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74" r:id="rId13"/>
    <p:sldId id="268" r:id="rId14"/>
    <p:sldId id="269" r:id="rId15"/>
    <p:sldId id="277" r:id="rId16"/>
    <p:sldId id="275" r:id="rId17"/>
    <p:sldId id="276" r:id="rId18"/>
    <p:sldId id="270" r:id="rId19"/>
    <p:sldId id="271" r:id="rId20"/>
    <p:sldId id="272" r:id="rId21"/>
    <p:sldId id="278"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03" autoAdjust="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13.wmf"/><Relationship Id="rId7" Type="http://schemas.openxmlformats.org/officeDocument/2006/relationships/image" Target="../media/image41.wmf"/><Relationship Id="rId12"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43.wmf"/><Relationship Id="rId11" Type="http://schemas.openxmlformats.org/officeDocument/2006/relationships/image" Target="../media/image57.wmf"/><Relationship Id="rId5" Type="http://schemas.openxmlformats.org/officeDocument/2006/relationships/image" Target="../media/image16.wmf"/><Relationship Id="rId10" Type="http://schemas.openxmlformats.org/officeDocument/2006/relationships/image" Target="../media/image56.wmf"/><Relationship Id="rId4" Type="http://schemas.openxmlformats.org/officeDocument/2006/relationships/image" Target="../media/image14.wmf"/><Relationship Id="rId9"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3" Type="http://schemas.openxmlformats.org/officeDocument/2006/relationships/image" Target="../media/image13.wmf"/><Relationship Id="rId7" Type="http://schemas.openxmlformats.org/officeDocument/2006/relationships/image" Target="../media/image43.wmf"/><Relationship Id="rId12" Type="http://schemas.openxmlformats.org/officeDocument/2006/relationships/image" Target="../media/image63.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2.wmf"/><Relationship Id="rId11" Type="http://schemas.openxmlformats.org/officeDocument/2006/relationships/image" Target="../media/image62.wmf"/><Relationship Id="rId5" Type="http://schemas.openxmlformats.org/officeDocument/2006/relationships/image" Target="../media/image15.wmf"/><Relationship Id="rId15" Type="http://schemas.openxmlformats.org/officeDocument/2006/relationships/image" Target="../media/image66.wmf"/><Relationship Id="rId10" Type="http://schemas.openxmlformats.org/officeDocument/2006/relationships/image" Target="../media/image61.wmf"/><Relationship Id="rId4" Type="http://schemas.openxmlformats.org/officeDocument/2006/relationships/image" Target="../media/image14.wmf"/><Relationship Id="rId9" Type="http://schemas.openxmlformats.org/officeDocument/2006/relationships/image" Target="../media/image60.wmf"/><Relationship Id="rId1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79.wmf"/><Relationship Id="rId3" Type="http://schemas.openxmlformats.org/officeDocument/2006/relationships/image" Target="../media/image69.png"/><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8.wmf"/><Relationship Id="rId1" Type="http://schemas.openxmlformats.org/officeDocument/2006/relationships/image" Target="../media/image67.e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64.wmf"/><Relationship Id="rId6" Type="http://schemas.openxmlformats.org/officeDocument/2006/relationships/image" Target="../media/image84.wmf"/><Relationship Id="rId11" Type="http://schemas.openxmlformats.org/officeDocument/2006/relationships/image" Target="../media/image89.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image" Target="../media/image104.wmf"/><Relationship Id="rId3" Type="http://schemas.openxmlformats.org/officeDocument/2006/relationships/image" Target="../media/image94.wmf"/><Relationship Id="rId7" Type="http://schemas.openxmlformats.org/officeDocument/2006/relationships/image" Target="../media/image98.wmf"/><Relationship Id="rId12" Type="http://schemas.openxmlformats.org/officeDocument/2006/relationships/image" Target="../media/image103.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11" Type="http://schemas.openxmlformats.org/officeDocument/2006/relationships/image" Target="../media/image102.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00.wmf"/><Relationship Id="rId12" Type="http://schemas.openxmlformats.org/officeDocument/2006/relationships/image" Target="../media/image110.wmf"/><Relationship Id="rId17" Type="http://schemas.openxmlformats.org/officeDocument/2006/relationships/image" Target="../media/image115.wmf"/><Relationship Id="rId2" Type="http://schemas.openxmlformats.org/officeDocument/2006/relationships/image" Target="../media/image105.wmf"/><Relationship Id="rId16" Type="http://schemas.openxmlformats.org/officeDocument/2006/relationships/image" Target="../media/image114.wmf"/><Relationship Id="rId1" Type="http://schemas.openxmlformats.org/officeDocument/2006/relationships/image" Target="../media/image64.wmf"/><Relationship Id="rId6" Type="http://schemas.openxmlformats.org/officeDocument/2006/relationships/image" Target="../media/image109.wmf"/><Relationship Id="rId11" Type="http://schemas.openxmlformats.org/officeDocument/2006/relationships/image" Target="../media/image104.wmf"/><Relationship Id="rId5" Type="http://schemas.openxmlformats.org/officeDocument/2006/relationships/image" Target="../media/image108.wmf"/><Relationship Id="rId15" Type="http://schemas.openxmlformats.org/officeDocument/2006/relationships/image" Target="../media/image113.wmf"/><Relationship Id="rId10" Type="http://schemas.openxmlformats.org/officeDocument/2006/relationships/image" Target="../media/image103.wmf"/><Relationship Id="rId4" Type="http://schemas.openxmlformats.org/officeDocument/2006/relationships/image" Target="../media/image107.wmf"/><Relationship Id="rId9" Type="http://schemas.openxmlformats.org/officeDocument/2006/relationships/image" Target="../media/image102.wmf"/><Relationship Id="rId14"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image" Target="../media/image127.wmf"/><Relationship Id="rId3" Type="http://schemas.openxmlformats.org/officeDocument/2006/relationships/image" Target="../media/image118.wmf"/><Relationship Id="rId7" Type="http://schemas.openxmlformats.org/officeDocument/2006/relationships/image" Target="../media/image121.wmf"/><Relationship Id="rId12" Type="http://schemas.openxmlformats.org/officeDocument/2006/relationships/image" Target="../media/image126.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0.wmf"/><Relationship Id="rId11" Type="http://schemas.openxmlformats.org/officeDocument/2006/relationships/image" Target="../media/image125.wmf"/><Relationship Id="rId5" Type="http://schemas.openxmlformats.org/officeDocument/2006/relationships/image" Target="../media/image119.wmf"/><Relationship Id="rId10" Type="http://schemas.openxmlformats.org/officeDocument/2006/relationships/image" Target="../media/image124.wmf"/><Relationship Id="rId4" Type="http://schemas.openxmlformats.org/officeDocument/2006/relationships/image" Target="../media/image13.wmf"/><Relationship Id="rId9" Type="http://schemas.openxmlformats.org/officeDocument/2006/relationships/image" Target="../media/image123.wmf"/><Relationship Id="rId14" Type="http://schemas.openxmlformats.org/officeDocument/2006/relationships/image" Target="../media/image12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image" Target="../media/image132.wmf"/><Relationship Id="rId3" Type="http://schemas.openxmlformats.org/officeDocument/2006/relationships/image" Target="../media/image131.wmf"/><Relationship Id="rId7" Type="http://schemas.openxmlformats.org/officeDocument/2006/relationships/image" Target="../media/image121.wmf"/><Relationship Id="rId12" Type="http://schemas.openxmlformats.org/officeDocument/2006/relationships/image" Target="../media/image126.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20.wmf"/><Relationship Id="rId11" Type="http://schemas.openxmlformats.org/officeDocument/2006/relationships/image" Target="../media/image125.wmf"/><Relationship Id="rId5" Type="http://schemas.openxmlformats.org/officeDocument/2006/relationships/image" Target="../media/image119.wmf"/><Relationship Id="rId15" Type="http://schemas.openxmlformats.org/officeDocument/2006/relationships/image" Target="../media/image134.wmf"/><Relationship Id="rId10" Type="http://schemas.openxmlformats.org/officeDocument/2006/relationships/image" Target="../media/image124.wmf"/><Relationship Id="rId4" Type="http://schemas.openxmlformats.org/officeDocument/2006/relationships/image" Target="../media/image13.wmf"/><Relationship Id="rId9" Type="http://schemas.openxmlformats.org/officeDocument/2006/relationships/image" Target="../media/image123.wmf"/><Relationship Id="rId14" Type="http://schemas.openxmlformats.org/officeDocument/2006/relationships/image" Target="../media/image13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33.wmf"/><Relationship Id="rId18" Type="http://schemas.openxmlformats.org/officeDocument/2006/relationships/image" Target="../media/image140.wmf"/><Relationship Id="rId3" Type="http://schemas.openxmlformats.org/officeDocument/2006/relationships/image" Target="../media/image119.wmf"/><Relationship Id="rId21" Type="http://schemas.openxmlformats.org/officeDocument/2006/relationships/image" Target="../media/image143.wmf"/><Relationship Id="rId7" Type="http://schemas.openxmlformats.org/officeDocument/2006/relationships/image" Target="../media/image123.wmf"/><Relationship Id="rId12" Type="http://schemas.openxmlformats.org/officeDocument/2006/relationships/image" Target="../media/image132.wmf"/><Relationship Id="rId17" Type="http://schemas.openxmlformats.org/officeDocument/2006/relationships/image" Target="../media/image139.wmf"/><Relationship Id="rId2" Type="http://schemas.openxmlformats.org/officeDocument/2006/relationships/image" Target="../media/image13.wmf"/><Relationship Id="rId16" Type="http://schemas.openxmlformats.org/officeDocument/2006/relationships/image" Target="../media/image138.wmf"/><Relationship Id="rId20" Type="http://schemas.openxmlformats.org/officeDocument/2006/relationships/image" Target="../media/image142.wmf"/><Relationship Id="rId1" Type="http://schemas.openxmlformats.org/officeDocument/2006/relationships/image" Target="../media/image135.wmf"/><Relationship Id="rId6" Type="http://schemas.openxmlformats.org/officeDocument/2006/relationships/image" Target="../media/image122.wmf"/><Relationship Id="rId11" Type="http://schemas.openxmlformats.org/officeDocument/2006/relationships/image" Target="../media/image136.wmf"/><Relationship Id="rId5" Type="http://schemas.openxmlformats.org/officeDocument/2006/relationships/image" Target="../media/image121.wmf"/><Relationship Id="rId15" Type="http://schemas.openxmlformats.org/officeDocument/2006/relationships/image" Target="../media/image137.wmf"/><Relationship Id="rId23" Type="http://schemas.openxmlformats.org/officeDocument/2006/relationships/image" Target="../media/image145.wmf"/><Relationship Id="rId10" Type="http://schemas.openxmlformats.org/officeDocument/2006/relationships/image" Target="../media/image126.wmf"/><Relationship Id="rId19" Type="http://schemas.openxmlformats.org/officeDocument/2006/relationships/image" Target="../media/image141.wmf"/><Relationship Id="rId4" Type="http://schemas.openxmlformats.org/officeDocument/2006/relationships/image" Target="../media/image120.wmf"/><Relationship Id="rId9" Type="http://schemas.openxmlformats.org/officeDocument/2006/relationships/image" Target="../media/image125.wmf"/><Relationship Id="rId14" Type="http://schemas.openxmlformats.org/officeDocument/2006/relationships/image" Target="../media/image134.wmf"/><Relationship Id="rId22" Type="http://schemas.openxmlformats.org/officeDocument/2006/relationships/image" Target="../media/image14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9.wmf"/><Relationship Id="rId3" Type="http://schemas.openxmlformats.org/officeDocument/2006/relationships/image" Target="../media/image10.emf"/><Relationship Id="rId7" Type="http://schemas.openxmlformats.org/officeDocument/2006/relationships/image" Target="../media/image14.wmf"/><Relationship Id="rId12" Type="http://schemas.openxmlformats.org/officeDocument/2006/relationships/image" Target="../media/image1.w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emf"/><Relationship Id="rId1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11.emf"/><Relationship Id="rId9" Type="http://schemas.openxmlformats.org/officeDocument/2006/relationships/image" Target="../media/image16.wmf"/><Relationship Id="rId14" Type="http://schemas.openxmlformats.org/officeDocument/2006/relationships/image" Target="../media/image2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5" Type="http://schemas.openxmlformats.org/officeDocument/2006/relationships/image" Target="../media/image150.wmf"/><Relationship Id="rId4" Type="http://schemas.openxmlformats.org/officeDocument/2006/relationships/image" Target="../media/image14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5" Type="http://schemas.openxmlformats.org/officeDocument/2006/relationships/image" Target="../media/image155.wmf"/><Relationship Id="rId10" Type="http://schemas.openxmlformats.org/officeDocument/2006/relationships/image" Target="../media/image160.wmf"/><Relationship Id="rId4" Type="http://schemas.openxmlformats.org/officeDocument/2006/relationships/image" Target="../media/image154.wmf"/><Relationship Id="rId9" Type="http://schemas.openxmlformats.org/officeDocument/2006/relationships/image" Target="../media/image15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0.wmf"/><Relationship Id="rId3" Type="http://schemas.openxmlformats.org/officeDocument/2006/relationships/image" Target="../media/image27.wmf"/><Relationship Id="rId7" Type="http://schemas.openxmlformats.org/officeDocument/2006/relationships/image" Target="../media/image15.wmf"/><Relationship Id="rId12" Type="http://schemas.openxmlformats.org/officeDocument/2006/relationships/image" Target="../media/image19.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14.wmf"/><Relationship Id="rId11" Type="http://schemas.openxmlformats.org/officeDocument/2006/relationships/image" Target="../media/image1.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28.wmf"/><Relationship Id="rId9"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31.wmf"/><Relationship Id="rId7" Type="http://schemas.openxmlformats.org/officeDocument/2006/relationships/image" Target="../media/image16.wmf"/><Relationship Id="rId12" Type="http://schemas.openxmlformats.org/officeDocument/2006/relationships/image" Target="../media/image2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15.wmf"/><Relationship Id="rId11" Type="http://schemas.openxmlformats.org/officeDocument/2006/relationships/image" Target="../media/image19.wmf"/><Relationship Id="rId5" Type="http://schemas.openxmlformats.org/officeDocument/2006/relationships/image" Target="../media/image14.wmf"/><Relationship Id="rId10" Type="http://schemas.openxmlformats.org/officeDocument/2006/relationships/image" Target="../media/image1.wmf"/><Relationship Id="rId4" Type="http://schemas.openxmlformats.org/officeDocument/2006/relationships/image" Target="../media/image13.wmf"/><Relationship Id="rId9"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49.wmf"/><Relationship Id="rId3" Type="http://schemas.openxmlformats.org/officeDocument/2006/relationships/image" Target="../media/image13.wmf"/><Relationship Id="rId7" Type="http://schemas.openxmlformats.org/officeDocument/2006/relationships/image" Target="../media/image43.wmf"/><Relationship Id="rId12" Type="http://schemas.openxmlformats.org/officeDocument/2006/relationships/image" Target="../media/image48.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2.wmf"/><Relationship Id="rId11" Type="http://schemas.openxmlformats.org/officeDocument/2006/relationships/image" Target="../media/image47.wmf"/><Relationship Id="rId5" Type="http://schemas.openxmlformats.org/officeDocument/2006/relationships/image" Target="../media/image15.wmf"/><Relationship Id="rId15" Type="http://schemas.openxmlformats.org/officeDocument/2006/relationships/image" Target="../media/image51.wmf"/><Relationship Id="rId10" Type="http://schemas.openxmlformats.org/officeDocument/2006/relationships/image" Target="../media/image46.wmf"/><Relationship Id="rId4" Type="http://schemas.openxmlformats.org/officeDocument/2006/relationships/image" Target="../media/image14.wmf"/><Relationship Id="rId9" Type="http://schemas.openxmlformats.org/officeDocument/2006/relationships/image" Target="../media/image45.wmf"/><Relationship Id="rId14"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B9493-A3FA-4E79-B49E-6B4600F09C43}"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164C7-5EFC-4600-82DD-7F92AC988993}" type="slidenum">
              <a:rPr lang="zh-CN" altLang="en-US" smtClean="0"/>
              <a:t>‹#›</a:t>
            </a:fld>
            <a:endParaRPr lang="zh-CN" altLang="en-US"/>
          </a:p>
        </p:txBody>
      </p:sp>
    </p:spTree>
    <p:extLst>
      <p:ext uri="{BB962C8B-B14F-4D97-AF65-F5344CB8AC3E}">
        <p14:creationId xmlns:p14="http://schemas.microsoft.com/office/powerpoint/2010/main" val="8913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B164C7-5EFC-4600-82DD-7F92AC988993}" type="slidenum">
              <a:rPr lang="zh-CN" altLang="en-US" smtClean="0"/>
              <a:t>2</a:t>
            </a:fld>
            <a:endParaRPr lang="zh-CN" altLang="en-US"/>
          </a:p>
        </p:txBody>
      </p:sp>
    </p:spTree>
    <p:extLst>
      <p:ext uri="{BB962C8B-B14F-4D97-AF65-F5344CB8AC3E}">
        <p14:creationId xmlns:p14="http://schemas.microsoft.com/office/powerpoint/2010/main" val="32125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8BD04776-A61D-4C84-A057-AB1C109AA23A}" type="slidenum">
              <a:rPr lang="en-US" altLang="zh-CN" sz="1200"/>
              <a:pPr eaLnBrk="1" hangingPunct="1"/>
              <a:t>3</a:t>
            </a:fld>
            <a:endParaRPr lang="en-US" altLang="zh-CN" sz="1200"/>
          </a:p>
        </p:txBody>
      </p:sp>
      <p:sp>
        <p:nvSpPr>
          <p:cNvPr id="24579" name="Rectangle 2"/>
          <p:cNvSpPr>
            <a:spLocks noGrp="1" noRot="1" noChangeAspect="1" noChangeArrowheads="1" noTextEdit="1"/>
          </p:cNvSpPr>
          <p:nvPr>
            <p:ph type="sldImg"/>
          </p:nvPr>
        </p:nvSpPr>
        <p:spPr>
          <a:xfrm>
            <a:off x="401638" y="712788"/>
            <a:ext cx="6056312" cy="3408362"/>
          </a:xfrm>
          <a:solidFill>
            <a:srgbClr val="FFFFFF"/>
          </a:solidFill>
          <a:ln/>
        </p:spPr>
      </p:sp>
      <p:sp>
        <p:nvSpPr>
          <p:cNvPr id="24580" name="Rectangle 3"/>
          <p:cNvSpPr>
            <a:spLocks noGrp="1" noChangeArrowheads="1"/>
          </p:cNvSpPr>
          <p:nvPr>
            <p:ph type="body" idx="1"/>
          </p:nvPr>
        </p:nvSpPr>
        <p:spPr>
          <a:xfrm>
            <a:off x="942975" y="4357688"/>
            <a:ext cx="4972050" cy="4121150"/>
          </a:xfrm>
          <a:solidFill>
            <a:srgbClr val="FFFFFF"/>
          </a:solidFill>
          <a:ln>
            <a:solidFill>
              <a:srgbClr val="000000"/>
            </a:solidFill>
          </a:ln>
        </p:spPr>
        <p:txBody>
          <a:bodyPr lIns="98271" tIns="49135" rIns="98271" bIns="49135"/>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62480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8sqr(3)\pi</a:t>
            </a:r>
            <a:endParaRPr lang="zh-CN" altLang="en-US" dirty="0"/>
          </a:p>
        </p:txBody>
      </p:sp>
      <p:sp>
        <p:nvSpPr>
          <p:cNvPr id="4" name="灯片编号占位符 3"/>
          <p:cNvSpPr>
            <a:spLocks noGrp="1"/>
          </p:cNvSpPr>
          <p:nvPr>
            <p:ph type="sldNum" sz="quarter" idx="10"/>
          </p:nvPr>
        </p:nvSpPr>
        <p:spPr/>
        <p:txBody>
          <a:bodyPr/>
          <a:lstStyle/>
          <a:p>
            <a:fld id="{C3B164C7-5EFC-4600-82DD-7F92AC988993}" type="slidenum">
              <a:rPr lang="zh-CN" altLang="en-US" smtClean="0"/>
              <a:t>17</a:t>
            </a:fld>
            <a:endParaRPr lang="zh-CN" altLang="en-US"/>
          </a:p>
        </p:txBody>
      </p:sp>
    </p:spTree>
    <p:extLst>
      <p:ext uri="{BB962C8B-B14F-4D97-AF65-F5344CB8AC3E}">
        <p14:creationId xmlns:p14="http://schemas.microsoft.com/office/powerpoint/2010/main" val="52496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54485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199874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314155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126728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174247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72388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362929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79956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40964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152791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A39D81-7642-4E40-B7EA-260C588578C8}" type="datetimeFigureOut">
              <a:rPr lang="zh-CN" altLang="en-US" smtClean="0"/>
              <a:t>2022/1/13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344236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1"/>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39D81-7642-4E40-B7EA-260C588578C8}" type="datetimeFigureOut">
              <a:rPr lang="zh-CN" altLang="en-US" smtClean="0"/>
              <a:t>2022/1/13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51310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67.bin"/><Relationship Id="rId18" Type="http://schemas.openxmlformats.org/officeDocument/2006/relationships/oleObject" Target="../embeddings/oleObject70.bin"/><Relationship Id="rId26" Type="http://schemas.openxmlformats.org/officeDocument/2006/relationships/image" Target="../media/image47.wmf"/><Relationship Id="rId3" Type="http://schemas.openxmlformats.org/officeDocument/2006/relationships/oleObject" Target="../embeddings/oleObject62.bin"/><Relationship Id="rId21" Type="http://schemas.openxmlformats.org/officeDocument/2006/relationships/oleObject" Target="../embeddings/oleObject72.bin"/><Relationship Id="rId34" Type="http://schemas.openxmlformats.org/officeDocument/2006/relationships/image" Target="../media/image51.wmf"/><Relationship Id="rId7" Type="http://schemas.openxmlformats.org/officeDocument/2006/relationships/oleObject" Target="../embeddings/oleObject64.bin"/><Relationship Id="rId12" Type="http://schemas.openxmlformats.org/officeDocument/2006/relationships/image" Target="../media/image15.wmf"/><Relationship Id="rId17" Type="http://schemas.openxmlformats.org/officeDocument/2006/relationships/oleObject" Target="../embeddings/oleObject69.bin"/><Relationship Id="rId25" Type="http://schemas.openxmlformats.org/officeDocument/2006/relationships/oleObject" Target="../embeddings/oleObject74.bin"/><Relationship Id="rId33" Type="http://schemas.openxmlformats.org/officeDocument/2006/relationships/oleObject" Target="../embeddings/oleObject78.bin"/><Relationship Id="rId2" Type="http://schemas.openxmlformats.org/officeDocument/2006/relationships/slideLayout" Target="../slideLayouts/slideLayout7.xml"/><Relationship Id="rId16" Type="http://schemas.openxmlformats.org/officeDocument/2006/relationships/image" Target="../media/image43.wmf"/><Relationship Id="rId20" Type="http://schemas.openxmlformats.org/officeDocument/2006/relationships/image" Target="../media/image44.wmf"/><Relationship Id="rId29" Type="http://schemas.openxmlformats.org/officeDocument/2006/relationships/oleObject" Target="../embeddings/oleObject76.bin"/><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66.bin"/><Relationship Id="rId24" Type="http://schemas.openxmlformats.org/officeDocument/2006/relationships/image" Target="../media/image46.wmf"/><Relationship Id="rId32" Type="http://schemas.openxmlformats.org/officeDocument/2006/relationships/image" Target="../media/image50.w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3.bin"/><Relationship Id="rId28" Type="http://schemas.openxmlformats.org/officeDocument/2006/relationships/image" Target="../media/image48.wmf"/><Relationship Id="rId10" Type="http://schemas.openxmlformats.org/officeDocument/2006/relationships/image" Target="../media/image14.wmf"/><Relationship Id="rId19" Type="http://schemas.openxmlformats.org/officeDocument/2006/relationships/oleObject" Target="../embeddings/oleObject71.bin"/><Relationship Id="rId31" Type="http://schemas.openxmlformats.org/officeDocument/2006/relationships/oleObject" Target="../embeddings/oleObject77.bin"/><Relationship Id="rId4" Type="http://schemas.openxmlformats.org/officeDocument/2006/relationships/image" Target="../media/image40.wmf"/><Relationship Id="rId9" Type="http://schemas.openxmlformats.org/officeDocument/2006/relationships/oleObject" Target="../embeddings/oleObject65.bin"/><Relationship Id="rId14" Type="http://schemas.openxmlformats.org/officeDocument/2006/relationships/image" Target="../media/image42.wmf"/><Relationship Id="rId22" Type="http://schemas.openxmlformats.org/officeDocument/2006/relationships/image" Target="../media/image45.wmf"/><Relationship Id="rId27" Type="http://schemas.openxmlformats.org/officeDocument/2006/relationships/oleObject" Target="../embeddings/oleObject75.bin"/><Relationship Id="rId30" Type="http://schemas.openxmlformats.org/officeDocument/2006/relationships/image" Target="../media/image49.wmf"/><Relationship Id="rId8" Type="http://schemas.openxmlformats.org/officeDocument/2006/relationships/image" Target="../media/image13.wmf"/></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84.bin"/><Relationship Id="rId18" Type="http://schemas.openxmlformats.org/officeDocument/2006/relationships/oleObject" Target="../embeddings/oleObject87.bin"/><Relationship Id="rId26" Type="http://schemas.openxmlformats.org/officeDocument/2006/relationships/oleObject" Target="../embeddings/oleObject91.bin"/><Relationship Id="rId3" Type="http://schemas.openxmlformats.org/officeDocument/2006/relationships/oleObject" Target="../embeddings/oleObject79.bin"/><Relationship Id="rId21" Type="http://schemas.openxmlformats.org/officeDocument/2006/relationships/image" Target="../media/image55.wmf"/><Relationship Id="rId7" Type="http://schemas.openxmlformats.org/officeDocument/2006/relationships/oleObject" Target="../embeddings/oleObject81.bin"/><Relationship Id="rId12" Type="http://schemas.openxmlformats.org/officeDocument/2006/relationships/image" Target="../media/image16.wmf"/><Relationship Id="rId17" Type="http://schemas.openxmlformats.org/officeDocument/2006/relationships/image" Target="../media/image41.wmf"/><Relationship Id="rId25" Type="http://schemas.openxmlformats.org/officeDocument/2006/relationships/image" Target="../media/image57.wmf"/><Relationship Id="rId2" Type="http://schemas.openxmlformats.org/officeDocument/2006/relationships/slideLayout" Target="../slideLayouts/slideLayout7.xml"/><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83.bin"/><Relationship Id="rId24" Type="http://schemas.openxmlformats.org/officeDocument/2006/relationships/oleObject" Target="../embeddings/oleObject90.bin"/><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image" Target="../media/image56.wmf"/><Relationship Id="rId10" Type="http://schemas.openxmlformats.org/officeDocument/2006/relationships/image" Target="../media/image14.wmf"/><Relationship Id="rId19" Type="http://schemas.openxmlformats.org/officeDocument/2006/relationships/image" Target="../media/image54.wmf"/><Relationship Id="rId4" Type="http://schemas.openxmlformats.org/officeDocument/2006/relationships/image" Target="../media/image52.wmf"/><Relationship Id="rId9" Type="http://schemas.openxmlformats.org/officeDocument/2006/relationships/oleObject" Target="../embeddings/oleObject82.bin"/><Relationship Id="rId14" Type="http://schemas.openxmlformats.org/officeDocument/2006/relationships/image" Target="../media/image43.wmf"/><Relationship Id="rId22" Type="http://schemas.openxmlformats.org/officeDocument/2006/relationships/oleObject" Target="../embeddings/oleObject89.bin"/><Relationship Id="rId27" Type="http://schemas.openxmlformats.org/officeDocument/2006/relationships/image" Target="../media/image58.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97.bin"/><Relationship Id="rId18" Type="http://schemas.openxmlformats.org/officeDocument/2006/relationships/oleObject" Target="../embeddings/oleObject100.bin"/><Relationship Id="rId26" Type="http://schemas.openxmlformats.org/officeDocument/2006/relationships/image" Target="../media/image62.wmf"/><Relationship Id="rId3" Type="http://schemas.openxmlformats.org/officeDocument/2006/relationships/oleObject" Target="../embeddings/oleObject92.bin"/><Relationship Id="rId21" Type="http://schemas.openxmlformats.org/officeDocument/2006/relationships/oleObject" Target="../embeddings/oleObject102.bin"/><Relationship Id="rId34" Type="http://schemas.openxmlformats.org/officeDocument/2006/relationships/image" Target="../media/image66.wmf"/><Relationship Id="rId7" Type="http://schemas.openxmlformats.org/officeDocument/2006/relationships/oleObject" Target="../embeddings/oleObject94.bin"/><Relationship Id="rId12" Type="http://schemas.openxmlformats.org/officeDocument/2006/relationships/image" Target="../media/image15.wmf"/><Relationship Id="rId17" Type="http://schemas.openxmlformats.org/officeDocument/2006/relationships/oleObject" Target="../embeddings/oleObject99.bin"/><Relationship Id="rId25" Type="http://schemas.openxmlformats.org/officeDocument/2006/relationships/oleObject" Target="../embeddings/oleObject104.bin"/><Relationship Id="rId33"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43.wmf"/><Relationship Id="rId20" Type="http://schemas.openxmlformats.org/officeDocument/2006/relationships/image" Target="../media/image59.wmf"/><Relationship Id="rId29" Type="http://schemas.openxmlformats.org/officeDocument/2006/relationships/oleObject" Target="../embeddings/oleObject106.bin"/><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oleObject" Target="../embeddings/oleObject96.bin"/><Relationship Id="rId24" Type="http://schemas.openxmlformats.org/officeDocument/2006/relationships/image" Target="../media/image61.wmf"/><Relationship Id="rId32" Type="http://schemas.openxmlformats.org/officeDocument/2006/relationships/image" Target="../media/image65.wmf"/><Relationship Id="rId5" Type="http://schemas.openxmlformats.org/officeDocument/2006/relationships/oleObject" Target="../embeddings/oleObject93.bin"/><Relationship Id="rId15" Type="http://schemas.openxmlformats.org/officeDocument/2006/relationships/oleObject" Target="../embeddings/oleObject98.bin"/><Relationship Id="rId23" Type="http://schemas.openxmlformats.org/officeDocument/2006/relationships/oleObject" Target="../embeddings/oleObject103.bin"/><Relationship Id="rId28" Type="http://schemas.openxmlformats.org/officeDocument/2006/relationships/image" Target="../media/image63.wmf"/><Relationship Id="rId10" Type="http://schemas.openxmlformats.org/officeDocument/2006/relationships/image" Target="../media/image14.wmf"/><Relationship Id="rId19" Type="http://schemas.openxmlformats.org/officeDocument/2006/relationships/oleObject" Target="../embeddings/oleObject101.bin"/><Relationship Id="rId31" Type="http://schemas.openxmlformats.org/officeDocument/2006/relationships/oleObject" Target="../embeddings/oleObject107.bin"/><Relationship Id="rId4" Type="http://schemas.openxmlformats.org/officeDocument/2006/relationships/image" Target="../media/image40.wmf"/><Relationship Id="rId9" Type="http://schemas.openxmlformats.org/officeDocument/2006/relationships/oleObject" Target="../embeddings/oleObject95.bin"/><Relationship Id="rId14" Type="http://schemas.openxmlformats.org/officeDocument/2006/relationships/image" Target="../media/image42.wmf"/><Relationship Id="rId22" Type="http://schemas.openxmlformats.org/officeDocument/2006/relationships/image" Target="../media/image60.wmf"/><Relationship Id="rId27" Type="http://schemas.openxmlformats.org/officeDocument/2006/relationships/oleObject" Target="../embeddings/oleObject105.bin"/><Relationship Id="rId30" Type="http://schemas.openxmlformats.org/officeDocument/2006/relationships/image" Target="../media/image64.wmf"/><Relationship Id="rId8"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oleObject" Target="../embeddings/oleObject113.bin"/><Relationship Id="rId18" Type="http://schemas.openxmlformats.org/officeDocument/2006/relationships/image" Target="../media/image74.wmf"/><Relationship Id="rId26" Type="http://schemas.openxmlformats.org/officeDocument/2006/relationships/image" Target="../media/image78.wmf"/><Relationship Id="rId3" Type="http://schemas.openxmlformats.org/officeDocument/2006/relationships/oleObject" Target="../embeddings/Microsoft_Word_97_-_2003___2.doc"/><Relationship Id="rId21" Type="http://schemas.openxmlformats.org/officeDocument/2006/relationships/oleObject" Target="../embeddings/oleObject117.bin"/><Relationship Id="rId7" Type="http://schemas.openxmlformats.org/officeDocument/2006/relationships/oleObject" Target="../embeddings/oleObject110.bin"/><Relationship Id="rId12" Type="http://schemas.openxmlformats.org/officeDocument/2006/relationships/image" Target="../media/image71.wmf"/><Relationship Id="rId17" Type="http://schemas.openxmlformats.org/officeDocument/2006/relationships/oleObject" Target="../embeddings/oleObject115.bin"/><Relationship Id="rId25" Type="http://schemas.openxmlformats.org/officeDocument/2006/relationships/oleObject" Target="../embeddings/oleObject119.bin"/><Relationship Id="rId2" Type="http://schemas.openxmlformats.org/officeDocument/2006/relationships/slideLayout" Target="../slideLayouts/slideLayout7.xml"/><Relationship Id="rId16" Type="http://schemas.openxmlformats.org/officeDocument/2006/relationships/image" Target="../media/image73.wmf"/><Relationship Id="rId20" Type="http://schemas.openxmlformats.org/officeDocument/2006/relationships/image" Target="../media/image75.emf"/><Relationship Id="rId1" Type="http://schemas.openxmlformats.org/officeDocument/2006/relationships/vmlDrawing" Target="../drawings/vmlDrawing12.vml"/><Relationship Id="rId6" Type="http://schemas.openxmlformats.org/officeDocument/2006/relationships/image" Target="../media/image68.wmf"/><Relationship Id="rId11" Type="http://schemas.openxmlformats.org/officeDocument/2006/relationships/oleObject" Target="../embeddings/oleObject112.bin"/><Relationship Id="rId24" Type="http://schemas.openxmlformats.org/officeDocument/2006/relationships/image" Target="../media/image77.wmf"/><Relationship Id="rId5" Type="http://schemas.openxmlformats.org/officeDocument/2006/relationships/oleObject" Target="../embeddings/oleObject109.bin"/><Relationship Id="rId15" Type="http://schemas.openxmlformats.org/officeDocument/2006/relationships/oleObject" Target="../embeddings/oleObject114.bin"/><Relationship Id="rId23" Type="http://schemas.openxmlformats.org/officeDocument/2006/relationships/oleObject" Target="../embeddings/oleObject118.bin"/><Relationship Id="rId28" Type="http://schemas.openxmlformats.org/officeDocument/2006/relationships/image" Target="../media/image79.wmf"/><Relationship Id="rId10" Type="http://schemas.openxmlformats.org/officeDocument/2006/relationships/image" Target="../media/image70.wmf"/><Relationship Id="rId19" Type="http://schemas.openxmlformats.org/officeDocument/2006/relationships/oleObject" Target="../embeddings/oleObject116.bin"/><Relationship Id="rId4" Type="http://schemas.openxmlformats.org/officeDocument/2006/relationships/image" Target="../media/image67.emf"/><Relationship Id="rId9" Type="http://schemas.openxmlformats.org/officeDocument/2006/relationships/oleObject" Target="../embeddings/oleObject111.bin"/><Relationship Id="rId14" Type="http://schemas.openxmlformats.org/officeDocument/2006/relationships/image" Target="../media/image72.wmf"/><Relationship Id="rId22" Type="http://schemas.openxmlformats.org/officeDocument/2006/relationships/image" Target="../media/image76.wmf"/><Relationship Id="rId27" Type="http://schemas.openxmlformats.org/officeDocument/2006/relationships/oleObject" Target="../embeddings/oleObject120.bin"/></Relationships>
</file>

<file path=ppt/slides/_rels/slide14.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126.bin"/><Relationship Id="rId18" Type="http://schemas.openxmlformats.org/officeDocument/2006/relationships/image" Target="../media/image86.png"/><Relationship Id="rId3" Type="http://schemas.openxmlformats.org/officeDocument/2006/relationships/oleObject" Target="../embeddings/oleObject121.bin"/><Relationship Id="rId21" Type="http://schemas.openxmlformats.org/officeDocument/2006/relationships/oleObject" Target="../embeddings/oleObject130.bin"/><Relationship Id="rId7" Type="http://schemas.openxmlformats.org/officeDocument/2006/relationships/oleObject" Target="../embeddings/oleObject123.bin"/><Relationship Id="rId12" Type="http://schemas.openxmlformats.org/officeDocument/2006/relationships/image" Target="../media/image83.wmf"/><Relationship Id="rId17"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85.wmf"/><Relationship Id="rId20" Type="http://schemas.openxmlformats.org/officeDocument/2006/relationships/image" Target="../media/image87.wmf"/><Relationship Id="rId1" Type="http://schemas.openxmlformats.org/officeDocument/2006/relationships/vmlDrawing" Target="../drawings/vmlDrawing13.vml"/><Relationship Id="rId6" Type="http://schemas.openxmlformats.org/officeDocument/2006/relationships/image" Target="../media/image80.wmf"/><Relationship Id="rId11" Type="http://schemas.openxmlformats.org/officeDocument/2006/relationships/oleObject" Target="../embeddings/oleObject125.bin"/><Relationship Id="rId24" Type="http://schemas.openxmlformats.org/officeDocument/2006/relationships/image" Target="../media/image89.wmf"/><Relationship Id="rId5" Type="http://schemas.openxmlformats.org/officeDocument/2006/relationships/oleObject" Target="../embeddings/oleObject122.bin"/><Relationship Id="rId15" Type="http://schemas.openxmlformats.org/officeDocument/2006/relationships/oleObject" Target="../embeddings/oleObject127.bin"/><Relationship Id="rId23" Type="http://schemas.openxmlformats.org/officeDocument/2006/relationships/oleObject" Target="../embeddings/oleObject131.bin"/><Relationship Id="rId10" Type="http://schemas.openxmlformats.org/officeDocument/2006/relationships/image" Target="../media/image82.wmf"/><Relationship Id="rId19" Type="http://schemas.openxmlformats.org/officeDocument/2006/relationships/oleObject" Target="../embeddings/oleObject129.bin"/><Relationship Id="rId4" Type="http://schemas.openxmlformats.org/officeDocument/2006/relationships/image" Target="../media/image64.wmf"/><Relationship Id="rId9" Type="http://schemas.openxmlformats.org/officeDocument/2006/relationships/oleObject" Target="../embeddings/oleObject124.bin"/><Relationship Id="rId14" Type="http://schemas.openxmlformats.org/officeDocument/2006/relationships/image" Target="../media/image84.wmf"/><Relationship Id="rId22" Type="http://schemas.openxmlformats.org/officeDocument/2006/relationships/image" Target="../media/image8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133.bin"/><Relationship Id="rId4" Type="http://schemas.openxmlformats.org/officeDocument/2006/relationships/image" Target="../media/image90.wmf"/></Relationships>
</file>

<file path=ppt/slides/_rels/slide16.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39.bin"/><Relationship Id="rId18" Type="http://schemas.openxmlformats.org/officeDocument/2006/relationships/image" Target="../media/image99.wmf"/><Relationship Id="rId26" Type="http://schemas.openxmlformats.org/officeDocument/2006/relationships/image" Target="../media/image103.w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96.w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image" Target="../media/image98.wmf"/><Relationship Id="rId20" Type="http://schemas.openxmlformats.org/officeDocument/2006/relationships/image" Target="../media/image100.wmf"/><Relationship Id="rId1" Type="http://schemas.openxmlformats.org/officeDocument/2006/relationships/vmlDrawing" Target="../drawings/vmlDrawing15.vml"/><Relationship Id="rId6" Type="http://schemas.openxmlformats.org/officeDocument/2006/relationships/image" Target="../media/image93.wmf"/><Relationship Id="rId11" Type="http://schemas.openxmlformats.org/officeDocument/2006/relationships/oleObject" Target="../embeddings/oleObject138.bin"/><Relationship Id="rId24" Type="http://schemas.openxmlformats.org/officeDocument/2006/relationships/image" Target="../media/image102.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image" Target="../media/image104.wmf"/><Relationship Id="rId10" Type="http://schemas.openxmlformats.org/officeDocument/2006/relationships/image" Target="../media/image95.wmf"/><Relationship Id="rId19" Type="http://schemas.openxmlformats.org/officeDocument/2006/relationships/oleObject" Target="../embeddings/oleObject142.bin"/><Relationship Id="rId4" Type="http://schemas.openxmlformats.org/officeDocument/2006/relationships/image" Target="../media/image92.wmf"/><Relationship Id="rId9" Type="http://schemas.openxmlformats.org/officeDocument/2006/relationships/oleObject" Target="../embeddings/oleObject137.bin"/><Relationship Id="rId14" Type="http://schemas.openxmlformats.org/officeDocument/2006/relationships/image" Target="../media/image97.wmf"/><Relationship Id="rId22" Type="http://schemas.openxmlformats.org/officeDocument/2006/relationships/image" Target="../media/image101.wmf"/><Relationship Id="rId27" Type="http://schemas.openxmlformats.org/officeDocument/2006/relationships/oleObject" Target="../embeddings/oleObject146.bin"/></Relationships>
</file>

<file path=ppt/slides/_rels/slide17.xml.rels><?xml version="1.0" encoding="UTF-8" standalone="yes"?>
<Relationships xmlns="http://schemas.openxmlformats.org/package/2006/relationships"><Relationship Id="rId13" Type="http://schemas.openxmlformats.org/officeDocument/2006/relationships/image" Target="../media/image108.wmf"/><Relationship Id="rId18" Type="http://schemas.openxmlformats.org/officeDocument/2006/relationships/oleObject" Target="../embeddings/oleObject154.bin"/><Relationship Id="rId26" Type="http://schemas.openxmlformats.org/officeDocument/2006/relationships/oleObject" Target="../embeddings/oleObject158.bin"/><Relationship Id="rId21" Type="http://schemas.openxmlformats.org/officeDocument/2006/relationships/image" Target="../media/image102.wmf"/><Relationship Id="rId34" Type="http://schemas.openxmlformats.org/officeDocument/2006/relationships/oleObject" Target="../embeddings/oleObject162.bin"/><Relationship Id="rId7" Type="http://schemas.openxmlformats.org/officeDocument/2006/relationships/image" Target="../media/image105.wmf"/><Relationship Id="rId12" Type="http://schemas.openxmlformats.org/officeDocument/2006/relationships/oleObject" Target="../embeddings/oleObject151.bin"/><Relationship Id="rId17" Type="http://schemas.openxmlformats.org/officeDocument/2006/relationships/image" Target="../media/image100.wmf"/><Relationship Id="rId25" Type="http://schemas.openxmlformats.org/officeDocument/2006/relationships/image" Target="../media/image104.wmf"/><Relationship Id="rId33" Type="http://schemas.openxmlformats.org/officeDocument/2006/relationships/image" Target="../media/image113.wmf"/><Relationship Id="rId2" Type="http://schemas.openxmlformats.org/officeDocument/2006/relationships/slideLayout" Target="../slideLayouts/slideLayout7.xml"/><Relationship Id="rId16" Type="http://schemas.openxmlformats.org/officeDocument/2006/relationships/oleObject" Target="../embeddings/oleObject153.bin"/><Relationship Id="rId20" Type="http://schemas.openxmlformats.org/officeDocument/2006/relationships/oleObject" Target="../embeddings/oleObject155.bin"/><Relationship Id="rId29" Type="http://schemas.openxmlformats.org/officeDocument/2006/relationships/image" Target="../media/image111.wmf"/><Relationship Id="rId1" Type="http://schemas.openxmlformats.org/officeDocument/2006/relationships/vmlDrawing" Target="../drawings/vmlDrawing16.vml"/><Relationship Id="rId6" Type="http://schemas.openxmlformats.org/officeDocument/2006/relationships/oleObject" Target="../embeddings/oleObject148.bin"/><Relationship Id="rId11" Type="http://schemas.openxmlformats.org/officeDocument/2006/relationships/image" Target="../media/image107.wmf"/><Relationship Id="rId24" Type="http://schemas.openxmlformats.org/officeDocument/2006/relationships/oleObject" Target="../embeddings/oleObject157.bin"/><Relationship Id="rId32" Type="http://schemas.openxmlformats.org/officeDocument/2006/relationships/oleObject" Target="../embeddings/oleObject161.bin"/><Relationship Id="rId37" Type="http://schemas.openxmlformats.org/officeDocument/2006/relationships/image" Target="../media/image115.wmf"/><Relationship Id="rId5" Type="http://schemas.openxmlformats.org/officeDocument/2006/relationships/image" Target="../media/image64.wmf"/><Relationship Id="rId15" Type="http://schemas.openxmlformats.org/officeDocument/2006/relationships/image" Target="../media/image109.wmf"/><Relationship Id="rId23" Type="http://schemas.openxmlformats.org/officeDocument/2006/relationships/image" Target="../media/image103.wmf"/><Relationship Id="rId28" Type="http://schemas.openxmlformats.org/officeDocument/2006/relationships/oleObject" Target="../embeddings/oleObject159.bin"/><Relationship Id="rId36" Type="http://schemas.openxmlformats.org/officeDocument/2006/relationships/oleObject" Target="../embeddings/oleObject163.bin"/><Relationship Id="rId10" Type="http://schemas.openxmlformats.org/officeDocument/2006/relationships/oleObject" Target="../embeddings/oleObject150.bin"/><Relationship Id="rId19" Type="http://schemas.openxmlformats.org/officeDocument/2006/relationships/image" Target="../media/image101.wmf"/><Relationship Id="rId31" Type="http://schemas.openxmlformats.org/officeDocument/2006/relationships/image" Target="../media/image112.wmf"/><Relationship Id="rId4" Type="http://schemas.openxmlformats.org/officeDocument/2006/relationships/oleObject" Target="../embeddings/oleObject147.bin"/><Relationship Id="rId9" Type="http://schemas.openxmlformats.org/officeDocument/2006/relationships/image" Target="../media/image106.wmf"/><Relationship Id="rId14" Type="http://schemas.openxmlformats.org/officeDocument/2006/relationships/oleObject" Target="../embeddings/oleObject152.bin"/><Relationship Id="rId22" Type="http://schemas.openxmlformats.org/officeDocument/2006/relationships/oleObject" Target="../embeddings/oleObject156.bin"/><Relationship Id="rId27" Type="http://schemas.openxmlformats.org/officeDocument/2006/relationships/image" Target="../media/image110.wmf"/><Relationship Id="rId30" Type="http://schemas.openxmlformats.org/officeDocument/2006/relationships/oleObject" Target="../embeddings/oleObject160.bin"/><Relationship Id="rId35" Type="http://schemas.openxmlformats.org/officeDocument/2006/relationships/image" Target="../media/image114.wmf"/><Relationship Id="rId8" Type="http://schemas.openxmlformats.org/officeDocument/2006/relationships/oleObject" Target="../embeddings/oleObject149.bin"/><Relationship Id="rId3"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69.bin"/><Relationship Id="rId18" Type="http://schemas.openxmlformats.org/officeDocument/2006/relationships/image" Target="../media/image122.wmf"/><Relationship Id="rId26" Type="http://schemas.openxmlformats.org/officeDocument/2006/relationships/image" Target="../media/image126.wmf"/><Relationship Id="rId3" Type="http://schemas.openxmlformats.org/officeDocument/2006/relationships/oleObject" Target="../embeddings/oleObject164.bin"/><Relationship Id="rId21" Type="http://schemas.openxmlformats.org/officeDocument/2006/relationships/oleObject" Target="../embeddings/oleObject173.bin"/><Relationship Id="rId7" Type="http://schemas.openxmlformats.org/officeDocument/2006/relationships/oleObject" Target="../embeddings/oleObject166.bin"/><Relationship Id="rId12" Type="http://schemas.openxmlformats.org/officeDocument/2006/relationships/image" Target="../media/image119.wmf"/><Relationship Id="rId17" Type="http://schemas.openxmlformats.org/officeDocument/2006/relationships/oleObject" Target="../embeddings/oleObject171.bin"/><Relationship Id="rId25" Type="http://schemas.openxmlformats.org/officeDocument/2006/relationships/oleObject" Target="../embeddings/oleObject175.bin"/><Relationship Id="rId2" Type="http://schemas.openxmlformats.org/officeDocument/2006/relationships/slideLayout" Target="../slideLayouts/slideLayout7.xml"/><Relationship Id="rId16" Type="http://schemas.openxmlformats.org/officeDocument/2006/relationships/image" Target="../media/image121.wmf"/><Relationship Id="rId20" Type="http://schemas.openxmlformats.org/officeDocument/2006/relationships/image" Target="../media/image123.wmf"/><Relationship Id="rId29" Type="http://schemas.openxmlformats.org/officeDocument/2006/relationships/oleObject" Target="../embeddings/oleObject177.bin"/><Relationship Id="rId1" Type="http://schemas.openxmlformats.org/officeDocument/2006/relationships/vmlDrawing" Target="../drawings/vmlDrawing17.vml"/><Relationship Id="rId6" Type="http://schemas.openxmlformats.org/officeDocument/2006/relationships/image" Target="../media/image117.wmf"/><Relationship Id="rId11" Type="http://schemas.openxmlformats.org/officeDocument/2006/relationships/oleObject" Target="../embeddings/oleObject168.bin"/><Relationship Id="rId24" Type="http://schemas.openxmlformats.org/officeDocument/2006/relationships/image" Target="../media/image125.wmf"/><Relationship Id="rId5" Type="http://schemas.openxmlformats.org/officeDocument/2006/relationships/oleObject" Target="../embeddings/oleObject165.bin"/><Relationship Id="rId15" Type="http://schemas.openxmlformats.org/officeDocument/2006/relationships/oleObject" Target="../embeddings/oleObject170.bin"/><Relationship Id="rId23" Type="http://schemas.openxmlformats.org/officeDocument/2006/relationships/oleObject" Target="../embeddings/oleObject174.bin"/><Relationship Id="rId28" Type="http://schemas.openxmlformats.org/officeDocument/2006/relationships/image" Target="../media/image127.wmf"/><Relationship Id="rId10" Type="http://schemas.openxmlformats.org/officeDocument/2006/relationships/image" Target="../media/image13.wmf"/><Relationship Id="rId19" Type="http://schemas.openxmlformats.org/officeDocument/2006/relationships/oleObject" Target="../embeddings/oleObject172.bin"/><Relationship Id="rId4" Type="http://schemas.openxmlformats.org/officeDocument/2006/relationships/image" Target="../media/image116.wmf"/><Relationship Id="rId9" Type="http://schemas.openxmlformats.org/officeDocument/2006/relationships/oleObject" Target="../embeddings/oleObject167.bin"/><Relationship Id="rId14" Type="http://schemas.openxmlformats.org/officeDocument/2006/relationships/image" Target="../media/image120.wmf"/><Relationship Id="rId22" Type="http://schemas.openxmlformats.org/officeDocument/2006/relationships/image" Target="../media/image124.wmf"/><Relationship Id="rId27" Type="http://schemas.openxmlformats.org/officeDocument/2006/relationships/oleObject" Target="../embeddings/oleObject176.bin"/><Relationship Id="rId30" Type="http://schemas.openxmlformats.org/officeDocument/2006/relationships/image" Target="../media/image128.wmf"/></Relationships>
</file>

<file path=ppt/slides/_rels/slide19.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83.bin"/><Relationship Id="rId18" Type="http://schemas.openxmlformats.org/officeDocument/2006/relationships/image" Target="../media/image122.wmf"/><Relationship Id="rId26" Type="http://schemas.openxmlformats.org/officeDocument/2006/relationships/image" Target="../media/image126.wmf"/><Relationship Id="rId3" Type="http://schemas.openxmlformats.org/officeDocument/2006/relationships/oleObject" Target="../embeddings/oleObject178.bin"/><Relationship Id="rId21" Type="http://schemas.openxmlformats.org/officeDocument/2006/relationships/oleObject" Target="../embeddings/oleObject187.bin"/><Relationship Id="rId7" Type="http://schemas.openxmlformats.org/officeDocument/2006/relationships/oleObject" Target="../embeddings/oleObject180.bin"/><Relationship Id="rId12" Type="http://schemas.openxmlformats.org/officeDocument/2006/relationships/image" Target="../media/image119.wmf"/><Relationship Id="rId17" Type="http://schemas.openxmlformats.org/officeDocument/2006/relationships/oleObject" Target="../embeddings/oleObject185.bin"/><Relationship Id="rId25" Type="http://schemas.openxmlformats.org/officeDocument/2006/relationships/oleObject" Target="../embeddings/oleObject189.bin"/><Relationship Id="rId2" Type="http://schemas.openxmlformats.org/officeDocument/2006/relationships/slideLayout" Target="../slideLayouts/slideLayout7.xml"/><Relationship Id="rId16" Type="http://schemas.openxmlformats.org/officeDocument/2006/relationships/image" Target="../media/image121.wmf"/><Relationship Id="rId20" Type="http://schemas.openxmlformats.org/officeDocument/2006/relationships/image" Target="../media/image123.wmf"/><Relationship Id="rId29" Type="http://schemas.openxmlformats.org/officeDocument/2006/relationships/oleObject" Target="../embeddings/oleObject191.bin"/><Relationship Id="rId1" Type="http://schemas.openxmlformats.org/officeDocument/2006/relationships/vmlDrawing" Target="../drawings/vmlDrawing18.vml"/><Relationship Id="rId6" Type="http://schemas.openxmlformats.org/officeDocument/2006/relationships/image" Target="../media/image130.wmf"/><Relationship Id="rId11" Type="http://schemas.openxmlformats.org/officeDocument/2006/relationships/oleObject" Target="../embeddings/oleObject182.bin"/><Relationship Id="rId24" Type="http://schemas.openxmlformats.org/officeDocument/2006/relationships/image" Target="../media/image125.wmf"/><Relationship Id="rId32" Type="http://schemas.openxmlformats.org/officeDocument/2006/relationships/image" Target="../media/image134.wmf"/><Relationship Id="rId5" Type="http://schemas.openxmlformats.org/officeDocument/2006/relationships/oleObject" Target="../embeddings/oleObject179.bin"/><Relationship Id="rId15" Type="http://schemas.openxmlformats.org/officeDocument/2006/relationships/oleObject" Target="../embeddings/oleObject184.bin"/><Relationship Id="rId23" Type="http://schemas.openxmlformats.org/officeDocument/2006/relationships/oleObject" Target="../embeddings/oleObject188.bin"/><Relationship Id="rId28" Type="http://schemas.openxmlformats.org/officeDocument/2006/relationships/image" Target="../media/image132.wmf"/><Relationship Id="rId10" Type="http://schemas.openxmlformats.org/officeDocument/2006/relationships/image" Target="../media/image13.wmf"/><Relationship Id="rId19" Type="http://schemas.openxmlformats.org/officeDocument/2006/relationships/oleObject" Target="../embeddings/oleObject186.bin"/><Relationship Id="rId31" Type="http://schemas.openxmlformats.org/officeDocument/2006/relationships/oleObject" Target="../embeddings/oleObject192.bin"/><Relationship Id="rId4" Type="http://schemas.openxmlformats.org/officeDocument/2006/relationships/image" Target="../media/image129.wmf"/><Relationship Id="rId9" Type="http://schemas.openxmlformats.org/officeDocument/2006/relationships/oleObject" Target="../embeddings/oleObject181.bin"/><Relationship Id="rId14" Type="http://schemas.openxmlformats.org/officeDocument/2006/relationships/image" Target="../media/image120.wmf"/><Relationship Id="rId22" Type="http://schemas.openxmlformats.org/officeDocument/2006/relationships/image" Target="../media/image124.wmf"/><Relationship Id="rId27" Type="http://schemas.openxmlformats.org/officeDocument/2006/relationships/oleObject" Target="../embeddings/oleObject190.bin"/><Relationship Id="rId30" Type="http://schemas.openxmlformats.org/officeDocument/2006/relationships/image" Target="../media/image133.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wmf"/><Relationship Id="rId18" Type="http://schemas.openxmlformats.org/officeDocument/2006/relationships/oleObject" Target="../embeddings/oleObject10.bin"/><Relationship Id="rId3" Type="http://schemas.openxmlformats.org/officeDocument/2006/relationships/notesSlide" Target="../notesSlides/notesSlide1.xml"/><Relationship Id="rId21" Type="http://schemas.openxmlformats.org/officeDocument/2006/relationships/image" Target="../media/image7.wmf"/><Relationship Id="rId7" Type="http://schemas.openxmlformats.org/officeDocument/2006/relationships/image" Target="../media/image2.wmf"/><Relationship Id="rId12" Type="http://schemas.openxmlformats.org/officeDocument/2006/relationships/oleObject" Target="../embeddings/oleObject7.bin"/><Relationship Id="rId17" Type="http://schemas.openxmlformats.org/officeDocument/2006/relationships/image" Target="../media/image5.wmf"/><Relationship Id="rId2" Type="http://schemas.openxmlformats.org/officeDocument/2006/relationships/slideLayout" Target="../slideLayouts/slideLayout6.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wmf"/><Relationship Id="rId15" Type="http://schemas.openxmlformats.org/officeDocument/2006/relationships/image" Target="../media/image4.wmf"/><Relationship Id="rId10" Type="http://schemas.openxmlformats.org/officeDocument/2006/relationships/oleObject" Target="../embeddings/oleObject5.bin"/><Relationship Id="rId19"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198.bin"/><Relationship Id="rId18" Type="http://schemas.openxmlformats.org/officeDocument/2006/relationships/image" Target="../media/image124.wmf"/><Relationship Id="rId26" Type="http://schemas.openxmlformats.org/officeDocument/2006/relationships/image" Target="../media/image132.wmf"/><Relationship Id="rId39" Type="http://schemas.openxmlformats.org/officeDocument/2006/relationships/oleObject" Target="../embeddings/oleObject211.bin"/><Relationship Id="rId21" Type="http://schemas.openxmlformats.org/officeDocument/2006/relationships/oleObject" Target="../embeddings/oleObject202.bin"/><Relationship Id="rId34" Type="http://schemas.openxmlformats.org/officeDocument/2006/relationships/image" Target="../media/image138.wmf"/><Relationship Id="rId42" Type="http://schemas.openxmlformats.org/officeDocument/2006/relationships/image" Target="../media/image142.wmf"/><Relationship Id="rId47" Type="http://schemas.openxmlformats.org/officeDocument/2006/relationships/oleObject" Target="../embeddings/oleObject215.bin"/><Relationship Id="rId7" Type="http://schemas.openxmlformats.org/officeDocument/2006/relationships/oleObject" Target="../embeddings/oleObject195.bin"/><Relationship Id="rId2" Type="http://schemas.openxmlformats.org/officeDocument/2006/relationships/slideLayout" Target="../slideLayouts/slideLayout7.xml"/><Relationship Id="rId16" Type="http://schemas.openxmlformats.org/officeDocument/2006/relationships/image" Target="../media/image123.wmf"/><Relationship Id="rId29" Type="http://schemas.openxmlformats.org/officeDocument/2006/relationships/oleObject" Target="../embeddings/oleObject206.bin"/><Relationship Id="rId1" Type="http://schemas.openxmlformats.org/officeDocument/2006/relationships/vmlDrawing" Target="../drawings/vmlDrawing19.vml"/><Relationship Id="rId6" Type="http://schemas.openxmlformats.org/officeDocument/2006/relationships/image" Target="../media/image13.wmf"/><Relationship Id="rId11" Type="http://schemas.openxmlformats.org/officeDocument/2006/relationships/oleObject" Target="../embeddings/oleObject197.bin"/><Relationship Id="rId24" Type="http://schemas.openxmlformats.org/officeDocument/2006/relationships/image" Target="../media/image136.wmf"/><Relationship Id="rId32" Type="http://schemas.openxmlformats.org/officeDocument/2006/relationships/image" Target="../media/image137.wmf"/><Relationship Id="rId37" Type="http://schemas.openxmlformats.org/officeDocument/2006/relationships/oleObject" Target="../embeddings/oleObject210.bin"/><Relationship Id="rId40" Type="http://schemas.openxmlformats.org/officeDocument/2006/relationships/image" Target="../media/image141.wmf"/><Relationship Id="rId45" Type="http://schemas.openxmlformats.org/officeDocument/2006/relationships/oleObject" Target="../embeddings/oleObject214.bin"/><Relationship Id="rId5" Type="http://schemas.openxmlformats.org/officeDocument/2006/relationships/oleObject" Target="../embeddings/oleObject194.bin"/><Relationship Id="rId15" Type="http://schemas.openxmlformats.org/officeDocument/2006/relationships/oleObject" Target="../embeddings/oleObject199.bin"/><Relationship Id="rId23" Type="http://schemas.openxmlformats.org/officeDocument/2006/relationships/oleObject" Target="../embeddings/oleObject203.bin"/><Relationship Id="rId28" Type="http://schemas.openxmlformats.org/officeDocument/2006/relationships/image" Target="../media/image133.wmf"/><Relationship Id="rId36" Type="http://schemas.openxmlformats.org/officeDocument/2006/relationships/image" Target="../media/image139.wmf"/><Relationship Id="rId10" Type="http://schemas.openxmlformats.org/officeDocument/2006/relationships/image" Target="../media/image120.wmf"/><Relationship Id="rId19" Type="http://schemas.openxmlformats.org/officeDocument/2006/relationships/oleObject" Target="../embeddings/oleObject201.bin"/><Relationship Id="rId31" Type="http://schemas.openxmlformats.org/officeDocument/2006/relationships/oleObject" Target="../embeddings/oleObject207.bin"/><Relationship Id="rId44" Type="http://schemas.openxmlformats.org/officeDocument/2006/relationships/image" Target="../media/image143.wmf"/><Relationship Id="rId4" Type="http://schemas.openxmlformats.org/officeDocument/2006/relationships/image" Target="../media/image135.wmf"/><Relationship Id="rId9" Type="http://schemas.openxmlformats.org/officeDocument/2006/relationships/oleObject" Target="../embeddings/oleObject196.bin"/><Relationship Id="rId14" Type="http://schemas.openxmlformats.org/officeDocument/2006/relationships/image" Target="../media/image122.wmf"/><Relationship Id="rId22" Type="http://schemas.openxmlformats.org/officeDocument/2006/relationships/image" Target="../media/image126.wmf"/><Relationship Id="rId27" Type="http://schemas.openxmlformats.org/officeDocument/2006/relationships/oleObject" Target="../embeddings/oleObject205.bin"/><Relationship Id="rId30" Type="http://schemas.openxmlformats.org/officeDocument/2006/relationships/image" Target="../media/image134.wmf"/><Relationship Id="rId35" Type="http://schemas.openxmlformats.org/officeDocument/2006/relationships/oleObject" Target="../embeddings/oleObject209.bin"/><Relationship Id="rId43" Type="http://schemas.openxmlformats.org/officeDocument/2006/relationships/oleObject" Target="../embeddings/oleObject213.bin"/><Relationship Id="rId48" Type="http://schemas.openxmlformats.org/officeDocument/2006/relationships/image" Target="../media/image145.wmf"/><Relationship Id="rId8" Type="http://schemas.openxmlformats.org/officeDocument/2006/relationships/image" Target="../media/image119.wmf"/><Relationship Id="rId3" Type="http://schemas.openxmlformats.org/officeDocument/2006/relationships/oleObject" Target="../embeddings/oleObject193.bin"/><Relationship Id="rId12" Type="http://schemas.openxmlformats.org/officeDocument/2006/relationships/image" Target="../media/image121.wmf"/><Relationship Id="rId17" Type="http://schemas.openxmlformats.org/officeDocument/2006/relationships/oleObject" Target="../embeddings/oleObject200.bin"/><Relationship Id="rId25" Type="http://schemas.openxmlformats.org/officeDocument/2006/relationships/oleObject" Target="../embeddings/oleObject204.bin"/><Relationship Id="rId33" Type="http://schemas.openxmlformats.org/officeDocument/2006/relationships/oleObject" Target="../embeddings/oleObject208.bin"/><Relationship Id="rId38" Type="http://schemas.openxmlformats.org/officeDocument/2006/relationships/image" Target="../media/image140.wmf"/><Relationship Id="rId46" Type="http://schemas.openxmlformats.org/officeDocument/2006/relationships/image" Target="../media/image144.wmf"/><Relationship Id="rId20" Type="http://schemas.openxmlformats.org/officeDocument/2006/relationships/image" Target="../media/image125.wmf"/><Relationship Id="rId41" Type="http://schemas.openxmlformats.org/officeDocument/2006/relationships/oleObject" Target="../embeddings/oleObject212.bin"/></Relationships>
</file>

<file path=ppt/slides/_rels/slide21.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216.bin"/><Relationship Id="rId7" Type="http://schemas.openxmlformats.org/officeDocument/2006/relationships/oleObject" Target="../embeddings/oleObject218.bin"/><Relationship Id="rId12"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47.wmf"/><Relationship Id="rId11" Type="http://schemas.openxmlformats.org/officeDocument/2006/relationships/oleObject" Target="../embeddings/oleObject220.bin"/><Relationship Id="rId5" Type="http://schemas.openxmlformats.org/officeDocument/2006/relationships/oleObject" Target="../embeddings/oleObject217.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219.bin"/></Relationships>
</file>

<file path=ppt/slides/_rels/slide22.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226.bin"/><Relationship Id="rId18" Type="http://schemas.openxmlformats.org/officeDocument/2006/relationships/image" Target="../media/image158.wmf"/><Relationship Id="rId3" Type="http://schemas.openxmlformats.org/officeDocument/2006/relationships/oleObject" Target="../embeddings/oleObject221.bin"/><Relationship Id="rId21" Type="http://schemas.openxmlformats.org/officeDocument/2006/relationships/oleObject" Target="../embeddings/oleObject230.bin"/><Relationship Id="rId7" Type="http://schemas.openxmlformats.org/officeDocument/2006/relationships/oleObject" Target="../embeddings/oleObject223.bin"/><Relationship Id="rId12" Type="http://schemas.openxmlformats.org/officeDocument/2006/relationships/image" Target="../media/image155.wmf"/><Relationship Id="rId17" Type="http://schemas.openxmlformats.org/officeDocument/2006/relationships/oleObject" Target="../embeddings/oleObject228.bin"/><Relationship Id="rId2" Type="http://schemas.openxmlformats.org/officeDocument/2006/relationships/slideLayout" Target="../slideLayouts/slideLayout7.xml"/><Relationship Id="rId16" Type="http://schemas.openxmlformats.org/officeDocument/2006/relationships/image" Target="../media/image157.wmf"/><Relationship Id="rId20" Type="http://schemas.openxmlformats.org/officeDocument/2006/relationships/image" Target="../media/image159.wmf"/><Relationship Id="rId1" Type="http://schemas.openxmlformats.org/officeDocument/2006/relationships/vmlDrawing" Target="../drawings/vmlDrawing21.vml"/><Relationship Id="rId6" Type="http://schemas.openxmlformats.org/officeDocument/2006/relationships/image" Target="../media/image152.w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oleObject" Target="../embeddings/oleObject227.bin"/><Relationship Id="rId10" Type="http://schemas.openxmlformats.org/officeDocument/2006/relationships/image" Target="../media/image154.wmf"/><Relationship Id="rId19" Type="http://schemas.openxmlformats.org/officeDocument/2006/relationships/oleObject" Target="../embeddings/oleObject229.bin"/><Relationship Id="rId4" Type="http://schemas.openxmlformats.org/officeDocument/2006/relationships/image" Target="../media/image151.wmf"/><Relationship Id="rId9" Type="http://schemas.openxmlformats.org/officeDocument/2006/relationships/oleObject" Target="../embeddings/oleObject224.bin"/><Relationship Id="rId14" Type="http://schemas.openxmlformats.org/officeDocument/2006/relationships/image" Target="../media/image156.wmf"/><Relationship Id="rId22" Type="http://schemas.openxmlformats.org/officeDocument/2006/relationships/image" Target="../media/image160.wmf"/></Relationships>
</file>

<file path=ppt/slides/_rels/slide3.xml.rels><?xml version="1.0" encoding="UTF-8" standalone="yes"?>
<Relationships xmlns="http://schemas.openxmlformats.org/package/2006/relationships"><Relationship Id="rId13" Type="http://schemas.openxmlformats.org/officeDocument/2006/relationships/image" Target="../media/image12.emf"/><Relationship Id="rId18" Type="http://schemas.openxmlformats.org/officeDocument/2006/relationships/oleObject" Target="../embeddings/oleObject19.bin"/><Relationship Id="rId26" Type="http://schemas.openxmlformats.org/officeDocument/2006/relationships/oleObject" Target="../embeddings/oleObject23.bin"/><Relationship Id="rId3" Type="http://schemas.openxmlformats.org/officeDocument/2006/relationships/notesSlide" Target="../notesSlides/notesSlide2.xml"/><Relationship Id="rId21" Type="http://schemas.openxmlformats.org/officeDocument/2006/relationships/image" Target="../media/image16.wmf"/><Relationship Id="rId7" Type="http://schemas.openxmlformats.org/officeDocument/2006/relationships/image" Target="../media/image9.emf"/><Relationship Id="rId12" Type="http://schemas.openxmlformats.org/officeDocument/2006/relationships/oleObject" Target="../embeddings/oleObject16.bin"/><Relationship Id="rId17" Type="http://schemas.openxmlformats.org/officeDocument/2006/relationships/image" Target="../media/image14.wmf"/><Relationship Id="rId25" Type="http://schemas.openxmlformats.org/officeDocument/2006/relationships/image" Target="../media/image18.wmf"/><Relationship Id="rId33" Type="http://schemas.openxmlformats.org/officeDocument/2006/relationships/image" Target="../media/image21.emf"/><Relationship Id="rId2" Type="http://schemas.openxmlformats.org/officeDocument/2006/relationships/slideLayout" Target="../slideLayouts/slideLayout7.xml"/><Relationship Id="rId16" Type="http://schemas.openxmlformats.org/officeDocument/2006/relationships/oleObject" Target="../embeddings/oleObject18.bin"/><Relationship Id="rId20" Type="http://schemas.openxmlformats.org/officeDocument/2006/relationships/oleObject" Target="../embeddings/oleObject20.bin"/><Relationship Id="rId29" Type="http://schemas.openxmlformats.org/officeDocument/2006/relationships/image" Target="../media/image19.wmf"/><Relationship Id="rId1" Type="http://schemas.openxmlformats.org/officeDocument/2006/relationships/vmlDrawing" Target="../drawings/vmlDrawing2.vml"/><Relationship Id="rId6" Type="http://schemas.openxmlformats.org/officeDocument/2006/relationships/oleObject" Target="../embeddings/oleObject13.bin"/><Relationship Id="rId11" Type="http://schemas.openxmlformats.org/officeDocument/2006/relationships/image" Target="../media/image11.emf"/><Relationship Id="rId24" Type="http://schemas.openxmlformats.org/officeDocument/2006/relationships/oleObject" Target="../embeddings/oleObject22.bin"/><Relationship Id="rId32" Type="http://schemas.openxmlformats.org/officeDocument/2006/relationships/oleObject" Target="../embeddings/Microsoft_Word_97_-_2003___1.doc"/><Relationship Id="rId5" Type="http://schemas.openxmlformats.org/officeDocument/2006/relationships/image" Target="../media/image8.emf"/><Relationship Id="rId15" Type="http://schemas.openxmlformats.org/officeDocument/2006/relationships/image" Target="../media/image13.wmf"/><Relationship Id="rId23" Type="http://schemas.openxmlformats.org/officeDocument/2006/relationships/image" Target="../media/image17.wmf"/><Relationship Id="rId28" Type="http://schemas.openxmlformats.org/officeDocument/2006/relationships/oleObject" Target="../embeddings/oleObject24.bin"/><Relationship Id="rId10" Type="http://schemas.openxmlformats.org/officeDocument/2006/relationships/oleObject" Target="../embeddings/oleObject15.bin"/><Relationship Id="rId19" Type="http://schemas.openxmlformats.org/officeDocument/2006/relationships/image" Target="../media/image15.wmf"/><Relationship Id="rId31" Type="http://schemas.openxmlformats.org/officeDocument/2006/relationships/image" Target="../media/image20.wmf"/><Relationship Id="rId4" Type="http://schemas.openxmlformats.org/officeDocument/2006/relationships/oleObject" Target="../embeddings/oleObject12.bin"/><Relationship Id="rId9" Type="http://schemas.openxmlformats.org/officeDocument/2006/relationships/image" Target="../media/image10.emf"/><Relationship Id="rId14" Type="http://schemas.openxmlformats.org/officeDocument/2006/relationships/oleObject" Target="../embeddings/oleObject17.bin"/><Relationship Id="rId22" Type="http://schemas.openxmlformats.org/officeDocument/2006/relationships/oleObject" Target="../embeddings/oleObject21.bin"/><Relationship Id="rId27" Type="http://schemas.openxmlformats.org/officeDocument/2006/relationships/image" Target="../media/image1.wmf"/><Relationship Id="rId30" Type="http://schemas.openxmlformats.org/officeDocument/2006/relationships/oleObject" Target="../embeddings/oleObject25.bin"/><Relationship Id="rId8"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27.bin"/><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4.bin"/><Relationship Id="rId18" Type="http://schemas.openxmlformats.org/officeDocument/2006/relationships/image" Target="../media/image16.wmf"/><Relationship Id="rId26" Type="http://schemas.openxmlformats.org/officeDocument/2006/relationships/image" Target="../media/image19.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13.wmf"/><Relationship Id="rId17" Type="http://schemas.openxmlformats.org/officeDocument/2006/relationships/oleObject" Target="../embeddings/oleObject36.bin"/><Relationship Id="rId25"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vmlDrawing" Target="../drawings/vmlDrawing4.vml"/><Relationship Id="rId6" Type="http://schemas.openxmlformats.org/officeDocument/2006/relationships/image" Target="../media/image26.wmf"/><Relationship Id="rId11" Type="http://schemas.openxmlformats.org/officeDocument/2006/relationships/oleObject" Target="../embeddings/oleObject33.bin"/><Relationship Id="rId24" Type="http://schemas.openxmlformats.org/officeDocument/2006/relationships/image" Target="../media/image1.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28" Type="http://schemas.openxmlformats.org/officeDocument/2006/relationships/image" Target="../media/image20.wmf"/><Relationship Id="rId10" Type="http://schemas.openxmlformats.org/officeDocument/2006/relationships/image" Target="../media/image28.wmf"/><Relationship Id="rId19" Type="http://schemas.openxmlformats.org/officeDocument/2006/relationships/oleObject" Target="../embeddings/oleObject37.bin"/><Relationship Id="rId4" Type="http://schemas.openxmlformats.org/officeDocument/2006/relationships/image" Target="../media/image25.wmf"/><Relationship Id="rId9" Type="http://schemas.openxmlformats.org/officeDocument/2006/relationships/oleObject" Target="../embeddings/oleObject32.bin"/><Relationship Id="rId14" Type="http://schemas.openxmlformats.org/officeDocument/2006/relationships/image" Target="../media/image14.wmf"/><Relationship Id="rId22" Type="http://schemas.openxmlformats.org/officeDocument/2006/relationships/image" Target="../media/image18.wmf"/><Relationship Id="rId27" Type="http://schemas.openxmlformats.org/officeDocument/2006/relationships/oleObject" Target="../embeddings/oleObject41.bin"/></Relationships>
</file>

<file path=ppt/slides/_rels/slide6.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47.bin"/><Relationship Id="rId18" Type="http://schemas.openxmlformats.org/officeDocument/2006/relationships/image" Target="../media/image17.wmf"/><Relationship Id="rId26" Type="http://schemas.openxmlformats.org/officeDocument/2006/relationships/image" Target="../media/image20.w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14.wmf"/><Relationship Id="rId17" Type="http://schemas.openxmlformats.org/officeDocument/2006/relationships/oleObject" Target="../embeddings/oleObject49.bin"/><Relationship Id="rId25" Type="http://schemas.openxmlformats.org/officeDocument/2006/relationships/oleObject" Target="../embeddings/oleObject53.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5.vml"/><Relationship Id="rId6" Type="http://schemas.openxmlformats.org/officeDocument/2006/relationships/image" Target="../media/image30.wmf"/><Relationship Id="rId11" Type="http://schemas.openxmlformats.org/officeDocument/2006/relationships/oleObject" Target="../embeddings/oleObject46.bin"/><Relationship Id="rId24" Type="http://schemas.openxmlformats.org/officeDocument/2006/relationships/image" Target="../media/image19.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13.wmf"/><Relationship Id="rId19" Type="http://schemas.openxmlformats.org/officeDocument/2006/relationships/oleObject" Target="../embeddings/oleObject50.bin"/><Relationship Id="rId4" Type="http://schemas.openxmlformats.org/officeDocument/2006/relationships/image" Target="../media/image29.wmf"/><Relationship Id="rId9" Type="http://schemas.openxmlformats.org/officeDocument/2006/relationships/oleObject" Target="../embeddings/oleObject45.bin"/><Relationship Id="rId14" Type="http://schemas.openxmlformats.org/officeDocument/2006/relationships/image" Target="../media/image15.wmf"/><Relationship Id="rId22" Type="http://schemas.openxmlformats.org/officeDocument/2006/relationships/image" Target="../media/image1.wmf"/></Relationships>
</file>

<file path=ppt/slides/_rels/slide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3.wmf"/><Relationship Id="rId5" Type="http://schemas.openxmlformats.org/officeDocument/2006/relationships/oleObject" Target="../embeddings/oleObject55.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57.bin"/></Relationships>
</file>

<file path=ppt/slides/_rels/slide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7.wmf"/><Relationship Id="rId5" Type="http://schemas.openxmlformats.org/officeDocument/2006/relationships/oleObject" Target="../embeddings/oleObject59.bin"/><Relationship Id="rId4" Type="http://schemas.openxmlformats.org/officeDocument/2006/relationships/image" Target="../media/image3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9.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AutoShape 17">
            <a:hlinkClick r:id="rId2" action="ppaction://hlinksldjump" highlightClick="1"/>
          </p:cNvPr>
          <p:cNvSpPr>
            <a:spLocks noChangeArrowheads="1"/>
          </p:cNvSpPr>
          <p:nvPr/>
        </p:nvSpPr>
        <p:spPr bwMode="auto">
          <a:xfrm>
            <a:off x="2711450" y="3573463"/>
            <a:ext cx="6858000" cy="457200"/>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1" name="Text Box 18"/>
          <p:cNvSpPr txBox="1">
            <a:spLocks noChangeArrowheads="1"/>
          </p:cNvSpPr>
          <p:nvPr/>
        </p:nvSpPr>
        <p:spPr bwMode="auto">
          <a:xfrm>
            <a:off x="2056834" y="2066040"/>
            <a:ext cx="7993062" cy="830263"/>
          </a:xfrm>
          <a:prstGeom prst="rect">
            <a:avLst/>
          </a:prstGeom>
          <a:noFill/>
          <a:ln w="57150" cmpd="thickThin">
            <a:solidFill>
              <a:srgbClr val="FF0000"/>
            </a:solidFill>
            <a:miter lim="800000"/>
            <a:headEnd/>
            <a:tailEnd/>
          </a:ln>
        </p:spPr>
        <p:txBody>
          <a:bodyPr>
            <a:spAutoFit/>
          </a:bodyPr>
          <a:lstStyle/>
          <a:p>
            <a:pPr eaLnBrk="0" hangingPunct="0">
              <a:defRPr/>
            </a:pPr>
            <a:r>
              <a:rPr lang="en-US" altLang="zh-CN" sz="4800" b="1" dirty="0">
                <a:solidFill>
                  <a:srgbClr val="FF0000"/>
                </a:solidFill>
              </a:rPr>
              <a:t>  </a:t>
            </a:r>
            <a:r>
              <a:rPr lang="en-US" altLang="zh-CN" sz="4800" b="1" dirty="0" smtClean="0">
                <a:solidFill>
                  <a:srgbClr val="FF0000"/>
                </a:solidFill>
                <a:latin typeface="Times New Roman" panose="02020603050405020304" pitchFamily="18" charset="0"/>
                <a:cs typeface="Times New Roman" panose="02020603050405020304" pitchFamily="18" charset="0"/>
              </a:rPr>
              <a:t>12.3.</a:t>
            </a:r>
            <a:r>
              <a:rPr lang="en-US" altLang="zh-CN" sz="4800" b="1" dirty="0" smtClean="0">
                <a:solidFill>
                  <a:srgbClr val="FF0000"/>
                </a:solidFill>
              </a:rPr>
              <a:t> </a:t>
            </a:r>
            <a:r>
              <a:rPr lang="zh-CN" altLang="en-US" sz="4800" b="1" dirty="0">
                <a:solidFill>
                  <a:srgbClr val="FF0000"/>
                </a:solidFill>
                <a:latin typeface="+mn-ea"/>
              </a:rPr>
              <a:t>斯托克斯</a:t>
            </a:r>
            <a:r>
              <a:rPr lang="en-US" altLang="zh-CN" sz="4800" b="1" dirty="0">
                <a:solidFill>
                  <a:srgbClr val="FF0000"/>
                </a:solidFill>
                <a:latin typeface="Times New Roman" panose="02020603050405020304" pitchFamily="18" charset="0"/>
                <a:ea typeface="黑体" pitchFamily="49" charset="-122"/>
                <a:cs typeface="Times New Roman" panose="02020603050405020304" pitchFamily="18" charset="0"/>
              </a:rPr>
              <a:t>(Stokes)</a:t>
            </a:r>
            <a:r>
              <a:rPr lang="zh-CN" altLang="en-US" sz="4800" b="1" dirty="0">
                <a:solidFill>
                  <a:srgbClr val="FF0000"/>
                </a:solidFill>
                <a:latin typeface="+mn-ea"/>
              </a:rPr>
              <a:t>公式</a:t>
            </a:r>
          </a:p>
        </p:txBody>
      </p:sp>
      <p:grpSp>
        <p:nvGrpSpPr>
          <p:cNvPr id="2" name="Group 4"/>
          <p:cNvGrpSpPr>
            <a:grpSpLocks/>
          </p:cNvGrpSpPr>
          <p:nvPr/>
        </p:nvGrpSpPr>
        <p:grpSpPr bwMode="auto">
          <a:xfrm>
            <a:off x="3015207" y="3454219"/>
            <a:ext cx="5832475" cy="835026"/>
            <a:chOff x="802" y="2494"/>
            <a:chExt cx="3674" cy="526"/>
          </a:xfrm>
        </p:grpSpPr>
        <p:sp>
          <p:nvSpPr>
            <p:cNvPr id="22533" name="Text Box 5"/>
            <p:cNvSpPr txBox="1">
              <a:spLocks noChangeArrowheads="1"/>
            </p:cNvSpPr>
            <p:nvPr/>
          </p:nvSpPr>
          <p:spPr bwMode="auto">
            <a:xfrm>
              <a:off x="802" y="2687"/>
              <a:ext cx="1542" cy="333"/>
            </a:xfrm>
            <a:prstGeom prst="rect">
              <a:avLst/>
            </a:prstGeom>
            <a:solidFill>
              <a:srgbClr val="FFFF99"/>
            </a:solidFill>
            <a:ln w="9525">
              <a:solidFill>
                <a:srgbClr val="FF0000"/>
              </a:solidFill>
              <a:miter lim="800000"/>
              <a:headEnd/>
              <a:tailEnd/>
            </a:ln>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斯托克斯公式</a:t>
              </a:r>
              <a:endParaRPr lang="zh-CN" altLang="en-US" sz="2800" b="1" dirty="0">
                <a:solidFill>
                  <a:schemeClr val="hlink"/>
                </a:solidFill>
              </a:endParaRPr>
            </a:p>
          </p:txBody>
        </p:sp>
        <p:sp>
          <p:nvSpPr>
            <p:cNvPr id="22534" name="AutoShape 6"/>
            <p:cNvSpPr>
              <a:spLocks noChangeArrowheads="1"/>
            </p:cNvSpPr>
            <p:nvPr/>
          </p:nvSpPr>
          <p:spPr bwMode="auto">
            <a:xfrm>
              <a:off x="2437" y="2749"/>
              <a:ext cx="1031" cy="210"/>
            </a:xfrm>
            <a:prstGeom prst="rightArrow">
              <a:avLst>
                <a:gd name="adj1" fmla="val 37259"/>
                <a:gd name="adj2" fmla="val 165714"/>
              </a:avLst>
            </a:prstGeom>
            <a:solidFill>
              <a:srgbClr val="00FFFF"/>
            </a:solidFill>
            <a:ln w="9525">
              <a:solidFill>
                <a:srgbClr val="0000FF"/>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5" name="Text Box 7"/>
            <p:cNvSpPr txBox="1">
              <a:spLocks noChangeArrowheads="1"/>
            </p:cNvSpPr>
            <p:nvPr/>
          </p:nvSpPr>
          <p:spPr bwMode="auto">
            <a:xfrm>
              <a:off x="3458" y="2687"/>
              <a:ext cx="1018" cy="333"/>
            </a:xfrm>
            <a:prstGeom prst="rect">
              <a:avLst/>
            </a:prstGeom>
            <a:solidFill>
              <a:srgbClr val="FFFF99"/>
            </a:solidFill>
            <a:ln w="9525">
              <a:solidFill>
                <a:srgbClr val="FF0000"/>
              </a:solidFill>
              <a:miter lim="800000"/>
              <a:headEnd/>
              <a:tailEnd/>
            </a:ln>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t>格林公式</a:t>
              </a:r>
              <a:endParaRPr lang="zh-CN" altLang="en-US" sz="1800"/>
            </a:p>
          </p:txBody>
        </p:sp>
        <p:sp>
          <p:nvSpPr>
            <p:cNvPr id="22536" name="Text Box 8"/>
            <p:cNvSpPr txBox="1">
              <a:spLocks noChangeArrowheads="1"/>
            </p:cNvSpPr>
            <p:nvPr/>
          </p:nvSpPr>
          <p:spPr bwMode="auto">
            <a:xfrm>
              <a:off x="2327" y="2494"/>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特殊情形</a:t>
              </a:r>
              <a:endParaRPr lang="zh-CN" altLang="en-US" sz="1800"/>
            </a:p>
          </p:txBody>
        </p:sp>
      </p:grpSp>
    </p:spTree>
    <p:extLst>
      <p:ext uri="{BB962C8B-B14F-4D97-AF65-F5344CB8AC3E}">
        <p14:creationId xmlns:p14="http://schemas.microsoft.com/office/powerpoint/2010/main" val="39890960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783782" y="3179995"/>
            <a:ext cx="3048000" cy="2784476"/>
            <a:chOff x="2137" y="1130"/>
            <a:chExt cx="2231" cy="2038"/>
          </a:xfrm>
        </p:grpSpPr>
        <p:graphicFrame>
          <p:nvGraphicFramePr>
            <p:cNvPr id="9221" name="Object 5"/>
            <p:cNvGraphicFramePr>
              <a:graphicFrameLocks noChangeAspect="1"/>
            </p:cNvGraphicFramePr>
            <p:nvPr/>
          </p:nvGraphicFramePr>
          <p:xfrm>
            <a:off x="2736" y="2208"/>
            <a:ext cx="135" cy="208"/>
          </p:xfrm>
          <a:graphic>
            <a:graphicData uri="http://schemas.openxmlformats.org/presentationml/2006/ole">
              <mc:AlternateContent xmlns:mc="http://schemas.openxmlformats.org/markup-compatibility/2006">
                <mc:Choice xmlns:v="urn:schemas-microsoft-com:vml" Requires="v">
                  <p:oleObj spid="_x0000_s7735" name="公式" r:id="rId3" imgW="215640" imgH="330120" progId="Equation.3">
                    <p:embed/>
                  </p:oleObj>
                </mc:Choice>
                <mc:Fallback>
                  <p:oleObj name="公式" r:id="rId3" imgW="21564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208"/>
                          <a:ext cx="13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2904" y="2320"/>
            <a:ext cx="360" cy="320"/>
          </p:xfrm>
          <a:graphic>
            <a:graphicData uri="http://schemas.openxmlformats.org/presentationml/2006/ole">
              <mc:AlternateContent xmlns:mc="http://schemas.openxmlformats.org/markup-compatibility/2006">
                <mc:Choice xmlns:v="urn:schemas-microsoft-com:vml" Requires="v">
                  <p:oleObj spid="_x0000_s7736" name="公式" r:id="rId5" imgW="571320" imgH="507960" progId="Equation.3">
                    <p:embed/>
                  </p:oleObj>
                </mc:Choice>
                <mc:Fallback>
                  <p:oleObj name="公式" r:id="rId5" imgW="57132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4" y="2320"/>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4" name="Line 7"/>
            <p:cNvSpPr>
              <a:spLocks noChangeShapeType="1"/>
            </p:cNvSpPr>
            <p:nvPr/>
          </p:nvSpPr>
          <p:spPr bwMode="auto">
            <a:xfrm>
              <a:off x="2880" y="2352"/>
              <a:ext cx="129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8"/>
            <p:cNvSpPr>
              <a:spLocks noChangeShapeType="1"/>
            </p:cNvSpPr>
            <p:nvPr/>
          </p:nvSpPr>
          <p:spPr bwMode="auto">
            <a:xfrm flipV="1">
              <a:off x="2880" y="1200"/>
              <a:ext cx="0" cy="115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9"/>
            <p:cNvSpPr>
              <a:spLocks noChangeShapeType="1"/>
            </p:cNvSpPr>
            <p:nvPr/>
          </p:nvSpPr>
          <p:spPr bwMode="auto">
            <a:xfrm flipH="1">
              <a:off x="2256" y="2352"/>
              <a:ext cx="624" cy="62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AutoShape 10"/>
            <p:cNvSpPr>
              <a:spLocks noChangeArrowheads="1"/>
            </p:cNvSpPr>
            <p:nvPr/>
          </p:nvSpPr>
          <p:spPr bwMode="auto">
            <a:xfrm rot="20659962">
              <a:off x="2275" y="1429"/>
              <a:ext cx="1488" cy="1152"/>
            </a:xfrm>
            <a:prstGeom prst="triangle">
              <a:avLst>
                <a:gd name="adj" fmla="val 50000"/>
              </a:avLst>
            </a:prstGeom>
            <a:solidFill>
              <a:srgbClr val="FF00FF">
                <a:alpha val="50195"/>
              </a:srgbClr>
            </a:solidFill>
            <a:ln w="25400">
              <a:solidFill>
                <a:srgbClr val="000000"/>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23" name="Object 7"/>
            <p:cNvGraphicFramePr>
              <a:graphicFrameLocks noChangeAspect="1"/>
            </p:cNvGraphicFramePr>
            <p:nvPr/>
          </p:nvGraphicFramePr>
          <p:xfrm>
            <a:off x="2137" y="3009"/>
            <a:ext cx="167" cy="159"/>
          </p:xfrm>
          <a:graphic>
            <a:graphicData uri="http://schemas.openxmlformats.org/presentationml/2006/ole">
              <mc:AlternateContent xmlns:mc="http://schemas.openxmlformats.org/markup-compatibility/2006">
                <mc:Choice xmlns:v="urn:schemas-microsoft-com:vml" Requires="v">
                  <p:oleObj spid="_x0000_s7737" name="公式" r:id="rId7" imgW="266400" imgH="253800" progId="Equation.3">
                    <p:embed/>
                  </p:oleObj>
                </mc:Choice>
                <mc:Fallback>
                  <p:oleObj name="公式" r:id="rId7" imgW="266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7" y="3009"/>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p:cNvGraphicFramePr>
              <a:graphicFrameLocks noChangeAspect="1"/>
            </p:cNvGraphicFramePr>
            <p:nvPr/>
          </p:nvGraphicFramePr>
          <p:xfrm>
            <a:off x="4201" y="2240"/>
            <a:ext cx="167" cy="208"/>
          </p:xfrm>
          <a:graphic>
            <a:graphicData uri="http://schemas.openxmlformats.org/presentationml/2006/ole">
              <mc:AlternateContent xmlns:mc="http://schemas.openxmlformats.org/markup-compatibility/2006">
                <mc:Choice xmlns:v="urn:schemas-microsoft-com:vml" Requires="v">
                  <p:oleObj spid="_x0000_s7738"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1" y="2240"/>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p:cNvGraphicFramePr>
              <a:graphicFrameLocks noChangeAspect="1"/>
            </p:cNvGraphicFramePr>
            <p:nvPr>
              <p:extLst>
                <p:ext uri="{D42A27DB-BD31-4B8C-83A1-F6EECF244321}">
                  <p14:modId xmlns:p14="http://schemas.microsoft.com/office/powerpoint/2010/main" val="1977141817"/>
                </p:ext>
              </p:extLst>
            </p:nvPr>
          </p:nvGraphicFramePr>
          <p:xfrm>
            <a:off x="2918" y="1130"/>
            <a:ext cx="135" cy="167"/>
          </p:xfrm>
          <a:graphic>
            <a:graphicData uri="http://schemas.openxmlformats.org/presentationml/2006/ole">
              <mc:AlternateContent xmlns:mc="http://schemas.openxmlformats.org/markup-compatibility/2006">
                <mc:Choice xmlns:v="urn:schemas-microsoft-com:vml" Requires="v">
                  <p:oleObj spid="_x0000_s7739" name="公式" r:id="rId11" imgW="215640" imgH="266400" progId="Equation.3">
                    <p:embed/>
                  </p:oleObj>
                </mc:Choice>
                <mc:Fallback>
                  <p:oleObj name="公式" r:id="rId11" imgW="21564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8" y="1130"/>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3593" y="1473"/>
            <a:ext cx="151" cy="159"/>
          </p:xfrm>
          <a:graphic>
            <a:graphicData uri="http://schemas.openxmlformats.org/presentationml/2006/ole">
              <mc:AlternateContent xmlns:mc="http://schemas.openxmlformats.org/markup-compatibility/2006">
                <mc:Choice xmlns:v="urn:schemas-microsoft-com:vml" Requires="v">
                  <p:oleObj spid="_x0000_s7740" name="公式" r:id="rId13" imgW="241200" imgH="253800" progId="Equation.3">
                    <p:embed/>
                  </p:oleObj>
                </mc:Choice>
                <mc:Fallback>
                  <p:oleObj name="公式" r:id="rId13" imgW="24120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93" y="1473"/>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8" name="Line 15"/>
            <p:cNvSpPr>
              <a:spLocks noChangeShapeType="1"/>
            </p:cNvSpPr>
            <p:nvPr/>
          </p:nvSpPr>
          <p:spPr bwMode="auto">
            <a:xfrm flipV="1">
              <a:off x="3072" y="1536"/>
              <a:ext cx="480" cy="48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7" name="Object 11"/>
            <p:cNvGraphicFramePr>
              <a:graphicFrameLocks noChangeAspect="1"/>
            </p:cNvGraphicFramePr>
            <p:nvPr/>
          </p:nvGraphicFramePr>
          <p:xfrm>
            <a:off x="2496" y="2777"/>
            <a:ext cx="120" cy="199"/>
          </p:xfrm>
          <a:graphic>
            <a:graphicData uri="http://schemas.openxmlformats.org/presentationml/2006/ole">
              <mc:AlternateContent xmlns:mc="http://schemas.openxmlformats.org/markup-compatibility/2006">
                <mc:Choice xmlns:v="urn:schemas-microsoft-com:vml" Requires="v">
                  <p:oleObj spid="_x0000_s7741" name="公式" r:id="rId15" imgW="190440" imgH="317160" progId="Equation.3">
                    <p:embed/>
                  </p:oleObj>
                </mc:Choice>
                <mc:Fallback>
                  <p:oleObj name="公式" r:id="rId15"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2777"/>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12"/>
            <p:cNvGraphicFramePr>
              <a:graphicFrameLocks noChangeAspect="1"/>
            </p:cNvGraphicFramePr>
            <p:nvPr/>
          </p:nvGraphicFramePr>
          <p:xfrm>
            <a:off x="3864" y="2393"/>
            <a:ext cx="120" cy="199"/>
          </p:xfrm>
          <a:graphic>
            <a:graphicData uri="http://schemas.openxmlformats.org/presentationml/2006/ole">
              <mc:AlternateContent xmlns:mc="http://schemas.openxmlformats.org/markup-compatibility/2006">
                <mc:Choice xmlns:v="urn:schemas-microsoft-com:vml" Requires="v">
                  <p:oleObj spid="_x0000_s7742" name="公式" r:id="rId17" imgW="190440" imgH="317160" progId="Equation.3">
                    <p:embed/>
                  </p:oleObj>
                </mc:Choice>
                <mc:Fallback>
                  <p:oleObj name="公式" r:id="rId17"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4" y="2393"/>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13"/>
            <p:cNvGraphicFramePr>
              <a:graphicFrameLocks noChangeAspect="1"/>
            </p:cNvGraphicFramePr>
            <p:nvPr>
              <p:extLst>
                <p:ext uri="{D42A27DB-BD31-4B8C-83A1-F6EECF244321}">
                  <p14:modId xmlns:p14="http://schemas.microsoft.com/office/powerpoint/2010/main" val="3873223598"/>
                </p:ext>
              </p:extLst>
            </p:nvPr>
          </p:nvGraphicFramePr>
          <p:xfrm>
            <a:off x="3019" y="1394"/>
            <a:ext cx="120" cy="199"/>
          </p:xfrm>
          <a:graphic>
            <a:graphicData uri="http://schemas.openxmlformats.org/presentationml/2006/ole">
              <mc:AlternateContent xmlns:mc="http://schemas.openxmlformats.org/markup-compatibility/2006">
                <mc:Choice xmlns:v="urn:schemas-microsoft-com:vml" Requires="v">
                  <p:oleObj spid="_x0000_s7743" name="公式" r:id="rId18" imgW="190440" imgH="317160" progId="Equation.3">
                    <p:embed/>
                  </p:oleObj>
                </mc:Choice>
                <mc:Fallback>
                  <p:oleObj name="公式" r:id="rId18"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9" y="1394"/>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07" name="Text Box 19"/>
          <p:cNvSpPr txBox="1">
            <a:spLocks noChangeArrowheads="1"/>
          </p:cNvSpPr>
          <p:nvPr/>
        </p:nvSpPr>
        <p:spPr bwMode="auto">
          <a:xfrm>
            <a:off x="934855" y="3016079"/>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b="1" dirty="0">
                <a:solidFill>
                  <a:srgbClr val="FF0000"/>
                </a:solidFill>
                <a:latin typeface="+mn-ea"/>
                <a:ea typeface="+mn-ea"/>
              </a:rPr>
              <a:t>解</a:t>
            </a:r>
            <a:endParaRPr lang="zh-CN" altLang="en-US" sz="2800" dirty="0">
              <a:solidFill>
                <a:srgbClr val="FF0000"/>
              </a:solidFill>
              <a:latin typeface="+mn-ea"/>
              <a:ea typeface="+mn-ea"/>
            </a:endParaRPr>
          </a:p>
        </p:txBody>
      </p:sp>
      <p:sp>
        <p:nvSpPr>
          <p:cNvPr id="63508" name="Text Box 20"/>
          <p:cNvSpPr txBox="1">
            <a:spLocks noChangeArrowheads="1"/>
          </p:cNvSpPr>
          <p:nvPr/>
        </p:nvSpPr>
        <p:spPr bwMode="auto">
          <a:xfrm>
            <a:off x="3529318" y="3005912"/>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宋体" panose="02010600030101010101" pitchFamily="2" charset="-122"/>
              </a:rPr>
              <a:t>按斯托克斯公式</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dirty="0">
              <a:latin typeface="宋体" panose="02010600030101010101" pitchFamily="2" charset="-122"/>
            </a:endParaRPr>
          </a:p>
        </p:txBody>
      </p:sp>
      <p:graphicFrame>
        <p:nvGraphicFramePr>
          <p:cNvPr id="93185" name="Object 3"/>
          <p:cNvGraphicFramePr>
            <a:graphicFrameLocks noChangeAspect="1"/>
          </p:cNvGraphicFramePr>
          <p:nvPr>
            <p:extLst>
              <p:ext uri="{D42A27DB-BD31-4B8C-83A1-F6EECF244321}">
                <p14:modId xmlns:p14="http://schemas.microsoft.com/office/powerpoint/2010/main" val="3017582910"/>
              </p:ext>
            </p:extLst>
          </p:nvPr>
        </p:nvGraphicFramePr>
        <p:xfrm>
          <a:off x="1474764" y="4196611"/>
          <a:ext cx="2828571" cy="942857"/>
        </p:xfrm>
        <a:graphic>
          <a:graphicData uri="http://schemas.openxmlformats.org/presentationml/2006/ole">
            <mc:AlternateContent xmlns:mc="http://schemas.openxmlformats.org/markup-compatibility/2006">
              <mc:Choice xmlns:v="urn:schemas-microsoft-com:vml" Requires="v">
                <p:oleObj spid="_x0000_s7744" name="Equation" r:id="rId19" imgW="1143000" imgH="380880" progId="Equation.DSMT4">
                  <p:embed/>
                </p:oleObj>
              </mc:Choice>
              <mc:Fallback>
                <p:oleObj name="Equation" r:id="rId19" imgW="1143000" imgH="380880" progId="Equation.DSMT4">
                  <p:embed/>
                  <p:pic>
                    <p:nvPicPr>
                      <p:cNvPr id="0" name=""/>
                      <p:cNvPicPr>
                        <a:picLocks noChangeAspect="1" noChangeArrowheads="1"/>
                      </p:cNvPicPr>
                      <p:nvPr/>
                    </p:nvPicPr>
                    <p:blipFill>
                      <a:blip r:embed="rId20"/>
                      <a:srcRect/>
                      <a:stretch>
                        <a:fillRect/>
                      </a:stretch>
                    </p:blipFill>
                    <p:spPr bwMode="auto">
                      <a:xfrm>
                        <a:off x="1474764" y="4196611"/>
                        <a:ext cx="2828571" cy="942857"/>
                      </a:xfrm>
                      <a:prstGeom prst="rect">
                        <a:avLst/>
                      </a:prstGeom>
                      <a:noFill/>
                      <a:ln>
                        <a:noFill/>
                      </a:ln>
                      <a:effectLst/>
                      <a:extLst/>
                    </p:spPr>
                  </p:pic>
                </p:oleObj>
              </mc:Fallback>
            </mc:AlternateContent>
          </a:graphicData>
        </a:graphic>
      </p:graphicFrame>
      <p:graphicFrame>
        <p:nvGraphicFramePr>
          <p:cNvPr id="93186" name="Object 4"/>
          <p:cNvGraphicFramePr>
            <a:graphicFrameLocks noChangeAspect="1"/>
          </p:cNvGraphicFramePr>
          <p:nvPr>
            <p:extLst>
              <p:ext uri="{D42A27DB-BD31-4B8C-83A1-F6EECF244321}">
                <p14:modId xmlns:p14="http://schemas.microsoft.com/office/powerpoint/2010/main" val="4274057665"/>
              </p:ext>
            </p:extLst>
          </p:nvPr>
        </p:nvGraphicFramePr>
        <p:xfrm>
          <a:off x="2180389" y="5618730"/>
          <a:ext cx="3688028" cy="918167"/>
        </p:xfrm>
        <a:graphic>
          <a:graphicData uri="http://schemas.openxmlformats.org/presentationml/2006/ole">
            <mc:AlternateContent xmlns:mc="http://schemas.openxmlformats.org/markup-compatibility/2006">
              <mc:Choice xmlns:v="urn:schemas-microsoft-com:vml" Requires="v">
                <p:oleObj spid="_x0000_s7745" name="Equation" r:id="rId21" imgW="1523880" imgH="380880" progId="Equation.DSMT4">
                  <p:embed/>
                </p:oleObj>
              </mc:Choice>
              <mc:Fallback>
                <p:oleObj name="Equation" r:id="rId21" imgW="1523880" imgH="380880" progId="Equation.DSMT4">
                  <p:embed/>
                  <p:pic>
                    <p:nvPicPr>
                      <p:cNvPr id="0" name=""/>
                      <p:cNvPicPr>
                        <a:picLocks noChangeAspect="1" noChangeArrowheads="1"/>
                      </p:cNvPicPr>
                      <p:nvPr/>
                    </p:nvPicPr>
                    <p:blipFill>
                      <a:blip r:embed="rId22"/>
                      <a:srcRect/>
                      <a:stretch>
                        <a:fillRect/>
                      </a:stretch>
                    </p:blipFill>
                    <p:spPr bwMode="auto">
                      <a:xfrm>
                        <a:off x="2180389" y="5618730"/>
                        <a:ext cx="3688028" cy="918167"/>
                      </a:xfrm>
                      <a:prstGeom prst="rect">
                        <a:avLst/>
                      </a:prstGeom>
                      <a:noFill/>
                      <a:ln>
                        <a:noFill/>
                      </a:ln>
                      <a:effectLs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21979529"/>
              </p:ext>
            </p:extLst>
          </p:nvPr>
        </p:nvGraphicFramePr>
        <p:xfrm>
          <a:off x="3839674" y="840944"/>
          <a:ext cx="2960688" cy="985838"/>
        </p:xfrm>
        <a:graphic>
          <a:graphicData uri="http://schemas.openxmlformats.org/presentationml/2006/ole">
            <mc:AlternateContent xmlns:mc="http://schemas.openxmlformats.org/markup-compatibility/2006">
              <mc:Choice xmlns:v="urn:schemas-microsoft-com:vml" Requires="v">
                <p:oleObj spid="_x0000_s7746" name="Equation" r:id="rId23" imgW="1143000" imgH="380880" progId="Equation.DSMT4">
                  <p:embed/>
                </p:oleObj>
              </mc:Choice>
              <mc:Fallback>
                <p:oleObj name="Equation" r:id="rId23" imgW="1143000" imgH="380880" progId="Equation.DSMT4">
                  <p:embed/>
                  <p:pic>
                    <p:nvPicPr>
                      <p:cNvPr id="0" name=""/>
                      <p:cNvPicPr/>
                      <p:nvPr/>
                    </p:nvPicPr>
                    <p:blipFill>
                      <a:blip r:embed="rId24"/>
                      <a:stretch>
                        <a:fillRect/>
                      </a:stretch>
                    </p:blipFill>
                    <p:spPr>
                      <a:xfrm>
                        <a:off x="3839674" y="840944"/>
                        <a:ext cx="2960688" cy="985838"/>
                      </a:xfrm>
                      <a:prstGeom prst="rect">
                        <a:avLst/>
                      </a:prstGeom>
                    </p:spPr>
                  </p:pic>
                </p:oleObj>
              </mc:Fallback>
            </mc:AlternateContent>
          </a:graphicData>
        </a:graphic>
      </p:graphicFrame>
      <p:sp>
        <p:nvSpPr>
          <p:cNvPr id="4" name="文本框 3"/>
          <p:cNvSpPr txBox="1"/>
          <p:nvPr/>
        </p:nvSpPr>
        <p:spPr>
          <a:xfrm>
            <a:off x="1314425" y="464155"/>
            <a:ext cx="723275" cy="523220"/>
          </a:xfrm>
          <a:prstGeom prst="rect">
            <a:avLst/>
          </a:prstGeom>
          <a:noFill/>
        </p:spPr>
        <p:txBody>
          <a:bodyPr wrap="none" rtlCol="0">
            <a:spAutoFit/>
          </a:bodyPr>
          <a:lstStyle/>
          <a:p>
            <a:r>
              <a:rPr lang="zh-CN" altLang="en-US" sz="2800" b="1" dirty="0" smtClean="0">
                <a:solidFill>
                  <a:srgbClr val="FF0000"/>
                </a:solidFill>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73169790"/>
              </p:ext>
            </p:extLst>
          </p:nvPr>
        </p:nvGraphicFramePr>
        <p:xfrm>
          <a:off x="2180389" y="479375"/>
          <a:ext cx="2413000" cy="508000"/>
        </p:xfrm>
        <a:graphic>
          <a:graphicData uri="http://schemas.openxmlformats.org/presentationml/2006/ole">
            <mc:AlternateContent xmlns:mc="http://schemas.openxmlformats.org/markup-compatibility/2006">
              <mc:Choice xmlns:v="urn:schemas-microsoft-com:vml" Requires="v">
                <p:oleObj spid="_x0000_s7747" name="Equation" r:id="rId25" imgW="965160" imgH="203040" progId="Equation.DSMT4">
                  <p:embed/>
                </p:oleObj>
              </mc:Choice>
              <mc:Fallback>
                <p:oleObj name="Equation" r:id="rId25" imgW="965160" imgH="203040" progId="Equation.DSMT4">
                  <p:embed/>
                  <p:pic>
                    <p:nvPicPr>
                      <p:cNvPr id="0" name=""/>
                      <p:cNvPicPr/>
                      <p:nvPr/>
                    </p:nvPicPr>
                    <p:blipFill>
                      <a:blip r:embed="rId26"/>
                      <a:stretch>
                        <a:fillRect/>
                      </a:stretch>
                    </p:blipFill>
                    <p:spPr>
                      <a:xfrm>
                        <a:off x="2180389" y="479375"/>
                        <a:ext cx="2413000" cy="508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9978763"/>
              </p:ext>
            </p:extLst>
          </p:nvPr>
        </p:nvGraphicFramePr>
        <p:xfrm>
          <a:off x="952500" y="1692275"/>
          <a:ext cx="10186988" cy="500063"/>
        </p:xfrm>
        <a:graphic>
          <a:graphicData uri="http://schemas.openxmlformats.org/presentationml/2006/ole">
            <mc:AlternateContent xmlns:mc="http://schemas.openxmlformats.org/markup-compatibility/2006">
              <mc:Choice xmlns:v="urn:schemas-microsoft-com:vml" Requires="v">
                <p:oleObj spid="_x0000_s7748" name="Equation" r:id="rId27" imgW="4394160" imgH="215640" progId="Equation.DSMT4">
                  <p:embed/>
                </p:oleObj>
              </mc:Choice>
              <mc:Fallback>
                <p:oleObj name="Equation" r:id="rId27" imgW="4394160" imgH="215640" progId="Equation.DSMT4">
                  <p:embed/>
                  <p:pic>
                    <p:nvPicPr>
                      <p:cNvPr id="0" name=""/>
                      <p:cNvPicPr/>
                      <p:nvPr/>
                    </p:nvPicPr>
                    <p:blipFill>
                      <a:blip r:embed="rId28"/>
                      <a:stretch>
                        <a:fillRect/>
                      </a:stretch>
                    </p:blipFill>
                    <p:spPr>
                      <a:xfrm>
                        <a:off x="952500" y="1692275"/>
                        <a:ext cx="10186988" cy="5000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66377676"/>
              </p:ext>
            </p:extLst>
          </p:nvPr>
        </p:nvGraphicFramePr>
        <p:xfrm>
          <a:off x="981505" y="2262894"/>
          <a:ext cx="9094457" cy="488293"/>
        </p:xfrm>
        <a:graphic>
          <a:graphicData uri="http://schemas.openxmlformats.org/presentationml/2006/ole">
            <mc:AlternateContent xmlns:mc="http://schemas.openxmlformats.org/markup-compatibility/2006">
              <mc:Choice xmlns:v="urn:schemas-microsoft-com:vml" Requires="v">
                <p:oleObj spid="_x0000_s7749" name="Equation" r:id="rId29" imgW="3784320" imgH="203040" progId="Equation.DSMT4">
                  <p:embed/>
                </p:oleObj>
              </mc:Choice>
              <mc:Fallback>
                <p:oleObj name="Equation" r:id="rId29" imgW="3784320" imgH="203040" progId="Equation.DSMT4">
                  <p:embed/>
                  <p:pic>
                    <p:nvPicPr>
                      <p:cNvPr id="0" name=""/>
                      <p:cNvPicPr/>
                      <p:nvPr/>
                    </p:nvPicPr>
                    <p:blipFill>
                      <a:blip r:embed="rId30"/>
                      <a:stretch>
                        <a:fillRect/>
                      </a:stretch>
                    </p:blipFill>
                    <p:spPr>
                      <a:xfrm>
                        <a:off x="981505" y="2262894"/>
                        <a:ext cx="9094457" cy="488293"/>
                      </a:xfrm>
                      <a:prstGeom prst="rect">
                        <a:avLst/>
                      </a:prstGeom>
                    </p:spPr>
                  </p:pic>
                </p:oleObj>
              </mc:Fallback>
            </mc:AlternateContent>
          </a:graphicData>
        </a:graphic>
      </p:graphicFrame>
      <p:graphicFrame>
        <p:nvGraphicFramePr>
          <p:cNvPr id="29" name="Object 2"/>
          <p:cNvGraphicFramePr>
            <a:graphicFrameLocks noChangeAspect="1"/>
          </p:cNvGraphicFramePr>
          <p:nvPr>
            <p:extLst>
              <p:ext uri="{D42A27DB-BD31-4B8C-83A1-F6EECF244321}">
                <p14:modId xmlns:p14="http://schemas.microsoft.com/office/powerpoint/2010/main" val="1775398021"/>
              </p:ext>
            </p:extLst>
          </p:nvPr>
        </p:nvGraphicFramePr>
        <p:xfrm>
          <a:off x="4270167" y="3540693"/>
          <a:ext cx="3392487" cy="2078037"/>
        </p:xfrm>
        <a:graphic>
          <a:graphicData uri="http://schemas.openxmlformats.org/presentationml/2006/ole">
            <mc:AlternateContent xmlns:mc="http://schemas.openxmlformats.org/markup-compatibility/2006">
              <mc:Choice xmlns:v="urn:schemas-microsoft-com:vml" Requires="v">
                <p:oleObj spid="_x0000_s7750" name="Equation" r:id="rId31" imgW="1511280" imgH="927000" progId="Equation.DSMT4">
                  <p:embed/>
                </p:oleObj>
              </mc:Choice>
              <mc:Fallback>
                <p:oleObj name="Equation" r:id="rId31" imgW="1511280" imgH="927000" progId="Equation.DSMT4">
                  <p:embed/>
                  <p:pic>
                    <p:nvPicPr>
                      <p:cNvPr id="0" name=""/>
                      <p:cNvPicPr>
                        <a:picLocks noChangeAspect="1" noChangeArrowheads="1"/>
                      </p:cNvPicPr>
                      <p:nvPr/>
                    </p:nvPicPr>
                    <p:blipFill>
                      <a:blip r:embed="rId32"/>
                      <a:srcRect/>
                      <a:stretch>
                        <a:fillRect/>
                      </a:stretch>
                    </p:blipFill>
                    <p:spPr bwMode="auto">
                      <a:xfrm>
                        <a:off x="4270167" y="3540693"/>
                        <a:ext cx="3392487" cy="2078037"/>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22067931"/>
              </p:ext>
            </p:extLst>
          </p:nvPr>
        </p:nvGraphicFramePr>
        <p:xfrm>
          <a:off x="1913015" y="3068597"/>
          <a:ext cx="1590346" cy="510111"/>
        </p:xfrm>
        <a:graphic>
          <a:graphicData uri="http://schemas.openxmlformats.org/presentationml/2006/ole">
            <mc:AlternateContent xmlns:mc="http://schemas.openxmlformats.org/markup-compatibility/2006">
              <mc:Choice xmlns:v="urn:schemas-microsoft-com:vml" Requires="v">
                <p:oleObj spid="_x0000_s7751" name="Equation" r:id="rId33" imgW="672840" imgH="215640" progId="Equation.DSMT4">
                  <p:embed/>
                </p:oleObj>
              </mc:Choice>
              <mc:Fallback>
                <p:oleObj name="Equation" r:id="rId33" imgW="672840" imgH="215640" progId="Equation.DSMT4">
                  <p:embed/>
                  <p:pic>
                    <p:nvPicPr>
                      <p:cNvPr id="0" name=""/>
                      <p:cNvPicPr/>
                      <p:nvPr/>
                    </p:nvPicPr>
                    <p:blipFill>
                      <a:blip r:embed="rId34"/>
                      <a:stretch>
                        <a:fillRect/>
                      </a:stretch>
                    </p:blipFill>
                    <p:spPr>
                      <a:xfrm>
                        <a:off x="1913015" y="3068597"/>
                        <a:ext cx="1590346" cy="510111"/>
                      </a:xfrm>
                      <a:prstGeom prst="rect">
                        <a:avLst/>
                      </a:prstGeom>
                    </p:spPr>
                  </p:pic>
                </p:oleObj>
              </mc:Fallback>
            </mc:AlternateContent>
          </a:graphicData>
        </a:graphic>
      </p:graphicFrame>
    </p:spTree>
    <p:extLst>
      <p:ext uri="{BB962C8B-B14F-4D97-AF65-F5344CB8AC3E}">
        <p14:creationId xmlns:p14="http://schemas.microsoft.com/office/powerpoint/2010/main" val="19314206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07"/>
                                        </p:tgtEl>
                                        <p:attrNameLst>
                                          <p:attrName>style.visibility</p:attrName>
                                        </p:attrNameLst>
                                      </p:cBhvr>
                                      <p:to>
                                        <p:strVal val="visible"/>
                                      </p:to>
                                    </p:set>
                                    <p:animEffect transition="in" filter="wipe(left)">
                                      <p:cBhvr>
                                        <p:cTn id="12" dur="500"/>
                                        <p:tgtEl>
                                          <p:spTgt spid="63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08"/>
                                        </p:tgtEl>
                                        <p:attrNameLst>
                                          <p:attrName>style.visibility</p:attrName>
                                        </p:attrNameLst>
                                      </p:cBhvr>
                                      <p:to>
                                        <p:strVal val="visible"/>
                                      </p:to>
                                    </p:set>
                                    <p:animEffect transition="in" filter="wipe(left)">
                                      <p:cBhvr>
                                        <p:cTn id="22" dur="500"/>
                                        <p:tgtEl>
                                          <p:spTgt spid="635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185"/>
                                        </p:tgtEl>
                                        <p:attrNameLst>
                                          <p:attrName>style.visibility</p:attrName>
                                        </p:attrNameLst>
                                      </p:cBhvr>
                                      <p:to>
                                        <p:strVal val="visible"/>
                                      </p:to>
                                    </p:set>
                                    <p:animEffect transition="in" filter="wipe(left)">
                                      <p:cBhvr>
                                        <p:cTn id="27" dur="500"/>
                                        <p:tgtEl>
                                          <p:spTgt spid="931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3186"/>
                                        </p:tgtEl>
                                        <p:attrNameLst>
                                          <p:attrName>style.visibility</p:attrName>
                                        </p:attrNameLst>
                                      </p:cBhvr>
                                      <p:to>
                                        <p:strVal val="visible"/>
                                      </p:to>
                                    </p:set>
                                    <p:animEffect transition="in" filter="wipe(left)">
                                      <p:cBhvr>
                                        <p:cTn id="37" dur="500"/>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7" grpId="0" autoUpdateAnimBg="0"/>
      <p:bldP spid="6350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08" name="Object 2"/>
          <p:cNvGraphicFramePr>
            <a:graphicFrameLocks noChangeAspect="1"/>
          </p:cNvGraphicFramePr>
          <p:nvPr/>
        </p:nvGraphicFramePr>
        <p:xfrm>
          <a:off x="2728913" y="2438401"/>
          <a:ext cx="3302000" cy="811213"/>
        </p:xfrm>
        <a:graphic>
          <a:graphicData uri="http://schemas.openxmlformats.org/presentationml/2006/ole">
            <mc:AlternateContent xmlns:mc="http://schemas.openxmlformats.org/markup-compatibility/2006">
              <mc:Choice xmlns:v="urn:schemas-microsoft-com:vml" Requires="v">
                <p:oleObj spid="_x0000_s6522" name="公式" r:id="rId3" imgW="3301920" imgH="812520" progId="Equation.3">
                  <p:embed/>
                </p:oleObj>
              </mc:Choice>
              <mc:Fallback>
                <p:oleObj name="公式" r:id="rId3" imgW="330192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913" y="2438401"/>
                        <a:ext cx="3302000"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09" name="Object 3"/>
          <p:cNvGraphicFramePr>
            <a:graphicFrameLocks noChangeAspect="1"/>
          </p:cNvGraphicFramePr>
          <p:nvPr/>
        </p:nvGraphicFramePr>
        <p:xfrm>
          <a:off x="6172200" y="2438400"/>
          <a:ext cx="1384300" cy="952500"/>
        </p:xfrm>
        <a:graphic>
          <a:graphicData uri="http://schemas.openxmlformats.org/presentationml/2006/ole">
            <mc:AlternateContent xmlns:mc="http://schemas.openxmlformats.org/markup-compatibility/2006">
              <mc:Choice xmlns:v="urn:schemas-microsoft-com:vml" Requires="v">
                <p:oleObj spid="_x0000_s6523" name="公式" r:id="rId5" imgW="1384200" imgH="952200" progId="Equation.3">
                  <p:embed/>
                </p:oleObj>
              </mc:Choice>
              <mc:Fallback>
                <p:oleObj name="公式" r:id="rId5" imgW="1384200" imgH="952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438400"/>
                        <a:ext cx="13843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7467600" y="3048000"/>
            <a:ext cx="2514600" cy="2370138"/>
            <a:chOff x="3360" y="1760"/>
            <a:chExt cx="2064" cy="1895"/>
          </a:xfrm>
        </p:grpSpPr>
        <p:grpSp>
          <p:nvGrpSpPr>
            <p:cNvPr id="10257" name="Group 5"/>
            <p:cNvGrpSpPr>
              <a:grpSpLocks/>
            </p:cNvGrpSpPr>
            <p:nvPr/>
          </p:nvGrpSpPr>
          <p:grpSpPr bwMode="auto">
            <a:xfrm>
              <a:off x="3360" y="1760"/>
              <a:ext cx="2064" cy="1895"/>
              <a:chOff x="3360" y="1760"/>
              <a:chExt cx="2064" cy="1895"/>
            </a:xfrm>
          </p:grpSpPr>
          <p:grpSp>
            <p:nvGrpSpPr>
              <p:cNvPr id="10258" name="Group 6"/>
              <p:cNvGrpSpPr>
                <a:grpSpLocks/>
              </p:cNvGrpSpPr>
              <p:nvPr/>
            </p:nvGrpSpPr>
            <p:grpSpPr bwMode="auto">
              <a:xfrm>
                <a:off x="3360" y="2016"/>
                <a:ext cx="1920" cy="1632"/>
                <a:chOff x="3360" y="2016"/>
                <a:chExt cx="1920" cy="1632"/>
              </a:xfrm>
            </p:grpSpPr>
            <p:sp>
              <p:nvSpPr>
                <p:cNvPr id="10259" name="Line 7"/>
                <p:cNvSpPr>
                  <a:spLocks noChangeShapeType="1"/>
                </p:cNvSpPr>
                <p:nvPr/>
              </p:nvSpPr>
              <p:spPr bwMode="auto">
                <a:xfrm>
                  <a:off x="3360" y="3408"/>
                  <a:ext cx="192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Line 8"/>
                <p:cNvSpPr>
                  <a:spLocks noChangeShapeType="1"/>
                </p:cNvSpPr>
                <p:nvPr/>
              </p:nvSpPr>
              <p:spPr bwMode="auto">
                <a:xfrm flipV="1">
                  <a:off x="3648" y="2016"/>
                  <a:ext cx="0" cy="163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Line 9"/>
                <p:cNvSpPr>
                  <a:spLocks noChangeShapeType="1"/>
                </p:cNvSpPr>
                <p:nvPr/>
              </p:nvSpPr>
              <p:spPr bwMode="auto">
                <a:xfrm>
                  <a:off x="3648" y="2352"/>
                  <a:ext cx="1056" cy="105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0250" name="Object 10"/>
              <p:cNvGraphicFramePr>
                <a:graphicFrameLocks noChangeAspect="1"/>
              </p:cNvGraphicFramePr>
              <p:nvPr/>
            </p:nvGraphicFramePr>
            <p:xfrm>
              <a:off x="5257" y="3297"/>
              <a:ext cx="167" cy="159"/>
            </p:xfrm>
            <a:graphic>
              <a:graphicData uri="http://schemas.openxmlformats.org/presentationml/2006/ole">
                <mc:AlternateContent xmlns:mc="http://schemas.openxmlformats.org/markup-compatibility/2006">
                  <mc:Choice xmlns:v="urn:schemas-microsoft-com:vml" Requires="v">
                    <p:oleObj spid="_x0000_s6524" name="公式" r:id="rId7" imgW="266400" imgH="253800" progId="Equation.3">
                      <p:embed/>
                    </p:oleObj>
                  </mc:Choice>
                  <mc:Fallback>
                    <p:oleObj name="公式" r:id="rId7" imgW="266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 y="3297"/>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1"/>
              <p:cNvGraphicFramePr>
                <a:graphicFrameLocks noChangeAspect="1"/>
              </p:cNvGraphicFramePr>
              <p:nvPr/>
            </p:nvGraphicFramePr>
            <p:xfrm>
              <a:off x="3577" y="1760"/>
              <a:ext cx="167" cy="208"/>
            </p:xfrm>
            <a:graphic>
              <a:graphicData uri="http://schemas.openxmlformats.org/presentationml/2006/ole">
                <mc:AlternateContent xmlns:mc="http://schemas.openxmlformats.org/markup-compatibility/2006">
                  <mc:Choice xmlns:v="urn:schemas-microsoft-com:vml" Requires="v">
                    <p:oleObj spid="_x0000_s6525"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7" y="1760"/>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2"/>
              <p:cNvGraphicFramePr>
                <a:graphicFrameLocks noChangeAspect="1"/>
              </p:cNvGraphicFramePr>
              <p:nvPr/>
            </p:nvGraphicFramePr>
            <p:xfrm>
              <a:off x="3456" y="3456"/>
              <a:ext cx="144" cy="159"/>
            </p:xfrm>
            <a:graphic>
              <a:graphicData uri="http://schemas.openxmlformats.org/presentationml/2006/ole">
                <mc:AlternateContent xmlns:mc="http://schemas.openxmlformats.org/markup-compatibility/2006">
                  <mc:Choice xmlns:v="urn:schemas-microsoft-com:vml" Requires="v">
                    <p:oleObj spid="_x0000_s6526" name="公式" r:id="rId11" imgW="228600" imgH="253800" progId="Equation.3">
                      <p:embed/>
                    </p:oleObj>
                  </mc:Choice>
                  <mc:Fallback>
                    <p:oleObj name="公式" r:id="rId11" imgW="22860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3456"/>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3"/>
              <p:cNvGraphicFramePr>
                <a:graphicFrameLocks noChangeAspect="1"/>
              </p:cNvGraphicFramePr>
              <p:nvPr/>
            </p:nvGraphicFramePr>
            <p:xfrm>
              <a:off x="3720" y="2153"/>
              <a:ext cx="120" cy="199"/>
            </p:xfrm>
            <a:graphic>
              <a:graphicData uri="http://schemas.openxmlformats.org/presentationml/2006/ole">
                <mc:AlternateContent xmlns:mc="http://schemas.openxmlformats.org/markup-compatibility/2006">
                  <mc:Choice xmlns:v="urn:schemas-microsoft-com:vml" Requires="v">
                    <p:oleObj spid="_x0000_s6527" name="公式" r:id="rId13" imgW="190440" imgH="317160" progId="Equation.3">
                      <p:embed/>
                    </p:oleObj>
                  </mc:Choice>
                  <mc:Fallback>
                    <p:oleObj name="公式" r:id="rId13" imgW="19044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0" y="2153"/>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14"/>
              <p:cNvGraphicFramePr>
                <a:graphicFrameLocks noChangeAspect="1"/>
              </p:cNvGraphicFramePr>
              <p:nvPr/>
            </p:nvGraphicFramePr>
            <p:xfrm>
              <a:off x="4680" y="3456"/>
              <a:ext cx="120" cy="199"/>
            </p:xfrm>
            <a:graphic>
              <a:graphicData uri="http://schemas.openxmlformats.org/presentationml/2006/ole">
                <mc:AlternateContent xmlns:mc="http://schemas.openxmlformats.org/markup-compatibility/2006">
                  <mc:Choice xmlns:v="urn:schemas-microsoft-com:vml" Requires="v">
                    <p:oleObj spid="_x0000_s6528" name="公式" r:id="rId15" imgW="190440" imgH="317160" progId="Equation.3">
                      <p:embed/>
                    </p:oleObj>
                  </mc:Choice>
                  <mc:Fallback>
                    <p:oleObj name="公式" r:id="rId15" imgW="19044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0" y="3456"/>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49" name="Object 9"/>
            <p:cNvGraphicFramePr>
              <a:graphicFrameLocks noChangeAspect="1"/>
            </p:cNvGraphicFramePr>
            <p:nvPr/>
          </p:nvGraphicFramePr>
          <p:xfrm>
            <a:off x="3792" y="2880"/>
            <a:ext cx="360" cy="320"/>
          </p:xfrm>
          <a:graphic>
            <a:graphicData uri="http://schemas.openxmlformats.org/presentationml/2006/ole">
              <mc:AlternateContent xmlns:mc="http://schemas.openxmlformats.org/markup-compatibility/2006">
                <mc:Choice xmlns:v="urn:schemas-microsoft-com:vml" Requires="v">
                  <p:oleObj spid="_x0000_s6529" name="公式" r:id="rId16" imgW="571320" imgH="507960" progId="Equation.3">
                    <p:embed/>
                  </p:oleObj>
                </mc:Choice>
                <mc:Fallback>
                  <p:oleObj name="公式" r:id="rId16" imgW="571320" imgH="5079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 y="2880"/>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4210" name="Object 4"/>
          <p:cNvGraphicFramePr>
            <a:graphicFrameLocks noChangeAspect="1"/>
          </p:cNvGraphicFramePr>
          <p:nvPr/>
        </p:nvGraphicFramePr>
        <p:xfrm>
          <a:off x="5791200" y="4521200"/>
          <a:ext cx="571500" cy="889000"/>
        </p:xfrm>
        <a:graphic>
          <a:graphicData uri="http://schemas.openxmlformats.org/presentationml/2006/ole">
            <mc:AlternateContent xmlns:mc="http://schemas.openxmlformats.org/markup-compatibility/2006">
              <mc:Choice xmlns:v="urn:schemas-microsoft-com:vml" Requires="v">
                <p:oleObj spid="_x0000_s6530" name="公式" r:id="rId18" imgW="571320" imgH="888840" progId="Equation.3">
                  <p:embed/>
                </p:oleObj>
              </mc:Choice>
              <mc:Fallback>
                <p:oleObj name="公式" r:id="rId18" imgW="571320" imgH="8888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1200" y="4521200"/>
                        <a:ext cx="571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nvGraphicFramePr>
        <p:xfrm>
          <a:off x="2641600" y="1123950"/>
          <a:ext cx="7037388" cy="457200"/>
        </p:xfrm>
        <a:graphic>
          <a:graphicData uri="http://schemas.openxmlformats.org/presentationml/2006/ole">
            <mc:AlternateContent xmlns:mc="http://schemas.openxmlformats.org/markup-compatibility/2006">
              <mc:Choice xmlns:v="urn:schemas-microsoft-com:vml" Requires="v">
                <p:oleObj spid="_x0000_s6531" name="公式" r:id="rId20" imgW="7035480" imgH="457200" progId="Equation.3">
                  <p:embed/>
                </p:oleObj>
              </mc:Choice>
              <mc:Fallback>
                <p:oleObj name="公式" r:id="rId20" imgW="703548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41600" y="1123950"/>
                        <a:ext cx="7037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2" name="Object 6"/>
          <p:cNvGraphicFramePr>
            <a:graphicFrameLocks noChangeAspect="1"/>
          </p:cNvGraphicFramePr>
          <p:nvPr/>
        </p:nvGraphicFramePr>
        <p:xfrm>
          <a:off x="2667000" y="1752600"/>
          <a:ext cx="2476500" cy="419100"/>
        </p:xfrm>
        <a:graphic>
          <a:graphicData uri="http://schemas.openxmlformats.org/presentationml/2006/ole">
            <mc:AlternateContent xmlns:mc="http://schemas.openxmlformats.org/markup-compatibility/2006">
              <mc:Choice xmlns:v="urn:schemas-microsoft-com:vml" Requires="v">
                <p:oleObj spid="_x0000_s6532" name="公式" r:id="rId22" imgW="2476440" imgH="419040" progId="Equation.3">
                  <p:embed/>
                </p:oleObj>
              </mc:Choice>
              <mc:Fallback>
                <p:oleObj name="公式" r:id="rId22" imgW="2476440" imgH="419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67000" y="1752600"/>
                        <a:ext cx="2476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7"/>
          <p:cNvGraphicFramePr>
            <a:graphicFrameLocks noChangeAspect="1"/>
          </p:cNvGraphicFramePr>
          <p:nvPr/>
        </p:nvGraphicFramePr>
        <p:xfrm>
          <a:off x="3810000" y="3683000"/>
          <a:ext cx="1308100" cy="508000"/>
        </p:xfrm>
        <a:graphic>
          <a:graphicData uri="http://schemas.openxmlformats.org/presentationml/2006/ole">
            <mc:AlternateContent xmlns:mc="http://schemas.openxmlformats.org/markup-compatibility/2006">
              <mc:Choice xmlns:v="urn:schemas-microsoft-com:vml" Requires="v">
                <p:oleObj spid="_x0000_s6533" name="公式" r:id="rId24" imgW="1307880" imgH="507960" progId="Equation.3">
                  <p:embed/>
                </p:oleObj>
              </mc:Choice>
              <mc:Fallback>
                <p:oleObj name="公式" r:id="rId24" imgW="1307880" imgH="50796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10000" y="3683000"/>
                        <a:ext cx="1308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Line 20"/>
          <p:cNvSpPr>
            <a:spLocks noChangeShapeType="1"/>
          </p:cNvSpPr>
          <p:nvPr/>
        </p:nvSpPr>
        <p:spPr bwMode="auto">
          <a:xfrm>
            <a:off x="3124200" y="3276600"/>
            <a:ext cx="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4214" name="Object 8"/>
          <p:cNvGraphicFramePr>
            <a:graphicFrameLocks noChangeAspect="1"/>
          </p:cNvGraphicFramePr>
          <p:nvPr>
            <p:extLst>
              <p:ext uri="{D42A27DB-BD31-4B8C-83A1-F6EECF244321}">
                <p14:modId xmlns:p14="http://schemas.microsoft.com/office/powerpoint/2010/main" val="466388357"/>
              </p:ext>
            </p:extLst>
          </p:nvPr>
        </p:nvGraphicFramePr>
        <p:xfrm>
          <a:off x="2811697" y="4578098"/>
          <a:ext cx="2950264" cy="983421"/>
        </p:xfrm>
        <a:graphic>
          <a:graphicData uri="http://schemas.openxmlformats.org/presentationml/2006/ole">
            <mc:AlternateContent xmlns:mc="http://schemas.openxmlformats.org/markup-compatibility/2006">
              <mc:Choice xmlns:v="urn:schemas-microsoft-com:vml" Requires="v">
                <p:oleObj spid="_x0000_s6534" name="Equation" r:id="rId26" imgW="1143000" imgH="380880" progId="Equation.DSMT4">
                  <p:embed/>
                </p:oleObj>
              </mc:Choice>
              <mc:Fallback>
                <p:oleObj name="Equation" r:id="rId26" imgW="1143000" imgH="380880" progId="Equation.DSMT4">
                  <p:embed/>
                  <p:pic>
                    <p:nvPicPr>
                      <p:cNvPr id="0" name=""/>
                      <p:cNvPicPr>
                        <a:picLocks noChangeAspect="1" noChangeArrowheads="1"/>
                      </p:cNvPicPr>
                      <p:nvPr/>
                    </p:nvPicPr>
                    <p:blipFill>
                      <a:blip r:embed="rId27"/>
                      <a:srcRect/>
                      <a:stretch>
                        <a:fillRect/>
                      </a:stretch>
                    </p:blipFill>
                    <p:spPr bwMode="auto">
                      <a:xfrm>
                        <a:off x="2811697" y="4578098"/>
                        <a:ext cx="2950264" cy="98342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749597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wipe(left)">
                                      <p:cBhvr>
                                        <p:cTn id="7" dur="500"/>
                                        <p:tgtEl>
                                          <p:spTgt spid="94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4208"/>
                                        </p:tgtEl>
                                        <p:attrNameLst>
                                          <p:attrName>style.visibility</p:attrName>
                                        </p:attrNameLst>
                                      </p:cBhvr>
                                      <p:to>
                                        <p:strVal val="visible"/>
                                      </p:to>
                                    </p:set>
                                    <p:animEffect transition="in" filter="wipe(left)">
                                      <p:cBhvr>
                                        <p:cTn id="12" dur="500"/>
                                        <p:tgtEl>
                                          <p:spTgt spid="94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4209"/>
                                        </p:tgtEl>
                                        <p:attrNameLst>
                                          <p:attrName>style.visibility</p:attrName>
                                        </p:attrNameLst>
                                      </p:cBhvr>
                                      <p:to>
                                        <p:strVal val="visible"/>
                                      </p:to>
                                    </p:set>
                                    <p:animEffect transition="in" filter="wipe(left)">
                                      <p:cBhvr>
                                        <p:cTn id="17" dur="500"/>
                                        <p:tgtEl>
                                          <p:spTgt spid="942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4213"/>
                                        </p:tgtEl>
                                        <p:attrNameLst>
                                          <p:attrName>style.visibility</p:attrName>
                                        </p:attrNameLst>
                                      </p:cBhvr>
                                      <p:to>
                                        <p:strVal val="visible"/>
                                      </p:to>
                                    </p:set>
                                    <p:animEffect transition="in" filter="wipe(left)">
                                      <p:cBhvr>
                                        <p:cTn id="22" dur="500"/>
                                        <p:tgtEl>
                                          <p:spTgt spid="94213"/>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4532"/>
                                        </p:tgtEl>
                                        <p:attrNameLst>
                                          <p:attrName>style.visibility</p:attrName>
                                        </p:attrNameLst>
                                      </p:cBhvr>
                                      <p:to>
                                        <p:strVal val="visible"/>
                                      </p:to>
                                    </p:set>
                                    <p:animEffect transition="in" filter="wipe(up)">
                                      <p:cBhvr>
                                        <p:cTn id="31" dur="500"/>
                                        <p:tgtEl>
                                          <p:spTgt spid="64532"/>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94214"/>
                                        </p:tgtEl>
                                        <p:attrNameLst>
                                          <p:attrName>style.visibility</p:attrName>
                                        </p:attrNameLst>
                                      </p:cBhvr>
                                      <p:to>
                                        <p:strVal val="visible"/>
                                      </p:to>
                                    </p:set>
                                    <p:animEffect transition="in" filter="wipe(left)">
                                      <p:cBhvr>
                                        <p:cTn id="35" dur="500"/>
                                        <p:tgtEl>
                                          <p:spTgt spid="942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4210"/>
                                        </p:tgtEl>
                                        <p:attrNameLst>
                                          <p:attrName>style.visibility</p:attrName>
                                        </p:attrNameLst>
                                      </p:cBhvr>
                                      <p:to>
                                        <p:strVal val="visible"/>
                                      </p:to>
                                    </p:set>
                                    <p:animEffect transition="in" filter="wipe(left)">
                                      <p:cBhvr>
                                        <p:cTn id="40" dur="5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9060872" y="205885"/>
            <a:ext cx="3048000" cy="2784476"/>
            <a:chOff x="2137" y="1130"/>
            <a:chExt cx="2231" cy="2038"/>
          </a:xfrm>
        </p:grpSpPr>
        <p:graphicFrame>
          <p:nvGraphicFramePr>
            <p:cNvPr id="9221" name="Object 5"/>
            <p:cNvGraphicFramePr>
              <a:graphicFrameLocks noChangeAspect="1"/>
            </p:cNvGraphicFramePr>
            <p:nvPr/>
          </p:nvGraphicFramePr>
          <p:xfrm>
            <a:off x="2736" y="2208"/>
            <a:ext cx="135" cy="208"/>
          </p:xfrm>
          <a:graphic>
            <a:graphicData uri="http://schemas.openxmlformats.org/presentationml/2006/ole">
              <mc:AlternateContent xmlns:mc="http://schemas.openxmlformats.org/markup-compatibility/2006">
                <mc:Choice xmlns:v="urn:schemas-microsoft-com:vml" Requires="v">
                  <p:oleObj spid="_x0000_s18995" name="公式" r:id="rId3" imgW="215640" imgH="330120" progId="Equation.3">
                    <p:embed/>
                  </p:oleObj>
                </mc:Choice>
                <mc:Fallback>
                  <p:oleObj name="公式" r:id="rId3" imgW="21564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208"/>
                          <a:ext cx="13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2904" y="2320"/>
            <a:ext cx="360" cy="320"/>
          </p:xfrm>
          <a:graphic>
            <a:graphicData uri="http://schemas.openxmlformats.org/presentationml/2006/ole">
              <mc:AlternateContent xmlns:mc="http://schemas.openxmlformats.org/markup-compatibility/2006">
                <mc:Choice xmlns:v="urn:schemas-microsoft-com:vml" Requires="v">
                  <p:oleObj spid="_x0000_s18996" name="公式" r:id="rId5" imgW="571320" imgH="507960" progId="Equation.3">
                    <p:embed/>
                  </p:oleObj>
                </mc:Choice>
                <mc:Fallback>
                  <p:oleObj name="公式" r:id="rId5" imgW="57132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4" y="2320"/>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4" name="Line 7"/>
            <p:cNvSpPr>
              <a:spLocks noChangeShapeType="1"/>
            </p:cNvSpPr>
            <p:nvPr/>
          </p:nvSpPr>
          <p:spPr bwMode="auto">
            <a:xfrm>
              <a:off x="2880" y="2352"/>
              <a:ext cx="129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8"/>
            <p:cNvSpPr>
              <a:spLocks noChangeShapeType="1"/>
            </p:cNvSpPr>
            <p:nvPr/>
          </p:nvSpPr>
          <p:spPr bwMode="auto">
            <a:xfrm flipV="1">
              <a:off x="2880" y="1200"/>
              <a:ext cx="0" cy="115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9"/>
            <p:cNvSpPr>
              <a:spLocks noChangeShapeType="1"/>
            </p:cNvSpPr>
            <p:nvPr/>
          </p:nvSpPr>
          <p:spPr bwMode="auto">
            <a:xfrm flipH="1">
              <a:off x="2256" y="2352"/>
              <a:ext cx="624" cy="62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AutoShape 10"/>
            <p:cNvSpPr>
              <a:spLocks noChangeArrowheads="1"/>
            </p:cNvSpPr>
            <p:nvPr/>
          </p:nvSpPr>
          <p:spPr bwMode="auto">
            <a:xfrm rot="20659962">
              <a:off x="2275" y="1429"/>
              <a:ext cx="1488" cy="1152"/>
            </a:xfrm>
            <a:prstGeom prst="triangle">
              <a:avLst>
                <a:gd name="adj" fmla="val 50000"/>
              </a:avLst>
            </a:prstGeom>
            <a:solidFill>
              <a:srgbClr val="FF00FF">
                <a:alpha val="50195"/>
              </a:srgbClr>
            </a:solidFill>
            <a:ln w="25400">
              <a:solidFill>
                <a:srgbClr val="000000"/>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23" name="Object 7"/>
            <p:cNvGraphicFramePr>
              <a:graphicFrameLocks noChangeAspect="1"/>
            </p:cNvGraphicFramePr>
            <p:nvPr/>
          </p:nvGraphicFramePr>
          <p:xfrm>
            <a:off x="2137" y="3009"/>
            <a:ext cx="167" cy="159"/>
          </p:xfrm>
          <a:graphic>
            <a:graphicData uri="http://schemas.openxmlformats.org/presentationml/2006/ole">
              <mc:AlternateContent xmlns:mc="http://schemas.openxmlformats.org/markup-compatibility/2006">
                <mc:Choice xmlns:v="urn:schemas-microsoft-com:vml" Requires="v">
                  <p:oleObj spid="_x0000_s18997" name="公式" r:id="rId7" imgW="266400" imgH="253800" progId="Equation.3">
                    <p:embed/>
                  </p:oleObj>
                </mc:Choice>
                <mc:Fallback>
                  <p:oleObj name="公式" r:id="rId7" imgW="266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7" y="3009"/>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p:cNvGraphicFramePr>
              <a:graphicFrameLocks noChangeAspect="1"/>
            </p:cNvGraphicFramePr>
            <p:nvPr/>
          </p:nvGraphicFramePr>
          <p:xfrm>
            <a:off x="4201" y="2240"/>
            <a:ext cx="167" cy="208"/>
          </p:xfrm>
          <a:graphic>
            <a:graphicData uri="http://schemas.openxmlformats.org/presentationml/2006/ole">
              <mc:AlternateContent xmlns:mc="http://schemas.openxmlformats.org/markup-compatibility/2006">
                <mc:Choice xmlns:v="urn:schemas-microsoft-com:vml" Requires="v">
                  <p:oleObj spid="_x0000_s18998"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1" y="2240"/>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p:cNvGraphicFramePr>
              <a:graphicFrameLocks noChangeAspect="1"/>
            </p:cNvGraphicFramePr>
            <p:nvPr/>
          </p:nvGraphicFramePr>
          <p:xfrm>
            <a:off x="2918" y="1130"/>
            <a:ext cx="135" cy="167"/>
          </p:xfrm>
          <a:graphic>
            <a:graphicData uri="http://schemas.openxmlformats.org/presentationml/2006/ole">
              <mc:AlternateContent xmlns:mc="http://schemas.openxmlformats.org/markup-compatibility/2006">
                <mc:Choice xmlns:v="urn:schemas-microsoft-com:vml" Requires="v">
                  <p:oleObj spid="_x0000_s18999" name="公式" r:id="rId11" imgW="215640" imgH="266400" progId="Equation.3">
                    <p:embed/>
                  </p:oleObj>
                </mc:Choice>
                <mc:Fallback>
                  <p:oleObj name="公式" r:id="rId11" imgW="21564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8" y="1130"/>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3593" y="1473"/>
            <a:ext cx="151" cy="159"/>
          </p:xfrm>
          <a:graphic>
            <a:graphicData uri="http://schemas.openxmlformats.org/presentationml/2006/ole">
              <mc:AlternateContent xmlns:mc="http://schemas.openxmlformats.org/markup-compatibility/2006">
                <mc:Choice xmlns:v="urn:schemas-microsoft-com:vml" Requires="v">
                  <p:oleObj spid="_x0000_s19000" name="公式" r:id="rId13" imgW="241200" imgH="253800" progId="Equation.3">
                    <p:embed/>
                  </p:oleObj>
                </mc:Choice>
                <mc:Fallback>
                  <p:oleObj name="公式" r:id="rId13" imgW="24120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93" y="1473"/>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8" name="Line 15"/>
            <p:cNvSpPr>
              <a:spLocks noChangeShapeType="1"/>
            </p:cNvSpPr>
            <p:nvPr/>
          </p:nvSpPr>
          <p:spPr bwMode="auto">
            <a:xfrm flipV="1">
              <a:off x="3072" y="1536"/>
              <a:ext cx="480" cy="48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7" name="Object 11"/>
            <p:cNvGraphicFramePr>
              <a:graphicFrameLocks noChangeAspect="1"/>
            </p:cNvGraphicFramePr>
            <p:nvPr/>
          </p:nvGraphicFramePr>
          <p:xfrm>
            <a:off x="2496" y="2777"/>
            <a:ext cx="120" cy="199"/>
          </p:xfrm>
          <a:graphic>
            <a:graphicData uri="http://schemas.openxmlformats.org/presentationml/2006/ole">
              <mc:AlternateContent xmlns:mc="http://schemas.openxmlformats.org/markup-compatibility/2006">
                <mc:Choice xmlns:v="urn:schemas-microsoft-com:vml" Requires="v">
                  <p:oleObj spid="_x0000_s19001" name="公式" r:id="rId15" imgW="190440" imgH="317160" progId="Equation.3">
                    <p:embed/>
                  </p:oleObj>
                </mc:Choice>
                <mc:Fallback>
                  <p:oleObj name="公式" r:id="rId15"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2777"/>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12"/>
            <p:cNvGraphicFramePr>
              <a:graphicFrameLocks noChangeAspect="1"/>
            </p:cNvGraphicFramePr>
            <p:nvPr/>
          </p:nvGraphicFramePr>
          <p:xfrm>
            <a:off x="3864" y="2393"/>
            <a:ext cx="120" cy="199"/>
          </p:xfrm>
          <a:graphic>
            <a:graphicData uri="http://schemas.openxmlformats.org/presentationml/2006/ole">
              <mc:AlternateContent xmlns:mc="http://schemas.openxmlformats.org/markup-compatibility/2006">
                <mc:Choice xmlns:v="urn:schemas-microsoft-com:vml" Requires="v">
                  <p:oleObj spid="_x0000_s19002" name="公式" r:id="rId17" imgW="190440" imgH="317160" progId="Equation.3">
                    <p:embed/>
                  </p:oleObj>
                </mc:Choice>
                <mc:Fallback>
                  <p:oleObj name="公式" r:id="rId17"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4" y="2393"/>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13"/>
            <p:cNvGraphicFramePr>
              <a:graphicFrameLocks noChangeAspect="1"/>
            </p:cNvGraphicFramePr>
            <p:nvPr/>
          </p:nvGraphicFramePr>
          <p:xfrm>
            <a:off x="3019" y="1394"/>
            <a:ext cx="120" cy="199"/>
          </p:xfrm>
          <a:graphic>
            <a:graphicData uri="http://schemas.openxmlformats.org/presentationml/2006/ole">
              <mc:AlternateContent xmlns:mc="http://schemas.openxmlformats.org/markup-compatibility/2006">
                <mc:Choice xmlns:v="urn:schemas-microsoft-com:vml" Requires="v">
                  <p:oleObj spid="_x0000_s19003" name="公式" r:id="rId18" imgW="190440" imgH="317160" progId="Equation.3">
                    <p:embed/>
                  </p:oleObj>
                </mc:Choice>
                <mc:Fallback>
                  <p:oleObj name="公式" r:id="rId18"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9" y="1394"/>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07" name="Text Box 19"/>
          <p:cNvSpPr txBox="1">
            <a:spLocks noChangeArrowheads="1"/>
          </p:cNvSpPr>
          <p:nvPr/>
        </p:nvSpPr>
        <p:spPr bwMode="auto">
          <a:xfrm>
            <a:off x="926854" y="702527"/>
            <a:ext cx="13101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b="1" dirty="0" smtClean="0">
                <a:solidFill>
                  <a:srgbClr val="FF0000"/>
                </a:solidFill>
                <a:latin typeface="+mn-ea"/>
                <a:ea typeface="+mn-ea"/>
              </a:rPr>
              <a:t>解法二</a:t>
            </a:r>
            <a:endParaRPr lang="zh-CN" altLang="en-US" sz="2800" dirty="0">
              <a:solidFill>
                <a:srgbClr val="FF0000"/>
              </a:solidFill>
              <a:latin typeface="+mn-ea"/>
              <a:ea typeface="+mn-ea"/>
            </a:endParaRPr>
          </a:p>
        </p:txBody>
      </p:sp>
      <p:sp>
        <p:nvSpPr>
          <p:cNvPr id="63508" name="Text Box 20"/>
          <p:cNvSpPr txBox="1">
            <a:spLocks noChangeArrowheads="1"/>
          </p:cNvSpPr>
          <p:nvPr/>
        </p:nvSpPr>
        <p:spPr bwMode="auto">
          <a:xfrm>
            <a:off x="926854" y="2159088"/>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宋体" panose="02010600030101010101" pitchFamily="2" charset="-122"/>
              </a:rPr>
              <a:t>按斯托克斯公式</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dirty="0">
              <a:latin typeface="宋体" panose="02010600030101010101" pitchFamily="2" charset="-122"/>
            </a:endParaRPr>
          </a:p>
        </p:txBody>
      </p:sp>
      <p:graphicFrame>
        <p:nvGraphicFramePr>
          <p:cNvPr id="93185" name="Object 3"/>
          <p:cNvGraphicFramePr>
            <a:graphicFrameLocks noChangeAspect="1"/>
          </p:cNvGraphicFramePr>
          <p:nvPr>
            <p:extLst>
              <p:ext uri="{D42A27DB-BD31-4B8C-83A1-F6EECF244321}">
                <p14:modId xmlns:p14="http://schemas.microsoft.com/office/powerpoint/2010/main" val="1879488719"/>
              </p:ext>
            </p:extLst>
          </p:nvPr>
        </p:nvGraphicFramePr>
        <p:xfrm>
          <a:off x="1522996" y="2973721"/>
          <a:ext cx="2721382" cy="907127"/>
        </p:xfrm>
        <a:graphic>
          <a:graphicData uri="http://schemas.openxmlformats.org/presentationml/2006/ole">
            <mc:AlternateContent xmlns:mc="http://schemas.openxmlformats.org/markup-compatibility/2006">
              <mc:Choice xmlns:v="urn:schemas-microsoft-com:vml" Requires="v">
                <p:oleObj spid="_x0000_s19004" name="Equation" r:id="rId19" imgW="1143000" imgH="380880" progId="Equation.DSMT4">
                  <p:embed/>
                </p:oleObj>
              </mc:Choice>
              <mc:Fallback>
                <p:oleObj name="Equation" r:id="rId19" imgW="1143000" imgH="380880" progId="Equation.DSMT4">
                  <p:embed/>
                  <p:pic>
                    <p:nvPicPr>
                      <p:cNvPr id="0" name=""/>
                      <p:cNvPicPr>
                        <a:picLocks noChangeAspect="1" noChangeArrowheads="1"/>
                      </p:cNvPicPr>
                      <p:nvPr/>
                    </p:nvPicPr>
                    <p:blipFill>
                      <a:blip r:embed="rId20"/>
                      <a:srcRect/>
                      <a:stretch>
                        <a:fillRect/>
                      </a:stretch>
                    </p:blipFill>
                    <p:spPr bwMode="auto">
                      <a:xfrm>
                        <a:off x="1522996" y="2973721"/>
                        <a:ext cx="2721382" cy="907127"/>
                      </a:xfrm>
                      <a:prstGeom prst="rect">
                        <a:avLst/>
                      </a:prstGeom>
                      <a:noFill/>
                      <a:ln>
                        <a:noFill/>
                      </a:ln>
                      <a:effectLst/>
                      <a:extLst/>
                    </p:spPr>
                  </p:pic>
                </p:oleObj>
              </mc:Fallback>
            </mc:AlternateContent>
          </a:graphicData>
        </a:graphic>
      </p:graphicFrame>
      <p:graphicFrame>
        <p:nvGraphicFramePr>
          <p:cNvPr id="93186" name="Object 4"/>
          <p:cNvGraphicFramePr>
            <a:graphicFrameLocks noChangeAspect="1"/>
          </p:cNvGraphicFramePr>
          <p:nvPr>
            <p:extLst>
              <p:ext uri="{D42A27DB-BD31-4B8C-83A1-F6EECF244321}">
                <p14:modId xmlns:p14="http://schemas.microsoft.com/office/powerpoint/2010/main" val="392263885"/>
              </p:ext>
            </p:extLst>
          </p:nvPr>
        </p:nvGraphicFramePr>
        <p:xfrm>
          <a:off x="1478906" y="4391817"/>
          <a:ext cx="4309380" cy="894048"/>
        </p:xfrm>
        <a:graphic>
          <a:graphicData uri="http://schemas.openxmlformats.org/presentationml/2006/ole">
            <mc:AlternateContent xmlns:mc="http://schemas.openxmlformats.org/markup-compatibility/2006">
              <mc:Choice xmlns:v="urn:schemas-microsoft-com:vml" Requires="v">
                <p:oleObj spid="_x0000_s19005" name="Equation" r:id="rId21" imgW="1828800" imgH="380880" progId="Equation.DSMT4">
                  <p:embed/>
                </p:oleObj>
              </mc:Choice>
              <mc:Fallback>
                <p:oleObj name="Equation" r:id="rId21" imgW="1828800" imgH="380880" progId="Equation.DSMT4">
                  <p:embed/>
                  <p:pic>
                    <p:nvPicPr>
                      <p:cNvPr id="0" name=""/>
                      <p:cNvPicPr>
                        <a:picLocks noChangeAspect="1" noChangeArrowheads="1"/>
                      </p:cNvPicPr>
                      <p:nvPr/>
                    </p:nvPicPr>
                    <p:blipFill>
                      <a:blip r:embed="rId22"/>
                      <a:srcRect/>
                      <a:stretch>
                        <a:fillRect/>
                      </a:stretch>
                    </p:blipFill>
                    <p:spPr bwMode="auto">
                      <a:xfrm>
                        <a:off x="1478906" y="4391817"/>
                        <a:ext cx="4309380" cy="894048"/>
                      </a:xfrm>
                      <a:prstGeom prst="rect">
                        <a:avLst/>
                      </a:prstGeom>
                      <a:noFill/>
                      <a:ln>
                        <a:noFill/>
                      </a:ln>
                      <a:effectLst/>
                    </p:spPr>
                  </p:pic>
                </p:oleObj>
              </mc:Fallback>
            </mc:AlternateContent>
          </a:graphicData>
        </a:graphic>
      </p:graphicFrame>
      <p:graphicFrame>
        <p:nvGraphicFramePr>
          <p:cNvPr id="29" name="Object 2"/>
          <p:cNvGraphicFramePr>
            <a:graphicFrameLocks noChangeAspect="1"/>
          </p:cNvGraphicFramePr>
          <p:nvPr>
            <p:extLst>
              <p:ext uri="{D42A27DB-BD31-4B8C-83A1-F6EECF244321}">
                <p14:modId xmlns:p14="http://schemas.microsoft.com/office/powerpoint/2010/main" val="3509071069"/>
              </p:ext>
            </p:extLst>
          </p:nvPr>
        </p:nvGraphicFramePr>
        <p:xfrm>
          <a:off x="4222644" y="2313780"/>
          <a:ext cx="3935413" cy="2078037"/>
        </p:xfrm>
        <a:graphic>
          <a:graphicData uri="http://schemas.openxmlformats.org/presentationml/2006/ole">
            <mc:AlternateContent xmlns:mc="http://schemas.openxmlformats.org/markup-compatibility/2006">
              <mc:Choice xmlns:v="urn:schemas-microsoft-com:vml" Requires="v">
                <p:oleObj spid="_x0000_s19006" name="Equation" r:id="rId23" imgW="1752480" imgH="927000" progId="Equation.DSMT4">
                  <p:embed/>
                </p:oleObj>
              </mc:Choice>
              <mc:Fallback>
                <p:oleObj name="Equation" r:id="rId23" imgW="1752480" imgH="927000" progId="Equation.DSMT4">
                  <p:embed/>
                  <p:pic>
                    <p:nvPicPr>
                      <p:cNvPr id="0" name=""/>
                      <p:cNvPicPr>
                        <a:picLocks noChangeAspect="1" noChangeArrowheads="1"/>
                      </p:cNvPicPr>
                      <p:nvPr/>
                    </p:nvPicPr>
                    <p:blipFill>
                      <a:blip r:embed="rId24"/>
                      <a:srcRect/>
                      <a:stretch>
                        <a:fillRect/>
                      </a:stretch>
                    </p:blipFill>
                    <p:spPr bwMode="auto">
                      <a:xfrm>
                        <a:off x="4222644" y="2313780"/>
                        <a:ext cx="3935413" cy="2078037"/>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78155794"/>
              </p:ext>
            </p:extLst>
          </p:nvPr>
        </p:nvGraphicFramePr>
        <p:xfrm>
          <a:off x="6845283" y="812882"/>
          <a:ext cx="1609109" cy="506572"/>
        </p:xfrm>
        <a:graphic>
          <a:graphicData uri="http://schemas.openxmlformats.org/presentationml/2006/ole">
            <mc:AlternateContent xmlns:mc="http://schemas.openxmlformats.org/markup-compatibility/2006">
              <mc:Choice xmlns:v="urn:schemas-microsoft-com:vml" Requires="v">
                <p:oleObj spid="_x0000_s19007" name="Equation" r:id="rId25" imgW="685800" imgH="215640" progId="Equation.DSMT4">
                  <p:embed/>
                </p:oleObj>
              </mc:Choice>
              <mc:Fallback>
                <p:oleObj name="Equation" r:id="rId25" imgW="685800" imgH="215640" progId="Equation.DSMT4">
                  <p:embed/>
                  <p:pic>
                    <p:nvPicPr>
                      <p:cNvPr id="0" name=""/>
                      <p:cNvPicPr/>
                      <p:nvPr/>
                    </p:nvPicPr>
                    <p:blipFill>
                      <a:blip r:embed="rId26"/>
                      <a:stretch>
                        <a:fillRect/>
                      </a:stretch>
                    </p:blipFill>
                    <p:spPr>
                      <a:xfrm>
                        <a:off x="6845283" y="812882"/>
                        <a:ext cx="1609109" cy="50657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07359766"/>
              </p:ext>
            </p:extLst>
          </p:nvPr>
        </p:nvGraphicFramePr>
        <p:xfrm>
          <a:off x="2204680" y="736535"/>
          <a:ext cx="4663349" cy="582919"/>
        </p:xfrm>
        <a:graphic>
          <a:graphicData uri="http://schemas.openxmlformats.org/presentationml/2006/ole">
            <mc:AlternateContent xmlns:mc="http://schemas.openxmlformats.org/markup-compatibility/2006">
              <mc:Choice xmlns:v="urn:schemas-microsoft-com:vml" Requires="v">
                <p:oleObj spid="_x0000_s19008" name="Equation" r:id="rId27" imgW="1930320" imgH="241200" progId="Equation.DSMT4">
                  <p:embed/>
                </p:oleObj>
              </mc:Choice>
              <mc:Fallback>
                <p:oleObj name="Equation" r:id="rId27" imgW="1930320" imgH="241200" progId="Equation.DSMT4">
                  <p:embed/>
                  <p:pic>
                    <p:nvPicPr>
                      <p:cNvPr id="0" name=""/>
                      <p:cNvPicPr/>
                      <p:nvPr/>
                    </p:nvPicPr>
                    <p:blipFill>
                      <a:blip r:embed="rId28"/>
                      <a:stretch>
                        <a:fillRect/>
                      </a:stretch>
                    </p:blipFill>
                    <p:spPr>
                      <a:xfrm>
                        <a:off x="2204680" y="736535"/>
                        <a:ext cx="4663349" cy="582919"/>
                      </a:xfrm>
                      <a:prstGeom prst="rect">
                        <a:avLst/>
                      </a:prstGeom>
                    </p:spPr>
                  </p:pic>
                </p:oleObj>
              </mc:Fallback>
            </mc:AlternateContent>
          </a:graphicData>
        </a:graphic>
      </p:graphicFrame>
      <p:graphicFrame>
        <p:nvGraphicFramePr>
          <p:cNvPr id="30" name="Object 2"/>
          <p:cNvGraphicFramePr>
            <a:graphicFrameLocks noChangeAspect="1"/>
          </p:cNvGraphicFramePr>
          <p:nvPr>
            <p:extLst>
              <p:ext uri="{D42A27DB-BD31-4B8C-83A1-F6EECF244321}">
                <p14:modId xmlns:p14="http://schemas.microsoft.com/office/powerpoint/2010/main" val="1752339223"/>
              </p:ext>
            </p:extLst>
          </p:nvPr>
        </p:nvGraphicFramePr>
        <p:xfrm>
          <a:off x="1967336" y="1245828"/>
          <a:ext cx="4011989" cy="865809"/>
        </p:xfrm>
        <a:graphic>
          <a:graphicData uri="http://schemas.openxmlformats.org/presentationml/2006/ole">
            <mc:AlternateContent xmlns:mc="http://schemas.openxmlformats.org/markup-compatibility/2006">
              <mc:Choice xmlns:v="urn:schemas-microsoft-com:vml" Requires="v">
                <p:oleObj spid="_x0000_s19009" name="公式" r:id="rId29" imgW="4178160" imgH="901440" progId="Equation.3">
                  <p:embed/>
                </p:oleObj>
              </mc:Choice>
              <mc:Fallback>
                <p:oleObj name="公式" r:id="rId29" imgW="4178160" imgH="9014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67336" y="1245828"/>
                        <a:ext cx="4011989" cy="865809"/>
                      </a:xfrm>
                      <a:prstGeom prst="rect">
                        <a:avLst/>
                      </a:prstGeom>
                      <a:noFill/>
                      <a:ln>
                        <a:noFill/>
                      </a:ln>
                      <a:effectLst/>
                    </p:spPr>
                  </p:pic>
                </p:oleObj>
              </mc:Fallback>
            </mc:AlternateContent>
          </a:graphicData>
        </a:graphic>
      </p:graphicFrame>
      <p:sp>
        <p:nvSpPr>
          <p:cNvPr id="11" name="文本框 10"/>
          <p:cNvSpPr txBox="1"/>
          <p:nvPr/>
        </p:nvSpPr>
        <p:spPr>
          <a:xfrm>
            <a:off x="939139" y="1460844"/>
            <a:ext cx="902811" cy="523220"/>
          </a:xfrm>
          <a:prstGeom prst="rect">
            <a:avLst/>
          </a:prstGeom>
          <a:noFill/>
        </p:spPr>
        <p:txBody>
          <a:bodyPr wrap="none" rtlCol="0">
            <a:spAutoFit/>
          </a:bodyPr>
          <a:lstStyle/>
          <a:p>
            <a:r>
              <a:rPr lang="zh-CN" altLang="en-US" sz="2800" b="1" dirty="0" smtClean="0"/>
              <a:t>则有</a:t>
            </a:r>
            <a:endParaRPr lang="zh-CN" altLang="en-US" sz="2800" b="1" dirty="0"/>
          </a:p>
        </p:txBody>
      </p:sp>
      <p:graphicFrame>
        <p:nvGraphicFramePr>
          <p:cNvPr id="12" name="对象 11"/>
          <p:cNvGraphicFramePr>
            <a:graphicFrameLocks noChangeAspect="1"/>
          </p:cNvGraphicFramePr>
          <p:nvPr>
            <p:extLst>
              <p:ext uri="{D42A27DB-BD31-4B8C-83A1-F6EECF244321}">
                <p14:modId xmlns:p14="http://schemas.microsoft.com/office/powerpoint/2010/main" val="4276816953"/>
              </p:ext>
            </p:extLst>
          </p:nvPr>
        </p:nvGraphicFramePr>
        <p:xfrm>
          <a:off x="1478906" y="5285865"/>
          <a:ext cx="1581727" cy="912535"/>
        </p:xfrm>
        <a:graphic>
          <a:graphicData uri="http://schemas.openxmlformats.org/presentationml/2006/ole">
            <mc:AlternateContent xmlns:mc="http://schemas.openxmlformats.org/markup-compatibility/2006">
              <mc:Choice xmlns:v="urn:schemas-microsoft-com:vml" Requires="v">
                <p:oleObj spid="_x0000_s19010" name="Equation" r:id="rId31" imgW="660240" imgH="380880" progId="Equation.DSMT4">
                  <p:embed/>
                </p:oleObj>
              </mc:Choice>
              <mc:Fallback>
                <p:oleObj name="Equation" r:id="rId31" imgW="660240" imgH="380880" progId="Equation.DSMT4">
                  <p:embed/>
                  <p:pic>
                    <p:nvPicPr>
                      <p:cNvPr id="0" name=""/>
                      <p:cNvPicPr/>
                      <p:nvPr/>
                    </p:nvPicPr>
                    <p:blipFill>
                      <a:blip r:embed="rId32"/>
                      <a:stretch>
                        <a:fillRect/>
                      </a:stretch>
                    </p:blipFill>
                    <p:spPr>
                      <a:xfrm>
                        <a:off x="1478906" y="5285865"/>
                        <a:ext cx="1581727" cy="91253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45724673"/>
              </p:ext>
            </p:extLst>
          </p:nvPr>
        </p:nvGraphicFramePr>
        <p:xfrm>
          <a:off x="3060633" y="5146890"/>
          <a:ext cx="726276" cy="968368"/>
        </p:xfrm>
        <a:graphic>
          <a:graphicData uri="http://schemas.openxmlformats.org/presentationml/2006/ole">
            <mc:AlternateContent xmlns:mc="http://schemas.openxmlformats.org/markup-compatibility/2006">
              <mc:Choice xmlns:v="urn:schemas-microsoft-com:vml" Requires="v">
                <p:oleObj spid="_x0000_s19011" name="Equation" r:id="rId33" imgW="304560" imgH="406080" progId="Equation.DSMT4">
                  <p:embed/>
                </p:oleObj>
              </mc:Choice>
              <mc:Fallback>
                <p:oleObj name="Equation" r:id="rId33" imgW="304560" imgH="406080" progId="Equation.DSMT4">
                  <p:embed/>
                  <p:pic>
                    <p:nvPicPr>
                      <p:cNvPr id="0" name=""/>
                      <p:cNvPicPr/>
                      <p:nvPr/>
                    </p:nvPicPr>
                    <p:blipFill>
                      <a:blip r:embed="rId34"/>
                      <a:stretch>
                        <a:fillRect/>
                      </a:stretch>
                    </p:blipFill>
                    <p:spPr>
                      <a:xfrm>
                        <a:off x="3060633" y="5146890"/>
                        <a:ext cx="726276" cy="968368"/>
                      </a:xfrm>
                      <a:prstGeom prst="rect">
                        <a:avLst/>
                      </a:prstGeom>
                    </p:spPr>
                  </p:pic>
                </p:oleObj>
              </mc:Fallback>
            </mc:AlternateContent>
          </a:graphicData>
        </a:graphic>
      </p:graphicFrame>
    </p:spTree>
    <p:extLst>
      <p:ext uri="{BB962C8B-B14F-4D97-AF65-F5344CB8AC3E}">
        <p14:creationId xmlns:p14="http://schemas.microsoft.com/office/powerpoint/2010/main" val="3806491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7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75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508"/>
                                        </p:tgtEl>
                                        <p:attrNameLst>
                                          <p:attrName>style.visibility</p:attrName>
                                        </p:attrNameLst>
                                      </p:cBhvr>
                                      <p:to>
                                        <p:strVal val="visible"/>
                                      </p:to>
                                    </p:set>
                                    <p:animEffect transition="in" filter="wipe(left)">
                                      <p:cBhvr>
                                        <p:cTn id="32" dur="500"/>
                                        <p:tgtEl>
                                          <p:spTgt spid="635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3185"/>
                                        </p:tgtEl>
                                        <p:attrNameLst>
                                          <p:attrName>style.visibility</p:attrName>
                                        </p:attrNameLst>
                                      </p:cBhvr>
                                      <p:to>
                                        <p:strVal val="visible"/>
                                      </p:to>
                                    </p:set>
                                    <p:animEffect transition="in" filter="wipe(left)">
                                      <p:cBhvr>
                                        <p:cTn id="37" dur="500"/>
                                        <p:tgtEl>
                                          <p:spTgt spid="931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3186"/>
                                        </p:tgtEl>
                                        <p:attrNameLst>
                                          <p:attrName>style.visibility</p:attrName>
                                        </p:attrNameLst>
                                      </p:cBhvr>
                                      <p:to>
                                        <p:strVal val="visible"/>
                                      </p:to>
                                    </p:set>
                                    <p:animEffect transition="in" filter="wipe(left)">
                                      <p:cBhvr>
                                        <p:cTn id="47" dur="500"/>
                                        <p:tgtEl>
                                          <p:spTgt spid="9318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8" grpId="0" autoUpdateAnimBg="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1352206" y="3399389"/>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latin typeface="+mn-ea"/>
                <a:ea typeface="+mn-ea"/>
              </a:rPr>
              <a:t>解</a:t>
            </a:r>
            <a:endParaRPr lang="zh-CN" altLang="en-US" sz="2800" dirty="0">
              <a:solidFill>
                <a:srgbClr val="FF0000"/>
              </a:solidFill>
              <a:latin typeface="+mn-ea"/>
              <a:ea typeface="+mn-ea"/>
            </a:endParaRPr>
          </a:p>
        </p:txBody>
      </p:sp>
      <p:graphicFrame>
        <p:nvGraphicFramePr>
          <p:cNvPr id="95233" name="Object 3"/>
          <p:cNvGraphicFramePr>
            <a:graphicFrameLocks noChangeAspect="1"/>
          </p:cNvGraphicFramePr>
          <p:nvPr>
            <p:extLst>
              <p:ext uri="{D42A27DB-BD31-4B8C-83A1-F6EECF244321}">
                <p14:modId xmlns:p14="http://schemas.microsoft.com/office/powerpoint/2010/main" val="323165802"/>
              </p:ext>
            </p:extLst>
          </p:nvPr>
        </p:nvGraphicFramePr>
        <p:xfrm>
          <a:off x="2563014" y="3139185"/>
          <a:ext cx="4076700" cy="1844675"/>
        </p:xfrm>
        <a:graphic>
          <a:graphicData uri="http://schemas.openxmlformats.org/presentationml/2006/ole">
            <mc:AlternateContent xmlns:mc="http://schemas.openxmlformats.org/markup-compatibility/2006">
              <mc:Choice xmlns:v="urn:schemas-microsoft-com:vml" Requires="v">
                <p:oleObj spid="_x0000_s5535" name="Document" r:id="rId3" imgW="4043822" imgH="1844706" progId="Word.Document.8">
                  <p:embed/>
                </p:oleObj>
              </mc:Choice>
              <mc:Fallback>
                <p:oleObj name="Document" r:id="rId3" imgW="4043822" imgH="1844706" progId="Word.Document.8">
                  <p:embed/>
                  <p:pic>
                    <p:nvPicPr>
                      <p:cNvPr id="0" name=""/>
                      <p:cNvPicPr>
                        <a:picLocks noChangeAspect="1" noChangeArrowheads="1"/>
                      </p:cNvPicPr>
                      <p:nvPr/>
                    </p:nvPicPr>
                    <p:blipFill>
                      <a:blip r:embed="rId4"/>
                      <a:srcRect/>
                      <a:stretch>
                        <a:fillRect/>
                      </a:stretch>
                    </p:blipFill>
                    <p:spPr bwMode="auto">
                      <a:xfrm>
                        <a:off x="2563014" y="3139185"/>
                        <a:ext cx="4076700" cy="184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1" name="Text Box 5"/>
          <p:cNvSpPr txBox="1">
            <a:spLocks noChangeArrowheads="1"/>
          </p:cNvSpPr>
          <p:nvPr/>
        </p:nvSpPr>
        <p:spPr bwMode="auto">
          <a:xfrm>
            <a:off x="2419006" y="5112922"/>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则</a:t>
            </a:r>
            <a:endParaRPr lang="zh-CN" altLang="en-US" dirty="0"/>
          </a:p>
        </p:txBody>
      </p:sp>
      <p:graphicFrame>
        <p:nvGraphicFramePr>
          <p:cNvPr id="95234" name="Object 4"/>
          <p:cNvGraphicFramePr>
            <a:graphicFrameLocks noChangeAspect="1"/>
          </p:cNvGraphicFramePr>
          <p:nvPr>
            <p:extLst>
              <p:ext uri="{D42A27DB-BD31-4B8C-83A1-F6EECF244321}">
                <p14:modId xmlns:p14="http://schemas.microsoft.com/office/powerpoint/2010/main" val="154901331"/>
              </p:ext>
            </p:extLst>
          </p:nvPr>
        </p:nvGraphicFramePr>
        <p:xfrm>
          <a:off x="3104806" y="4854973"/>
          <a:ext cx="2401928" cy="1060592"/>
        </p:xfrm>
        <a:graphic>
          <a:graphicData uri="http://schemas.openxmlformats.org/presentationml/2006/ole">
            <mc:AlternateContent xmlns:mc="http://schemas.openxmlformats.org/markup-compatibility/2006">
              <mc:Choice xmlns:v="urn:schemas-microsoft-com:vml" Requires="v">
                <p:oleObj spid="_x0000_s5536" name="Equation" r:id="rId5" imgW="977760" imgH="431640" progId="Equation.DSMT4">
                  <p:embed/>
                </p:oleObj>
              </mc:Choice>
              <mc:Fallback>
                <p:oleObj name="Equation" r:id="rId5" imgW="977760" imgH="431640" progId="Equation.DSMT4">
                  <p:embed/>
                  <p:pic>
                    <p:nvPicPr>
                      <p:cNvPr id="0" name=""/>
                      <p:cNvPicPr>
                        <a:picLocks noChangeAspect="1" noChangeArrowheads="1"/>
                      </p:cNvPicPr>
                      <p:nvPr/>
                    </p:nvPicPr>
                    <p:blipFill>
                      <a:blip r:embed="rId6"/>
                      <a:srcRect/>
                      <a:stretch>
                        <a:fillRect/>
                      </a:stretch>
                    </p:blipFill>
                    <p:spPr bwMode="auto">
                      <a:xfrm>
                        <a:off x="3104806" y="4854973"/>
                        <a:ext cx="2401928" cy="1060592"/>
                      </a:xfrm>
                      <a:prstGeom prst="rect">
                        <a:avLst/>
                      </a:prstGeom>
                      <a:noFill/>
                      <a:ln>
                        <a:noFill/>
                      </a:ln>
                      <a:effectLst/>
                      <a:extLst/>
                    </p:spPr>
                  </p:pic>
                </p:oleObj>
              </mc:Fallback>
            </mc:AlternateContent>
          </a:graphicData>
        </a:graphic>
      </p:graphicFrame>
      <p:grpSp>
        <p:nvGrpSpPr>
          <p:cNvPr id="2" name="Group 7"/>
          <p:cNvGrpSpPr>
            <a:grpSpLocks/>
          </p:cNvGrpSpPr>
          <p:nvPr/>
        </p:nvGrpSpPr>
        <p:grpSpPr bwMode="auto">
          <a:xfrm>
            <a:off x="9170266" y="3518297"/>
            <a:ext cx="2438400" cy="2438401"/>
            <a:chOff x="3552" y="2208"/>
            <a:chExt cx="1536" cy="1536"/>
          </a:xfrm>
        </p:grpSpPr>
        <p:grpSp>
          <p:nvGrpSpPr>
            <p:cNvPr id="11280" name="Group 8"/>
            <p:cNvGrpSpPr>
              <a:grpSpLocks/>
            </p:cNvGrpSpPr>
            <p:nvPr/>
          </p:nvGrpSpPr>
          <p:grpSpPr bwMode="auto">
            <a:xfrm>
              <a:off x="3552" y="2208"/>
              <a:ext cx="1536" cy="1536"/>
              <a:chOff x="1200" y="1872"/>
              <a:chExt cx="1968" cy="1968"/>
            </a:xfrm>
          </p:grpSpPr>
          <p:grpSp>
            <p:nvGrpSpPr>
              <p:cNvPr id="11285" name="Group 9"/>
              <p:cNvGrpSpPr>
                <a:grpSpLocks/>
              </p:cNvGrpSpPr>
              <p:nvPr/>
            </p:nvGrpSpPr>
            <p:grpSpPr bwMode="auto">
              <a:xfrm>
                <a:off x="1200" y="1872"/>
                <a:ext cx="1968" cy="1968"/>
                <a:chOff x="1200" y="1200"/>
                <a:chExt cx="1968" cy="1968"/>
              </a:xfrm>
            </p:grpSpPr>
            <p:graphicFrame>
              <p:nvGraphicFramePr>
                <p:cNvPr id="11272" name="Object 8"/>
                <p:cNvGraphicFramePr>
                  <a:graphicFrameLocks noChangeAspect="1"/>
                </p:cNvGraphicFramePr>
                <p:nvPr/>
              </p:nvGraphicFramePr>
              <p:xfrm>
                <a:off x="1200" y="1200"/>
                <a:ext cx="1968" cy="1968"/>
              </p:xfrm>
              <a:graphic>
                <a:graphicData uri="http://schemas.openxmlformats.org/presentationml/2006/ole">
                  <mc:AlternateContent xmlns:mc="http://schemas.openxmlformats.org/markup-compatibility/2006">
                    <mc:Choice xmlns:v="urn:schemas-microsoft-com:vml" Requires="v">
                      <p:oleObj spid="_x0000_s5537" name="BMP 图象" r:id="rId7" imgW="3123810" imgH="3123810" progId="Paint.Picture">
                        <p:embed/>
                      </p:oleObj>
                    </mc:Choice>
                    <mc:Fallback>
                      <p:oleObj name="BMP 图象" r:id="rId7" imgW="3123810" imgH="3123810"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1200"/>
                              <a:ext cx="1968" cy="1968"/>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6" name="Line 11"/>
                <p:cNvSpPr>
                  <a:spLocks noChangeShapeType="1"/>
                </p:cNvSpPr>
                <p:nvPr/>
              </p:nvSpPr>
              <p:spPr bwMode="auto">
                <a:xfrm flipV="1">
                  <a:off x="1851" y="1344"/>
                  <a:ext cx="0" cy="3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3" name="Object 9"/>
                <p:cNvGraphicFramePr>
                  <a:graphicFrameLocks noChangeAspect="1"/>
                </p:cNvGraphicFramePr>
                <p:nvPr/>
              </p:nvGraphicFramePr>
              <p:xfrm>
                <a:off x="1693" y="1296"/>
                <a:ext cx="127" cy="159"/>
              </p:xfrm>
              <a:graphic>
                <a:graphicData uri="http://schemas.openxmlformats.org/presentationml/2006/ole">
                  <mc:AlternateContent xmlns:mc="http://schemas.openxmlformats.org/markup-compatibility/2006">
                    <mc:Choice xmlns:v="urn:schemas-microsoft-com:vml" Requires="v">
                      <p:oleObj spid="_x0000_s5538" name="公式" r:id="rId9" imgW="203040" imgH="253800" progId="Equation.3">
                        <p:embed/>
                      </p:oleObj>
                    </mc:Choice>
                    <mc:Fallback>
                      <p:oleObj name="公式" r:id="rId9" imgW="20304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3" y="1296"/>
                              <a:ext cx="12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
                <p:cNvGraphicFramePr>
                  <a:graphicFrameLocks noChangeAspect="1"/>
                </p:cNvGraphicFramePr>
                <p:nvPr/>
              </p:nvGraphicFramePr>
              <p:xfrm>
                <a:off x="1458" y="2854"/>
                <a:ext cx="159" cy="151"/>
              </p:xfrm>
              <a:graphic>
                <a:graphicData uri="http://schemas.openxmlformats.org/presentationml/2006/ole">
                  <mc:AlternateContent xmlns:mc="http://schemas.openxmlformats.org/markup-compatibility/2006">
                    <mc:Choice xmlns:v="urn:schemas-microsoft-com:vml" Requires="v">
                      <p:oleObj spid="_x0000_s5539" name="公式" r:id="rId11" imgW="253800" imgH="241200" progId="Equation.3">
                        <p:embed/>
                      </p:oleObj>
                    </mc:Choice>
                    <mc:Fallback>
                      <p:oleObj name="公式" r:id="rId11" imgW="25380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8" y="2854"/>
                              <a:ext cx="159"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1"/>
                <p:cNvGraphicFramePr>
                  <a:graphicFrameLocks noChangeAspect="1"/>
                </p:cNvGraphicFramePr>
                <p:nvPr/>
              </p:nvGraphicFramePr>
              <p:xfrm>
                <a:off x="2832" y="2540"/>
                <a:ext cx="159" cy="199"/>
              </p:xfrm>
              <a:graphic>
                <a:graphicData uri="http://schemas.openxmlformats.org/presentationml/2006/ole">
                  <mc:AlternateContent xmlns:mc="http://schemas.openxmlformats.org/markup-compatibility/2006">
                    <mc:Choice xmlns:v="urn:schemas-microsoft-com:vml" Requires="v">
                      <p:oleObj spid="_x0000_s5540" name="公式" r:id="rId13" imgW="253800" imgH="317160" progId="Equation.3">
                        <p:embed/>
                      </p:oleObj>
                    </mc:Choice>
                    <mc:Fallback>
                      <p:oleObj name="公式" r:id="rId13" imgW="25380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2540"/>
                              <a:ext cx="15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12"/>
                <p:cNvGraphicFramePr>
                  <a:graphicFrameLocks noChangeAspect="1"/>
                </p:cNvGraphicFramePr>
                <p:nvPr/>
              </p:nvGraphicFramePr>
              <p:xfrm>
                <a:off x="1816" y="2487"/>
                <a:ext cx="125" cy="140"/>
              </p:xfrm>
              <a:graphic>
                <a:graphicData uri="http://schemas.openxmlformats.org/presentationml/2006/ole">
                  <mc:AlternateContent xmlns:mc="http://schemas.openxmlformats.org/markup-compatibility/2006">
                    <mc:Choice xmlns:v="urn:schemas-microsoft-com:vml" Requires="v">
                      <p:oleObj spid="_x0000_s5541" name="公式" r:id="rId15" imgW="215640" imgH="241200" progId="Equation.3">
                        <p:embed/>
                      </p:oleObj>
                    </mc:Choice>
                    <mc:Fallback>
                      <p:oleObj name="公式" r:id="rId15" imgW="215640" imgH="241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16" y="2487"/>
                              <a:ext cx="12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7" name="Line 16"/>
                <p:cNvSpPr>
                  <a:spLocks noChangeShapeType="1"/>
                </p:cNvSpPr>
                <p:nvPr/>
              </p:nvSpPr>
              <p:spPr bwMode="auto">
                <a:xfrm>
                  <a:off x="2771" y="249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17"/>
                <p:cNvSpPr>
                  <a:spLocks noChangeShapeType="1"/>
                </p:cNvSpPr>
                <p:nvPr/>
              </p:nvSpPr>
              <p:spPr bwMode="auto">
                <a:xfrm flipH="1">
                  <a:off x="1405" y="2553"/>
                  <a:ext cx="384"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1271" name="Object 7"/>
              <p:cNvGraphicFramePr>
                <a:graphicFrameLocks noChangeAspect="1"/>
              </p:cNvGraphicFramePr>
              <p:nvPr/>
            </p:nvGraphicFramePr>
            <p:xfrm>
              <a:off x="2112" y="2352"/>
              <a:ext cx="117" cy="135"/>
            </p:xfrm>
            <a:graphic>
              <a:graphicData uri="http://schemas.openxmlformats.org/presentationml/2006/ole">
                <mc:AlternateContent xmlns:mc="http://schemas.openxmlformats.org/markup-compatibility/2006">
                  <mc:Choice xmlns:v="urn:schemas-microsoft-com:vml" Requires="v">
                    <p:oleObj spid="_x0000_s5542" name="公式" r:id="rId17" imgW="253800" imgH="291960" progId="Equation.3">
                      <p:embed/>
                    </p:oleObj>
                  </mc:Choice>
                  <mc:Fallback>
                    <p:oleObj name="公式" r:id="rId17" imgW="253800" imgH="29196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2" y="2352"/>
                            <a:ext cx="117"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81" name="Group 19"/>
            <p:cNvGrpSpPr>
              <a:grpSpLocks/>
            </p:cNvGrpSpPr>
            <p:nvPr/>
          </p:nvGrpSpPr>
          <p:grpSpPr bwMode="auto">
            <a:xfrm>
              <a:off x="4272" y="2256"/>
              <a:ext cx="497" cy="960"/>
              <a:chOff x="4272" y="2256"/>
              <a:chExt cx="497" cy="960"/>
            </a:xfrm>
          </p:grpSpPr>
          <p:grpSp>
            <p:nvGrpSpPr>
              <p:cNvPr id="11282" name="Group 20"/>
              <p:cNvGrpSpPr>
                <a:grpSpLocks/>
              </p:cNvGrpSpPr>
              <p:nvPr/>
            </p:nvGrpSpPr>
            <p:grpSpPr bwMode="auto">
              <a:xfrm>
                <a:off x="4272" y="2256"/>
                <a:ext cx="497" cy="672"/>
                <a:chOff x="4272" y="2256"/>
                <a:chExt cx="497" cy="672"/>
              </a:xfrm>
            </p:grpSpPr>
            <p:sp>
              <p:nvSpPr>
                <p:cNvPr id="11284" name="Line 21"/>
                <p:cNvSpPr>
                  <a:spLocks noChangeShapeType="1"/>
                </p:cNvSpPr>
                <p:nvPr/>
              </p:nvSpPr>
              <p:spPr bwMode="auto">
                <a:xfrm flipV="1">
                  <a:off x="4272" y="2400"/>
                  <a:ext cx="384" cy="5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0" name="Object 6"/>
                <p:cNvGraphicFramePr>
                  <a:graphicFrameLocks noChangeAspect="1"/>
                </p:cNvGraphicFramePr>
                <p:nvPr/>
              </p:nvGraphicFramePr>
              <p:xfrm>
                <a:off x="4656" y="2256"/>
                <a:ext cx="113" cy="143"/>
              </p:xfrm>
              <a:graphic>
                <a:graphicData uri="http://schemas.openxmlformats.org/presentationml/2006/ole">
                  <mc:AlternateContent xmlns:mc="http://schemas.openxmlformats.org/markup-compatibility/2006">
                    <mc:Choice xmlns:v="urn:schemas-microsoft-com:vml" Requires="v">
                      <p:oleObj spid="_x0000_s5543" name="公式" r:id="rId19" imgW="241200" imgH="304560" progId="Equation.3">
                        <p:embed/>
                      </p:oleObj>
                    </mc:Choice>
                    <mc:Fallback>
                      <p:oleObj name="公式" r:id="rId19" imgW="241200" imgH="304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56" y="2256"/>
                              <a:ext cx="113"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69" name="Object 5"/>
              <p:cNvGraphicFramePr>
                <a:graphicFrameLocks noChangeAspect="1"/>
              </p:cNvGraphicFramePr>
              <p:nvPr/>
            </p:nvGraphicFramePr>
            <p:xfrm>
              <a:off x="4574" y="3050"/>
              <a:ext cx="117" cy="135"/>
            </p:xfrm>
            <a:graphic>
              <a:graphicData uri="http://schemas.openxmlformats.org/presentationml/2006/ole">
                <mc:AlternateContent xmlns:mc="http://schemas.openxmlformats.org/markup-compatibility/2006">
                  <mc:Choice xmlns:v="urn:schemas-microsoft-com:vml" Requires="v">
                    <p:oleObj spid="_x0000_s5544" name="公式" r:id="rId21" imgW="253800" imgH="291960" progId="Equation.3">
                      <p:embed/>
                    </p:oleObj>
                  </mc:Choice>
                  <mc:Fallback>
                    <p:oleObj name="公式" r:id="rId21" imgW="253800" imgH="2919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4" y="3050"/>
                            <a:ext cx="117"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3" name="Line 24"/>
              <p:cNvSpPr>
                <a:spLocks noChangeShapeType="1"/>
              </p:cNvSpPr>
              <p:nvPr/>
            </p:nvSpPr>
            <p:spPr bwMode="auto">
              <a:xfrm flipV="1">
                <a:off x="4691" y="3013"/>
                <a:ext cx="43" cy="203"/>
              </a:xfrm>
              <a:prstGeom prst="line">
                <a:avLst/>
              </a:prstGeom>
              <a:noFill/>
              <a:ln w="12700">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3" name="对象 2"/>
          <p:cNvGraphicFramePr>
            <a:graphicFrameLocks noChangeAspect="1"/>
          </p:cNvGraphicFramePr>
          <p:nvPr>
            <p:extLst>
              <p:ext uri="{D42A27DB-BD31-4B8C-83A1-F6EECF244321}">
                <p14:modId xmlns:p14="http://schemas.microsoft.com/office/powerpoint/2010/main" val="1788730248"/>
              </p:ext>
            </p:extLst>
          </p:nvPr>
        </p:nvGraphicFramePr>
        <p:xfrm>
          <a:off x="2790443" y="885889"/>
          <a:ext cx="5994969" cy="897206"/>
        </p:xfrm>
        <a:graphic>
          <a:graphicData uri="http://schemas.openxmlformats.org/presentationml/2006/ole">
            <mc:AlternateContent xmlns:mc="http://schemas.openxmlformats.org/markup-compatibility/2006">
              <mc:Choice xmlns:v="urn:schemas-microsoft-com:vml" Requires="v">
                <p:oleObj spid="_x0000_s5545" name="Equation" r:id="rId23" imgW="2539800" imgH="380880" progId="Equation.DSMT4">
                  <p:embed/>
                </p:oleObj>
              </mc:Choice>
              <mc:Fallback>
                <p:oleObj name="Equation" r:id="rId23" imgW="2539800" imgH="380880" progId="Equation.DSMT4">
                  <p:embed/>
                  <p:pic>
                    <p:nvPicPr>
                      <p:cNvPr id="0" name=""/>
                      <p:cNvPicPr/>
                      <p:nvPr/>
                    </p:nvPicPr>
                    <p:blipFill>
                      <a:blip r:embed="rId24"/>
                      <a:stretch>
                        <a:fillRect/>
                      </a:stretch>
                    </p:blipFill>
                    <p:spPr>
                      <a:xfrm>
                        <a:off x="2790443" y="885889"/>
                        <a:ext cx="5994969" cy="897206"/>
                      </a:xfrm>
                      <a:prstGeom prst="rect">
                        <a:avLst/>
                      </a:prstGeom>
                    </p:spPr>
                  </p:pic>
                </p:oleObj>
              </mc:Fallback>
            </mc:AlternateContent>
          </a:graphicData>
        </a:graphic>
      </p:graphicFrame>
      <p:sp>
        <p:nvSpPr>
          <p:cNvPr id="4" name="文本框 3"/>
          <p:cNvSpPr txBox="1"/>
          <p:nvPr/>
        </p:nvSpPr>
        <p:spPr>
          <a:xfrm>
            <a:off x="963305" y="497075"/>
            <a:ext cx="726481" cy="523220"/>
          </a:xfrm>
          <a:prstGeom prst="rect">
            <a:avLst/>
          </a:prstGeom>
          <a:noFill/>
        </p:spPr>
        <p:txBody>
          <a:bodyPr wrap="none" rtlCol="0">
            <a:spAutoFit/>
          </a:bodyPr>
          <a:lstStyle/>
          <a:p>
            <a:r>
              <a:rPr lang="zh-CN" altLang="en-US" sz="2800" b="1" dirty="0" smtClean="0">
                <a:solidFill>
                  <a:srgbClr val="FF0000"/>
                </a:solidFill>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2</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607105" y="512041"/>
            <a:ext cx="2339102" cy="523220"/>
          </a:xfrm>
          <a:prstGeom prst="rect">
            <a:avLst/>
          </a:prstGeom>
          <a:noFill/>
        </p:spPr>
        <p:txBody>
          <a:bodyPr wrap="none" rtlCol="0">
            <a:spAutoFit/>
          </a:bodyPr>
          <a:lstStyle/>
          <a:p>
            <a:r>
              <a:rPr lang="zh-CN" altLang="en-US" sz="2800" b="1" dirty="0" smtClean="0"/>
              <a:t>计算曲线积分</a:t>
            </a:r>
            <a:endParaRPr lang="zh-CN" altLang="en-US" sz="2800" b="1" dirty="0"/>
          </a:p>
        </p:txBody>
      </p:sp>
      <p:graphicFrame>
        <p:nvGraphicFramePr>
          <p:cNvPr id="6" name="对象 5"/>
          <p:cNvGraphicFramePr>
            <a:graphicFrameLocks noChangeAspect="1"/>
          </p:cNvGraphicFramePr>
          <p:nvPr>
            <p:extLst>
              <p:ext uri="{D42A27DB-BD31-4B8C-83A1-F6EECF244321}">
                <p14:modId xmlns:p14="http://schemas.microsoft.com/office/powerpoint/2010/main" val="3559209000"/>
              </p:ext>
            </p:extLst>
          </p:nvPr>
        </p:nvGraphicFramePr>
        <p:xfrm>
          <a:off x="963305" y="1587534"/>
          <a:ext cx="9918700" cy="952500"/>
        </p:xfrm>
        <a:graphic>
          <a:graphicData uri="http://schemas.openxmlformats.org/presentationml/2006/ole">
            <mc:AlternateContent xmlns:mc="http://schemas.openxmlformats.org/markup-compatibility/2006">
              <mc:Choice xmlns:v="urn:schemas-microsoft-com:vml" Requires="v">
                <p:oleObj spid="_x0000_s5546" name="Equation" r:id="rId25" imgW="4228920" imgH="406080" progId="Equation.DSMT4">
                  <p:embed/>
                </p:oleObj>
              </mc:Choice>
              <mc:Fallback>
                <p:oleObj name="Equation" r:id="rId25" imgW="4228920" imgH="406080" progId="Equation.DSMT4">
                  <p:embed/>
                  <p:pic>
                    <p:nvPicPr>
                      <p:cNvPr id="0" name=""/>
                      <p:cNvPicPr/>
                      <p:nvPr/>
                    </p:nvPicPr>
                    <p:blipFill>
                      <a:blip r:embed="rId26"/>
                      <a:stretch>
                        <a:fillRect/>
                      </a:stretch>
                    </p:blipFill>
                    <p:spPr>
                      <a:xfrm>
                        <a:off x="963305" y="1587534"/>
                        <a:ext cx="9918700" cy="952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06540188"/>
              </p:ext>
            </p:extLst>
          </p:nvPr>
        </p:nvGraphicFramePr>
        <p:xfrm>
          <a:off x="963305" y="2580515"/>
          <a:ext cx="9721703" cy="524663"/>
        </p:xfrm>
        <a:graphic>
          <a:graphicData uri="http://schemas.openxmlformats.org/presentationml/2006/ole">
            <mc:AlternateContent xmlns:mc="http://schemas.openxmlformats.org/markup-compatibility/2006">
              <mc:Choice xmlns:v="urn:schemas-microsoft-com:vml" Requires="v">
                <p:oleObj spid="_x0000_s5547" name="Equation" r:id="rId27" imgW="4000320" imgH="215640" progId="Equation.DSMT4">
                  <p:embed/>
                </p:oleObj>
              </mc:Choice>
              <mc:Fallback>
                <p:oleObj name="Equation" r:id="rId27" imgW="4000320" imgH="215640" progId="Equation.DSMT4">
                  <p:embed/>
                  <p:pic>
                    <p:nvPicPr>
                      <p:cNvPr id="0" name=""/>
                      <p:cNvPicPr/>
                      <p:nvPr/>
                    </p:nvPicPr>
                    <p:blipFill>
                      <a:blip r:embed="rId28"/>
                      <a:stretch>
                        <a:fillRect/>
                      </a:stretch>
                    </p:blipFill>
                    <p:spPr>
                      <a:xfrm>
                        <a:off x="963305" y="2580515"/>
                        <a:ext cx="9721703" cy="524663"/>
                      </a:xfrm>
                      <a:prstGeom prst="rect">
                        <a:avLst/>
                      </a:prstGeom>
                    </p:spPr>
                  </p:pic>
                </p:oleObj>
              </mc:Fallback>
            </mc:AlternateContent>
          </a:graphicData>
        </a:graphic>
      </p:graphicFrame>
    </p:spTree>
    <p:extLst>
      <p:ext uri="{BB962C8B-B14F-4D97-AF65-F5344CB8AC3E}">
        <p14:creationId xmlns:p14="http://schemas.microsoft.com/office/powerpoint/2010/main" val="6755711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5233"/>
                                        </p:tgtEl>
                                        <p:attrNameLst>
                                          <p:attrName>style.visibility</p:attrName>
                                        </p:attrNameLst>
                                      </p:cBhvr>
                                      <p:to>
                                        <p:strVal val="visible"/>
                                      </p:to>
                                    </p:set>
                                    <p:animEffect transition="in" filter="wipe(left)">
                                      <p:cBhvr>
                                        <p:cTn id="16" dur="500"/>
                                        <p:tgtEl>
                                          <p:spTgt spid="952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541"/>
                                        </p:tgtEl>
                                        <p:attrNameLst>
                                          <p:attrName>style.visibility</p:attrName>
                                        </p:attrNameLst>
                                      </p:cBhvr>
                                      <p:to>
                                        <p:strVal val="visible"/>
                                      </p:to>
                                    </p:set>
                                    <p:animEffect transition="in" filter="wipe(left)">
                                      <p:cBhvr>
                                        <p:cTn id="21" dur="500"/>
                                        <p:tgtEl>
                                          <p:spTgt spid="65541"/>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95234"/>
                                        </p:tgtEl>
                                        <p:attrNameLst>
                                          <p:attrName>style.visibility</p:attrName>
                                        </p:attrNameLst>
                                      </p:cBhvr>
                                      <p:to>
                                        <p:strVal val="visible"/>
                                      </p:to>
                                    </p:set>
                                    <p:animEffect transition="in" filter="wipe(left)">
                                      <p:cBhvr>
                                        <p:cTn id="25"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Text Box 2"/>
          <p:cNvSpPr txBox="1">
            <a:spLocks noChangeArrowheads="1"/>
          </p:cNvSpPr>
          <p:nvPr/>
        </p:nvSpPr>
        <p:spPr bwMode="auto">
          <a:xfrm>
            <a:off x="2286000" y="882651"/>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t>即</a:t>
            </a:r>
            <a:endParaRPr lang="zh-CN" altLang="en-US"/>
          </a:p>
        </p:txBody>
      </p:sp>
      <p:graphicFrame>
        <p:nvGraphicFramePr>
          <p:cNvPr id="12290" name="Object 2"/>
          <p:cNvGraphicFramePr>
            <a:graphicFrameLocks noChangeAspect="1"/>
          </p:cNvGraphicFramePr>
          <p:nvPr/>
        </p:nvGraphicFramePr>
        <p:xfrm>
          <a:off x="3124200" y="685800"/>
          <a:ext cx="4178300" cy="901700"/>
        </p:xfrm>
        <a:graphic>
          <a:graphicData uri="http://schemas.openxmlformats.org/presentationml/2006/ole">
            <mc:AlternateContent xmlns:mc="http://schemas.openxmlformats.org/markup-compatibility/2006">
              <mc:Choice xmlns:v="urn:schemas-microsoft-com:vml" Requires="v">
                <p:oleObj spid="_x0000_s4438" name="公式" r:id="rId3" imgW="4178160" imgH="901440" progId="Equation.3">
                  <p:embed/>
                </p:oleObj>
              </mc:Choice>
              <mc:Fallback>
                <p:oleObj name="公式" r:id="rId3" imgW="4178160" imgH="901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685800"/>
                        <a:ext cx="41783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7" name="Object 3"/>
          <p:cNvGraphicFramePr>
            <a:graphicFrameLocks noChangeAspect="1"/>
          </p:cNvGraphicFramePr>
          <p:nvPr>
            <p:extLst>
              <p:ext uri="{D42A27DB-BD31-4B8C-83A1-F6EECF244321}">
                <p14:modId xmlns:p14="http://schemas.microsoft.com/office/powerpoint/2010/main" val="1202049129"/>
              </p:ext>
            </p:extLst>
          </p:nvPr>
        </p:nvGraphicFramePr>
        <p:xfrm>
          <a:off x="2147168" y="1636277"/>
          <a:ext cx="5917332" cy="2249923"/>
        </p:xfrm>
        <a:graphic>
          <a:graphicData uri="http://schemas.openxmlformats.org/presentationml/2006/ole">
            <mc:AlternateContent xmlns:mc="http://schemas.openxmlformats.org/markup-compatibility/2006">
              <mc:Choice xmlns:v="urn:schemas-microsoft-com:vml" Requires="v">
                <p:oleObj spid="_x0000_s4439" name="Equation" r:id="rId5" imgW="2438280" imgH="927000" progId="Equation.DSMT4">
                  <p:embed/>
                </p:oleObj>
              </mc:Choice>
              <mc:Fallback>
                <p:oleObj name="Equation" r:id="rId5" imgW="2438280" imgH="927000" progId="Equation.DSMT4">
                  <p:embed/>
                  <p:pic>
                    <p:nvPicPr>
                      <p:cNvPr id="0" name=""/>
                      <p:cNvPicPr>
                        <a:picLocks noChangeAspect="1" noChangeArrowheads="1"/>
                      </p:cNvPicPr>
                      <p:nvPr/>
                    </p:nvPicPr>
                    <p:blipFill>
                      <a:blip r:embed="rId6"/>
                      <a:srcRect/>
                      <a:stretch>
                        <a:fillRect/>
                      </a:stretch>
                    </p:blipFill>
                    <p:spPr bwMode="auto">
                      <a:xfrm>
                        <a:off x="2147168" y="1636277"/>
                        <a:ext cx="5917332" cy="2249923"/>
                      </a:xfrm>
                      <a:prstGeom prst="rect">
                        <a:avLst/>
                      </a:prstGeom>
                      <a:noFill/>
                      <a:ln>
                        <a:noFill/>
                      </a:ln>
                      <a:effectLst/>
                    </p:spPr>
                  </p:pic>
                </p:oleObj>
              </mc:Fallback>
            </mc:AlternateContent>
          </a:graphicData>
        </a:graphic>
      </p:graphicFrame>
      <p:graphicFrame>
        <p:nvGraphicFramePr>
          <p:cNvPr id="96258" name="Object 4"/>
          <p:cNvGraphicFramePr>
            <a:graphicFrameLocks noChangeAspect="1"/>
          </p:cNvGraphicFramePr>
          <p:nvPr>
            <p:extLst>
              <p:ext uri="{D42A27DB-BD31-4B8C-83A1-F6EECF244321}">
                <p14:modId xmlns:p14="http://schemas.microsoft.com/office/powerpoint/2010/main" val="3387619185"/>
              </p:ext>
            </p:extLst>
          </p:nvPr>
        </p:nvGraphicFramePr>
        <p:xfrm>
          <a:off x="2479675" y="4059238"/>
          <a:ext cx="3728655" cy="1115410"/>
        </p:xfrm>
        <a:graphic>
          <a:graphicData uri="http://schemas.openxmlformats.org/presentationml/2006/ole">
            <mc:AlternateContent xmlns:mc="http://schemas.openxmlformats.org/markup-compatibility/2006">
              <mc:Choice xmlns:v="urn:schemas-microsoft-com:vml" Requires="v">
                <p:oleObj spid="_x0000_s4440" name="Equation" r:id="rId7" imgW="1485720" imgH="444240" progId="Equation.DSMT4">
                  <p:embed/>
                </p:oleObj>
              </mc:Choice>
              <mc:Fallback>
                <p:oleObj name="Equation" r:id="rId7" imgW="1485720" imgH="444240" progId="Equation.DSMT4">
                  <p:embed/>
                  <p:pic>
                    <p:nvPicPr>
                      <p:cNvPr id="0" name=""/>
                      <p:cNvPicPr>
                        <a:picLocks noChangeAspect="1" noChangeArrowheads="1"/>
                      </p:cNvPicPr>
                      <p:nvPr/>
                    </p:nvPicPr>
                    <p:blipFill>
                      <a:blip r:embed="rId8"/>
                      <a:srcRect/>
                      <a:stretch>
                        <a:fillRect/>
                      </a:stretch>
                    </p:blipFill>
                    <p:spPr bwMode="auto">
                      <a:xfrm>
                        <a:off x="2479675" y="4059238"/>
                        <a:ext cx="3728655" cy="1115410"/>
                      </a:xfrm>
                      <a:prstGeom prst="rect">
                        <a:avLst/>
                      </a:prstGeom>
                      <a:noFill/>
                      <a:ln>
                        <a:noFill/>
                      </a:ln>
                      <a:effectLst/>
                    </p:spPr>
                  </p:pic>
                </p:oleObj>
              </mc:Fallback>
            </mc:AlternateContent>
          </a:graphicData>
        </a:graphic>
      </p:graphicFrame>
      <p:graphicFrame>
        <p:nvGraphicFramePr>
          <p:cNvPr id="96259" name="Object 5"/>
          <p:cNvGraphicFramePr>
            <a:graphicFrameLocks noChangeAspect="1"/>
          </p:cNvGraphicFramePr>
          <p:nvPr>
            <p:extLst>
              <p:ext uri="{D42A27DB-BD31-4B8C-83A1-F6EECF244321}">
                <p14:modId xmlns:p14="http://schemas.microsoft.com/office/powerpoint/2010/main" val="3900810811"/>
              </p:ext>
            </p:extLst>
          </p:nvPr>
        </p:nvGraphicFramePr>
        <p:xfrm>
          <a:off x="2442607" y="5181600"/>
          <a:ext cx="2427843" cy="1062182"/>
        </p:xfrm>
        <a:graphic>
          <a:graphicData uri="http://schemas.openxmlformats.org/presentationml/2006/ole">
            <mc:AlternateContent xmlns:mc="http://schemas.openxmlformats.org/markup-compatibility/2006">
              <mc:Choice xmlns:v="urn:schemas-microsoft-com:vml" Requires="v">
                <p:oleObj spid="_x0000_s4441" name="Equation" r:id="rId9" imgW="1015920" imgH="444240" progId="Equation.DSMT4">
                  <p:embed/>
                </p:oleObj>
              </mc:Choice>
              <mc:Fallback>
                <p:oleObj name="Equation" r:id="rId9" imgW="1015920" imgH="444240" progId="Equation.DSMT4">
                  <p:embed/>
                  <p:pic>
                    <p:nvPicPr>
                      <p:cNvPr id="0" name=""/>
                      <p:cNvPicPr>
                        <a:picLocks noChangeAspect="1" noChangeArrowheads="1"/>
                      </p:cNvPicPr>
                      <p:nvPr/>
                    </p:nvPicPr>
                    <p:blipFill>
                      <a:blip r:embed="rId10"/>
                      <a:srcRect/>
                      <a:stretch>
                        <a:fillRect/>
                      </a:stretch>
                    </p:blipFill>
                    <p:spPr bwMode="auto">
                      <a:xfrm>
                        <a:off x="2442607" y="5181600"/>
                        <a:ext cx="2427843" cy="1062182"/>
                      </a:xfrm>
                      <a:prstGeom prst="rect">
                        <a:avLst/>
                      </a:prstGeom>
                      <a:noFill/>
                      <a:ln>
                        <a:noFill/>
                      </a:ln>
                      <a:effectLst/>
                    </p:spPr>
                  </p:pic>
                </p:oleObj>
              </mc:Fallback>
            </mc:AlternateContent>
          </a:graphicData>
        </a:graphic>
      </p:graphicFrame>
      <p:graphicFrame>
        <p:nvGraphicFramePr>
          <p:cNvPr id="96260" name="Object 6"/>
          <p:cNvGraphicFramePr>
            <a:graphicFrameLocks noChangeAspect="1"/>
          </p:cNvGraphicFramePr>
          <p:nvPr>
            <p:extLst>
              <p:ext uri="{D42A27DB-BD31-4B8C-83A1-F6EECF244321}">
                <p14:modId xmlns:p14="http://schemas.microsoft.com/office/powerpoint/2010/main" val="2649104529"/>
              </p:ext>
            </p:extLst>
          </p:nvPr>
        </p:nvGraphicFramePr>
        <p:xfrm>
          <a:off x="4870450" y="5408010"/>
          <a:ext cx="2857500" cy="939800"/>
        </p:xfrm>
        <a:graphic>
          <a:graphicData uri="http://schemas.openxmlformats.org/presentationml/2006/ole">
            <mc:AlternateContent xmlns:mc="http://schemas.openxmlformats.org/markup-compatibility/2006">
              <mc:Choice xmlns:v="urn:schemas-microsoft-com:vml" Requires="v">
                <p:oleObj spid="_x0000_s4442" name="公式" r:id="rId11" imgW="2857320" imgH="939600" progId="Equation.3">
                  <p:embed/>
                </p:oleObj>
              </mc:Choice>
              <mc:Fallback>
                <p:oleObj name="公式" r:id="rId11" imgW="2857320" imgH="939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0450" y="5408010"/>
                        <a:ext cx="2857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Object 7"/>
          <p:cNvGraphicFramePr>
            <a:graphicFrameLocks noChangeAspect="1"/>
          </p:cNvGraphicFramePr>
          <p:nvPr/>
        </p:nvGraphicFramePr>
        <p:xfrm>
          <a:off x="7715250" y="5181600"/>
          <a:ext cx="939800" cy="889000"/>
        </p:xfrm>
        <a:graphic>
          <a:graphicData uri="http://schemas.openxmlformats.org/presentationml/2006/ole">
            <mc:AlternateContent xmlns:mc="http://schemas.openxmlformats.org/markup-compatibility/2006">
              <mc:Choice xmlns:v="urn:schemas-microsoft-com:vml" Requires="v">
                <p:oleObj spid="_x0000_s4443" name="公式" r:id="rId13" imgW="939600" imgH="888840" progId="Equation.3">
                  <p:embed/>
                </p:oleObj>
              </mc:Choice>
              <mc:Fallback>
                <p:oleObj name="公式" r:id="rId13" imgW="939600" imgH="8888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5181600"/>
                        <a:ext cx="939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8"/>
          <p:cNvGraphicFramePr>
            <a:graphicFrameLocks noChangeAspect="1"/>
          </p:cNvGraphicFramePr>
          <p:nvPr/>
        </p:nvGraphicFramePr>
        <p:xfrm>
          <a:off x="6299200" y="4059238"/>
          <a:ext cx="3530600" cy="889000"/>
        </p:xfrm>
        <a:graphic>
          <a:graphicData uri="http://schemas.openxmlformats.org/presentationml/2006/ole">
            <mc:AlternateContent xmlns:mc="http://schemas.openxmlformats.org/markup-compatibility/2006">
              <mc:Choice xmlns:v="urn:schemas-microsoft-com:vml" Requires="v">
                <p:oleObj spid="_x0000_s4444" name="公式" r:id="rId15" imgW="3530520" imgH="888840" progId="Equation.3">
                  <p:embed/>
                </p:oleObj>
              </mc:Choice>
              <mc:Fallback>
                <p:oleObj name="公式" r:id="rId15" imgW="3530520" imgH="8888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99200" y="4059238"/>
                        <a:ext cx="3530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9291782" y="1587500"/>
            <a:ext cx="2154238" cy="2085975"/>
            <a:chOff x="4032" y="672"/>
            <a:chExt cx="1357" cy="1314"/>
          </a:xfrm>
        </p:grpSpPr>
        <p:graphicFrame>
          <p:nvGraphicFramePr>
            <p:cNvPr id="12297" name="Object 9"/>
            <p:cNvGraphicFramePr>
              <a:graphicFrameLocks noChangeAspect="1"/>
            </p:cNvGraphicFramePr>
            <p:nvPr/>
          </p:nvGraphicFramePr>
          <p:xfrm>
            <a:off x="4128" y="672"/>
            <a:ext cx="1261" cy="1314"/>
          </p:xfrm>
          <a:graphic>
            <a:graphicData uri="http://schemas.openxmlformats.org/presentationml/2006/ole">
              <mc:AlternateContent xmlns:mc="http://schemas.openxmlformats.org/markup-compatibility/2006">
                <mc:Choice xmlns:v="urn:schemas-microsoft-com:vml" Requires="v">
                  <p:oleObj spid="_x0000_s4445" name="BMP 图象" r:id="rId17" imgW="2247619" imgH="2343477" progId="Paint.Picture">
                    <p:embed/>
                  </p:oleObj>
                </mc:Choice>
                <mc:Fallback>
                  <p:oleObj name="BMP 图象" r:id="rId17" imgW="2247619" imgH="2343477" progId="Paint.Picture">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8" y="672"/>
                          <a:ext cx="1261" cy="1314"/>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8" name="Object 10"/>
            <p:cNvGraphicFramePr>
              <a:graphicFrameLocks noChangeAspect="1"/>
            </p:cNvGraphicFramePr>
            <p:nvPr/>
          </p:nvGraphicFramePr>
          <p:xfrm>
            <a:off x="4560" y="1248"/>
            <a:ext cx="240" cy="212"/>
          </p:xfrm>
          <a:graphic>
            <a:graphicData uri="http://schemas.openxmlformats.org/presentationml/2006/ole">
              <mc:AlternateContent xmlns:mc="http://schemas.openxmlformats.org/markup-compatibility/2006">
                <mc:Choice xmlns:v="urn:schemas-microsoft-com:vml" Requires="v">
                  <p:oleObj spid="_x0000_s4446" name="公式" r:id="rId19" imgW="533160" imgH="469800" progId="Equation.3">
                    <p:embed/>
                  </p:oleObj>
                </mc:Choice>
                <mc:Fallback>
                  <p:oleObj name="公式" r:id="rId19" imgW="533160" imgH="469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60" y="1248"/>
                          <a:ext cx="2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1"/>
            <p:cNvGraphicFramePr>
              <a:graphicFrameLocks noChangeAspect="1"/>
            </p:cNvGraphicFramePr>
            <p:nvPr/>
          </p:nvGraphicFramePr>
          <p:xfrm>
            <a:off x="4896" y="1055"/>
            <a:ext cx="480" cy="289"/>
          </p:xfrm>
          <a:graphic>
            <a:graphicData uri="http://schemas.openxmlformats.org/presentationml/2006/ole">
              <mc:AlternateContent xmlns:mc="http://schemas.openxmlformats.org/markup-compatibility/2006">
                <mc:Choice xmlns:v="urn:schemas-microsoft-com:vml" Requires="v">
                  <p:oleObj spid="_x0000_s4447" name="公式" r:id="rId21" imgW="1371600" imgH="825480" progId="Equation.3">
                    <p:embed/>
                  </p:oleObj>
                </mc:Choice>
                <mc:Fallback>
                  <p:oleObj name="公式" r:id="rId21" imgW="1371600" imgH="825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96" y="1055"/>
                          <a:ext cx="48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12"/>
            <p:cNvGraphicFramePr>
              <a:graphicFrameLocks noChangeAspect="1"/>
            </p:cNvGraphicFramePr>
            <p:nvPr/>
          </p:nvGraphicFramePr>
          <p:xfrm>
            <a:off x="4032" y="1536"/>
            <a:ext cx="480" cy="289"/>
          </p:xfrm>
          <a:graphic>
            <a:graphicData uri="http://schemas.openxmlformats.org/presentationml/2006/ole">
              <mc:AlternateContent xmlns:mc="http://schemas.openxmlformats.org/markup-compatibility/2006">
                <mc:Choice xmlns:v="urn:schemas-microsoft-com:vml" Requires="v">
                  <p:oleObj spid="_x0000_s4448" name="公式" r:id="rId23" imgW="1371600" imgH="825480" progId="Equation.3">
                    <p:embed/>
                  </p:oleObj>
                </mc:Choice>
                <mc:Fallback>
                  <p:oleObj name="公式" r:id="rId23" imgW="1371600" imgH="8254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32" y="1536"/>
                          <a:ext cx="48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46513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10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57"/>
                                        </p:tgtEl>
                                        <p:attrNameLst>
                                          <p:attrName>style.visibility</p:attrName>
                                        </p:attrNameLst>
                                      </p:cBhvr>
                                      <p:to>
                                        <p:strVal val="visible"/>
                                      </p:to>
                                    </p:set>
                                    <p:animEffect transition="in" filter="wipe(left)">
                                      <p:cBhvr>
                                        <p:cTn id="12" dur="500"/>
                                        <p:tgtEl>
                                          <p:spTgt spid="962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58"/>
                                        </p:tgtEl>
                                        <p:attrNameLst>
                                          <p:attrName>style.visibility</p:attrName>
                                        </p:attrNameLst>
                                      </p:cBhvr>
                                      <p:to>
                                        <p:strVal val="visible"/>
                                      </p:to>
                                    </p:set>
                                    <p:animEffect transition="in" filter="wipe(left)">
                                      <p:cBhvr>
                                        <p:cTn id="17" dur="500"/>
                                        <p:tgtEl>
                                          <p:spTgt spid="962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262"/>
                                        </p:tgtEl>
                                        <p:attrNameLst>
                                          <p:attrName>style.visibility</p:attrName>
                                        </p:attrNameLst>
                                      </p:cBhvr>
                                      <p:to>
                                        <p:strVal val="visible"/>
                                      </p:to>
                                    </p:set>
                                    <p:animEffect transition="in" filter="wipe(left)">
                                      <p:cBhvr>
                                        <p:cTn id="22" dur="500"/>
                                        <p:tgtEl>
                                          <p:spTgt spid="962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259"/>
                                        </p:tgtEl>
                                        <p:attrNameLst>
                                          <p:attrName>style.visibility</p:attrName>
                                        </p:attrNameLst>
                                      </p:cBhvr>
                                      <p:to>
                                        <p:strVal val="visible"/>
                                      </p:to>
                                    </p:set>
                                    <p:animEffect transition="in" filter="wipe(left)">
                                      <p:cBhvr>
                                        <p:cTn id="27" dur="500"/>
                                        <p:tgtEl>
                                          <p:spTgt spid="962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260"/>
                                        </p:tgtEl>
                                        <p:attrNameLst>
                                          <p:attrName>style.visibility</p:attrName>
                                        </p:attrNameLst>
                                      </p:cBhvr>
                                      <p:to>
                                        <p:strVal val="visible"/>
                                      </p:to>
                                    </p:set>
                                    <p:animEffect transition="in" filter="wipe(left)">
                                      <p:cBhvr>
                                        <p:cTn id="32" dur="500"/>
                                        <p:tgtEl>
                                          <p:spTgt spid="962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6261"/>
                                        </p:tgtEl>
                                        <p:attrNameLst>
                                          <p:attrName>style.visibility</p:attrName>
                                        </p:attrNameLst>
                                      </p:cBhvr>
                                      <p:to>
                                        <p:strVal val="visible"/>
                                      </p:to>
                                    </p:set>
                                    <p:animEffect transition="in" filter="wipe(left)">
                                      <p:cBhvr>
                                        <p:cTn id="4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对象 15"/>
          <p:cNvGraphicFramePr>
            <a:graphicFrameLocks noChangeAspect="1"/>
          </p:cNvGraphicFramePr>
          <p:nvPr>
            <p:extLst>
              <p:ext uri="{D42A27DB-BD31-4B8C-83A1-F6EECF244321}">
                <p14:modId xmlns:p14="http://schemas.microsoft.com/office/powerpoint/2010/main" val="2658339615"/>
              </p:ext>
            </p:extLst>
          </p:nvPr>
        </p:nvGraphicFramePr>
        <p:xfrm>
          <a:off x="1327150" y="1485295"/>
          <a:ext cx="8215313" cy="508000"/>
        </p:xfrm>
        <a:graphic>
          <a:graphicData uri="http://schemas.openxmlformats.org/presentationml/2006/ole">
            <mc:AlternateContent xmlns:mc="http://schemas.openxmlformats.org/markup-compatibility/2006">
              <mc:Choice xmlns:v="urn:schemas-microsoft-com:vml" Requires="v">
                <p:oleObj spid="_x0000_s21520" name="Equation" r:id="rId3" imgW="3479760" imgH="215640" progId="Equation.DSMT4">
                  <p:embed/>
                </p:oleObj>
              </mc:Choice>
              <mc:Fallback>
                <p:oleObj name="Equation" r:id="rId3" imgW="3479760" imgH="215640" progId="Equation.DSMT4">
                  <p:embed/>
                  <p:pic>
                    <p:nvPicPr>
                      <p:cNvPr id="0" name=""/>
                      <p:cNvPicPr/>
                      <p:nvPr/>
                    </p:nvPicPr>
                    <p:blipFill>
                      <a:blip r:embed="rId4"/>
                      <a:stretch>
                        <a:fillRect/>
                      </a:stretch>
                    </p:blipFill>
                    <p:spPr>
                      <a:xfrm>
                        <a:off x="1327150" y="1485295"/>
                        <a:ext cx="8215313" cy="508000"/>
                      </a:xfrm>
                      <a:prstGeom prst="rect">
                        <a:avLst/>
                      </a:prstGeom>
                    </p:spPr>
                  </p:pic>
                </p:oleObj>
              </mc:Fallback>
            </mc:AlternateContent>
          </a:graphicData>
        </a:graphic>
      </p:graphicFrame>
      <p:sp>
        <p:nvSpPr>
          <p:cNvPr id="9" name="文本框 8"/>
          <p:cNvSpPr txBox="1"/>
          <p:nvPr/>
        </p:nvSpPr>
        <p:spPr>
          <a:xfrm>
            <a:off x="1237503" y="2198455"/>
            <a:ext cx="5818094" cy="523220"/>
          </a:xfrm>
          <a:prstGeom prst="rect">
            <a:avLst/>
          </a:prstGeom>
          <a:noFill/>
        </p:spPr>
        <p:txBody>
          <a:bodyPr wrap="square" rtlCol="0">
            <a:spAutoFit/>
          </a:bodyPr>
          <a:lstStyle/>
          <a:p>
            <a:r>
              <a:rPr lang="zh-CN" altLang="en-US" sz="2800" b="1" dirty="0" smtClean="0">
                <a:latin typeface="宋体" panose="02010600030101010101" pitchFamily="2" charset="-122"/>
                <a:cs typeface="Calibri" panose="020F0502020204030204" pitchFamily="34" charset="0"/>
              </a:rPr>
              <a:t>从 </a:t>
            </a:r>
            <a:r>
              <a:rPr lang="en-US" altLang="zh-CN" sz="2800" b="1" i="1" dirty="0" smtClean="0">
                <a:latin typeface="Times New Roman" panose="02020603050405020304" pitchFamily="18" charset="0"/>
                <a:cs typeface="Times New Roman" panose="02020603050405020304" pitchFamily="18" charset="0"/>
              </a:rPr>
              <a:t>z </a:t>
            </a:r>
            <a:r>
              <a:rPr lang="zh-CN" altLang="zh-CN" sz="2800" b="1" dirty="0" smtClean="0">
                <a:latin typeface="宋体" panose="02010600030101010101" pitchFamily="2" charset="-122"/>
                <a:cs typeface="Calibri" panose="020F0502020204030204" pitchFamily="34" charset="0"/>
              </a:rPr>
              <a:t>轴</a:t>
            </a:r>
            <a:r>
              <a:rPr lang="zh-CN" altLang="zh-CN" sz="2800" b="1" dirty="0">
                <a:latin typeface="宋体" panose="02010600030101010101" pitchFamily="2" charset="-122"/>
                <a:cs typeface="Calibri" panose="020F0502020204030204" pitchFamily="34" charset="0"/>
              </a:rPr>
              <a:t>正向看</a:t>
            </a:r>
            <a:r>
              <a:rPr lang="zh-CN" altLang="zh-CN" sz="2800" b="1" dirty="0" smtClean="0">
                <a:latin typeface="宋体" panose="02010600030101010101" pitchFamily="2" charset="-122"/>
                <a:cs typeface="Calibri" panose="020F0502020204030204" pitchFamily="34" charset="0"/>
              </a:rPr>
              <a:t>去</a:t>
            </a:r>
            <a:r>
              <a:rPr lang="en-US" altLang="zh-CN" sz="2800" b="1" dirty="0" smtClean="0">
                <a:latin typeface="宋体" panose="02010600030101010101" pitchFamily="2" charset="-122"/>
                <a:cs typeface="Calibri" panose="020F0502020204030204" pitchFamily="34" charset="0"/>
              </a:rPr>
              <a:t>, </a:t>
            </a:r>
            <a:r>
              <a:rPr lang="en-US" altLang="zh-CN" sz="2800" b="1" i="1" dirty="0" smtClean="0">
                <a:latin typeface="Times New Roman" panose="02020603050405020304" pitchFamily="18" charset="0"/>
                <a:cs typeface="Times New Roman" panose="02020603050405020304" pitchFamily="18" charset="0"/>
              </a:rPr>
              <a:t>L</a:t>
            </a:r>
            <a:r>
              <a:rPr lang="zh-CN" altLang="en-US" sz="2800" b="1" dirty="0" smtClean="0">
                <a:latin typeface="宋体" panose="02010600030101010101" pitchFamily="2" charset="-122"/>
                <a:cs typeface="Calibri" panose="020F0502020204030204" pitchFamily="34" charset="0"/>
              </a:rPr>
              <a:t>为逆时针方向</a:t>
            </a:r>
            <a:r>
              <a:rPr lang="en-US" altLang="zh-CN" sz="2800" b="1" dirty="0" smtClean="0">
                <a:latin typeface="宋体" panose="02010600030101010101" pitchFamily="2" charset="-122"/>
                <a:cs typeface="Calibri" panose="020F0502020204030204" pitchFamily="34" charset="0"/>
              </a:rPr>
              <a:t>.</a:t>
            </a:r>
            <a:endParaRPr lang="zh-CN" altLang="en-US" sz="2800" dirty="0"/>
          </a:p>
        </p:txBody>
      </p:sp>
      <p:grpSp>
        <p:nvGrpSpPr>
          <p:cNvPr id="12" name="组合 11"/>
          <p:cNvGrpSpPr/>
          <p:nvPr/>
        </p:nvGrpSpPr>
        <p:grpSpPr>
          <a:xfrm>
            <a:off x="2277036" y="491800"/>
            <a:ext cx="8065433" cy="898525"/>
            <a:chOff x="2277036" y="491800"/>
            <a:chExt cx="8065433" cy="898525"/>
          </a:xfrm>
        </p:grpSpPr>
        <p:graphicFrame>
          <p:nvGraphicFramePr>
            <p:cNvPr id="15" name="对象 14"/>
            <p:cNvGraphicFramePr>
              <a:graphicFrameLocks noChangeAspect="1"/>
            </p:cNvGraphicFramePr>
            <p:nvPr>
              <p:extLst>
                <p:ext uri="{D42A27DB-BD31-4B8C-83A1-F6EECF244321}">
                  <p14:modId xmlns:p14="http://schemas.microsoft.com/office/powerpoint/2010/main" val="3969683954"/>
                </p:ext>
              </p:extLst>
            </p:nvPr>
          </p:nvGraphicFramePr>
          <p:xfrm>
            <a:off x="3270157" y="491800"/>
            <a:ext cx="7072312" cy="898525"/>
          </p:xfrm>
          <a:graphic>
            <a:graphicData uri="http://schemas.openxmlformats.org/presentationml/2006/ole">
              <mc:AlternateContent xmlns:mc="http://schemas.openxmlformats.org/markup-compatibility/2006">
                <mc:Choice xmlns:v="urn:schemas-microsoft-com:vml" Requires="v">
                  <p:oleObj spid="_x0000_s21521" name="Equation" r:id="rId5" imgW="2997000" imgH="380880" progId="Equation.DSMT4">
                    <p:embed/>
                  </p:oleObj>
                </mc:Choice>
                <mc:Fallback>
                  <p:oleObj name="Equation" r:id="rId5" imgW="2997000" imgH="380880" progId="Equation.DSMT4">
                    <p:embed/>
                    <p:pic>
                      <p:nvPicPr>
                        <p:cNvPr id="0" name=""/>
                        <p:cNvPicPr/>
                        <p:nvPr/>
                      </p:nvPicPr>
                      <p:blipFill>
                        <a:blip r:embed="rId6"/>
                        <a:stretch>
                          <a:fillRect/>
                        </a:stretch>
                      </p:blipFill>
                      <p:spPr>
                        <a:xfrm>
                          <a:off x="3270157" y="491800"/>
                          <a:ext cx="7072312" cy="898525"/>
                        </a:xfrm>
                        <a:prstGeom prst="rect">
                          <a:avLst/>
                        </a:prstGeom>
                      </p:spPr>
                    </p:pic>
                  </p:oleObj>
                </mc:Fallback>
              </mc:AlternateContent>
            </a:graphicData>
          </a:graphic>
        </p:graphicFrame>
        <p:sp>
          <p:nvSpPr>
            <p:cNvPr id="10" name="文本框 9"/>
            <p:cNvSpPr txBox="1"/>
            <p:nvPr/>
          </p:nvSpPr>
          <p:spPr>
            <a:xfrm>
              <a:off x="2277036" y="597885"/>
              <a:ext cx="902811" cy="523220"/>
            </a:xfrm>
            <a:prstGeom prst="rect">
              <a:avLst/>
            </a:prstGeom>
            <a:noFill/>
          </p:spPr>
          <p:txBody>
            <a:bodyPr wrap="none" rtlCol="0">
              <a:spAutoFit/>
            </a:bodyPr>
            <a:lstStyle/>
            <a:p>
              <a:r>
                <a:rPr lang="zh-CN" altLang="en-US" sz="2800" b="1" dirty="0"/>
                <a:t>计算</a:t>
              </a:r>
            </a:p>
          </p:txBody>
        </p:sp>
      </p:grpSp>
      <p:sp>
        <p:nvSpPr>
          <p:cNvPr id="11" name="文本框 10"/>
          <p:cNvSpPr txBox="1"/>
          <p:nvPr/>
        </p:nvSpPr>
        <p:spPr>
          <a:xfrm>
            <a:off x="1327150" y="597885"/>
            <a:ext cx="902811" cy="523220"/>
          </a:xfrm>
          <a:prstGeom prst="rect">
            <a:avLst/>
          </a:prstGeom>
          <a:noFill/>
        </p:spPr>
        <p:txBody>
          <a:bodyPr wrap="none" rtlCol="0">
            <a:spAutoFit/>
          </a:bodyPr>
          <a:lstStyle/>
          <a:p>
            <a:r>
              <a:rPr lang="zh-CN" altLang="en-US" sz="2800" b="1" dirty="0" smtClean="0">
                <a:solidFill>
                  <a:srgbClr val="FF0000"/>
                </a:solidFill>
              </a:rPr>
              <a:t>练习</a:t>
            </a:r>
            <a:endParaRPr lang="zh-CN" altLang="en-US" sz="2800" b="1" dirty="0">
              <a:solidFill>
                <a:srgbClr val="FF0000"/>
              </a:solidFill>
            </a:endParaRPr>
          </a:p>
        </p:txBody>
      </p:sp>
    </p:spTree>
    <p:extLst>
      <p:ext uri="{BB962C8B-B14F-4D97-AF65-F5344CB8AC3E}">
        <p14:creationId xmlns:p14="http://schemas.microsoft.com/office/powerpoint/2010/main" val="1881504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1276705" y="3297402"/>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解</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65541" name="Text Box 5"/>
          <p:cNvSpPr txBox="1">
            <a:spLocks noChangeArrowheads="1"/>
          </p:cNvSpPr>
          <p:nvPr/>
        </p:nvSpPr>
        <p:spPr bwMode="auto">
          <a:xfrm>
            <a:off x="1722128" y="5026829"/>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则</a:t>
            </a:r>
            <a:endParaRPr lang="zh-CN" altLang="en-US" dirty="0"/>
          </a:p>
        </p:txBody>
      </p:sp>
      <p:graphicFrame>
        <p:nvGraphicFramePr>
          <p:cNvPr id="95234" name="Object 4"/>
          <p:cNvGraphicFramePr>
            <a:graphicFrameLocks noChangeAspect="1"/>
          </p:cNvGraphicFramePr>
          <p:nvPr>
            <p:extLst>
              <p:ext uri="{D42A27DB-BD31-4B8C-83A1-F6EECF244321}">
                <p14:modId xmlns:p14="http://schemas.microsoft.com/office/powerpoint/2010/main" val="3101739427"/>
              </p:ext>
            </p:extLst>
          </p:nvPr>
        </p:nvGraphicFramePr>
        <p:xfrm>
          <a:off x="2382218" y="4835535"/>
          <a:ext cx="2108200" cy="901700"/>
        </p:xfrm>
        <a:graphic>
          <a:graphicData uri="http://schemas.openxmlformats.org/presentationml/2006/ole">
            <mc:AlternateContent xmlns:mc="http://schemas.openxmlformats.org/markup-compatibility/2006">
              <mc:Choice xmlns:v="urn:schemas-microsoft-com:vml" Requires="v">
                <p:oleObj spid="_x0000_s19900" name="公式" r:id="rId3" imgW="2108160" imgH="901440" progId="Equation.3">
                  <p:embed/>
                </p:oleObj>
              </mc:Choice>
              <mc:Fallback>
                <p:oleObj name="公式" r:id="rId3" imgW="2108160" imgH="901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218" y="4835535"/>
                        <a:ext cx="21082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9422657"/>
              </p:ext>
            </p:extLst>
          </p:nvPr>
        </p:nvGraphicFramePr>
        <p:xfrm>
          <a:off x="3954699" y="339964"/>
          <a:ext cx="2857498" cy="952500"/>
        </p:xfrm>
        <a:graphic>
          <a:graphicData uri="http://schemas.openxmlformats.org/presentationml/2006/ole">
            <mc:AlternateContent xmlns:mc="http://schemas.openxmlformats.org/markup-compatibility/2006">
              <mc:Choice xmlns:v="urn:schemas-microsoft-com:vml" Requires="v">
                <p:oleObj spid="_x0000_s19901" name="Equation" r:id="rId5" imgW="1143000" imgH="380880" progId="Equation.DSMT4">
                  <p:embed/>
                </p:oleObj>
              </mc:Choice>
              <mc:Fallback>
                <p:oleObj name="Equation" r:id="rId5" imgW="1143000" imgH="380880" progId="Equation.DSMT4">
                  <p:embed/>
                  <p:pic>
                    <p:nvPicPr>
                      <p:cNvPr id="0" name=""/>
                      <p:cNvPicPr/>
                      <p:nvPr/>
                    </p:nvPicPr>
                    <p:blipFill>
                      <a:blip r:embed="rId6"/>
                      <a:stretch>
                        <a:fillRect/>
                      </a:stretch>
                    </p:blipFill>
                    <p:spPr>
                      <a:xfrm>
                        <a:off x="3954699" y="339964"/>
                        <a:ext cx="2857498" cy="952500"/>
                      </a:xfrm>
                      <a:prstGeom prst="rect">
                        <a:avLst/>
                      </a:prstGeom>
                    </p:spPr>
                  </p:pic>
                </p:oleObj>
              </mc:Fallback>
            </mc:AlternateContent>
          </a:graphicData>
        </a:graphic>
      </p:graphicFrame>
      <p:sp>
        <p:nvSpPr>
          <p:cNvPr id="4" name="文本框 3"/>
          <p:cNvSpPr txBox="1"/>
          <p:nvPr/>
        </p:nvSpPr>
        <p:spPr>
          <a:xfrm>
            <a:off x="963305" y="497075"/>
            <a:ext cx="726481" cy="523220"/>
          </a:xfrm>
          <a:prstGeom prst="rect">
            <a:avLst/>
          </a:prstGeom>
          <a:noFill/>
        </p:spPr>
        <p:txBody>
          <a:bodyPr wrap="none" rtlCol="0">
            <a:spAutoFit/>
          </a:bodyPr>
          <a:lstStyle/>
          <a:p>
            <a:r>
              <a:rPr lang="zh-CN" altLang="en-US" sz="2800" b="1" dirty="0" smtClean="0">
                <a:solidFill>
                  <a:srgbClr val="FF0000"/>
                </a:solidFill>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3</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607105" y="512041"/>
            <a:ext cx="2339102" cy="523220"/>
          </a:xfrm>
          <a:prstGeom prst="rect">
            <a:avLst/>
          </a:prstGeom>
          <a:noFill/>
        </p:spPr>
        <p:txBody>
          <a:bodyPr wrap="none" rtlCol="0">
            <a:spAutoFit/>
          </a:bodyPr>
          <a:lstStyle/>
          <a:p>
            <a:r>
              <a:rPr lang="zh-CN" altLang="en-US" sz="2800" b="1" dirty="0" smtClean="0"/>
              <a:t>计算曲线积分</a:t>
            </a:r>
            <a:endParaRPr lang="zh-CN" altLang="en-US" sz="2800" b="1" dirty="0"/>
          </a:p>
        </p:txBody>
      </p:sp>
      <p:graphicFrame>
        <p:nvGraphicFramePr>
          <p:cNvPr id="6" name="对象 5"/>
          <p:cNvGraphicFramePr>
            <a:graphicFrameLocks noChangeAspect="1"/>
          </p:cNvGraphicFramePr>
          <p:nvPr>
            <p:extLst>
              <p:ext uri="{D42A27DB-BD31-4B8C-83A1-F6EECF244321}">
                <p14:modId xmlns:p14="http://schemas.microsoft.com/office/powerpoint/2010/main" val="3539953752"/>
              </p:ext>
            </p:extLst>
          </p:nvPr>
        </p:nvGraphicFramePr>
        <p:xfrm>
          <a:off x="1193001" y="1575985"/>
          <a:ext cx="1458913" cy="504825"/>
        </p:xfrm>
        <a:graphic>
          <a:graphicData uri="http://schemas.openxmlformats.org/presentationml/2006/ole">
            <mc:AlternateContent xmlns:mc="http://schemas.openxmlformats.org/markup-compatibility/2006">
              <mc:Choice xmlns:v="urn:schemas-microsoft-com:vml" Requires="v">
                <p:oleObj spid="_x0000_s19902" name="Equation" r:id="rId7" imgW="622080" imgH="215640" progId="Equation.DSMT4">
                  <p:embed/>
                </p:oleObj>
              </mc:Choice>
              <mc:Fallback>
                <p:oleObj name="Equation" r:id="rId7" imgW="622080" imgH="215640" progId="Equation.DSMT4">
                  <p:embed/>
                  <p:pic>
                    <p:nvPicPr>
                      <p:cNvPr id="0" name=""/>
                      <p:cNvPicPr/>
                      <p:nvPr/>
                    </p:nvPicPr>
                    <p:blipFill>
                      <a:blip r:embed="rId8"/>
                      <a:stretch>
                        <a:fillRect/>
                      </a:stretch>
                    </p:blipFill>
                    <p:spPr>
                      <a:xfrm>
                        <a:off x="1193001" y="1575985"/>
                        <a:ext cx="1458913" cy="5048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56498764"/>
              </p:ext>
            </p:extLst>
          </p:nvPr>
        </p:nvGraphicFramePr>
        <p:xfrm>
          <a:off x="1193001" y="2597799"/>
          <a:ext cx="5400675" cy="523875"/>
        </p:xfrm>
        <a:graphic>
          <a:graphicData uri="http://schemas.openxmlformats.org/presentationml/2006/ole">
            <mc:AlternateContent xmlns:mc="http://schemas.openxmlformats.org/markup-compatibility/2006">
              <mc:Choice xmlns:v="urn:schemas-microsoft-com:vml" Requires="v">
                <p:oleObj spid="_x0000_s19903" name="Equation" r:id="rId9" imgW="2222280" imgH="215640" progId="Equation.DSMT4">
                  <p:embed/>
                </p:oleObj>
              </mc:Choice>
              <mc:Fallback>
                <p:oleObj name="Equation" r:id="rId9" imgW="2222280" imgH="215640" progId="Equation.DSMT4">
                  <p:embed/>
                  <p:pic>
                    <p:nvPicPr>
                      <p:cNvPr id="0" name=""/>
                      <p:cNvPicPr/>
                      <p:nvPr/>
                    </p:nvPicPr>
                    <p:blipFill>
                      <a:blip r:embed="rId10"/>
                      <a:stretch>
                        <a:fillRect/>
                      </a:stretch>
                    </p:blipFill>
                    <p:spPr>
                      <a:xfrm>
                        <a:off x="1193001" y="2597799"/>
                        <a:ext cx="5400675" cy="5238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12004116"/>
              </p:ext>
            </p:extLst>
          </p:nvPr>
        </p:nvGraphicFramePr>
        <p:xfrm>
          <a:off x="2713038" y="1257300"/>
          <a:ext cx="4243387" cy="1212850"/>
        </p:xfrm>
        <a:graphic>
          <a:graphicData uri="http://schemas.openxmlformats.org/presentationml/2006/ole">
            <mc:AlternateContent xmlns:mc="http://schemas.openxmlformats.org/markup-compatibility/2006">
              <mc:Choice xmlns:v="urn:schemas-microsoft-com:vml" Requires="v">
                <p:oleObj spid="_x0000_s19904" name="Equation" r:id="rId11" imgW="1688760" imgH="482400" progId="Equation.DSMT4">
                  <p:embed/>
                </p:oleObj>
              </mc:Choice>
              <mc:Fallback>
                <p:oleObj name="Equation" r:id="rId11" imgW="1688760" imgH="482400" progId="Equation.DSMT4">
                  <p:embed/>
                  <p:pic>
                    <p:nvPicPr>
                      <p:cNvPr id="0" name=""/>
                      <p:cNvPicPr/>
                      <p:nvPr/>
                    </p:nvPicPr>
                    <p:blipFill>
                      <a:blip r:embed="rId12"/>
                      <a:stretch>
                        <a:fillRect/>
                      </a:stretch>
                    </p:blipFill>
                    <p:spPr>
                      <a:xfrm>
                        <a:off x="2713038" y="1257300"/>
                        <a:ext cx="4243387" cy="12128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11764379"/>
              </p:ext>
            </p:extLst>
          </p:nvPr>
        </p:nvGraphicFramePr>
        <p:xfrm>
          <a:off x="2089669" y="3343414"/>
          <a:ext cx="5488510" cy="524184"/>
        </p:xfrm>
        <a:graphic>
          <a:graphicData uri="http://schemas.openxmlformats.org/presentationml/2006/ole">
            <mc:AlternateContent xmlns:mc="http://schemas.openxmlformats.org/markup-compatibility/2006">
              <mc:Choice xmlns:v="urn:schemas-microsoft-com:vml" Requires="v">
                <p:oleObj spid="_x0000_s19905" name="Equation" r:id="rId13" imgW="2260440" imgH="215640" progId="Equation.DSMT4">
                  <p:embed/>
                </p:oleObj>
              </mc:Choice>
              <mc:Fallback>
                <p:oleObj name="Equation" r:id="rId13" imgW="2260440" imgH="215640" progId="Equation.DSMT4">
                  <p:embed/>
                  <p:pic>
                    <p:nvPicPr>
                      <p:cNvPr id="0" name=""/>
                      <p:cNvPicPr/>
                      <p:nvPr/>
                    </p:nvPicPr>
                    <p:blipFill>
                      <a:blip r:embed="rId14"/>
                      <a:stretch>
                        <a:fillRect/>
                      </a:stretch>
                    </p:blipFill>
                    <p:spPr>
                      <a:xfrm>
                        <a:off x="2089669" y="3343414"/>
                        <a:ext cx="5488510" cy="524184"/>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76603181"/>
              </p:ext>
            </p:extLst>
          </p:nvPr>
        </p:nvGraphicFramePr>
        <p:xfrm>
          <a:off x="1779588" y="4171950"/>
          <a:ext cx="5897562" cy="546100"/>
        </p:xfrm>
        <a:graphic>
          <a:graphicData uri="http://schemas.openxmlformats.org/presentationml/2006/ole">
            <mc:AlternateContent xmlns:mc="http://schemas.openxmlformats.org/markup-compatibility/2006">
              <mc:Choice xmlns:v="urn:schemas-microsoft-com:vml" Requires="v">
                <p:oleObj spid="_x0000_s19906" name="Equation" r:id="rId15" imgW="2463480" imgH="228600" progId="Equation.DSMT4">
                  <p:embed/>
                </p:oleObj>
              </mc:Choice>
              <mc:Fallback>
                <p:oleObj name="Equation" r:id="rId15" imgW="2463480" imgH="228600" progId="Equation.DSMT4">
                  <p:embed/>
                  <p:pic>
                    <p:nvPicPr>
                      <p:cNvPr id="0" name=""/>
                      <p:cNvPicPr/>
                      <p:nvPr/>
                    </p:nvPicPr>
                    <p:blipFill>
                      <a:blip r:embed="rId16"/>
                      <a:stretch>
                        <a:fillRect/>
                      </a:stretch>
                    </p:blipFill>
                    <p:spPr>
                      <a:xfrm>
                        <a:off x="1779588" y="4171950"/>
                        <a:ext cx="5897562" cy="546100"/>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789788811"/>
              </p:ext>
            </p:extLst>
          </p:nvPr>
        </p:nvGraphicFramePr>
        <p:xfrm>
          <a:off x="8464550" y="2903538"/>
          <a:ext cx="2054225" cy="423862"/>
        </p:xfrm>
        <a:graphic>
          <a:graphicData uri="http://schemas.openxmlformats.org/presentationml/2006/ole">
            <mc:AlternateContent xmlns:mc="http://schemas.openxmlformats.org/markup-compatibility/2006">
              <mc:Choice xmlns:v="urn:schemas-microsoft-com:vml" Requires="v">
                <p:oleObj spid="_x0000_s19907" name="Equation" r:id="rId17" imgW="1104840" imgH="228600" progId="Equation.DSMT4">
                  <p:embed/>
                </p:oleObj>
              </mc:Choice>
              <mc:Fallback>
                <p:oleObj name="Equation" r:id="rId17" imgW="1104840" imgH="228600" progId="Equation.DSMT4">
                  <p:embed/>
                  <p:pic>
                    <p:nvPicPr>
                      <p:cNvPr id="0" name=""/>
                      <p:cNvPicPr/>
                      <p:nvPr/>
                    </p:nvPicPr>
                    <p:blipFill>
                      <a:blip r:embed="rId18"/>
                      <a:stretch>
                        <a:fillRect/>
                      </a:stretch>
                    </p:blipFill>
                    <p:spPr>
                      <a:xfrm>
                        <a:off x="8464550" y="2903538"/>
                        <a:ext cx="2054225" cy="423862"/>
                      </a:xfrm>
                      <a:prstGeom prst="rect">
                        <a:avLst/>
                      </a:prstGeom>
                    </p:spPr>
                  </p:pic>
                </p:oleObj>
              </mc:Fallback>
            </mc:AlternateContent>
          </a:graphicData>
        </a:graphic>
      </p:graphicFrame>
      <p:grpSp>
        <p:nvGrpSpPr>
          <p:cNvPr id="43" name="组合 42"/>
          <p:cNvGrpSpPr/>
          <p:nvPr/>
        </p:nvGrpSpPr>
        <p:grpSpPr>
          <a:xfrm rot="1230726">
            <a:off x="9248837" y="1482069"/>
            <a:ext cx="1868344" cy="958603"/>
            <a:chOff x="6010615" y="1261323"/>
            <a:chExt cx="1852082" cy="945812"/>
          </a:xfrm>
        </p:grpSpPr>
        <p:grpSp>
          <p:nvGrpSpPr>
            <p:cNvPr id="44" name="组合 43"/>
            <p:cNvGrpSpPr/>
            <p:nvPr/>
          </p:nvGrpSpPr>
          <p:grpSpPr>
            <a:xfrm>
              <a:off x="6010615" y="1261323"/>
              <a:ext cx="1852082" cy="945810"/>
              <a:chOff x="4686012" y="1570752"/>
              <a:chExt cx="1852082" cy="945810"/>
            </a:xfrm>
          </p:grpSpPr>
          <p:sp>
            <p:nvSpPr>
              <p:cNvPr id="46" name="椭圆 45"/>
              <p:cNvSpPr/>
              <p:nvPr/>
            </p:nvSpPr>
            <p:spPr>
              <a:xfrm rot="2238758">
                <a:off x="4686012" y="1570752"/>
                <a:ext cx="1708706" cy="945810"/>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rot="2276268">
                <a:off x="4834366" y="1593971"/>
                <a:ext cx="1703728" cy="521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椭圆 44"/>
            <p:cNvSpPr/>
            <p:nvPr/>
          </p:nvSpPr>
          <p:spPr>
            <a:xfrm rot="2238758">
              <a:off x="6010615" y="1261325"/>
              <a:ext cx="1708706" cy="945810"/>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8932795" y="497075"/>
            <a:ext cx="2421126" cy="2612938"/>
            <a:chOff x="9067619" y="2239583"/>
            <a:chExt cx="2421126" cy="2612938"/>
          </a:xfrm>
        </p:grpSpPr>
        <p:grpSp>
          <p:nvGrpSpPr>
            <p:cNvPr id="34" name="组合 33"/>
            <p:cNvGrpSpPr/>
            <p:nvPr/>
          </p:nvGrpSpPr>
          <p:grpSpPr>
            <a:xfrm>
              <a:off x="9067619" y="2239583"/>
              <a:ext cx="2293108" cy="2612938"/>
              <a:chOff x="8735110" y="1307778"/>
              <a:chExt cx="2293108" cy="2612938"/>
            </a:xfrm>
          </p:grpSpPr>
          <p:cxnSp>
            <p:nvCxnSpPr>
              <p:cNvPr id="36" name="直接箭头连接符 35"/>
              <p:cNvCxnSpPr/>
              <p:nvPr/>
            </p:nvCxnSpPr>
            <p:spPr>
              <a:xfrm flipV="1">
                <a:off x="8848436" y="2789382"/>
                <a:ext cx="2179782" cy="134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flipV="1">
                <a:off x="9855200" y="1307778"/>
                <a:ext cx="23107" cy="26129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8964901" y="2819403"/>
                <a:ext cx="881807" cy="8777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对象 38"/>
              <p:cNvGraphicFramePr>
                <a:graphicFrameLocks noChangeAspect="1"/>
              </p:cNvGraphicFramePr>
              <p:nvPr>
                <p:extLst/>
              </p:nvPr>
            </p:nvGraphicFramePr>
            <p:xfrm>
              <a:off x="9869216" y="2832907"/>
              <a:ext cx="285750" cy="307731"/>
            </p:xfrm>
            <a:graphic>
              <a:graphicData uri="http://schemas.openxmlformats.org/presentationml/2006/ole">
                <mc:AlternateContent xmlns:mc="http://schemas.openxmlformats.org/markup-compatibility/2006">
                  <mc:Choice xmlns:v="urn:schemas-microsoft-com:vml" Requires="v">
                    <p:oleObj spid="_x0000_s19908" name="Equation" r:id="rId19" imgW="164880" imgH="177480" progId="Equation.DSMT4">
                      <p:embed/>
                    </p:oleObj>
                  </mc:Choice>
                  <mc:Fallback>
                    <p:oleObj name="Equation" r:id="rId19" imgW="164880" imgH="177480" progId="Equation.DSMT4">
                      <p:embed/>
                      <p:pic>
                        <p:nvPicPr>
                          <p:cNvPr id="0" name=""/>
                          <p:cNvPicPr/>
                          <p:nvPr/>
                        </p:nvPicPr>
                        <p:blipFill>
                          <a:blip r:embed="rId20"/>
                          <a:stretch>
                            <a:fillRect/>
                          </a:stretch>
                        </p:blipFill>
                        <p:spPr>
                          <a:xfrm>
                            <a:off x="9869216" y="2832907"/>
                            <a:ext cx="285750" cy="307731"/>
                          </a:xfrm>
                          <a:prstGeom prst="rect">
                            <a:avLst/>
                          </a:prstGeom>
                        </p:spPr>
                      </p:pic>
                    </p:oleObj>
                  </mc:Fallback>
                </mc:AlternateContent>
              </a:graphicData>
            </a:graphic>
          </p:graphicFrame>
          <p:graphicFrame>
            <p:nvGraphicFramePr>
              <p:cNvPr id="40" name="对象 39"/>
              <p:cNvGraphicFramePr>
                <a:graphicFrameLocks noChangeAspect="1"/>
              </p:cNvGraphicFramePr>
              <p:nvPr>
                <p:extLst/>
              </p:nvPr>
            </p:nvGraphicFramePr>
            <p:xfrm>
              <a:off x="8735110" y="3264837"/>
              <a:ext cx="321238" cy="319139"/>
            </p:xfrm>
            <a:graphic>
              <a:graphicData uri="http://schemas.openxmlformats.org/presentationml/2006/ole">
                <mc:AlternateContent xmlns:mc="http://schemas.openxmlformats.org/markup-compatibility/2006">
                  <mc:Choice xmlns:v="urn:schemas-microsoft-com:vml" Requires="v">
                    <p:oleObj spid="_x0000_s19909" name="Equation" r:id="rId21" imgW="139680" imgH="139680" progId="Equation.DSMT4">
                      <p:embed/>
                    </p:oleObj>
                  </mc:Choice>
                  <mc:Fallback>
                    <p:oleObj name="Equation" r:id="rId21" imgW="139680" imgH="139680" progId="Equation.DSMT4">
                      <p:embed/>
                      <p:pic>
                        <p:nvPicPr>
                          <p:cNvPr id="0" name=""/>
                          <p:cNvPicPr/>
                          <p:nvPr/>
                        </p:nvPicPr>
                        <p:blipFill>
                          <a:blip r:embed="rId22"/>
                          <a:stretch>
                            <a:fillRect/>
                          </a:stretch>
                        </p:blipFill>
                        <p:spPr>
                          <a:xfrm>
                            <a:off x="8735110" y="3264837"/>
                            <a:ext cx="321238" cy="319139"/>
                          </a:xfrm>
                          <a:prstGeom prst="rect">
                            <a:avLst/>
                          </a:prstGeom>
                        </p:spPr>
                      </p:pic>
                    </p:oleObj>
                  </mc:Fallback>
                </mc:AlternateContent>
              </a:graphicData>
            </a:graphic>
          </p:graphicFrame>
          <p:graphicFrame>
            <p:nvGraphicFramePr>
              <p:cNvPr id="41" name="对象 40"/>
              <p:cNvGraphicFramePr>
                <a:graphicFrameLocks noChangeAspect="1"/>
              </p:cNvGraphicFramePr>
              <p:nvPr>
                <p:extLst/>
              </p:nvPr>
            </p:nvGraphicFramePr>
            <p:xfrm>
              <a:off x="9875570" y="1307778"/>
              <a:ext cx="260350" cy="319139"/>
            </p:xfrm>
            <a:graphic>
              <a:graphicData uri="http://schemas.openxmlformats.org/presentationml/2006/ole">
                <mc:AlternateContent xmlns:mc="http://schemas.openxmlformats.org/markup-compatibility/2006">
                  <mc:Choice xmlns:v="urn:schemas-microsoft-com:vml" Requires="v">
                    <p:oleObj spid="_x0000_s19910" name="Equation" r:id="rId23" imgW="114120" imgH="139680" progId="Equation.DSMT4">
                      <p:embed/>
                    </p:oleObj>
                  </mc:Choice>
                  <mc:Fallback>
                    <p:oleObj name="Equation" r:id="rId23" imgW="114120" imgH="139680" progId="Equation.DSMT4">
                      <p:embed/>
                      <p:pic>
                        <p:nvPicPr>
                          <p:cNvPr id="0" name=""/>
                          <p:cNvPicPr/>
                          <p:nvPr/>
                        </p:nvPicPr>
                        <p:blipFill>
                          <a:blip r:embed="rId24"/>
                          <a:stretch>
                            <a:fillRect/>
                          </a:stretch>
                        </p:blipFill>
                        <p:spPr>
                          <a:xfrm>
                            <a:off x="9875570" y="1307778"/>
                            <a:ext cx="260350" cy="319139"/>
                          </a:xfrm>
                          <a:prstGeom prst="rect">
                            <a:avLst/>
                          </a:prstGeom>
                        </p:spPr>
                      </p:pic>
                    </p:oleObj>
                  </mc:Fallback>
                </mc:AlternateContent>
              </a:graphicData>
            </a:graphic>
          </p:graphicFrame>
        </p:grpSp>
        <p:graphicFrame>
          <p:nvGraphicFramePr>
            <p:cNvPr id="35" name="对象 34"/>
            <p:cNvGraphicFramePr>
              <a:graphicFrameLocks noChangeAspect="1"/>
            </p:cNvGraphicFramePr>
            <p:nvPr>
              <p:extLst/>
            </p:nvPr>
          </p:nvGraphicFramePr>
          <p:xfrm>
            <a:off x="11180770" y="3825374"/>
            <a:ext cx="307975" cy="364707"/>
          </p:xfrm>
          <a:graphic>
            <a:graphicData uri="http://schemas.openxmlformats.org/presentationml/2006/ole">
              <mc:AlternateContent xmlns:mc="http://schemas.openxmlformats.org/markup-compatibility/2006">
                <mc:Choice xmlns:v="urn:schemas-microsoft-com:vml" Requires="v">
                  <p:oleObj spid="_x0000_s19911" name="Equation" r:id="rId25" imgW="139680" imgH="164880" progId="Equation.DSMT4">
                    <p:embed/>
                  </p:oleObj>
                </mc:Choice>
                <mc:Fallback>
                  <p:oleObj name="Equation" r:id="rId25" imgW="139680" imgH="164880" progId="Equation.DSMT4">
                    <p:embed/>
                    <p:pic>
                      <p:nvPicPr>
                        <p:cNvPr id="0" name=""/>
                        <p:cNvPicPr/>
                        <p:nvPr/>
                      </p:nvPicPr>
                      <p:blipFill>
                        <a:blip r:embed="rId26"/>
                        <a:stretch>
                          <a:fillRect/>
                        </a:stretch>
                      </p:blipFill>
                      <p:spPr>
                        <a:xfrm>
                          <a:off x="11180770" y="3825374"/>
                          <a:ext cx="307975" cy="364707"/>
                        </a:xfrm>
                        <a:prstGeom prst="rect">
                          <a:avLst/>
                        </a:prstGeom>
                      </p:spPr>
                    </p:pic>
                  </p:oleObj>
                </mc:Fallback>
              </mc:AlternateContent>
            </a:graphicData>
          </a:graphic>
        </p:graphicFrame>
      </p:grpSp>
      <p:grpSp>
        <p:nvGrpSpPr>
          <p:cNvPr id="12" name="组合 11"/>
          <p:cNvGrpSpPr/>
          <p:nvPr/>
        </p:nvGrpSpPr>
        <p:grpSpPr>
          <a:xfrm>
            <a:off x="9216595" y="1075216"/>
            <a:ext cx="1717964" cy="1766836"/>
            <a:chOff x="9216595" y="1075216"/>
            <a:chExt cx="1717964" cy="1766836"/>
          </a:xfrm>
        </p:grpSpPr>
        <p:sp>
          <p:nvSpPr>
            <p:cNvPr id="32" name="椭圆 31"/>
            <p:cNvSpPr/>
            <p:nvPr/>
          </p:nvSpPr>
          <p:spPr>
            <a:xfrm>
              <a:off x="9216595" y="1075216"/>
              <a:ext cx="1717964" cy="176683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235455" y="1714692"/>
              <a:ext cx="1685234" cy="581891"/>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直接箭头连接符 49"/>
          <p:cNvCxnSpPr/>
          <p:nvPr/>
        </p:nvCxnSpPr>
        <p:spPr>
          <a:xfrm flipV="1">
            <a:off x="10090544" y="1386708"/>
            <a:ext cx="809308" cy="571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2" name="对象 51"/>
          <p:cNvGraphicFramePr>
            <a:graphicFrameLocks noChangeAspect="1"/>
          </p:cNvGraphicFramePr>
          <p:nvPr>
            <p:extLst>
              <p:ext uri="{D42A27DB-BD31-4B8C-83A1-F6EECF244321}">
                <p14:modId xmlns:p14="http://schemas.microsoft.com/office/powerpoint/2010/main" val="4029069803"/>
              </p:ext>
            </p:extLst>
          </p:nvPr>
        </p:nvGraphicFramePr>
        <p:xfrm>
          <a:off x="8299086" y="725058"/>
          <a:ext cx="1588655" cy="397164"/>
        </p:xfrm>
        <a:graphic>
          <a:graphicData uri="http://schemas.openxmlformats.org/presentationml/2006/ole">
            <mc:AlternateContent xmlns:mc="http://schemas.openxmlformats.org/markup-compatibility/2006">
              <mc:Choice xmlns:v="urn:schemas-microsoft-com:vml" Requires="v">
                <p:oleObj spid="_x0000_s19912" name="Equation" r:id="rId27" imgW="812520" imgH="203040" progId="Equation.DSMT4">
                  <p:embed/>
                </p:oleObj>
              </mc:Choice>
              <mc:Fallback>
                <p:oleObj name="Equation" r:id="rId27" imgW="812520" imgH="203040" progId="Equation.DSMT4">
                  <p:embed/>
                  <p:pic>
                    <p:nvPicPr>
                      <p:cNvPr id="0" name=""/>
                      <p:cNvPicPr/>
                      <p:nvPr/>
                    </p:nvPicPr>
                    <p:blipFill>
                      <a:blip r:embed="rId28"/>
                      <a:stretch>
                        <a:fillRect/>
                      </a:stretch>
                    </p:blipFill>
                    <p:spPr>
                      <a:xfrm>
                        <a:off x="8299086" y="725058"/>
                        <a:ext cx="1588655" cy="397164"/>
                      </a:xfrm>
                      <a:prstGeom prst="rect">
                        <a:avLst/>
                      </a:prstGeom>
                    </p:spPr>
                  </p:pic>
                </p:oleObj>
              </mc:Fallback>
            </mc:AlternateContent>
          </a:graphicData>
        </a:graphic>
      </p:graphicFrame>
    </p:spTree>
    <p:extLst>
      <p:ext uri="{BB962C8B-B14F-4D97-AF65-F5344CB8AC3E}">
        <p14:creationId xmlns:p14="http://schemas.microsoft.com/office/powerpoint/2010/main" val="105111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7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10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10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75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75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539"/>
                                        </p:tgtEl>
                                        <p:attrNameLst>
                                          <p:attrName>style.visibility</p:attrName>
                                        </p:attrNameLst>
                                      </p:cBhvr>
                                      <p:to>
                                        <p:strVal val="visible"/>
                                      </p:to>
                                    </p:set>
                                    <p:animEffect transition="in" filter="wipe(left)">
                                      <p:cBhvr>
                                        <p:cTn id="37" dur="500"/>
                                        <p:tgtEl>
                                          <p:spTgt spid="655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75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75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5541"/>
                                        </p:tgtEl>
                                        <p:attrNameLst>
                                          <p:attrName>style.visibility</p:attrName>
                                        </p:attrNameLst>
                                      </p:cBhvr>
                                      <p:to>
                                        <p:strVal val="visible"/>
                                      </p:to>
                                    </p:set>
                                    <p:animEffect transition="in" filter="wipe(left)">
                                      <p:cBhvr>
                                        <p:cTn id="52" dur="500"/>
                                        <p:tgtEl>
                                          <p:spTgt spid="65541"/>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95234"/>
                                        </p:tgtEl>
                                        <p:attrNameLst>
                                          <p:attrName>style.visibility</p:attrName>
                                        </p:attrNameLst>
                                      </p:cBhvr>
                                      <p:to>
                                        <p:strVal val="visible"/>
                                      </p:to>
                                    </p:set>
                                    <p:animEffect transition="in" filter="wipe(left)">
                                      <p:cBhvr>
                                        <p:cTn id="56"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Text Box 2"/>
          <p:cNvSpPr txBox="1">
            <a:spLocks noChangeArrowheads="1"/>
          </p:cNvSpPr>
          <p:nvPr/>
        </p:nvSpPr>
        <p:spPr bwMode="auto">
          <a:xfrm>
            <a:off x="1612077" y="497063"/>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即</a:t>
            </a:r>
            <a:endParaRPr lang="zh-CN" altLang="en-US" dirty="0"/>
          </a:p>
        </p:txBody>
      </p:sp>
      <p:graphicFrame>
        <p:nvGraphicFramePr>
          <p:cNvPr id="12290" name="Object 2"/>
          <p:cNvGraphicFramePr>
            <a:graphicFrameLocks noChangeAspect="1"/>
          </p:cNvGraphicFramePr>
          <p:nvPr>
            <p:extLst>
              <p:ext uri="{D42A27DB-BD31-4B8C-83A1-F6EECF244321}">
                <p14:modId xmlns:p14="http://schemas.microsoft.com/office/powerpoint/2010/main" val="1693079436"/>
              </p:ext>
            </p:extLst>
          </p:nvPr>
        </p:nvGraphicFramePr>
        <p:xfrm>
          <a:off x="2297877" y="290314"/>
          <a:ext cx="4029032" cy="869487"/>
        </p:xfrm>
        <a:graphic>
          <a:graphicData uri="http://schemas.openxmlformats.org/presentationml/2006/ole">
            <mc:AlternateContent xmlns:mc="http://schemas.openxmlformats.org/markup-compatibility/2006">
              <mc:Choice xmlns:v="urn:schemas-microsoft-com:vml" Requires="v">
                <p:oleObj spid="_x0000_s20949" name="公式" r:id="rId4" imgW="4178160" imgH="901440" progId="Equation.3">
                  <p:embed/>
                </p:oleObj>
              </mc:Choice>
              <mc:Fallback>
                <p:oleObj name="公式" r:id="rId4" imgW="4178160" imgH="901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877" y="290314"/>
                        <a:ext cx="4029032" cy="869487"/>
                      </a:xfrm>
                      <a:prstGeom prst="rect">
                        <a:avLst/>
                      </a:prstGeom>
                      <a:noFill/>
                      <a:ln>
                        <a:noFill/>
                      </a:ln>
                      <a:effectLst/>
                      <a:extLst/>
                    </p:spPr>
                  </p:pic>
                </p:oleObj>
              </mc:Fallback>
            </mc:AlternateContent>
          </a:graphicData>
        </a:graphic>
      </p:graphicFrame>
      <p:graphicFrame>
        <p:nvGraphicFramePr>
          <p:cNvPr id="96257" name="Object 3"/>
          <p:cNvGraphicFramePr>
            <a:graphicFrameLocks noChangeAspect="1"/>
          </p:cNvGraphicFramePr>
          <p:nvPr>
            <p:extLst>
              <p:ext uri="{D42A27DB-BD31-4B8C-83A1-F6EECF244321}">
                <p14:modId xmlns:p14="http://schemas.microsoft.com/office/powerpoint/2010/main" val="1347380288"/>
              </p:ext>
            </p:extLst>
          </p:nvPr>
        </p:nvGraphicFramePr>
        <p:xfrm>
          <a:off x="1675816" y="1280564"/>
          <a:ext cx="4965129" cy="2223084"/>
        </p:xfrm>
        <a:graphic>
          <a:graphicData uri="http://schemas.openxmlformats.org/presentationml/2006/ole">
            <mc:AlternateContent xmlns:mc="http://schemas.openxmlformats.org/markup-compatibility/2006">
              <mc:Choice xmlns:v="urn:schemas-microsoft-com:vml" Requires="v">
                <p:oleObj spid="_x0000_s20950" name="Equation" r:id="rId6" imgW="2070000" imgH="927000" progId="Equation.DSMT4">
                  <p:embed/>
                </p:oleObj>
              </mc:Choice>
              <mc:Fallback>
                <p:oleObj name="Equation" r:id="rId6" imgW="2070000" imgH="927000" progId="Equation.DSMT4">
                  <p:embed/>
                  <p:pic>
                    <p:nvPicPr>
                      <p:cNvPr id="0" name=""/>
                      <p:cNvPicPr>
                        <a:picLocks noChangeAspect="1" noChangeArrowheads="1"/>
                      </p:cNvPicPr>
                      <p:nvPr/>
                    </p:nvPicPr>
                    <p:blipFill>
                      <a:blip r:embed="rId7"/>
                      <a:srcRect/>
                      <a:stretch>
                        <a:fillRect/>
                      </a:stretch>
                    </p:blipFill>
                    <p:spPr bwMode="auto">
                      <a:xfrm>
                        <a:off x="1675816" y="1280564"/>
                        <a:ext cx="4965129" cy="2223084"/>
                      </a:xfrm>
                      <a:prstGeom prst="rect">
                        <a:avLst/>
                      </a:prstGeom>
                      <a:noFill/>
                      <a:ln>
                        <a:noFill/>
                      </a:ln>
                      <a:effectLst/>
                    </p:spPr>
                  </p:pic>
                </p:oleObj>
              </mc:Fallback>
            </mc:AlternateContent>
          </a:graphicData>
        </a:graphic>
      </p:graphicFrame>
      <p:graphicFrame>
        <p:nvGraphicFramePr>
          <p:cNvPr id="96258" name="Object 4"/>
          <p:cNvGraphicFramePr>
            <a:graphicFrameLocks noChangeAspect="1"/>
          </p:cNvGraphicFramePr>
          <p:nvPr>
            <p:extLst>
              <p:ext uri="{D42A27DB-BD31-4B8C-83A1-F6EECF244321}">
                <p14:modId xmlns:p14="http://schemas.microsoft.com/office/powerpoint/2010/main" val="294286249"/>
              </p:ext>
            </p:extLst>
          </p:nvPr>
        </p:nvGraphicFramePr>
        <p:xfrm>
          <a:off x="1612077" y="3397417"/>
          <a:ext cx="3462270" cy="1101632"/>
        </p:xfrm>
        <a:graphic>
          <a:graphicData uri="http://schemas.openxmlformats.org/presentationml/2006/ole">
            <mc:AlternateContent xmlns:mc="http://schemas.openxmlformats.org/markup-compatibility/2006">
              <mc:Choice xmlns:v="urn:schemas-microsoft-com:vml" Requires="v">
                <p:oleObj spid="_x0000_s20951" name="Equation" r:id="rId8" imgW="1396800" imgH="444240" progId="Equation.DSMT4">
                  <p:embed/>
                </p:oleObj>
              </mc:Choice>
              <mc:Fallback>
                <p:oleObj name="Equation" r:id="rId8" imgW="1396800" imgH="444240" progId="Equation.DSMT4">
                  <p:embed/>
                  <p:pic>
                    <p:nvPicPr>
                      <p:cNvPr id="0" name=""/>
                      <p:cNvPicPr>
                        <a:picLocks noChangeAspect="1" noChangeArrowheads="1"/>
                      </p:cNvPicPr>
                      <p:nvPr/>
                    </p:nvPicPr>
                    <p:blipFill>
                      <a:blip r:embed="rId9"/>
                      <a:srcRect/>
                      <a:stretch>
                        <a:fillRect/>
                      </a:stretch>
                    </p:blipFill>
                    <p:spPr bwMode="auto">
                      <a:xfrm>
                        <a:off x="1612077" y="3397417"/>
                        <a:ext cx="3462270" cy="1101632"/>
                      </a:xfrm>
                      <a:prstGeom prst="rect">
                        <a:avLst/>
                      </a:prstGeom>
                      <a:noFill/>
                      <a:ln>
                        <a:noFill/>
                      </a:ln>
                      <a:effectLst/>
                    </p:spPr>
                  </p:pic>
                </p:oleObj>
              </mc:Fallback>
            </mc:AlternateContent>
          </a:graphicData>
        </a:graphic>
      </p:graphicFrame>
      <p:graphicFrame>
        <p:nvGraphicFramePr>
          <p:cNvPr id="96259" name="Object 5"/>
          <p:cNvGraphicFramePr>
            <a:graphicFrameLocks noChangeAspect="1"/>
          </p:cNvGraphicFramePr>
          <p:nvPr>
            <p:extLst>
              <p:ext uri="{D42A27DB-BD31-4B8C-83A1-F6EECF244321}">
                <p14:modId xmlns:p14="http://schemas.microsoft.com/office/powerpoint/2010/main" val="2464115362"/>
              </p:ext>
            </p:extLst>
          </p:nvPr>
        </p:nvGraphicFramePr>
        <p:xfrm>
          <a:off x="5074347" y="3596747"/>
          <a:ext cx="2020743" cy="977779"/>
        </p:xfrm>
        <a:graphic>
          <a:graphicData uri="http://schemas.openxmlformats.org/presentationml/2006/ole">
            <mc:AlternateContent xmlns:mc="http://schemas.openxmlformats.org/markup-compatibility/2006">
              <mc:Choice xmlns:v="urn:schemas-microsoft-com:vml" Requires="v">
                <p:oleObj spid="_x0000_s20952" name="Equation" r:id="rId10" imgW="787320" imgH="380880" progId="Equation.DSMT4">
                  <p:embed/>
                </p:oleObj>
              </mc:Choice>
              <mc:Fallback>
                <p:oleObj name="Equation" r:id="rId10" imgW="787320" imgH="380880" progId="Equation.DSMT4">
                  <p:embed/>
                  <p:pic>
                    <p:nvPicPr>
                      <p:cNvPr id="0" name=""/>
                      <p:cNvPicPr>
                        <a:picLocks noChangeAspect="1" noChangeArrowheads="1"/>
                      </p:cNvPicPr>
                      <p:nvPr/>
                    </p:nvPicPr>
                    <p:blipFill>
                      <a:blip r:embed="rId11"/>
                      <a:srcRect/>
                      <a:stretch>
                        <a:fillRect/>
                      </a:stretch>
                    </p:blipFill>
                    <p:spPr bwMode="auto">
                      <a:xfrm>
                        <a:off x="5074347" y="3596747"/>
                        <a:ext cx="2020743" cy="977779"/>
                      </a:xfrm>
                      <a:prstGeom prst="rect">
                        <a:avLst/>
                      </a:prstGeom>
                      <a:noFill/>
                      <a:ln>
                        <a:noFill/>
                      </a:ln>
                      <a:effectLst/>
                    </p:spPr>
                  </p:pic>
                </p:oleObj>
              </mc:Fallback>
            </mc:AlternateContent>
          </a:graphicData>
        </a:graphic>
      </p:graphicFrame>
      <p:graphicFrame>
        <p:nvGraphicFramePr>
          <p:cNvPr id="96261" name="Object 7"/>
          <p:cNvGraphicFramePr>
            <a:graphicFrameLocks noChangeAspect="1"/>
          </p:cNvGraphicFramePr>
          <p:nvPr>
            <p:extLst>
              <p:ext uri="{D42A27DB-BD31-4B8C-83A1-F6EECF244321}">
                <p14:modId xmlns:p14="http://schemas.microsoft.com/office/powerpoint/2010/main" val="1694634747"/>
              </p:ext>
            </p:extLst>
          </p:nvPr>
        </p:nvGraphicFramePr>
        <p:xfrm>
          <a:off x="7032351" y="3546841"/>
          <a:ext cx="2004708" cy="601412"/>
        </p:xfrm>
        <a:graphic>
          <a:graphicData uri="http://schemas.openxmlformats.org/presentationml/2006/ole">
            <mc:AlternateContent xmlns:mc="http://schemas.openxmlformats.org/markup-compatibility/2006">
              <mc:Choice xmlns:v="urn:schemas-microsoft-com:vml" Requires="v">
                <p:oleObj spid="_x0000_s20953" name="Equation" r:id="rId12" imgW="761760" imgH="228600" progId="Equation.DSMT4">
                  <p:embed/>
                </p:oleObj>
              </mc:Choice>
              <mc:Fallback>
                <p:oleObj name="Equation" r:id="rId12" imgW="761760" imgH="228600" progId="Equation.DSMT4">
                  <p:embed/>
                  <p:pic>
                    <p:nvPicPr>
                      <p:cNvPr id="0" name=""/>
                      <p:cNvPicPr>
                        <a:picLocks noChangeAspect="1" noChangeArrowheads="1"/>
                      </p:cNvPicPr>
                      <p:nvPr/>
                    </p:nvPicPr>
                    <p:blipFill>
                      <a:blip r:embed="rId13"/>
                      <a:srcRect/>
                      <a:stretch>
                        <a:fillRect/>
                      </a:stretch>
                    </p:blipFill>
                    <p:spPr bwMode="auto">
                      <a:xfrm>
                        <a:off x="7032351" y="3546841"/>
                        <a:ext cx="2004708" cy="601412"/>
                      </a:xfrm>
                      <a:prstGeom prst="rect">
                        <a:avLst/>
                      </a:prstGeom>
                      <a:noFill/>
                      <a:ln>
                        <a:noFill/>
                      </a:ln>
                      <a:effectLst/>
                    </p:spPr>
                  </p:pic>
                </p:oleObj>
              </mc:Fallback>
            </mc:AlternateContent>
          </a:graphicData>
        </a:graphic>
      </p:graphicFrame>
      <p:grpSp>
        <p:nvGrpSpPr>
          <p:cNvPr id="3" name="组合 2"/>
          <p:cNvGrpSpPr/>
          <p:nvPr/>
        </p:nvGrpSpPr>
        <p:grpSpPr>
          <a:xfrm>
            <a:off x="8299086" y="511080"/>
            <a:ext cx="3103690" cy="2816320"/>
            <a:chOff x="8299086" y="511080"/>
            <a:chExt cx="3103690" cy="2816320"/>
          </a:xfrm>
        </p:grpSpPr>
        <p:graphicFrame>
          <p:nvGraphicFramePr>
            <p:cNvPr id="27" name="对象 26"/>
            <p:cNvGraphicFramePr>
              <a:graphicFrameLocks noChangeAspect="1"/>
            </p:cNvGraphicFramePr>
            <p:nvPr>
              <p:extLst>
                <p:ext uri="{D42A27DB-BD31-4B8C-83A1-F6EECF244321}">
                  <p14:modId xmlns:p14="http://schemas.microsoft.com/office/powerpoint/2010/main" val="3554392022"/>
                </p:ext>
              </p:extLst>
            </p:nvPr>
          </p:nvGraphicFramePr>
          <p:xfrm>
            <a:off x="8464550" y="2903538"/>
            <a:ext cx="2054225" cy="423862"/>
          </p:xfrm>
          <a:graphic>
            <a:graphicData uri="http://schemas.openxmlformats.org/presentationml/2006/ole">
              <mc:AlternateContent xmlns:mc="http://schemas.openxmlformats.org/markup-compatibility/2006">
                <mc:Choice xmlns:v="urn:schemas-microsoft-com:vml" Requires="v">
                  <p:oleObj spid="_x0000_s20954" name="Equation" r:id="rId14" imgW="1104840" imgH="228600" progId="Equation.DSMT4">
                    <p:embed/>
                  </p:oleObj>
                </mc:Choice>
                <mc:Fallback>
                  <p:oleObj name="Equation" r:id="rId14" imgW="1104840" imgH="228600" progId="Equation.DSMT4">
                    <p:embed/>
                    <p:pic>
                      <p:nvPicPr>
                        <p:cNvPr id="0" name=""/>
                        <p:cNvPicPr/>
                        <p:nvPr/>
                      </p:nvPicPr>
                      <p:blipFill>
                        <a:blip r:embed="rId15"/>
                        <a:stretch>
                          <a:fillRect/>
                        </a:stretch>
                      </p:blipFill>
                      <p:spPr>
                        <a:xfrm>
                          <a:off x="8464550" y="2903538"/>
                          <a:ext cx="2054225" cy="423862"/>
                        </a:xfrm>
                        <a:prstGeom prst="rect">
                          <a:avLst/>
                        </a:prstGeom>
                      </p:spPr>
                    </p:pic>
                  </p:oleObj>
                </mc:Fallback>
              </mc:AlternateContent>
            </a:graphicData>
          </a:graphic>
        </p:graphicFrame>
        <p:grpSp>
          <p:nvGrpSpPr>
            <p:cNvPr id="28" name="组合 27"/>
            <p:cNvGrpSpPr/>
            <p:nvPr/>
          </p:nvGrpSpPr>
          <p:grpSpPr>
            <a:xfrm rot="1230726">
              <a:off x="9313492" y="1491290"/>
              <a:ext cx="1868344" cy="958603"/>
              <a:chOff x="6010615" y="1261323"/>
              <a:chExt cx="1852082" cy="945812"/>
            </a:xfrm>
          </p:grpSpPr>
          <p:grpSp>
            <p:nvGrpSpPr>
              <p:cNvPr id="29" name="组合 28"/>
              <p:cNvGrpSpPr/>
              <p:nvPr/>
            </p:nvGrpSpPr>
            <p:grpSpPr>
              <a:xfrm>
                <a:off x="6010615" y="1261323"/>
                <a:ext cx="1852082" cy="945810"/>
                <a:chOff x="4686012" y="1570752"/>
                <a:chExt cx="1852082" cy="945810"/>
              </a:xfrm>
            </p:grpSpPr>
            <p:sp>
              <p:nvSpPr>
                <p:cNvPr id="31" name="椭圆 30"/>
                <p:cNvSpPr/>
                <p:nvPr/>
              </p:nvSpPr>
              <p:spPr>
                <a:xfrm rot="2238758">
                  <a:off x="4686012" y="1570752"/>
                  <a:ext cx="1708706" cy="945810"/>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2276268">
                  <a:off x="4834366" y="1593971"/>
                  <a:ext cx="1703728" cy="521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椭圆 29"/>
              <p:cNvSpPr/>
              <p:nvPr/>
            </p:nvSpPr>
            <p:spPr>
              <a:xfrm rot="2238758">
                <a:off x="6010615" y="1261325"/>
                <a:ext cx="1708706" cy="945810"/>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9295674" y="1087174"/>
              <a:ext cx="1717964" cy="1766836"/>
              <a:chOff x="9216595" y="1075216"/>
              <a:chExt cx="1717964" cy="1766836"/>
            </a:xfrm>
          </p:grpSpPr>
          <p:sp>
            <p:nvSpPr>
              <p:cNvPr id="25" name="椭圆 24"/>
              <p:cNvSpPr/>
              <p:nvPr/>
            </p:nvSpPr>
            <p:spPr>
              <a:xfrm>
                <a:off x="9216595" y="1075216"/>
                <a:ext cx="1717964" cy="176683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235455" y="1714692"/>
                <a:ext cx="1685234" cy="581891"/>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8981650" y="511080"/>
              <a:ext cx="2421126" cy="2612938"/>
              <a:chOff x="9067619" y="2239583"/>
              <a:chExt cx="2421126" cy="2612938"/>
            </a:xfrm>
          </p:grpSpPr>
          <p:grpSp>
            <p:nvGrpSpPr>
              <p:cNvPr id="16" name="组合 15"/>
              <p:cNvGrpSpPr/>
              <p:nvPr/>
            </p:nvGrpSpPr>
            <p:grpSpPr>
              <a:xfrm>
                <a:off x="9067619" y="2239583"/>
                <a:ext cx="2293108" cy="2612938"/>
                <a:chOff x="8735110" y="1307778"/>
                <a:chExt cx="2293108" cy="2612938"/>
              </a:xfrm>
            </p:grpSpPr>
            <p:cxnSp>
              <p:nvCxnSpPr>
                <p:cNvPr id="18" name="直接箭头连接符 17"/>
                <p:cNvCxnSpPr/>
                <p:nvPr/>
              </p:nvCxnSpPr>
              <p:spPr>
                <a:xfrm flipV="1">
                  <a:off x="8848436" y="2789382"/>
                  <a:ext cx="2179782" cy="134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9855200" y="1307778"/>
                  <a:ext cx="23107" cy="26129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8964901" y="2819403"/>
                  <a:ext cx="881807" cy="8777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对象 20"/>
                <p:cNvGraphicFramePr>
                  <a:graphicFrameLocks noChangeAspect="1"/>
                </p:cNvGraphicFramePr>
                <p:nvPr>
                  <p:extLst/>
                </p:nvPr>
              </p:nvGraphicFramePr>
              <p:xfrm>
                <a:off x="9869216" y="2832907"/>
                <a:ext cx="285750" cy="307731"/>
              </p:xfrm>
              <a:graphic>
                <a:graphicData uri="http://schemas.openxmlformats.org/presentationml/2006/ole">
                  <mc:AlternateContent xmlns:mc="http://schemas.openxmlformats.org/markup-compatibility/2006">
                    <mc:Choice xmlns:v="urn:schemas-microsoft-com:vml" Requires="v">
                      <p:oleObj spid="_x0000_s20955" name="Equation" r:id="rId16" imgW="164880" imgH="177480" progId="Equation.DSMT4">
                        <p:embed/>
                      </p:oleObj>
                    </mc:Choice>
                    <mc:Fallback>
                      <p:oleObj name="Equation" r:id="rId16" imgW="164880" imgH="177480" progId="Equation.DSMT4">
                        <p:embed/>
                        <p:pic>
                          <p:nvPicPr>
                            <p:cNvPr id="0" name=""/>
                            <p:cNvPicPr/>
                            <p:nvPr/>
                          </p:nvPicPr>
                          <p:blipFill>
                            <a:blip r:embed="rId17"/>
                            <a:stretch>
                              <a:fillRect/>
                            </a:stretch>
                          </p:blipFill>
                          <p:spPr>
                            <a:xfrm>
                              <a:off x="9869216" y="2832907"/>
                              <a:ext cx="285750" cy="307731"/>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8735110" y="3264837"/>
                <a:ext cx="321238" cy="319139"/>
              </p:xfrm>
              <a:graphic>
                <a:graphicData uri="http://schemas.openxmlformats.org/presentationml/2006/ole">
                  <mc:AlternateContent xmlns:mc="http://schemas.openxmlformats.org/markup-compatibility/2006">
                    <mc:Choice xmlns:v="urn:schemas-microsoft-com:vml" Requires="v">
                      <p:oleObj spid="_x0000_s20956" name="Equation" r:id="rId18" imgW="139680" imgH="139680" progId="Equation.DSMT4">
                        <p:embed/>
                      </p:oleObj>
                    </mc:Choice>
                    <mc:Fallback>
                      <p:oleObj name="Equation" r:id="rId18" imgW="139680" imgH="139680" progId="Equation.DSMT4">
                        <p:embed/>
                        <p:pic>
                          <p:nvPicPr>
                            <p:cNvPr id="0" name=""/>
                            <p:cNvPicPr/>
                            <p:nvPr/>
                          </p:nvPicPr>
                          <p:blipFill>
                            <a:blip r:embed="rId19"/>
                            <a:stretch>
                              <a:fillRect/>
                            </a:stretch>
                          </p:blipFill>
                          <p:spPr>
                            <a:xfrm>
                              <a:off x="8735110" y="3264837"/>
                              <a:ext cx="321238" cy="319139"/>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9875570" y="1307778"/>
                <a:ext cx="260350" cy="319139"/>
              </p:xfrm>
              <a:graphic>
                <a:graphicData uri="http://schemas.openxmlformats.org/presentationml/2006/ole">
                  <mc:AlternateContent xmlns:mc="http://schemas.openxmlformats.org/markup-compatibility/2006">
                    <mc:Choice xmlns:v="urn:schemas-microsoft-com:vml" Requires="v">
                      <p:oleObj spid="_x0000_s20957" name="Equation" r:id="rId20" imgW="114120" imgH="139680" progId="Equation.DSMT4">
                        <p:embed/>
                      </p:oleObj>
                    </mc:Choice>
                    <mc:Fallback>
                      <p:oleObj name="Equation" r:id="rId20" imgW="114120" imgH="139680" progId="Equation.DSMT4">
                        <p:embed/>
                        <p:pic>
                          <p:nvPicPr>
                            <p:cNvPr id="0" name=""/>
                            <p:cNvPicPr/>
                            <p:nvPr/>
                          </p:nvPicPr>
                          <p:blipFill>
                            <a:blip r:embed="rId21"/>
                            <a:stretch>
                              <a:fillRect/>
                            </a:stretch>
                          </p:blipFill>
                          <p:spPr>
                            <a:xfrm>
                              <a:off x="9875570" y="1307778"/>
                              <a:ext cx="260350" cy="319139"/>
                            </a:xfrm>
                            <a:prstGeom prst="rect">
                              <a:avLst/>
                            </a:prstGeom>
                          </p:spPr>
                        </p:pic>
                      </p:oleObj>
                    </mc:Fallback>
                  </mc:AlternateContent>
                </a:graphicData>
              </a:graphic>
            </p:graphicFrame>
          </p:grpSp>
          <p:graphicFrame>
            <p:nvGraphicFramePr>
              <p:cNvPr id="17" name="对象 16"/>
              <p:cNvGraphicFramePr>
                <a:graphicFrameLocks noChangeAspect="1"/>
              </p:cNvGraphicFramePr>
              <p:nvPr>
                <p:extLst/>
              </p:nvPr>
            </p:nvGraphicFramePr>
            <p:xfrm>
              <a:off x="11180770" y="3825374"/>
              <a:ext cx="307975" cy="364707"/>
            </p:xfrm>
            <a:graphic>
              <a:graphicData uri="http://schemas.openxmlformats.org/presentationml/2006/ole">
                <mc:AlternateContent xmlns:mc="http://schemas.openxmlformats.org/markup-compatibility/2006">
                  <mc:Choice xmlns:v="urn:schemas-microsoft-com:vml" Requires="v">
                    <p:oleObj spid="_x0000_s20958" name="Equation" r:id="rId22" imgW="139680" imgH="164880" progId="Equation.DSMT4">
                      <p:embed/>
                    </p:oleObj>
                  </mc:Choice>
                  <mc:Fallback>
                    <p:oleObj name="Equation" r:id="rId22" imgW="139680" imgH="164880" progId="Equation.DSMT4">
                      <p:embed/>
                      <p:pic>
                        <p:nvPicPr>
                          <p:cNvPr id="0" name=""/>
                          <p:cNvPicPr/>
                          <p:nvPr/>
                        </p:nvPicPr>
                        <p:blipFill>
                          <a:blip r:embed="rId23"/>
                          <a:stretch>
                            <a:fillRect/>
                          </a:stretch>
                        </p:blipFill>
                        <p:spPr>
                          <a:xfrm>
                            <a:off x="11180770" y="3825374"/>
                            <a:ext cx="307975" cy="364707"/>
                          </a:xfrm>
                          <a:prstGeom prst="rect">
                            <a:avLst/>
                          </a:prstGeom>
                        </p:spPr>
                      </p:pic>
                    </p:oleObj>
                  </mc:Fallback>
                </mc:AlternateContent>
              </a:graphicData>
            </a:graphic>
          </p:graphicFrame>
        </p:grpSp>
        <p:graphicFrame>
          <p:nvGraphicFramePr>
            <p:cNvPr id="33" name="对象 32"/>
            <p:cNvGraphicFramePr>
              <a:graphicFrameLocks noChangeAspect="1"/>
            </p:cNvGraphicFramePr>
            <p:nvPr>
              <p:extLst>
                <p:ext uri="{D42A27DB-BD31-4B8C-83A1-F6EECF244321}">
                  <p14:modId xmlns:p14="http://schemas.microsoft.com/office/powerpoint/2010/main" val="3317101609"/>
                </p:ext>
              </p:extLst>
            </p:nvPr>
          </p:nvGraphicFramePr>
          <p:xfrm>
            <a:off x="8299086" y="725058"/>
            <a:ext cx="1588655" cy="397164"/>
          </p:xfrm>
          <a:graphic>
            <a:graphicData uri="http://schemas.openxmlformats.org/presentationml/2006/ole">
              <mc:AlternateContent xmlns:mc="http://schemas.openxmlformats.org/markup-compatibility/2006">
                <mc:Choice xmlns:v="urn:schemas-microsoft-com:vml" Requires="v">
                  <p:oleObj spid="_x0000_s20959" name="Equation" r:id="rId24" imgW="812520" imgH="203040" progId="Equation.DSMT4">
                    <p:embed/>
                  </p:oleObj>
                </mc:Choice>
                <mc:Fallback>
                  <p:oleObj name="Equation" r:id="rId24" imgW="812520" imgH="203040" progId="Equation.DSMT4">
                    <p:embed/>
                    <p:pic>
                      <p:nvPicPr>
                        <p:cNvPr id="0" name=""/>
                        <p:cNvPicPr/>
                        <p:nvPr/>
                      </p:nvPicPr>
                      <p:blipFill>
                        <a:blip r:embed="rId25"/>
                        <a:stretch>
                          <a:fillRect/>
                        </a:stretch>
                      </p:blipFill>
                      <p:spPr>
                        <a:xfrm>
                          <a:off x="8299086" y="725058"/>
                          <a:ext cx="1588655" cy="397164"/>
                        </a:xfrm>
                        <a:prstGeom prst="rect">
                          <a:avLst/>
                        </a:prstGeom>
                      </p:spPr>
                    </p:pic>
                  </p:oleObj>
                </mc:Fallback>
              </mc:AlternateContent>
            </a:graphicData>
          </a:graphic>
        </p:graphicFrame>
        <p:cxnSp>
          <p:nvCxnSpPr>
            <p:cNvPr id="34" name="直接箭头连接符 33"/>
            <p:cNvCxnSpPr/>
            <p:nvPr/>
          </p:nvCxnSpPr>
          <p:spPr>
            <a:xfrm flipV="1">
              <a:off x="10130855" y="1434213"/>
              <a:ext cx="809308" cy="571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1096509" y="4566107"/>
            <a:ext cx="9648933" cy="2068607"/>
            <a:chOff x="1096509" y="4566107"/>
            <a:chExt cx="9648933" cy="2068607"/>
          </a:xfrm>
        </p:grpSpPr>
        <p:sp>
          <p:nvSpPr>
            <p:cNvPr id="35" name="文本框 34"/>
            <p:cNvSpPr txBox="1"/>
            <p:nvPr/>
          </p:nvSpPr>
          <p:spPr>
            <a:xfrm>
              <a:off x="1902323" y="4709479"/>
              <a:ext cx="3430747" cy="523220"/>
            </a:xfrm>
            <a:prstGeom prst="rect">
              <a:avLst/>
            </a:prstGeom>
            <a:noFill/>
          </p:spPr>
          <p:txBody>
            <a:bodyPr wrap="none" rtlCol="0">
              <a:spAutoFit/>
            </a:bodyPr>
            <a:lstStyle/>
            <a:p>
              <a:r>
                <a:rPr lang="zh-CN" altLang="en-US" sz="2800" b="1" dirty="0" smtClean="0"/>
                <a:t>计算第二型曲线积分</a:t>
              </a:r>
              <a:endParaRPr lang="zh-CN" altLang="en-US" sz="2800" b="1" dirty="0"/>
            </a:p>
          </p:txBody>
        </p:sp>
        <p:sp>
          <p:nvSpPr>
            <p:cNvPr id="2" name="文本框 1"/>
            <p:cNvSpPr txBox="1"/>
            <p:nvPr/>
          </p:nvSpPr>
          <p:spPr>
            <a:xfrm>
              <a:off x="1096509" y="4696058"/>
              <a:ext cx="902811" cy="523220"/>
            </a:xfrm>
            <a:prstGeom prst="rect">
              <a:avLst/>
            </a:prstGeom>
            <a:noFill/>
          </p:spPr>
          <p:txBody>
            <a:bodyPr wrap="none" rtlCol="0">
              <a:spAutoFit/>
            </a:bodyPr>
            <a:lstStyle/>
            <a:p>
              <a:r>
                <a:rPr lang="zh-CN" altLang="en-US" sz="2800" b="1" dirty="0" smtClean="0">
                  <a:solidFill>
                    <a:srgbClr val="FF0000"/>
                  </a:solidFill>
                </a:rPr>
                <a:t>练习</a:t>
              </a:r>
              <a:endParaRPr lang="zh-CN" altLang="en-US" sz="2800" b="1" dirty="0">
                <a:solidFill>
                  <a:srgbClr val="FF0000"/>
                </a:solidFill>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874371263"/>
                </p:ext>
              </p:extLst>
            </p:nvPr>
          </p:nvGraphicFramePr>
          <p:xfrm>
            <a:off x="5240418" y="4566107"/>
            <a:ext cx="3333750" cy="952500"/>
          </p:xfrm>
          <a:graphic>
            <a:graphicData uri="http://schemas.openxmlformats.org/presentationml/2006/ole">
              <mc:AlternateContent xmlns:mc="http://schemas.openxmlformats.org/markup-compatibility/2006">
                <mc:Choice xmlns:v="urn:schemas-microsoft-com:vml" Requires="v">
                  <p:oleObj spid="_x0000_s20960" name="Equation" r:id="rId26" imgW="1333440" imgH="380880" progId="Equation.DSMT4">
                    <p:embed/>
                  </p:oleObj>
                </mc:Choice>
                <mc:Fallback>
                  <p:oleObj name="Equation" r:id="rId26" imgW="1333440" imgH="380880" progId="Equation.DSMT4">
                    <p:embed/>
                    <p:pic>
                      <p:nvPicPr>
                        <p:cNvPr id="0" name=""/>
                        <p:cNvPicPr/>
                        <p:nvPr/>
                      </p:nvPicPr>
                      <p:blipFill>
                        <a:blip r:embed="rId27"/>
                        <a:stretch>
                          <a:fillRect/>
                        </a:stretch>
                      </p:blipFill>
                      <p:spPr>
                        <a:xfrm>
                          <a:off x="5240418" y="4566107"/>
                          <a:ext cx="3333750" cy="9525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10824039"/>
                </p:ext>
              </p:extLst>
            </p:nvPr>
          </p:nvGraphicFramePr>
          <p:xfrm>
            <a:off x="8559246" y="4700984"/>
            <a:ext cx="2186196" cy="484959"/>
          </p:xfrm>
          <a:graphic>
            <a:graphicData uri="http://schemas.openxmlformats.org/presentationml/2006/ole">
              <mc:AlternateContent xmlns:mc="http://schemas.openxmlformats.org/markup-compatibility/2006">
                <mc:Choice xmlns:v="urn:schemas-microsoft-com:vml" Requires="v">
                  <p:oleObj spid="_x0000_s20961" name="Equation" r:id="rId28" imgW="977760" imgH="215640" progId="Equation.DSMT4">
                    <p:embed/>
                  </p:oleObj>
                </mc:Choice>
                <mc:Fallback>
                  <p:oleObj name="Equation" r:id="rId28" imgW="977760" imgH="215640" progId="Equation.DSMT4">
                    <p:embed/>
                    <p:pic>
                      <p:nvPicPr>
                        <p:cNvPr id="0" name=""/>
                        <p:cNvPicPr/>
                        <p:nvPr/>
                      </p:nvPicPr>
                      <p:blipFill>
                        <a:blip r:embed="rId29"/>
                        <a:stretch>
                          <a:fillRect/>
                        </a:stretch>
                      </p:blipFill>
                      <p:spPr>
                        <a:xfrm>
                          <a:off x="8559246" y="4700984"/>
                          <a:ext cx="2186196" cy="484959"/>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3932800902"/>
                </p:ext>
              </p:extLst>
            </p:nvPr>
          </p:nvGraphicFramePr>
          <p:xfrm>
            <a:off x="1125682" y="5403201"/>
            <a:ext cx="2533938" cy="571272"/>
          </p:xfrm>
          <a:graphic>
            <a:graphicData uri="http://schemas.openxmlformats.org/presentationml/2006/ole">
              <mc:AlternateContent xmlns:mc="http://schemas.openxmlformats.org/markup-compatibility/2006">
                <mc:Choice xmlns:v="urn:schemas-microsoft-com:vml" Requires="v">
                  <p:oleObj spid="_x0000_s20962" name="Equation" r:id="rId30" imgW="1015920" imgH="228600" progId="Equation.DSMT4">
                    <p:embed/>
                  </p:oleObj>
                </mc:Choice>
                <mc:Fallback>
                  <p:oleObj name="Equation" r:id="rId30" imgW="1015920" imgH="228600" progId="Equation.DSMT4">
                    <p:embed/>
                    <p:pic>
                      <p:nvPicPr>
                        <p:cNvPr id="0" name=""/>
                        <p:cNvPicPr/>
                        <p:nvPr/>
                      </p:nvPicPr>
                      <p:blipFill>
                        <a:blip r:embed="rId31"/>
                        <a:stretch>
                          <a:fillRect/>
                        </a:stretch>
                      </p:blipFill>
                      <p:spPr>
                        <a:xfrm>
                          <a:off x="1125682" y="5403201"/>
                          <a:ext cx="2533938" cy="57127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75607868"/>
                </p:ext>
              </p:extLst>
            </p:nvPr>
          </p:nvGraphicFramePr>
          <p:xfrm>
            <a:off x="3699164" y="5483043"/>
            <a:ext cx="4073236" cy="480868"/>
          </p:xfrm>
          <a:graphic>
            <a:graphicData uri="http://schemas.openxmlformats.org/presentationml/2006/ole">
              <mc:AlternateContent xmlns:mc="http://schemas.openxmlformats.org/markup-compatibility/2006">
                <mc:Choice xmlns:v="urn:schemas-microsoft-com:vml" Requires="v">
                  <p:oleObj spid="_x0000_s20963" name="Equation" r:id="rId32" imgW="1828800" imgH="215640" progId="Equation.DSMT4">
                    <p:embed/>
                  </p:oleObj>
                </mc:Choice>
                <mc:Fallback>
                  <p:oleObj name="Equation" r:id="rId32" imgW="1828800" imgH="215640" progId="Equation.DSMT4">
                    <p:embed/>
                    <p:pic>
                      <p:nvPicPr>
                        <p:cNvPr id="0" name=""/>
                        <p:cNvPicPr/>
                        <p:nvPr/>
                      </p:nvPicPr>
                      <p:blipFill>
                        <a:blip r:embed="rId33"/>
                        <a:stretch>
                          <a:fillRect/>
                        </a:stretch>
                      </p:blipFill>
                      <p:spPr>
                        <a:xfrm>
                          <a:off x="3699164" y="5483043"/>
                          <a:ext cx="4073236" cy="480868"/>
                        </a:xfrm>
                        <a:prstGeom prst="rect">
                          <a:avLst/>
                        </a:prstGeom>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3271065287"/>
                </p:ext>
              </p:extLst>
            </p:nvPr>
          </p:nvGraphicFramePr>
          <p:xfrm>
            <a:off x="7772400" y="5481218"/>
            <a:ext cx="2529319" cy="482471"/>
          </p:xfrm>
          <a:graphic>
            <a:graphicData uri="http://schemas.openxmlformats.org/presentationml/2006/ole">
              <mc:AlternateContent xmlns:mc="http://schemas.openxmlformats.org/markup-compatibility/2006">
                <mc:Choice xmlns:v="urn:schemas-microsoft-com:vml" Requires="v">
                  <p:oleObj spid="_x0000_s20964" name="Equation" r:id="rId34" imgW="1130040" imgH="215640" progId="Equation.DSMT4">
                    <p:embed/>
                  </p:oleObj>
                </mc:Choice>
                <mc:Fallback>
                  <p:oleObj name="Equation" r:id="rId34" imgW="1130040" imgH="215640" progId="Equation.DSMT4">
                    <p:embed/>
                    <p:pic>
                      <p:nvPicPr>
                        <p:cNvPr id="0" name=""/>
                        <p:cNvPicPr/>
                        <p:nvPr/>
                      </p:nvPicPr>
                      <p:blipFill>
                        <a:blip r:embed="rId35"/>
                        <a:stretch>
                          <a:fillRect/>
                        </a:stretch>
                      </p:blipFill>
                      <p:spPr>
                        <a:xfrm>
                          <a:off x="7772400" y="5481218"/>
                          <a:ext cx="2529319" cy="482471"/>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4272676201"/>
                </p:ext>
              </p:extLst>
            </p:nvPr>
          </p:nvGraphicFramePr>
          <p:xfrm>
            <a:off x="1160607" y="6089198"/>
            <a:ext cx="2464088" cy="453183"/>
          </p:xfrm>
          <a:graphic>
            <a:graphicData uri="http://schemas.openxmlformats.org/presentationml/2006/ole">
              <mc:AlternateContent xmlns:mc="http://schemas.openxmlformats.org/markup-compatibility/2006">
                <mc:Choice xmlns:v="urn:schemas-microsoft-com:vml" Requires="v">
                  <p:oleObj spid="_x0000_s20965" name="Equation" r:id="rId36" imgW="1104840" imgH="203040" progId="Equation.DSMT4">
                    <p:embed/>
                  </p:oleObj>
                </mc:Choice>
                <mc:Fallback>
                  <p:oleObj name="Equation" r:id="rId36" imgW="1104840" imgH="203040" progId="Equation.DSMT4">
                    <p:embed/>
                    <p:pic>
                      <p:nvPicPr>
                        <p:cNvPr id="0" name=""/>
                        <p:cNvPicPr/>
                        <p:nvPr/>
                      </p:nvPicPr>
                      <p:blipFill>
                        <a:blip r:embed="rId37"/>
                        <a:stretch>
                          <a:fillRect/>
                        </a:stretch>
                      </p:blipFill>
                      <p:spPr>
                        <a:xfrm>
                          <a:off x="1160607" y="6089198"/>
                          <a:ext cx="2464088" cy="453183"/>
                        </a:xfrm>
                        <a:prstGeom prst="rect">
                          <a:avLst/>
                        </a:prstGeom>
                      </p:spPr>
                    </p:pic>
                  </p:oleObj>
                </mc:Fallback>
              </mc:AlternateContent>
            </a:graphicData>
          </a:graphic>
        </p:graphicFrame>
        <p:sp>
          <p:nvSpPr>
            <p:cNvPr id="6" name="文本框 5"/>
            <p:cNvSpPr txBox="1"/>
            <p:nvPr/>
          </p:nvSpPr>
          <p:spPr>
            <a:xfrm>
              <a:off x="4158380" y="6173049"/>
              <a:ext cx="4493538" cy="461665"/>
            </a:xfrm>
            <a:prstGeom prst="rect">
              <a:avLst/>
            </a:prstGeom>
            <a:noFill/>
          </p:spPr>
          <p:txBody>
            <a:bodyPr wrap="none" rtlCol="0">
              <a:spAutoFit/>
            </a:bodyPr>
            <a:lstStyle/>
            <a:p>
              <a:r>
                <a:rPr lang="en-US" altLang="zh-CN" sz="2400" b="1" dirty="0" smtClean="0">
                  <a:solidFill>
                    <a:srgbClr val="0000CC"/>
                  </a:solidFill>
                  <a:latin typeface="Times New Roman" panose="02020603050405020304" pitchFamily="18" charset="0"/>
                  <a:cs typeface="Times New Roman" panose="02020603050405020304" pitchFamily="18" charset="0"/>
                </a:rPr>
                <a:t>(2021</a:t>
              </a:r>
              <a:r>
                <a:rPr lang="zh-CN" altLang="en-US" sz="2400" b="1" dirty="0" smtClean="0">
                  <a:solidFill>
                    <a:srgbClr val="0000CC"/>
                  </a:solidFill>
                  <a:latin typeface="Times New Roman" panose="02020603050405020304" pitchFamily="18" charset="0"/>
                  <a:cs typeface="Times New Roman" panose="02020603050405020304" pitchFamily="18" charset="0"/>
                </a:rPr>
                <a:t>年南开大学考研</a:t>
              </a:r>
              <a:r>
                <a:rPr lang="en-US" altLang="zh-CN" sz="2400" b="1" dirty="0" smtClean="0">
                  <a:solidFill>
                    <a:srgbClr val="0000CC"/>
                  </a:solidFill>
                  <a:latin typeface="Times New Roman" panose="02020603050405020304" pitchFamily="18" charset="0"/>
                  <a:cs typeface="Times New Roman" panose="02020603050405020304" pitchFamily="18" charset="0"/>
                </a:rPr>
                <a:t>-</a:t>
              </a:r>
              <a:r>
                <a:rPr lang="zh-CN" altLang="en-US" sz="2400" b="1" dirty="0" smtClean="0">
                  <a:solidFill>
                    <a:srgbClr val="0000CC"/>
                  </a:solidFill>
                  <a:latin typeface="Times New Roman" panose="02020603050405020304" pitchFamily="18" charset="0"/>
                  <a:cs typeface="Times New Roman" panose="02020603050405020304" pitchFamily="18" charset="0"/>
                </a:rPr>
                <a:t>数学分析</a:t>
              </a:r>
              <a:r>
                <a:rPr lang="en-US" altLang="zh-CN" sz="2400" b="1" dirty="0" smtClean="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202704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301"/>
                                        </p:tgtEl>
                                        <p:attrNameLst>
                                          <p:attrName>style.visibility</p:attrName>
                                        </p:attrNameLst>
                                      </p:cBhvr>
                                      <p:to>
                                        <p:strVal val="visible"/>
                                      </p:to>
                                    </p:set>
                                    <p:animEffect transition="in" filter="barn(inVertical)">
                                      <p:cBhvr>
                                        <p:cTn id="7" dur="500"/>
                                        <p:tgtEl>
                                          <p:spTgt spid="123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left)">
                                      <p:cBhvr>
                                        <p:cTn id="12" dur="75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57"/>
                                        </p:tgtEl>
                                        <p:attrNameLst>
                                          <p:attrName>style.visibility</p:attrName>
                                        </p:attrNameLst>
                                      </p:cBhvr>
                                      <p:to>
                                        <p:strVal val="visible"/>
                                      </p:to>
                                    </p:set>
                                    <p:animEffect transition="in" filter="wipe(left)">
                                      <p:cBhvr>
                                        <p:cTn id="17" dur="500"/>
                                        <p:tgtEl>
                                          <p:spTgt spid="962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258"/>
                                        </p:tgtEl>
                                        <p:attrNameLst>
                                          <p:attrName>style.visibility</p:attrName>
                                        </p:attrNameLst>
                                      </p:cBhvr>
                                      <p:to>
                                        <p:strVal val="visible"/>
                                      </p:to>
                                    </p:set>
                                    <p:animEffect transition="in" filter="wipe(left)">
                                      <p:cBhvr>
                                        <p:cTn id="22" dur="500"/>
                                        <p:tgtEl>
                                          <p:spTgt spid="962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259"/>
                                        </p:tgtEl>
                                        <p:attrNameLst>
                                          <p:attrName>style.visibility</p:attrName>
                                        </p:attrNameLst>
                                      </p:cBhvr>
                                      <p:to>
                                        <p:strVal val="visible"/>
                                      </p:to>
                                    </p:set>
                                    <p:animEffect transition="in" filter="wipe(left)">
                                      <p:cBhvr>
                                        <p:cTn id="27" dur="500"/>
                                        <p:tgtEl>
                                          <p:spTgt spid="962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261"/>
                                        </p:tgtEl>
                                        <p:attrNameLst>
                                          <p:attrName>style.visibility</p:attrName>
                                        </p:attrNameLst>
                                      </p:cBhvr>
                                      <p:to>
                                        <p:strVal val="visible"/>
                                      </p:to>
                                    </p:set>
                                    <p:animEffect transition="in" filter="wipe(left)">
                                      <p:cBhvr>
                                        <p:cTn id="32" dur="500"/>
                                        <p:tgtEl>
                                          <p:spTgt spid="962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828800" y="304800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00" b="1" dirty="0">
                <a:solidFill>
                  <a:srgbClr val="FF0000"/>
                </a:solidFill>
                <a:ea typeface="黑体" panose="02010609060101010101" pitchFamily="49" charset="-122"/>
              </a:rPr>
              <a:t>解</a:t>
            </a:r>
          </a:p>
        </p:txBody>
      </p:sp>
      <p:sp>
        <p:nvSpPr>
          <p:cNvPr id="18435" name="Text Box 3"/>
          <p:cNvSpPr txBox="1">
            <a:spLocks noChangeArrowheads="1"/>
          </p:cNvSpPr>
          <p:nvPr/>
        </p:nvSpPr>
        <p:spPr bwMode="auto">
          <a:xfrm>
            <a:off x="1981201" y="304801"/>
            <a:ext cx="1882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smtClean="0">
                <a:solidFill>
                  <a:srgbClr val="FF0000"/>
                </a:solidFill>
              </a:rPr>
              <a:t>例</a:t>
            </a:r>
            <a:r>
              <a:rPr lang="en-US" altLang="zh-CN" sz="2800" b="1" dirty="0" smtClean="0">
                <a:solidFill>
                  <a:srgbClr val="FF0000"/>
                </a:solidFill>
              </a:rPr>
              <a:t>4</a:t>
            </a:r>
            <a:r>
              <a:rPr lang="zh-CN" altLang="zh-CN" sz="2800" b="1" dirty="0" smtClean="0">
                <a:solidFill>
                  <a:srgbClr val="FF0000"/>
                </a:solidFill>
              </a:rPr>
              <a:t>：</a:t>
            </a:r>
            <a:r>
              <a:rPr lang="zh-CN" altLang="zh-CN" sz="2800" b="1" dirty="0"/>
              <a:t>计算</a:t>
            </a:r>
          </a:p>
        </p:txBody>
      </p:sp>
      <p:graphicFrame>
        <p:nvGraphicFramePr>
          <p:cNvPr id="18436" name="Object 4"/>
          <p:cNvGraphicFramePr>
            <a:graphicFrameLocks noChangeAspect="1"/>
          </p:cNvGraphicFramePr>
          <p:nvPr>
            <p:extLst>
              <p:ext uri="{D42A27DB-BD31-4B8C-83A1-F6EECF244321}">
                <p14:modId xmlns:p14="http://schemas.microsoft.com/office/powerpoint/2010/main" val="137706049"/>
              </p:ext>
            </p:extLst>
          </p:nvPr>
        </p:nvGraphicFramePr>
        <p:xfrm>
          <a:off x="3775036" y="254001"/>
          <a:ext cx="6359564" cy="863601"/>
        </p:xfrm>
        <a:graphic>
          <a:graphicData uri="http://schemas.openxmlformats.org/presentationml/2006/ole">
            <mc:AlternateContent xmlns:mc="http://schemas.openxmlformats.org/markup-compatibility/2006">
              <mc:Choice xmlns:v="urn:schemas-microsoft-com:vml" Requires="v">
                <p:oleObj spid="_x0000_s3493" name="Equation" r:id="rId3" imgW="2793960" imgH="380880" progId="Equation.DSMT4">
                  <p:embed/>
                </p:oleObj>
              </mc:Choice>
              <mc:Fallback>
                <p:oleObj name="Equation" r:id="rId3" imgW="2793960" imgH="380880" progId="Equation.DSMT4">
                  <p:embed/>
                  <p:pic>
                    <p:nvPicPr>
                      <p:cNvPr id="0" name=""/>
                      <p:cNvPicPr>
                        <a:picLocks noChangeAspect="1" noChangeArrowheads="1"/>
                      </p:cNvPicPr>
                      <p:nvPr/>
                    </p:nvPicPr>
                    <p:blipFill>
                      <a:blip r:embed="rId4"/>
                      <a:srcRect/>
                      <a:stretch>
                        <a:fillRect/>
                      </a:stretch>
                    </p:blipFill>
                    <p:spPr bwMode="auto">
                      <a:xfrm>
                        <a:off x="3775036" y="254001"/>
                        <a:ext cx="6359564" cy="863601"/>
                      </a:xfrm>
                      <a:prstGeom prst="rect">
                        <a:avLst/>
                      </a:prstGeom>
                      <a:noFill/>
                      <a:ln>
                        <a:noFill/>
                      </a:ln>
                      <a:effectLst/>
                    </p:spPr>
                  </p:pic>
                </p:oleObj>
              </mc:Fallback>
            </mc:AlternateContent>
          </a:graphicData>
        </a:graphic>
      </p:graphicFrame>
      <p:sp>
        <p:nvSpPr>
          <p:cNvPr id="18437" name="Text Box 5"/>
          <p:cNvSpPr txBox="1">
            <a:spLocks noChangeArrowheads="1"/>
          </p:cNvSpPr>
          <p:nvPr/>
        </p:nvSpPr>
        <p:spPr bwMode="auto">
          <a:xfrm>
            <a:off x="2133600" y="1143001"/>
            <a:ext cx="271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其中： </a:t>
            </a:r>
            <a:r>
              <a:rPr lang="zh-CN" altLang="zh-CN" sz="2800" b="1" dirty="0">
                <a:sym typeface="Symbol" panose="05050102010706020507" pitchFamily="18" charset="2"/>
              </a:rPr>
              <a:t> 为球面</a:t>
            </a:r>
          </a:p>
        </p:txBody>
      </p:sp>
      <p:graphicFrame>
        <p:nvGraphicFramePr>
          <p:cNvPr id="18438" name="Object 6"/>
          <p:cNvGraphicFramePr>
            <a:graphicFrameLocks noChangeAspect="1"/>
          </p:cNvGraphicFramePr>
          <p:nvPr/>
        </p:nvGraphicFramePr>
        <p:xfrm>
          <a:off x="4953000" y="1143001"/>
          <a:ext cx="2768600" cy="506413"/>
        </p:xfrm>
        <a:graphic>
          <a:graphicData uri="http://schemas.openxmlformats.org/presentationml/2006/ole">
            <mc:AlternateContent xmlns:mc="http://schemas.openxmlformats.org/markup-compatibility/2006">
              <mc:Choice xmlns:v="urn:schemas-microsoft-com:vml" Requires="v">
                <p:oleObj spid="_x0000_s3494" r:id="rId5" imgW="2768917" imgH="508317" progId="Equation.3">
                  <p:embed/>
                </p:oleObj>
              </mc:Choice>
              <mc:Fallback>
                <p:oleObj r:id="rId5" imgW="2768917" imgH="5083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143001"/>
                        <a:ext cx="27686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Text Box 7"/>
          <p:cNvSpPr txBox="1">
            <a:spLocks noChangeArrowheads="1"/>
          </p:cNvSpPr>
          <p:nvPr/>
        </p:nvSpPr>
        <p:spPr bwMode="auto">
          <a:xfrm>
            <a:off x="8001000" y="1143001"/>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与圆柱面</a:t>
            </a:r>
          </a:p>
        </p:txBody>
      </p:sp>
      <p:graphicFrame>
        <p:nvGraphicFramePr>
          <p:cNvPr id="18440" name="Object 8"/>
          <p:cNvGraphicFramePr>
            <a:graphicFrameLocks noChangeAspect="1"/>
          </p:cNvGraphicFramePr>
          <p:nvPr/>
        </p:nvGraphicFramePr>
        <p:xfrm>
          <a:off x="2133600" y="1752601"/>
          <a:ext cx="4762500" cy="506413"/>
        </p:xfrm>
        <a:graphic>
          <a:graphicData uri="http://schemas.openxmlformats.org/presentationml/2006/ole">
            <mc:AlternateContent xmlns:mc="http://schemas.openxmlformats.org/markup-compatibility/2006">
              <mc:Choice xmlns:v="urn:schemas-microsoft-com:vml" Requires="v">
                <p:oleObj spid="_x0000_s3495" r:id="rId7" imgW="4762817" imgH="508317" progId="Equation.3">
                  <p:embed/>
                </p:oleObj>
              </mc:Choice>
              <mc:Fallback>
                <p:oleObj r:id="rId7" imgW="4762817" imgH="5083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752601"/>
                        <a:ext cx="47625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Text Box 9"/>
          <p:cNvSpPr txBox="1">
            <a:spLocks noChangeArrowheads="1"/>
          </p:cNvSpPr>
          <p:nvPr/>
        </p:nvSpPr>
        <p:spPr bwMode="auto">
          <a:xfrm>
            <a:off x="7010400" y="1774826"/>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的交线 ，</a:t>
            </a:r>
          </a:p>
        </p:txBody>
      </p:sp>
      <p:sp>
        <p:nvSpPr>
          <p:cNvPr id="18442" name="Text Box 10"/>
          <p:cNvSpPr txBox="1">
            <a:spLocks noChangeArrowheads="1"/>
          </p:cNvSpPr>
          <p:nvPr/>
        </p:nvSpPr>
        <p:spPr bwMode="auto">
          <a:xfrm>
            <a:off x="1981200" y="2438401"/>
            <a:ext cx="567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若从 </a:t>
            </a:r>
            <a:r>
              <a:rPr lang="zh-CN" altLang="zh-CN" sz="2800" b="1" i="1" dirty="0"/>
              <a:t>oz</a:t>
            </a:r>
            <a:r>
              <a:rPr lang="zh-CN" altLang="zh-CN" sz="2800" b="1" dirty="0"/>
              <a:t> 轴正向看去，取逆时针方向</a:t>
            </a:r>
          </a:p>
        </p:txBody>
      </p:sp>
      <p:sp>
        <p:nvSpPr>
          <p:cNvPr id="18443" name="Line 11"/>
          <p:cNvSpPr>
            <a:spLocks noChangeShapeType="1"/>
          </p:cNvSpPr>
          <p:nvPr/>
        </p:nvSpPr>
        <p:spPr bwMode="auto">
          <a:xfrm>
            <a:off x="6629400" y="6096000"/>
            <a:ext cx="3505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Line 12"/>
          <p:cNvSpPr>
            <a:spLocks noChangeShapeType="1"/>
          </p:cNvSpPr>
          <p:nvPr/>
        </p:nvSpPr>
        <p:spPr bwMode="auto">
          <a:xfrm flipV="1">
            <a:off x="6629400" y="3962400"/>
            <a:ext cx="1295400" cy="21336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5" name="Line 13"/>
          <p:cNvSpPr>
            <a:spLocks noChangeShapeType="1"/>
          </p:cNvSpPr>
          <p:nvPr/>
        </p:nvSpPr>
        <p:spPr bwMode="auto">
          <a:xfrm flipV="1">
            <a:off x="6629400" y="4267200"/>
            <a:ext cx="0" cy="1828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Arc 14"/>
          <p:cNvSpPr>
            <a:spLocks/>
          </p:cNvSpPr>
          <p:nvPr/>
        </p:nvSpPr>
        <p:spPr bwMode="auto">
          <a:xfrm>
            <a:off x="6629400" y="5562600"/>
            <a:ext cx="2820988" cy="534988"/>
          </a:xfrm>
          <a:custGeom>
            <a:avLst/>
            <a:gdLst>
              <a:gd name="T0" fmla="*/ 0 w 43194"/>
              <a:gd name="T1" fmla="*/ 320349411 h 21600"/>
              <a:gd name="T2" fmla="*/ 2147483647 w 43194"/>
              <a:gd name="T3" fmla="*/ 328189360 h 21600"/>
              <a:gd name="T4" fmla="*/ 2147483647 w 43194"/>
              <a:gd name="T5" fmla="*/ 32818936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prstDash val="dash"/>
            <a:round/>
            <a:headEnd/>
            <a:tailEnd/>
          </a:ln>
        </p:spPr>
        <p:txBody>
          <a:bodyPr wrap="none" anchor="ctr"/>
          <a:lstStyle/>
          <a:p>
            <a:endParaRPr lang="zh-CN" altLang="en-US"/>
          </a:p>
        </p:txBody>
      </p:sp>
      <p:sp>
        <p:nvSpPr>
          <p:cNvPr id="18447" name="Arc 15"/>
          <p:cNvSpPr>
            <a:spLocks/>
          </p:cNvSpPr>
          <p:nvPr/>
        </p:nvSpPr>
        <p:spPr bwMode="auto">
          <a:xfrm flipV="1">
            <a:off x="6618009" y="6078539"/>
            <a:ext cx="2820988" cy="534987"/>
          </a:xfrm>
          <a:custGeom>
            <a:avLst/>
            <a:gdLst>
              <a:gd name="T0" fmla="*/ 0 w 43194"/>
              <a:gd name="T1" fmla="*/ 320347623 h 21600"/>
              <a:gd name="T2" fmla="*/ 2147483647 w 43194"/>
              <a:gd name="T3" fmla="*/ 328187557 h 21600"/>
              <a:gd name="T4" fmla="*/ 2147483647 w 43194"/>
              <a:gd name="T5" fmla="*/ 328187557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round/>
            <a:headEnd/>
            <a:tailEnd/>
          </a:ln>
        </p:spPr>
        <p:txBody>
          <a:bodyPr wrap="none" anchor="ctr"/>
          <a:lstStyle/>
          <a:p>
            <a:endParaRPr lang="zh-CN" altLang="en-US"/>
          </a:p>
        </p:txBody>
      </p:sp>
      <p:sp>
        <p:nvSpPr>
          <p:cNvPr id="18448" name="Arc 16"/>
          <p:cNvSpPr>
            <a:spLocks/>
          </p:cNvSpPr>
          <p:nvPr/>
        </p:nvSpPr>
        <p:spPr bwMode="auto">
          <a:xfrm>
            <a:off x="6629400" y="5867400"/>
            <a:ext cx="1981200" cy="230188"/>
          </a:xfrm>
          <a:custGeom>
            <a:avLst/>
            <a:gdLst>
              <a:gd name="T0" fmla="*/ 0 w 43194"/>
              <a:gd name="T1" fmla="*/ 25517577 h 21600"/>
              <a:gd name="T2" fmla="*/ 2147483647 w 43194"/>
              <a:gd name="T3" fmla="*/ 26142090 h 21600"/>
              <a:gd name="T4" fmla="*/ 2083758935 w 43194"/>
              <a:gd name="T5" fmla="*/ 2614209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prstDash val="dash"/>
            <a:round/>
            <a:headEnd/>
            <a:tailEnd/>
          </a:ln>
        </p:spPr>
        <p:txBody>
          <a:bodyPr wrap="none" anchor="ctr"/>
          <a:lstStyle/>
          <a:p>
            <a:endParaRPr lang="zh-CN" altLang="en-US"/>
          </a:p>
        </p:txBody>
      </p:sp>
      <p:sp>
        <p:nvSpPr>
          <p:cNvPr id="18449" name="Arc 17"/>
          <p:cNvSpPr>
            <a:spLocks/>
          </p:cNvSpPr>
          <p:nvPr/>
        </p:nvSpPr>
        <p:spPr bwMode="auto">
          <a:xfrm flipV="1">
            <a:off x="6629400" y="6096000"/>
            <a:ext cx="1981200" cy="230188"/>
          </a:xfrm>
          <a:custGeom>
            <a:avLst/>
            <a:gdLst>
              <a:gd name="T0" fmla="*/ 0 w 43194"/>
              <a:gd name="T1" fmla="*/ 25517577 h 21600"/>
              <a:gd name="T2" fmla="*/ 2147483647 w 43194"/>
              <a:gd name="T3" fmla="*/ 26142090 h 21600"/>
              <a:gd name="T4" fmla="*/ 2083758935 w 43194"/>
              <a:gd name="T5" fmla="*/ 2614209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round/>
            <a:headEnd/>
            <a:tailEnd/>
          </a:ln>
        </p:spPr>
        <p:txBody>
          <a:bodyPr wrap="none" anchor="ctr"/>
          <a:lstStyle/>
          <a:p>
            <a:endParaRPr lang="zh-CN" altLang="en-US"/>
          </a:p>
        </p:txBody>
      </p:sp>
      <p:sp>
        <p:nvSpPr>
          <p:cNvPr id="18450" name="Arc 18"/>
          <p:cNvSpPr>
            <a:spLocks/>
          </p:cNvSpPr>
          <p:nvPr/>
        </p:nvSpPr>
        <p:spPr bwMode="auto">
          <a:xfrm>
            <a:off x="6629400" y="4495800"/>
            <a:ext cx="2820988" cy="1600200"/>
          </a:xfrm>
          <a:custGeom>
            <a:avLst/>
            <a:gdLst>
              <a:gd name="T0" fmla="*/ 0 w 43194"/>
              <a:gd name="T1" fmla="*/ 2147483647 h 21600"/>
              <a:gd name="T2" fmla="*/ 2147483647 w 43194"/>
              <a:gd name="T3" fmla="*/ 2147483647 h 21600"/>
              <a:gd name="T4" fmla="*/ 2147483647 w 43194"/>
              <a:gd name="T5" fmla="*/ 2147483647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1" name="Line 19"/>
          <p:cNvSpPr>
            <a:spLocks noChangeShapeType="1"/>
          </p:cNvSpPr>
          <p:nvPr/>
        </p:nvSpPr>
        <p:spPr bwMode="auto">
          <a:xfrm flipV="1">
            <a:off x="8610600" y="4648200"/>
            <a:ext cx="0" cy="14478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未知"/>
          <p:cNvSpPr>
            <a:spLocks/>
          </p:cNvSpPr>
          <p:nvPr/>
        </p:nvSpPr>
        <p:spPr bwMode="auto">
          <a:xfrm>
            <a:off x="6629400" y="4648200"/>
            <a:ext cx="1981200" cy="1447800"/>
          </a:xfrm>
          <a:custGeom>
            <a:avLst/>
            <a:gdLst>
              <a:gd name="T0" fmla="*/ 0 w 1248"/>
              <a:gd name="T1" fmla="*/ 2147483647 h 912"/>
              <a:gd name="T2" fmla="*/ 1209674924 w 1248"/>
              <a:gd name="T3" fmla="*/ 1330642541 h 912"/>
              <a:gd name="T4" fmla="*/ 2147483647 w 1248"/>
              <a:gd name="T5" fmla="*/ 725805004 h 912"/>
              <a:gd name="T6" fmla="*/ 2147483647 w 1248"/>
              <a:gd name="T7" fmla="*/ 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912"/>
                </a:moveTo>
                <a:cubicBezTo>
                  <a:pt x="152" y="772"/>
                  <a:pt x="304" y="632"/>
                  <a:pt x="480" y="528"/>
                </a:cubicBezTo>
                <a:cubicBezTo>
                  <a:pt x="656" y="424"/>
                  <a:pt x="928" y="376"/>
                  <a:pt x="1056" y="288"/>
                </a:cubicBezTo>
                <a:cubicBezTo>
                  <a:pt x="1184" y="200"/>
                  <a:pt x="1216" y="100"/>
                  <a:pt x="1248" y="0"/>
                </a:cubicBezTo>
              </a:path>
            </a:pathLst>
          </a:custGeom>
          <a:solidFill>
            <a:schemeClr val="hlink">
              <a:alpha val="50195"/>
            </a:schemeClr>
          </a:solidFill>
          <a:ln w="28575" cap="flat" cmpd="sng">
            <a:solidFill>
              <a:schemeClr val="tx1"/>
            </a:solidFill>
            <a:round/>
            <a:headEnd/>
            <a:tailEnd/>
          </a:ln>
        </p:spPr>
        <p:txBody>
          <a:bodyPr/>
          <a:lstStyle/>
          <a:p>
            <a:endParaRPr lang="zh-CN" altLang="en-US"/>
          </a:p>
        </p:txBody>
      </p:sp>
      <p:sp>
        <p:nvSpPr>
          <p:cNvPr id="18453" name="未知"/>
          <p:cNvSpPr>
            <a:spLocks/>
          </p:cNvSpPr>
          <p:nvPr/>
        </p:nvSpPr>
        <p:spPr bwMode="auto">
          <a:xfrm>
            <a:off x="6629400" y="4635500"/>
            <a:ext cx="1981200" cy="1460500"/>
          </a:xfrm>
          <a:custGeom>
            <a:avLst/>
            <a:gdLst>
              <a:gd name="T0" fmla="*/ 0 w 1248"/>
              <a:gd name="T1" fmla="*/ 2147483647 h 920"/>
              <a:gd name="T2" fmla="*/ 1814512584 w 1248"/>
              <a:gd name="T3" fmla="*/ 383063748 h 920"/>
              <a:gd name="T4" fmla="*/ 2147483647 w 1248"/>
              <a:gd name="T5" fmla="*/ 20161251 h 920"/>
              <a:gd name="T6" fmla="*/ 0 60000 65536"/>
              <a:gd name="T7" fmla="*/ 0 60000 65536"/>
              <a:gd name="T8" fmla="*/ 0 60000 65536"/>
              <a:gd name="T9" fmla="*/ 0 w 1248"/>
              <a:gd name="T10" fmla="*/ 0 h 920"/>
              <a:gd name="T11" fmla="*/ 1248 w 1248"/>
              <a:gd name="T12" fmla="*/ 920 h 920"/>
            </a:gdLst>
            <a:ahLst/>
            <a:cxnLst>
              <a:cxn ang="T6">
                <a:pos x="T0" y="T1"/>
              </a:cxn>
              <a:cxn ang="T7">
                <a:pos x="T2" y="T3"/>
              </a:cxn>
              <a:cxn ang="T8">
                <a:pos x="T4" y="T5"/>
              </a:cxn>
            </a:cxnLst>
            <a:rect l="T9" t="T10" r="T11" b="T12"/>
            <a:pathLst>
              <a:path w="1248" h="920">
                <a:moveTo>
                  <a:pt x="0" y="920"/>
                </a:moveTo>
                <a:cubicBezTo>
                  <a:pt x="256" y="612"/>
                  <a:pt x="512" y="304"/>
                  <a:pt x="720" y="152"/>
                </a:cubicBezTo>
                <a:cubicBezTo>
                  <a:pt x="928" y="0"/>
                  <a:pt x="1088" y="4"/>
                  <a:pt x="1248" y="8"/>
                </a:cubicBezTo>
              </a:path>
            </a:pathLst>
          </a:custGeom>
          <a:solidFill>
            <a:schemeClr val="hlink">
              <a:alpha val="50195"/>
            </a:schemeClr>
          </a:solidFill>
          <a:ln w="28575" cap="flat" cmpd="sng">
            <a:solidFill>
              <a:schemeClr val="tx1"/>
            </a:solidFill>
            <a:prstDash val="dash"/>
            <a:round/>
            <a:headEnd/>
            <a:tailEnd/>
          </a:ln>
        </p:spPr>
        <p:txBody>
          <a:bodyPr/>
          <a:lstStyle/>
          <a:p>
            <a:endParaRPr lang="zh-CN" altLang="en-US"/>
          </a:p>
        </p:txBody>
      </p:sp>
      <p:sp>
        <p:nvSpPr>
          <p:cNvPr id="18454" name="Line 22"/>
          <p:cNvSpPr>
            <a:spLocks noChangeShapeType="1"/>
          </p:cNvSpPr>
          <p:nvPr/>
        </p:nvSpPr>
        <p:spPr bwMode="auto">
          <a:xfrm flipV="1">
            <a:off x="6172200" y="6096000"/>
            <a:ext cx="457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55" name="Object 23"/>
          <p:cNvGraphicFramePr>
            <a:graphicFrameLocks noChangeAspect="1"/>
          </p:cNvGraphicFramePr>
          <p:nvPr/>
        </p:nvGraphicFramePr>
        <p:xfrm>
          <a:off x="9829800" y="6324600"/>
          <a:ext cx="228600" cy="217488"/>
        </p:xfrm>
        <a:graphic>
          <a:graphicData uri="http://schemas.openxmlformats.org/presentationml/2006/ole">
            <mc:AlternateContent xmlns:mc="http://schemas.openxmlformats.org/markup-compatibility/2006">
              <mc:Choice xmlns:v="urn:schemas-microsoft-com:vml" Requires="v">
                <p:oleObj spid="_x0000_s3496" r:id="rId9" imgW="266400" imgH="253800" progId="Equation.3">
                  <p:embed/>
                </p:oleObj>
              </mc:Choice>
              <mc:Fallback>
                <p:oleObj r:id="rId9" imgW="2664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29800" y="6324600"/>
                        <a:ext cx="228600" cy="21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6" name="Object 24"/>
          <p:cNvGraphicFramePr>
            <a:graphicFrameLocks noChangeAspect="1"/>
          </p:cNvGraphicFramePr>
          <p:nvPr/>
        </p:nvGraphicFramePr>
        <p:xfrm>
          <a:off x="8001001" y="3935413"/>
          <a:ext cx="219075" cy="271462"/>
        </p:xfrm>
        <a:graphic>
          <a:graphicData uri="http://schemas.openxmlformats.org/presentationml/2006/ole">
            <mc:AlternateContent xmlns:mc="http://schemas.openxmlformats.org/markup-compatibility/2006">
              <mc:Choice xmlns:v="urn:schemas-microsoft-com:vml" Requires="v">
                <p:oleObj spid="_x0000_s3497" r:id="rId11" imgW="254538" imgH="318093" progId="Equation.3">
                  <p:embed/>
                </p:oleObj>
              </mc:Choice>
              <mc:Fallback>
                <p:oleObj r:id="rId11" imgW="254538" imgH="31809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01001" y="3935413"/>
                        <a:ext cx="21907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7" name="Object 25"/>
          <p:cNvGraphicFramePr>
            <a:graphicFrameLocks noChangeAspect="1"/>
          </p:cNvGraphicFramePr>
          <p:nvPr/>
        </p:nvGraphicFramePr>
        <p:xfrm>
          <a:off x="6378576" y="4278314"/>
          <a:ext cx="174625" cy="217487"/>
        </p:xfrm>
        <a:graphic>
          <a:graphicData uri="http://schemas.openxmlformats.org/presentationml/2006/ole">
            <mc:AlternateContent xmlns:mc="http://schemas.openxmlformats.org/markup-compatibility/2006">
              <mc:Choice xmlns:v="urn:schemas-microsoft-com:vml" Requires="v">
                <p:oleObj spid="_x0000_s3498" r:id="rId13" imgW="203341" imgH="254097" progId="Equation.3">
                  <p:embed/>
                </p:oleObj>
              </mc:Choice>
              <mc:Fallback>
                <p:oleObj r:id="rId13" imgW="203341" imgH="25409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8576" y="4278314"/>
                        <a:ext cx="174625" cy="21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8" name="Object 26"/>
          <p:cNvGraphicFramePr>
            <a:graphicFrameLocks noChangeAspect="1"/>
          </p:cNvGraphicFramePr>
          <p:nvPr/>
        </p:nvGraphicFramePr>
        <p:xfrm>
          <a:off x="6378576" y="5943601"/>
          <a:ext cx="174625" cy="271463"/>
        </p:xfrm>
        <a:graphic>
          <a:graphicData uri="http://schemas.openxmlformats.org/presentationml/2006/ole">
            <mc:AlternateContent xmlns:mc="http://schemas.openxmlformats.org/markup-compatibility/2006">
              <mc:Choice xmlns:v="urn:schemas-microsoft-com:vml" Requires="v">
                <p:oleObj spid="_x0000_s3499" r:id="rId15" imgW="203341" imgH="317542" progId="Equation.3">
                  <p:embed/>
                </p:oleObj>
              </mc:Choice>
              <mc:Fallback>
                <p:oleObj r:id="rId15" imgW="203341" imgH="31754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78576" y="5943601"/>
                        <a:ext cx="1746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9" name="Object 27"/>
          <p:cNvGraphicFramePr>
            <a:graphicFrameLocks noChangeAspect="1"/>
          </p:cNvGraphicFramePr>
          <p:nvPr/>
        </p:nvGraphicFramePr>
        <p:xfrm>
          <a:off x="9471025" y="5764213"/>
          <a:ext cx="338138" cy="271462"/>
        </p:xfrm>
        <a:graphic>
          <a:graphicData uri="http://schemas.openxmlformats.org/presentationml/2006/ole">
            <mc:AlternateContent xmlns:mc="http://schemas.openxmlformats.org/markup-compatibility/2006">
              <mc:Choice xmlns:v="urn:schemas-microsoft-com:vml" Requires="v">
                <p:oleObj spid="_x0000_s3500" r:id="rId17" imgW="393676" imgH="317542" progId="Equation.3">
                  <p:embed/>
                </p:oleObj>
              </mc:Choice>
              <mc:Fallback>
                <p:oleObj r:id="rId17" imgW="393676" imgH="31754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71025" y="5764213"/>
                        <a:ext cx="338138"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0" name="Object 28"/>
          <p:cNvGraphicFramePr>
            <a:graphicFrameLocks noChangeAspect="1"/>
          </p:cNvGraphicFramePr>
          <p:nvPr/>
        </p:nvGraphicFramePr>
        <p:xfrm>
          <a:off x="8642350" y="6145213"/>
          <a:ext cx="349250" cy="271462"/>
        </p:xfrm>
        <a:graphic>
          <a:graphicData uri="http://schemas.openxmlformats.org/presentationml/2006/ole">
            <mc:AlternateContent xmlns:mc="http://schemas.openxmlformats.org/markup-compatibility/2006">
              <mc:Choice xmlns:v="urn:schemas-microsoft-com:vml" Requires="v">
                <p:oleObj spid="_x0000_s3501" r:id="rId19" imgW="406365" imgH="317542" progId="Equation.3">
                  <p:embed/>
                </p:oleObj>
              </mc:Choice>
              <mc:Fallback>
                <p:oleObj r:id="rId19" imgW="406365" imgH="31754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42350" y="6145213"/>
                        <a:ext cx="349250"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1" name="Object 29"/>
          <p:cNvGraphicFramePr>
            <a:graphicFrameLocks noChangeAspect="1"/>
          </p:cNvGraphicFramePr>
          <p:nvPr/>
        </p:nvGraphicFramePr>
        <p:xfrm>
          <a:off x="8310564" y="5165726"/>
          <a:ext cx="217487" cy="250825"/>
        </p:xfrm>
        <a:graphic>
          <a:graphicData uri="http://schemas.openxmlformats.org/presentationml/2006/ole">
            <mc:AlternateContent xmlns:mc="http://schemas.openxmlformats.org/markup-compatibility/2006">
              <mc:Choice xmlns:v="urn:schemas-microsoft-com:vml" Requires="v">
                <p:oleObj spid="_x0000_s3502" r:id="rId21" imgW="254097" imgH="292164" progId="Equation.3">
                  <p:embed/>
                </p:oleObj>
              </mc:Choice>
              <mc:Fallback>
                <p:oleObj r:id="rId21" imgW="254097" imgH="29216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10564" y="5165726"/>
                        <a:ext cx="217487"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2" name="Line 30"/>
          <p:cNvSpPr>
            <a:spLocks noChangeShapeType="1"/>
          </p:cNvSpPr>
          <p:nvPr/>
        </p:nvSpPr>
        <p:spPr bwMode="auto">
          <a:xfrm flipV="1">
            <a:off x="7848600" y="5181600"/>
            <a:ext cx="304800" cy="152400"/>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31"/>
          <p:cNvSpPr>
            <a:spLocks noChangeShapeType="1"/>
          </p:cNvSpPr>
          <p:nvPr/>
        </p:nvSpPr>
        <p:spPr bwMode="auto">
          <a:xfrm flipH="1">
            <a:off x="7620000" y="4800600"/>
            <a:ext cx="304800" cy="152400"/>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Text Box 32"/>
          <p:cNvSpPr txBox="1">
            <a:spLocks noChangeArrowheads="1"/>
          </p:cNvSpPr>
          <p:nvPr/>
        </p:nvSpPr>
        <p:spPr bwMode="auto">
          <a:xfrm>
            <a:off x="2662239" y="3062288"/>
            <a:ext cx="444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取以 </a:t>
            </a:r>
            <a:r>
              <a:rPr lang="zh-CN" altLang="zh-CN" sz="2800" b="1" dirty="0">
                <a:sym typeface="Symbol" panose="05050102010706020507" pitchFamily="18" charset="2"/>
              </a:rPr>
              <a:t> 为边界的球面为 ：</a:t>
            </a:r>
          </a:p>
        </p:txBody>
      </p:sp>
      <p:sp>
        <p:nvSpPr>
          <p:cNvPr id="18465" name="Line 33"/>
          <p:cNvSpPr>
            <a:spLocks noChangeShapeType="1"/>
          </p:cNvSpPr>
          <p:nvPr/>
        </p:nvSpPr>
        <p:spPr bwMode="auto">
          <a:xfrm flipH="1" flipV="1">
            <a:off x="7086600" y="3810000"/>
            <a:ext cx="4572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66" name="Object 34"/>
          <p:cNvGraphicFramePr>
            <a:graphicFrameLocks noChangeAspect="1"/>
          </p:cNvGraphicFramePr>
          <p:nvPr/>
        </p:nvGraphicFramePr>
        <p:xfrm>
          <a:off x="7086601" y="3581400"/>
          <a:ext cx="206375" cy="261938"/>
        </p:xfrm>
        <a:graphic>
          <a:graphicData uri="http://schemas.openxmlformats.org/presentationml/2006/ole">
            <mc:AlternateContent xmlns:mc="http://schemas.openxmlformats.org/markup-compatibility/2006">
              <mc:Choice xmlns:v="urn:schemas-microsoft-com:vml" Requires="v">
                <p:oleObj spid="_x0000_s3503" r:id="rId23" imgW="241408" imgH="304853" progId="Equation.3">
                  <p:embed/>
                </p:oleObj>
              </mc:Choice>
              <mc:Fallback>
                <p:oleObj r:id="rId23" imgW="241408" imgH="30485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86601" y="3581400"/>
                        <a:ext cx="206375"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7" name="Line 35"/>
          <p:cNvSpPr>
            <a:spLocks noChangeShapeType="1"/>
          </p:cNvSpPr>
          <p:nvPr/>
        </p:nvSpPr>
        <p:spPr bwMode="auto">
          <a:xfrm flipV="1">
            <a:off x="7924800" y="4038600"/>
            <a:ext cx="609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68" name="Object 36"/>
          <p:cNvGraphicFramePr>
            <a:graphicFrameLocks noChangeAspect="1"/>
          </p:cNvGraphicFramePr>
          <p:nvPr/>
        </p:nvGraphicFramePr>
        <p:xfrm>
          <a:off x="8620126" y="3895726"/>
          <a:ext cx="219075" cy="250825"/>
        </p:xfrm>
        <a:graphic>
          <a:graphicData uri="http://schemas.openxmlformats.org/presentationml/2006/ole">
            <mc:AlternateContent xmlns:mc="http://schemas.openxmlformats.org/markup-compatibility/2006">
              <mc:Choice xmlns:v="urn:schemas-microsoft-com:vml" Requires="v">
                <p:oleObj spid="_x0000_s3504" r:id="rId25" imgW="254097" imgH="292164" progId="Equation.3">
                  <p:embed/>
                </p:oleObj>
              </mc:Choice>
              <mc:Fallback>
                <p:oleObj r:id="rId25" imgW="254097" imgH="29216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620126" y="3895726"/>
                        <a:ext cx="21907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9" name="Object 37"/>
          <p:cNvGraphicFramePr>
            <a:graphicFrameLocks noChangeAspect="1"/>
          </p:cNvGraphicFramePr>
          <p:nvPr>
            <p:extLst>
              <p:ext uri="{D42A27DB-BD31-4B8C-83A1-F6EECF244321}">
                <p14:modId xmlns:p14="http://schemas.microsoft.com/office/powerpoint/2010/main" val="3850094085"/>
              </p:ext>
            </p:extLst>
          </p:nvPr>
        </p:nvGraphicFramePr>
        <p:xfrm>
          <a:off x="6990557" y="3044179"/>
          <a:ext cx="2857500" cy="506412"/>
        </p:xfrm>
        <a:graphic>
          <a:graphicData uri="http://schemas.openxmlformats.org/presentationml/2006/ole">
            <mc:AlternateContent xmlns:mc="http://schemas.openxmlformats.org/markup-compatibility/2006">
              <mc:Choice xmlns:v="urn:schemas-microsoft-com:vml" Requires="v">
                <p:oleObj spid="_x0000_s3505" r:id="rId27" imgW="2857817" imgH="508317" progId="Equation.3">
                  <p:embed/>
                </p:oleObj>
              </mc:Choice>
              <mc:Fallback>
                <p:oleObj r:id="rId27" imgW="2857817" imgH="5083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990557" y="3044179"/>
                        <a:ext cx="28575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0" name="Object 38"/>
          <p:cNvGraphicFramePr>
            <a:graphicFrameLocks noChangeAspect="1"/>
          </p:cNvGraphicFramePr>
          <p:nvPr/>
        </p:nvGraphicFramePr>
        <p:xfrm>
          <a:off x="2895600" y="3810000"/>
          <a:ext cx="736600" cy="342900"/>
        </p:xfrm>
        <a:graphic>
          <a:graphicData uri="http://schemas.openxmlformats.org/presentationml/2006/ole">
            <mc:AlternateContent xmlns:mc="http://schemas.openxmlformats.org/markup-compatibility/2006">
              <mc:Choice xmlns:v="urn:schemas-microsoft-com:vml" Requires="v">
                <p:oleObj spid="_x0000_s3506" r:id="rId29" imgW="736597" imgH="343068" progId="Equation.3">
                  <p:embed/>
                </p:oleObj>
              </mc:Choice>
              <mc:Fallback>
                <p:oleObj r:id="rId29" imgW="736597" imgH="34306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95600" y="3810000"/>
                        <a:ext cx="736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1" name="Text Box 39"/>
          <p:cNvSpPr txBox="1">
            <a:spLocks noChangeArrowheads="1"/>
          </p:cNvSpPr>
          <p:nvPr/>
        </p:nvSpPr>
        <p:spPr bwMode="auto">
          <a:xfrm>
            <a:off x="3886201" y="367188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上侧，</a:t>
            </a:r>
          </a:p>
        </p:txBody>
      </p:sp>
      <p:sp>
        <p:nvSpPr>
          <p:cNvPr id="18472" name="Text Box 40"/>
          <p:cNvSpPr txBox="1">
            <a:spLocks noChangeArrowheads="1"/>
          </p:cNvSpPr>
          <p:nvPr/>
        </p:nvSpPr>
        <p:spPr bwMode="auto">
          <a:xfrm>
            <a:off x="2057400" y="4343400"/>
            <a:ext cx="4025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在 </a:t>
            </a:r>
            <a:r>
              <a:rPr lang="zh-CN" altLang="zh-CN" sz="2800" b="1" dirty="0">
                <a:sym typeface="Symbol" panose="05050102010706020507" pitchFamily="18" charset="2"/>
              </a:rPr>
              <a:t> +  上应用斯托克斯</a:t>
            </a:r>
          </a:p>
          <a:p>
            <a:pPr eaLnBrk="1" hangingPunct="1"/>
            <a:r>
              <a:rPr lang="zh-CN" altLang="zh-CN" sz="2800" b="1" dirty="0">
                <a:sym typeface="Symbol" panose="05050102010706020507" pitchFamily="18" charset="2"/>
              </a:rPr>
              <a:t>公式</a:t>
            </a:r>
          </a:p>
        </p:txBody>
      </p:sp>
    </p:spTree>
    <p:extLst>
      <p:ext uri="{BB962C8B-B14F-4D97-AF65-F5344CB8AC3E}">
        <p14:creationId xmlns:p14="http://schemas.microsoft.com/office/powerpoint/2010/main" val="400419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8434"/>
                                        </p:tgtEl>
                                        <p:attrNameLst>
                                          <p:attrName>style.visibility</p:attrName>
                                        </p:attrNameLst>
                                      </p:cBhvr>
                                      <p:to>
                                        <p:strVal val="visible"/>
                                      </p:to>
                                    </p:set>
                                    <p:animEffect transition="in" filter="wipe(left)">
                                      <p:cBhvr>
                                        <p:cTn id="7" dur="3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3"/>
                                        </p:tgtEl>
                                        <p:attrNameLst>
                                          <p:attrName>style.visibility</p:attrName>
                                        </p:attrNameLst>
                                      </p:cBhvr>
                                      <p:to>
                                        <p:strVal val="visible"/>
                                      </p:to>
                                    </p:set>
                                    <p:animEffect transition="in" filter="wipe(left)">
                                      <p:cBhvr>
                                        <p:cTn id="12" dur="500"/>
                                        <p:tgtEl>
                                          <p:spTgt spid="1844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8454"/>
                                        </p:tgtEl>
                                        <p:attrNameLst>
                                          <p:attrName>style.visibility</p:attrName>
                                        </p:attrNameLst>
                                      </p:cBhvr>
                                      <p:to>
                                        <p:strVal val="visible"/>
                                      </p:to>
                                    </p:set>
                                    <p:animEffect transition="in" filter="wipe(down)">
                                      <p:cBhvr>
                                        <p:cTn id="16" dur="500"/>
                                        <p:tgtEl>
                                          <p:spTgt spid="18454"/>
                                        </p:tgtEl>
                                      </p:cBhvr>
                                    </p:animEffect>
                                  </p:childTnLst>
                                </p:cTn>
                              </p:par>
                            </p:childTnLst>
                          </p:cTn>
                        </p:par>
                        <p:par>
                          <p:cTn id="17" fill="hold" nodeType="afterGroup">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8444"/>
                                        </p:tgtEl>
                                        <p:attrNameLst>
                                          <p:attrName>style.visibility</p:attrName>
                                        </p:attrNameLst>
                                      </p:cBhvr>
                                      <p:to>
                                        <p:strVal val="visible"/>
                                      </p:to>
                                    </p:set>
                                    <p:animEffect transition="in" filter="wipe(down)">
                                      <p:cBhvr>
                                        <p:cTn id="20" dur="500"/>
                                        <p:tgtEl>
                                          <p:spTgt spid="18444"/>
                                        </p:tgtEl>
                                      </p:cBhvr>
                                    </p:animEffect>
                                  </p:childTnLst>
                                </p:cTn>
                              </p:par>
                            </p:childTnLst>
                          </p:cTn>
                        </p:par>
                        <p:par>
                          <p:cTn id="21" fill="hold" nodeType="afterGroup">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18445"/>
                                        </p:tgtEl>
                                        <p:attrNameLst>
                                          <p:attrName>style.visibility</p:attrName>
                                        </p:attrNameLst>
                                      </p:cBhvr>
                                      <p:to>
                                        <p:strVal val="visible"/>
                                      </p:to>
                                    </p:set>
                                    <p:animEffect transition="in" filter="wipe(down)">
                                      <p:cBhvr>
                                        <p:cTn id="24" dur="500"/>
                                        <p:tgtEl>
                                          <p:spTgt spid="18445"/>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18455"/>
                                        </p:tgtEl>
                                        <p:attrNameLst>
                                          <p:attrName>style.visibility</p:attrName>
                                        </p:attrNameLst>
                                      </p:cBhvr>
                                      <p:to>
                                        <p:strVal val="visible"/>
                                      </p:to>
                                    </p:set>
                                    <p:animEffect transition="in" filter="wipe(left)">
                                      <p:cBhvr>
                                        <p:cTn id="28" dur="500"/>
                                        <p:tgtEl>
                                          <p:spTgt spid="18455"/>
                                        </p:tgtEl>
                                      </p:cBhvr>
                                    </p:animEffect>
                                  </p:childTnLst>
                                </p:cTn>
                              </p:par>
                            </p:childTnLst>
                          </p:cTn>
                        </p:par>
                        <p:par>
                          <p:cTn id="29" fill="hold" nodeType="afterGroup">
                            <p:stCondLst>
                              <p:cond delay="2500"/>
                            </p:stCondLst>
                            <p:childTnLst>
                              <p:par>
                                <p:cTn id="30" presetID="22" presetClass="entr" presetSubtype="8" fill="hold" nodeType="afterEffect">
                                  <p:stCondLst>
                                    <p:cond delay="0"/>
                                  </p:stCondLst>
                                  <p:childTnLst>
                                    <p:set>
                                      <p:cBhvr>
                                        <p:cTn id="31" dur="1" fill="hold">
                                          <p:stCondLst>
                                            <p:cond delay="0"/>
                                          </p:stCondLst>
                                        </p:cTn>
                                        <p:tgtEl>
                                          <p:spTgt spid="18456"/>
                                        </p:tgtEl>
                                        <p:attrNameLst>
                                          <p:attrName>style.visibility</p:attrName>
                                        </p:attrNameLst>
                                      </p:cBhvr>
                                      <p:to>
                                        <p:strVal val="visible"/>
                                      </p:to>
                                    </p:set>
                                    <p:animEffect transition="in" filter="wipe(left)">
                                      <p:cBhvr>
                                        <p:cTn id="32" dur="500"/>
                                        <p:tgtEl>
                                          <p:spTgt spid="18456"/>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18457"/>
                                        </p:tgtEl>
                                        <p:attrNameLst>
                                          <p:attrName>style.visibility</p:attrName>
                                        </p:attrNameLst>
                                      </p:cBhvr>
                                      <p:to>
                                        <p:strVal val="visible"/>
                                      </p:to>
                                    </p:set>
                                    <p:animEffect transition="in" filter="wipe(left)">
                                      <p:cBhvr>
                                        <p:cTn id="36" dur="500"/>
                                        <p:tgtEl>
                                          <p:spTgt spid="18457"/>
                                        </p:tgtEl>
                                      </p:cBhvr>
                                    </p:animEffect>
                                  </p:child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18458"/>
                                        </p:tgtEl>
                                        <p:attrNameLst>
                                          <p:attrName>style.visibility</p:attrName>
                                        </p:attrNameLst>
                                      </p:cBhvr>
                                      <p:to>
                                        <p:strVal val="visible"/>
                                      </p:to>
                                    </p:set>
                                    <p:animEffect transition="in" filter="wipe(left)">
                                      <p:cBhvr>
                                        <p:cTn id="40" dur="500"/>
                                        <p:tgtEl>
                                          <p:spTgt spid="1845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447"/>
                                        </p:tgtEl>
                                        <p:attrNameLst>
                                          <p:attrName>style.visibility</p:attrName>
                                        </p:attrNameLst>
                                      </p:cBhvr>
                                      <p:to>
                                        <p:strVal val="visible"/>
                                      </p:to>
                                    </p:set>
                                    <p:animEffect transition="in" filter="wipe(left)">
                                      <p:cBhvr>
                                        <p:cTn id="45" dur="500"/>
                                        <p:tgtEl>
                                          <p:spTgt spid="18447"/>
                                        </p:tgtEl>
                                      </p:cBhvr>
                                    </p:animEffect>
                                  </p:childTnLst>
                                </p:cTn>
                              </p:par>
                            </p:childTnLst>
                          </p:cTn>
                        </p:par>
                        <p:par>
                          <p:cTn id="46" fill="hold" nodeType="afterGroup">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8446"/>
                                        </p:tgtEl>
                                        <p:attrNameLst>
                                          <p:attrName>style.visibility</p:attrName>
                                        </p:attrNameLst>
                                      </p:cBhvr>
                                      <p:to>
                                        <p:strVal val="visible"/>
                                      </p:to>
                                    </p:set>
                                    <p:animEffect transition="in" filter="wipe(right)">
                                      <p:cBhvr>
                                        <p:cTn id="49" dur="500"/>
                                        <p:tgtEl>
                                          <p:spTgt spid="18446"/>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8450"/>
                                        </p:tgtEl>
                                        <p:attrNameLst>
                                          <p:attrName>style.visibility</p:attrName>
                                        </p:attrNameLst>
                                      </p:cBhvr>
                                      <p:to>
                                        <p:strVal val="visible"/>
                                      </p:to>
                                    </p:set>
                                    <p:animEffect transition="in" filter="wipe(left)">
                                      <p:cBhvr>
                                        <p:cTn id="53" dur="500"/>
                                        <p:tgtEl>
                                          <p:spTgt spid="18450"/>
                                        </p:tgtEl>
                                      </p:cBhvr>
                                    </p:animEffect>
                                  </p:childTnLst>
                                </p:cTn>
                              </p:par>
                            </p:childTnLst>
                          </p:cTn>
                        </p:par>
                        <p:par>
                          <p:cTn id="54" fill="hold" nodeType="afterGroup">
                            <p:stCondLst>
                              <p:cond delay="1500"/>
                            </p:stCondLst>
                            <p:childTnLst>
                              <p:par>
                                <p:cTn id="55" presetID="22" presetClass="entr" presetSubtype="8" fill="hold" nodeType="afterEffect">
                                  <p:stCondLst>
                                    <p:cond delay="0"/>
                                  </p:stCondLst>
                                  <p:childTnLst>
                                    <p:set>
                                      <p:cBhvr>
                                        <p:cTn id="56" dur="1" fill="hold">
                                          <p:stCondLst>
                                            <p:cond delay="0"/>
                                          </p:stCondLst>
                                        </p:cTn>
                                        <p:tgtEl>
                                          <p:spTgt spid="18459"/>
                                        </p:tgtEl>
                                        <p:attrNameLst>
                                          <p:attrName>style.visibility</p:attrName>
                                        </p:attrNameLst>
                                      </p:cBhvr>
                                      <p:to>
                                        <p:strVal val="visible"/>
                                      </p:to>
                                    </p:set>
                                    <p:animEffect transition="in" filter="wipe(left)">
                                      <p:cBhvr>
                                        <p:cTn id="57" dur="500"/>
                                        <p:tgtEl>
                                          <p:spTgt spid="184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8448"/>
                                        </p:tgtEl>
                                        <p:attrNameLst>
                                          <p:attrName>style.visibility</p:attrName>
                                        </p:attrNameLst>
                                      </p:cBhvr>
                                      <p:to>
                                        <p:strVal val="visible"/>
                                      </p:to>
                                    </p:set>
                                    <p:animEffect transition="in" filter="wipe(right)">
                                      <p:cBhvr>
                                        <p:cTn id="62" dur="500"/>
                                        <p:tgtEl>
                                          <p:spTgt spid="18448"/>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8449"/>
                                        </p:tgtEl>
                                        <p:attrNameLst>
                                          <p:attrName>style.visibility</p:attrName>
                                        </p:attrNameLst>
                                      </p:cBhvr>
                                      <p:to>
                                        <p:strVal val="visible"/>
                                      </p:to>
                                    </p:set>
                                    <p:animEffect transition="in" filter="wipe(left)">
                                      <p:cBhvr>
                                        <p:cTn id="66" dur="500"/>
                                        <p:tgtEl>
                                          <p:spTgt spid="18449"/>
                                        </p:tgtEl>
                                      </p:cBhvr>
                                    </p:animEffect>
                                  </p:childTnLst>
                                </p:cTn>
                              </p:par>
                            </p:childTnLst>
                          </p:cTn>
                        </p:par>
                        <p:par>
                          <p:cTn id="67" fill="hold" nodeType="afterGroup">
                            <p:stCondLst>
                              <p:cond delay="1000"/>
                            </p:stCondLst>
                            <p:childTnLst>
                              <p:par>
                                <p:cTn id="68" presetID="22" presetClass="entr" presetSubtype="4" fill="hold" grpId="0" nodeType="afterEffect">
                                  <p:stCondLst>
                                    <p:cond delay="0"/>
                                  </p:stCondLst>
                                  <p:childTnLst>
                                    <p:set>
                                      <p:cBhvr>
                                        <p:cTn id="69" dur="1" fill="hold">
                                          <p:stCondLst>
                                            <p:cond delay="0"/>
                                          </p:stCondLst>
                                        </p:cTn>
                                        <p:tgtEl>
                                          <p:spTgt spid="18451"/>
                                        </p:tgtEl>
                                        <p:attrNameLst>
                                          <p:attrName>style.visibility</p:attrName>
                                        </p:attrNameLst>
                                      </p:cBhvr>
                                      <p:to>
                                        <p:strVal val="visible"/>
                                      </p:to>
                                    </p:set>
                                    <p:animEffect transition="in" filter="wipe(down)">
                                      <p:cBhvr>
                                        <p:cTn id="70" dur="500"/>
                                        <p:tgtEl>
                                          <p:spTgt spid="18451"/>
                                        </p:tgtEl>
                                      </p:cBhvr>
                                    </p:animEffect>
                                  </p:childTnLst>
                                </p:cTn>
                              </p:par>
                            </p:childTnLst>
                          </p:cTn>
                        </p:par>
                        <p:par>
                          <p:cTn id="71" fill="hold" nodeType="afterGroup">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18453"/>
                                        </p:tgtEl>
                                        <p:attrNameLst>
                                          <p:attrName>style.visibility</p:attrName>
                                        </p:attrNameLst>
                                      </p:cBhvr>
                                      <p:to>
                                        <p:strVal val="visible"/>
                                      </p:to>
                                    </p:set>
                                    <p:animEffect transition="in" filter="wipe(up)">
                                      <p:cBhvr>
                                        <p:cTn id="74" dur="500"/>
                                        <p:tgtEl>
                                          <p:spTgt spid="18453"/>
                                        </p:tgtEl>
                                      </p:cBhvr>
                                    </p:animEffect>
                                  </p:childTnLst>
                                </p:cTn>
                              </p:par>
                            </p:childTnLst>
                          </p:cTn>
                        </p:par>
                        <p:par>
                          <p:cTn id="75" fill="hold" nodeType="afterGroup">
                            <p:stCondLst>
                              <p:cond delay="2000"/>
                            </p:stCondLst>
                            <p:childTnLst>
                              <p:par>
                                <p:cTn id="76" presetID="22" presetClass="entr" presetSubtype="4" fill="hold" grpId="0" nodeType="afterEffect">
                                  <p:stCondLst>
                                    <p:cond delay="0"/>
                                  </p:stCondLst>
                                  <p:childTnLst>
                                    <p:set>
                                      <p:cBhvr>
                                        <p:cTn id="77" dur="1" fill="hold">
                                          <p:stCondLst>
                                            <p:cond delay="0"/>
                                          </p:stCondLst>
                                        </p:cTn>
                                        <p:tgtEl>
                                          <p:spTgt spid="18452"/>
                                        </p:tgtEl>
                                        <p:attrNameLst>
                                          <p:attrName>style.visibility</p:attrName>
                                        </p:attrNameLst>
                                      </p:cBhvr>
                                      <p:to>
                                        <p:strVal val="visible"/>
                                      </p:to>
                                    </p:set>
                                    <p:animEffect transition="in" filter="wipe(down)">
                                      <p:cBhvr>
                                        <p:cTn id="78" dur="500"/>
                                        <p:tgtEl>
                                          <p:spTgt spid="18452"/>
                                        </p:tgtEl>
                                      </p:cBhvr>
                                    </p:animEffect>
                                  </p:childTnLst>
                                </p:cTn>
                              </p:par>
                            </p:childTnLst>
                          </p:cTn>
                        </p:par>
                        <p:par>
                          <p:cTn id="79" fill="hold" nodeType="afterGroup">
                            <p:stCondLst>
                              <p:cond delay="2500"/>
                            </p:stCondLst>
                            <p:childTnLst>
                              <p:par>
                                <p:cTn id="80" presetID="22" presetClass="entr" presetSubtype="8" fill="hold" nodeType="afterEffect">
                                  <p:stCondLst>
                                    <p:cond delay="0"/>
                                  </p:stCondLst>
                                  <p:childTnLst>
                                    <p:set>
                                      <p:cBhvr>
                                        <p:cTn id="81" dur="1" fill="hold">
                                          <p:stCondLst>
                                            <p:cond delay="0"/>
                                          </p:stCondLst>
                                        </p:cTn>
                                        <p:tgtEl>
                                          <p:spTgt spid="18460"/>
                                        </p:tgtEl>
                                        <p:attrNameLst>
                                          <p:attrName>style.visibility</p:attrName>
                                        </p:attrNameLst>
                                      </p:cBhvr>
                                      <p:to>
                                        <p:strVal val="visible"/>
                                      </p:to>
                                    </p:set>
                                    <p:animEffect transition="in" filter="wipe(left)">
                                      <p:cBhvr>
                                        <p:cTn id="82" dur="500"/>
                                        <p:tgtEl>
                                          <p:spTgt spid="18460"/>
                                        </p:tgtEl>
                                      </p:cBhvr>
                                    </p:animEffect>
                                  </p:childTnLst>
                                </p:cTn>
                              </p:par>
                            </p:childTnLst>
                          </p:cTn>
                        </p:par>
                        <p:par>
                          <p:cTn id="83" fill="hold" nodeType="afterGroup">
                            <p:stCondLst>
                              <p:cond delay="3000"/>
                            </p:stCondLst>
                            <p:childTnLst>
                              <p:par>
                                <p:cTn id="84" presetID="22" presetClass="entr" presetSubtype="8" fill="hold" nodeType="afterEffect">
                                  <p:stCondLst>
                                    <p:cond delay="0"/>
                                  </p:stCondLst>
                                  <p:childTnLst>
                                    <p:set>
                                      <p:cBhvr>
                                        <p:cTn id="85" dur="1" fill="hold">
                                          <p:stCondLst>
                                            <p:cond delay="0"/>
                                          </p:stCondLst>
                                        </p:cTn>
                                        <p:tgtEl>
                                          <p:spTgt spid="18461"/>
                                        </p:tgtEl>
                                        <p:attrNameLst>
                                          <p:attrName>style.visibility</p:attrName>
                                        </p:attrNameLst>
                                      </p:cBhvr>
                                      <p:to>
                                        <p:strVal val="visible"/>
                                      </p:to>
                                    </p:set>
                                    <p:animEffect transition="in" filter="wipe(left)">
                                      <p:cBhvr>
                                        <p:cTn id="86" dur="500"/>
                                        <p:tgtEl>
                                          <p:spTgt spid="1846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8462"/>
                                        </p:tgtEl>
                                        <p:attrNameLst>
                                          <p:attrName>style.visibility</p:attrName>
                                        </p:attrNameLst>
                                      </p:cBhvr>
                                      <p:to>
                                        <p:strVal val="visible"/>
                                      </p:to>
                                    </p:set>
                                    <p:animEffect transition="in" filter="wipe(down)">
                                      <p:cBhvr>
                                        <p:cTn id="91" dur="500"/>
                                        <p:tgtEl>
                                          <p:spTgt spid="18462"/>
                                        </p:tgtEl>
                                      </p:cBhvr>
                                    </p:animEffect>
                                  </p:childTnLst>
                                </p:cTn>
                              </p:par>
                            </p:childTnLst>
                          </p:cTn>
                        </p:par>
                        <p:par>
                          <p:cTn id="92" fill="hold" nodeType="afterGroup">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18463"/>
                                        </p:tgtEl>
                                        <p:attrNameLst>
                                          <p:attrName>style.visibility</p:attrName>
                                        </p:attrNameLst>
                                      </p:cBhvr>
                                      <p:to>
                                        <p:strVal val="visible"/>
                                      </p:to>
                                    </p:set>
                                    <p:animEffect transition="in" filter="wipe(up)">
                                      <p:cBhvr>
                                        <p:cTn id="95" dur="500"/>
                                        <p:tgtEl>
                                          <p:spTgt spid="1846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iterate type="wd">
                                    <p:tmPct val="100000"/>
                                  </p:iterate>
                                  <p:childTnLst>
                                    <p:set>
                                      <p:cBhvr>
                                        <p:cTn id="99" dur="1" fill="hold">
                                          <p:stCondLst>
                                            <p:cond delay="0"/>
                                          </p:stCondLst>
                                        </p:cTn>
                                        <p:tgtEl>
                                          <p:spTgt spid="18464"/>
                                        </p:tgtEl>
                                        <p:attrNameLst>
                                          <p:attrName>style.visibility</p:attrName>
                                        </p:attrNameLst>
                                      </p:cBhvr>
                                      <p:to>
                                        <p:strVal val="visible"/>
                                      </p:to>
                                    </p:set>
                                    <p:animEffect transition="in" filter="wipe(left)">
                                      <p:cBhvr>
                                        <p:cTn id="100" dur="300"/>
                                        <p:tgtEl>
                                          <p:spTgt spid="1846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18467"/>
                                        </p:tgtEl>
                                        <p:attrNameLst>
                                          <p:attrName>style.visibility</p:attrName>
                                        </p:attrNameLst>
                                      </p:cBhvr>
                                      <p:to>
                                        <p:strVal val="visible"/>
                                      </p:to>
                                    </p:set>
                                    <p:animEffect transition="in" filter="wipe(down)">
                                      <p:cBhvr>
                                        <p:cTn id="105" dur="500"/>
                                        <p:tgtEl>
                                          <p:spTgt spid="18467"/>
                                        </p:tgtEl>
                                      </p:cBhvr>
                                    </p:animEffect>
                                  </p:childTnLst>
                                </p:cTn>
                              </p:par>
                            </p:childTnLst>
                          </p:cTn>
                        </p:par>
                        <p:par>
                          <p:cTn id="106" fill="hold" nodeType="afterGroup">
                            <p:stCondLst>
                              <p:cond delay="500"/>
                            </p:stCondLst>
                            <p:childTnLst>
                              <p:par>
                                <p:cTn id="107" presetID="22" presetClass="entr" presetSubtype="8" fill="hold" nodeType="afterEffect">
                                  <p:stCondLst>
                                    <p:cond delay="0"/>
                                  </p:stCondLst>
                                  <p:childTnLst>
                                    <p:set>
                                      <p:cBhvr>
                                        <p:cTn id="108" dur="1" fill="hold">
                                          <p:stCondLst>
                                            <p:cond delay="0"/>
                                          </p:stCondLst>
                                        </p:cTn>
                                        <p:tgtEl>
                                          <p:spTgt spid="18468"/>
                                        </p:tgtEl>
                                        <p:attrNameLst>
                                          <p:attrName>style.visibility</p:attrName>
                                        </p:attrNameLst>
                                      </p:cBhvr>
                                      <p:to>
                                        <p:strVal val="visible"/>
                                      </p:to>
                                    </p:set>
                                    <p:animEffect transition="in" filter="wipe(left)">
                                      <p:cBhvr>
                                        <p:cTn id="109" dur="500"/>
                                        <p:tgtEl>
                                          <p:spTgt spid="1846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8469"/>
                                        </p:tgtEl>
                                        <p:attrNameLst>
                                          <p:attrName>style.visibility</p:attrName>
                                        </p:attrNameLst>
                                      </p:cBhvr>
                                      <p:to>
                                        <p:strVal val="visible"/>
                                      </p:to>
                                    </p:set>
                                    <p:animEffect transition="in" filter="wipe(left)">
                                      <p:cBhvr>
                                        <p:cTn id="114" dur="2000"/>
                                        <p:tgtEl>
                                          <p:spTgt spid="1846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8470"/>
                                        </p:tgtEl>
                                        <p:attrNameLst>
                                          <p:attrName>style.visibility</p:attrName>
                                        </p:attrNameLst>
                                      </p:cBhvr>
                                      <p:to>
                                        <p:strVal val="visible"/>
                                      </p:to>
                                    </p:set>
                                    <p:animEffect transition="in" filter="wipe(left)">
                                      <p:cBhvr>
                                        <p:cTn id="119" dur="500"/>
                                        <p:tgtEl>
                                          <p:spTgt spid="1847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iterate type="wd">
                                    <p:tmPct val="100000"/>
                                  </p:iterate>
                                  <p:childTnLst>
                                    <p:set>
                                      <p:cBhvr>
                                        <p:cTn id="123" dur="1" fill="hold">
                                          <p:stCondLst>
                                            <p:cond delay="0"/>
                                          </p:stCondLst>
                                        </p:cTn>
                                        <p:tgtEl>
                                          <p:spTgt spid="18471"/>
                                        </p:tgtEl>
                                        <p:attrNameLst>
                                          <p:attrName>style.visibility</p:attrName>
                                        </p:attrNameLst>
                                      </p:cBhvr>
                                      <p:to>
                                        <p:strVal val="visible"/>
                                      </p:to>
                                    </p:set>
                                    <p:animEffect transition="in" filter="wipe(left)">
                                      <p:cBhvr>
                                        <p:cTn id="124" dur="300"/>
                                        <p:tgtEl>
                                          <p:spTgt spid="18471"/>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8465"/>
                                        </p:tgtEl>
                                        <p:attrNameLst>
                                          <p:attrName>style.visibility</p:attrName>
                                        </p:attrNameLst>
                                      </p:cBhvr>
                                      <p:to>
                                        <p:strVal val="visible"/>
                                      </p:to>
                                    </p:set>
                                    <p:animEffect transition="in" filter="wipe(down)">
                                      <p:cBhvr>
                                        <p:cTn id="129" dur="500"/>
                                        <p:tgtEl>
                                          <p:spTgt spid="18465"/>
                                        </p:tgtEl>
                                      </p:cBhvr>
                                    </p:animEffect>
                                  </p:childTnLst>
                                </p:cTn>
                              </p:par>
                            </p:childTnLst>
                          </p:cTn>
                        </p:par>
                        <p:par>
                          <p:cTn id="130" fill="hold" nodeType="afterGroup">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8466"/>
                                        </p:tgtEl>
                                        <p:attrNameLst>
                                          <p:attrName>style.visibility</p:attrName>
                                        </p:attrNameLst>
                                      </p:cBhvr>
                                      <p:to>
                                        <p:strVal val="visible"/>
                                      </p:to>
                                    </p:set>
                                    <p:animEffect transition="in" filter="wipe(left)">
                                      <p:cBhvr>
                                        <p:cTn id="133" dur="500"/>
                                        <p:tgtEl>
                                          <p:spTgt spid="1846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iterate type="wd">
                                    <p:tmPct val="100000"/>
                                  </p:iterate>
                                  <p:childTnLst>
                                    <p:set>
                                      <p:cBhvr>
                                        <p:cTn id="137" dur="1" fill="hold">
                                          <p:stCondLst>
                                            <p:cond delay="0"/>
                                          </p:stCondLst>
                                        </p:cTn>
                                        <p:tgtEl>
                                          <p:spTgt spid="18472"/>
                                        </p:tgtEl>
                                        <p:attrNameLst>
                                          <p:attrName>style.visibility</p:attrName>
                                        </p:attrNameLst>
                                      </p:cBhvr>
                                      <p:to>
                                        <p:strVal val="visible"/>
                                      </p:to>
                                    </p:set>
                                    <p:animEffect transition="in" filter="wipe(left)">
                                      <p:cBhvr>
                                        <p:cTn id="138" dur="300"/>
                                        <p:tgtEl>
                                          <p:spTgt spid="18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62" grpId="0" animBg="1"/>
      <p:bldP spid="18463" grpId="0" animBg="1"/>
      <p:bldP spid="18464" grpId="0" autoUpdateAnimBg="0"/>
      <p:bldP spid="18465" grpId="0" animBg="1"/>
      <p:bldP spid="18467" grpId="0" animBg="1"/>
      <p:bldP spid="18471" grpId="0" autoUpdateAnimBg="0"/>
      <p:bldP spid="1847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Text Box 2"/>
          <p:cNvSpPr txBox="1">
            <a:spLocks noChangeArrowheads="1"/>
          </p:cNvSpPr>
          <p:nvPr/>
        </p:nvSpPr>
        <p:spPr bwMode="auto">
          <a:xfrm>
            <a:off x="1675959" y="457541"/>
            <a:ext cx="180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smtClean="0">
                <a:solidFill>
                  <a:srgbClr val="FF0000"/>
                </a:solidFill>
              </a:rPr>
              <a:t>例</a:t>
            </a:r>
            <a:r>
              <a:rPr lang="en-US" altLang="zh-CN" sz="2800" b="1" dirty="0" smtClean="0">
                <a:solidFill>
                  <a:srgbClr val="FF0000"/>
                </a:solidFill>
              </a:rPr>
              <a:t>4</a:t>
            </a:r>
            <a:r>
              <a:rPr lang="zh-CN" altLang="zh-CN" sz="2800" b="1" dirty="0" smtClean="0">
                <a:solidFill>
                  <a:srgbClr val="FF0000"/>
                </a:solidFill>
              </a:rPr>
              <a:t>：</a:t>
            </a:r>
            <a:r>
              <a:rPr lang="zh-CN" altLang="zh-CN" sz="2800" b="1" dirty="0"/>
              <a:t>计算</a:t>
            </a:r>
          </a:p>
        </p:txBody>
      </p:sp>
      <p:graphicFrame>
        <p:nvGraphicFramePr>
          <p:cNvPr id="14338" name="Object 3"/>
          <p:cNvGraphicFramePr>
            <a:graphicFrameLocks noChangeAspect="1"/>
          </p:cNvGraphicFramePr>
          <p:nvPr>
            <p:extLst>
              <p:ext uri="{D42A27DB-BD31-4B8C-83A1-F6EECF244321}">
                <p14:modId xmlns:p14="http://schemas.microsoft.com/office/powerpoint/2010/main" val="2999055803"/>
              </p:ext>
            </p:extLst>
          </p:nvPr>
        </p:nvGraphicFramePr>
        <p:xfrm>
          <a:off x="3507560" y="466498"/>
          <a:ext cx="6459090" cy="880785"/>
        </p:xfrm>
        <a:graphic>
          <a:graphicData uri="http://schemas.openxmlformats.org/presentationml/2006/ole">
            <mc:AlternateContent xmlns:mc="http://schemas.openxmlformats.org/markup-compatibility/2006">
              <mc:Choice xmlns:v="urn:schemas-microsoft-com:vml" Requires="v">
                <p:oleObj spid="_x0000_s2484" name="Equation" r:id="rId3" imgW="2793960" imgH="380880" progId="Equation.DSMT4">
                  <p:embed/>
                </p:oleObj>
              </mc:Choice>
              <mc:Fallback>
                <p:oleObj name="Equation" r:id="rId3" imgW="2793960" imgH="380880" progId="Equation.DSMT4">
                  <p:embed/>
                  <p:pic>
                    <p:nvPicPr>
                      <p:cNvPr id="0" name=""/>
                      <p:cNvPicPr>
                        <a:picLocks noChangeAspect="1" noChangeArrowheads="1"/>
                      </p:cNvPicPr>
                      <p:nvPr/>
                    </p:nvPicPr>
                    <p:blipFill>
                      <a:blip r:embed="rId4"/>
                      <a:srcRect/>
                      <a:stretch>
                        <a:fillRect/>
                      </a:stretch>
                    </p:blipFill>
                    <p:spPr bwMode="auto">
                      <a:xfrm>
                        <a:off x="3507560" y="466498"/>
                        <a:ext cx="6459090" cy="880785"/>
                      </a:xfrm>
                      <a:prstGeom prst="rect">
                        <a:avLst/>
                      </a:prstGeom>
                      <a:noFill/>
                      <a:ln>
                        <a:noFill/>
                      </a:ln>
                      <a:effectLst/>
                      <a:extLst/>
                    </p:spPr>
                  </p:pic>
                </p:oleObj>
              </mc:Fallback>
            </mc:AlternateContent>
          </a:graphicData>
        </a:graphic>
      </p:graphicFrame>
      <p:sp>
        <p:nvSpPr>
          <p:cNvPr id="19460" name="Text Box 4"/>
          <p:cNvSpPr txBox="1">
            <a:spLocks noChangeArrowheads="1"/>
          </p:cNvSpPr>
          <p:nvPr/>
        </p:nvSpPr>
        <p:spPr bwMode="auto">
          <a:xfrm>
            <a:off x="1519637" y="1373142"/>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00" b="1" dirty="0">
                <a:solidFill>
                  <a:srgbClr val="FF0000"/>
                </a:solidFill>
                <a:ea typeface="黑体" panose="02010609060101010101" pitchFamily="49" charset="-122"/>
              </a:rPr>
              <a:t>解</a:t>
            </a:r>
          </a:p>
        </p:txBody>
      </p:sp>
      <p:graphicFrame>
        <p:nvGraphicFramePr>
          <p:cNvPr id="19461" name="Object 5"/>
          <p:cNvGraphicFramePr>
            <a:graphicFrameLocks noChangeAspect="1"/>
          </p:cNvGraphicFramePr>
          <p:nvPr>
            <p:extLst>
              <p:ext uri="{D42A27DB-BD31-4B8C-83A1-F6EECF244321}">
                <p14:modId xmlns:p14="http://schemas.microsoft.com/office/powerpoint/2010/main" val="239347382"/>
              </p:ext>
            </p:extLst>
          </p:nvPr>
        </p:nvGraphicFramePr>
        <p:xfrm>
          <a:off x="2272553" y="1370647"/>
          <a:ext cx="5257800" cy="1943100"/>
        </p:xfrm>
        <a:graphic>
          <a:graphicData uri="http://schemas.openxmlformats.org/presentationml/2006/ole">
            <mc:AlternateContent xmlns:mc="http://schemas.openxmlformats.org/markup-compatibility/2006">
              <mc:Choice xmlns:v="urn:schemas-microsoft-com:vml" Requires="v">
                <p:oleObj spid="_x0000_s2485" r:id="rId5" imgW="5258117" imgH="1943417" progId="Equation.3">
                  <p:embed/>
                </p:oleObj>
              </mc:Choice>
              <mc:Fallback>
                <p:oleObj r:id="rId5" imgW="5258117" imgH="1943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2553" y="1370647"/>
                        <a:ext cx="52578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extLst>
              <p:ext uri="{D42A27DB-BD31-4B8C-83A1-F6EECF244321}">
                <p14:modId xmlns:p14="http://schemas.microsoft.com/office/powerpoint/2010/main" val="529866889"/>
              </p:ext>
            </p:extLst>
          </p:nvPr>
        </p:nvGraphicFramePr>
        <p:xfrm>
          <a:off x="1564460" y="3445250"/>
          <a:ext cx="7315200" cy="723900"/>
        </p:xfrm>
        <a:graphic>
          <a:graphicData uri="http://schemas.openxmlformats.org/presentationml/2006/ole">
            <mc:AlternateContent xmlns:mc="http://schemas.openxmlformats.org/markup-compatibility/2006">
              <mc:Choice xmlns:v="urn:schemas-microsoft-com:vml" Requires="v">
                <p:oleObj spid="_x0000_s2486" r:id="rId7" imgW="7312343" imgH="723903" progId="Equation.3">
                  <p:embed/>
                </p:oleObj>
              </mc:Choice>
              <mc:Fallback>
                <p:oleObj r:id="rId7" imgW="7312343" imgH="72390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4460" y="3445250"/>
                        <a:ext cx="7315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55" name="Group 7"/>
          <p:cNvGrpSpPr>
            <a:grpSpLocks/>
          </p:cNvGrpSpPr>
          <p:nvPr/>
        </p:nvGrpSpPr>
        <p:grpSpPr bwMode="auto">
          <a:xfrm>
            <a:off x="8137831" y="3445250"/>
            <a:ext cx="3962400" cy="3200400"/>
            <a:chOff x="0" y="0"/>
            <a:chExt cx="2496" cy="2016"/>
          </a:xfrm>
        </p:grpSpPr>
        <p:sp>
          <p:nvSpPr>
            <p:cNvPr id="14356" name="Line 8"/>
            <p:cNvSpPr>
              <a:spLocks noChangeShapeType="1"/>
            </p:cNvSpPr>
            <p:nvPr/>
          </p:nvSpPr>
          <p:spPr bwMode="auto">
            <a:xfrm>
              <a:off x="288" y="1584"/>
              <a:ext cx="22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7" name="Line 9"/>
            <p:cNvSpPr>
              <a:spLocks noChangeShapeType="1"/>
            </p:cNvSpPr>
            <p:nvPr/>
          </p:nvSpPr>
          <p:spPr bwMode="auto">
            <a:xfrm flipV="1">
              <a:off x="288" y="240"/>
              <a:ext cx="816" cy="1344"/>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8" name="Line 10"/>
            <p:cNvSpPr>
              <a:spLocks noChangeShapeType="1"/>
            </p:cNvSpPr>
            <p:nvPr/>
          </p:nvSpPr>
          <p:spPr bwMode="auto">
            <a:xfrm flipV="1">
              <a:off x="288" y="432"/>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9" name="Arc 11"/>
            <p:cNvSpPr>
              <a:spLocks/>
            </p:cNvSpPr>
            <p:nvPr/>
          </p:nvSpPr>
          <p:spPr bwMode="auto">
            <a:xfrm>
              <a:off x="288" y="1248"/>
              <a:ext cx="1777" cy="337"/>
            </a:xfrm>
            <a:custGeom>
              <a:avLst/>
              <a:gdLst>
                <a:gd name="T0" fmla="*/ 0 w 43194"/>
                <a:gd name="T1" fmla="*/ 0 h 21600"/>
                <a:gd name="T2" fmla="*/ 3 w 43194"/>
                <a:gd name="T3" fmla="*/ 0 h 21600"/>
                <a:gd name="T4" fmla="*/ 2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prstDash val="dash"/>
              <a:round/>
              <a:headEnd/>
              <a:tailEnd/>
            </a:ln>
          </p:spPr>
          <p:txBody>
            <a:bodyPr wrap="none" anchor="ctr"/>
            <a:lstStyle/>
            <a:p>
              <a:endParaRPr lang="zh-CN" altLang="en-US"/>
            </a:p>
          </p:txBody>
        </p:sp>
        <p:sp>
          <p:nvSpPr>
            <p:cNvPr id="14360" name="Arc 12"/>
            <p:cNvSpPr>
              <a:spLocks/>
            </p:cNvSpPr>
            <p:nvPr/>
          </p:nvSpPr>
          <p:spPr bwMode="auto">
            <a:xfrm flipV="1">
              <a:off x="288" y="1583"/>
              <a:ext cx="1777" cy="337"/>
            </a:xfrm>
            <a:custGeom>
              <a:avLst/>
              <a:gdLst>
                <a:gd name="T0" fmla="*/ 0 w 43194"/>
                <a:gd name="T1" fmla="*/ 0 h 21600"/>
                <a:gd name="T2" fmla="*/ 3 w 43194"/>
                <a:gd name="T3" fmla="*/ 0 h 21600"/>
                <a:gd name="T4" fmla="*/ 2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round/>
              <a:headEnd/>
              <a:tailEnd/>
            </a:ln>
          </p:spPr>
          <p:txBody>
            <a:bodyPr wrap="none" anchor="ctr"/>
            <a:lstStyle/>
            <a:p>
              <a:endParaRPr lang="zh-CN" altLang="en-US"/>
            </a:p>
          </p:txBody>
        </p:sp>
        <p:sp>
          <p:nvSpPr>
            <p:cNvPr id="14361" name="Arc 13"/>
            <p:cNvSpPr>
              <a:spLocks/>
            </p:cNvSpPr>
            <p:nvPr/>
          </p:nvSpPr>
          <p:spPr bwMode="auto">
            <a:xfrm>
              <a:off x="288" y="1440"/>
              <a:ext cx="1248" cy="145"/>
            </a:xfrm>
            <a:custGeom>
              <a:avLst/>
              <a:gdLst>
                <a:gd name="T0" fmla="*/ 0 w 43194"/>
                <a:gd name="T1" fmla="*/ 0 h 21600"/>
                <a:gd name="T2" fmla="*/ 1 w 43194"/>
                <a:gd name="T3" fmla="*/ 0 h 21600"/>
                <a:gd name="T4" fmla="*/ 1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prstDash val="dash"/>
              <a:round/>
              <a:headEnd/>
              <a:tailEnd/>
            </a:ln>
          </p:spPr>
          <p:txBody>
            <a:bodyPr wrap="none" anchor="ctr"/>
            <a:lstStyle/>
            <a:p>
              <a:endParaRPr lang="zh-CN" altLang="en-US"/>
            </a:p>
          </p:txBody>
        </p:sp>
        <p:sp>
          <p:nvSpPr>
            <p:cNvPr id="14362" name="Arc 14"/>
            <p:cNvSpPr>
              <a:spLocks/>
            </p:cNvSpPr>
            <p:nvPr/>
          </p:nvSpPr>
          <p:spPr bwMode="auto">
            <a:xfrm flipV="1">
              <a:off x="288" y="1584"/>
              <a:ext cx="1248" cy="145"/>
            </a:xfrm>
            <a:custGeom>
              <a:avLst/>
              <a:gdLst>
                <a:gd name="T0" fmla="*/ 0 w 43194"/>
                <a:gd name="T1" fmla="*/ 0 h 21600"/>
                <a:gd name="T2" fmla="*/ 1 w 43194"/>
                <a:gd name="T3" fmla="*/ 0 h 21600"/>
                <a:gd name="T4" fmla="*/ 1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round/>
              <a:headEnd/>
              <a:tailEnd/>
            </a:ln>
          </p:spPr>
          <p:txBody>
            <a:bodyPr wrap="none" anchor="ctr"/>
            <a:lstStyle/>
            <a:p>
              <a:endParaRPr lang="zh-CN" altLang="en-US"/>
            </a:p>
          </p:txBody>
        </p:sp>
        <p:sp>
          <p:nvSpPr>
            <p:cNvPr id="14363" name="Arc 15"/>
            <p:cNvSpPr>
              <a:spLocks/>
            </p:cNvSpPr>
            <p:nvPr/>
          </p:nvSpPr>
          <p:spPr bwMode="auto">
            <a:xfrm>
              <a:off x="288" y="576"/>
              <a:ext cx="1777" cy="1008"/>
            </a:xfrm>
            <a:custGeom>
              <a:avLst/>
              <a:gdLst>
                <a:gd name="T0" fmla="*/ 0 w 43194"/>
                <a:gd name="T1" fmla="*/ 2 h 21600"/>
                <a:gd name="T2" fmla="*/ 3 w 43194"/>
                <a:gd name="T3" fmla="*/ 2 h 21600"/>
                <a:gd name="T4" fmla="*/ 2 w 43194"/>
                <a:gd name="T5" fmla="*/ 2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4" name="Line 16"/>
            <p:cNvSpPr>
              <a:spLocks noChangeShapeType="1"/>
            </p:cNvSpPr>
            <p:nvPr/>
          </p:nvSpPr>
          <p:spPr bwMode="auto">
            <a:xfrm flipV="1">
              <a:off x="1536" y="672"/>
              <a:ext cx="0" cy="9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未知"/>
            <p:cNvSpPr>
              <a:spLocks/>
            </p:cNvSpPr>
            <p:nvPr/>
          </p:nvSpPr>
          <p:spPr bwMode="auto">
            <a:xfrm>
              <a:off x="288" y="672"/>
              <a:ext cx="1248" cy="912"/>
            </a:xfrm>
            <a:custGeom>
              <a:avLst/>
              <a:gdLst>
                <a:gd name="T0" fmla="*/ 0 w 1248"/>
                <a:gd name="T1" fmla="*/ 912 h 912"/>
                <a:gd name="T2" fmla="*/ 480 w 1248"/>
                <a:gd name="T3" fmla="*/ 528 h 912"/>
                <a:gd name="T4" fmla="*/ 1056 w 1248"/>
                <a:gd name="T5" fmla="*/ 288 h 912"/>
                <a:gd name="T6" fmla="*/ 1248 w 1248"/>
                <a:gd name="T7" fmla="*/ 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912"/>
                  </a:moveTo>
                  <a:cubicBezTo>
                    <a:pt x="152" y="772"/>
                    <a:pt x="304" y="632"/>
                    <a:pt x="480" y="528"/>
                  </a:cubicBezTo>
                  <a:cubicBezTo>
                    <a:pt x="656" y="424"/>
                    <a:pt x="928" y="376"/>
                    <a:pt x="1056" y="288"/>
                  </a:cubicBezTo>
                  <a:cubicBezTo>
                    <a:pt x="1184" y="200"/>
                    <a:pt x="1216" y="100"/>
                    <a:pt x="1248" y="0"/>
                  </a:cubicBezTo>
                </a:path>
              </a:pathLst>
            </a:custGeom>
            <a:solidFill>
              <a:schemeClr val="hlink">
                <a:alpha val="50195"/>
              </a:schemeClr>
            </a:solidFill>
            <a:ln w="28575" cap="flat" cmpd="sng">
              <a:solidFill>
                <a:schemeClr val="tx1"/>
              </a:solidFill>
              <a:round/>
              <a:headEnd/>
              <a:tailEnd/>
            </a:ln>
          </p:spPr>
          <p:txBody>
            <a:bodyPr/>
            <a:lstStyle/>
            <a:p>
              <a:endParaRPr lang="zh-CN" altLang="en-US"/>
            </a:p>
          </p:txBody>
        </p:sp>
        <p:sp>
          <p:nvSpPr>
            <p:cNvPr id="14366" name="未知"/>
            <p:cNvSpPr>
              <a:spLocks/>
            </p:cNvSpPr>
            <p:nvPr/>
          </p:nvSpPr>
          <p:spPr bwMode="auto">
            <a:xfrm>
              <a:off x="288" y="664"/>
              <a:ext cx="1248" cy="920"/>
            </a:xfrm>
            <a:custGeom>
              <a:avLst/>
              <a:gdLst>
                <a:gd name="T0" fmla="*/ 0 w 1248"/>
                <a:gd name="T1" fmla="*/ 920 h 920"/>
                <a:gd name="T2" fmla="*/ 720 w 1248"/>
                <a:gd name="T3" fmla="*/ 152 h 920"/>
                <a:gd name="T4" fmla="*/ 1248 w 1248"/>
                <a:gd name="T5" fmla="*/ 8 h 920"/>
                <a:gd name="T6" fmla="*/ 0 60000 65536"/>
                <a:gd name="T7" fmla="*/ 0 60000 65536"/>
                <a:gd name="T8" fmla="*/ 0 60000 65536"/>
                <a:gd name="T9" fmla="*/ 0 w 1248"/>
                <a:gd name="T10" fmla="*/ 0 h 920"/>
                <a:gd name="T11" fmla="*/ 1248 w 1248"/>
                <a:gd name="T12" fmla="*/ 920 h 920"/>
              </a:gdLst>
              <a:ahLst/>
              <a:cxnLst>
                <a:cxn ang="T6">
                  <a:pos x="T0" y="T1"/>
                </a:cxn>
                <a:cxn ang="T7">
                  <a:pos x="T2" y="T3"/>
                </a:cxn>
                <a:cxn ang="T8">
                  <a:pos x="T4" y="T5"/>
                </a:cxn>
              </a:cxnLst>
              <a:rect l="T9" t="T10" r="T11" b="T12"/>
              <a:pathLst>
                <a:path w="1248" h="920">
                  <a:moveTo>
                    <a:pt x="0" y="920"/>
                  </a:moveTo>
                  <a:cubicBezTo>
                    <a:pt x="256" y="612"/>
                    <a:pt x="512" y="304"/>
                    <a:pt x="720" y="152"/>
                  </a:cubicBezTo>
                  <a:cubicBezTo>
                    <a:pt x="928" y="0"/>
                    <a:pt x="1088" y="4"/>
                    <a:pt x="1248" y="8"/>
                  </a:cubicBezTo>
                </a:path>
              </a:pathLst>
            </a:custGeom>
            <a:solidFill>
              <a:schemeClr val="hlink">
                <a:alpha val="50195"/>
              </a:schemeClr>
            </a:solidFill>
            <a:ln w="28575" cap="flat" cmpd="sng">
              <a:solidFill>
                <a:schemeClr val="tx1"/>
              </a:solidFill>
              <a:prstDash val="dash"/>
              <a:round/>
              <a:headEnd/>
              <a:tailEnd/>
            </a:ln>
          </p:spPr>
          <p:txBody>
            <a:bodyPr/>
            <a:lstStyle/>
            <a:p>
              <a:endParaRPr lang="zh-CN" altLang="en-US"/>
            </a:p>
          </p:txBody>
        </p:sp>
        <p:sp>
          <p:nvSpPr>
            <p:cNvPr id="14367" name="Line 19"/>
            <p:cNvSpPr>
              <a:spLocks noChangeShapeType="1"/>
            </p:cNvSpPr>
            <p:nvPr/>
          </p:nvSpPr>
          <p:spPr bwMode="auto">
            <a:xfrm flipV="1">
              <a:off x="0" y="1584"/>
              <a:ext cx="288"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4" name="Object 20"/>
            <p:cNvGraphicFramePr>
              <a:graphicFrameLocks noChangeAspect="1"/>
            </p:cNvGraphicFramePr>
            <p:nvPr/>
          </p:nvGraphicFramePr>
          <p:xfrm>
            <a:off x="2304" y="1728"/>
            <a:ext cx="144" cy="137"/>
          </p:xfrm>
          <a:graphic>
            <a:graphicData uri="http://schemas.openxmlformats.org/presentationml/2006/ole">
              <mc:AlternateContent xmlns:mc="http://schemas.openxmlformats.org/markup-compatibility/2006">
                <mc:Choice xmlns:v="urn:schemas-microsoft-com:vml" Requires="v">
                  <p:oleObj spid="_x0000_s2487" r:id="rId9" imgW="266400" imgH="253800" progId="Equation.3">
                    <p:embed/>
                  </p:oleObj>
                </mc:Choice>
                <mc:Fallback>
                  <p:oleObj r:id="rId9" imgW="2664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4" y="1728"/>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21"/>
            <p:cNvGraphicFramePr>
              <a:graphicFrameLocks noChangeAspect="1"/>
            </p:cNvGraphicFramePr>
            <p:nvPr/>
          </p:nvGraphicFramePr>
          <p:xfrm>
            <a:off x="1152" y="223"/>
            <a:ext cx="138" cy="171"/>
          </p:xfrm>
          <a:graphic>
            <a:graphicData uri="http://schemas.openxmlformats.org/presentationml/2006/ole">
              <mc:AlternateContent xmlns:mc="http://schemas.openxmlformats.org/markup-compatibility/2006">
                <mc:Choice xmlns:v="urn:schemas-microsoft-com:vml" Requires="v">
                  <p:oleObj spid="_x0000_s2488" r:id="rId11" imgW="254538" imgH="318093" progId="Equation.3">
                    <p:embed/>
                  </p:oleObj>
                </mc:Choice>
                <mc:Fallback>
                  <p:oleObj r:id="rId11" imgW="254538" imgH="31809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 y="223"/>
                          <a:ext cx="13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22"/>
            <p:cNvGraphicFramePr>
              <a:graphicFrameLocks noChangeAspect="1"/>
            </p:cNvGraphicFramePr>
            <p:nvPr/>
          </p:nvGraphicFramePr>
          <p:xfrm>
            <a:off x="130" y="439"/>
            <a:ext cx="110" cy="137"/>
          </p:xfrm>
          <a:graphic>
            <a:graphicData uri="http://schemas.openxmlformats.org/presentationml/2006/ole">
              <mc:AlternateContent xmlns:mc="http://schemas.openxmlformats.org/markup-compatibility/2006">
                <mc:Choice xmlns:v="urn:schemas-microsoft-com:vml" Requires="v">
                  <p:oleObj spid="_x0000_s2489" r:id="rId13" imgW="203341" imgH="254097" progId="Equation.3">
                    <p:embed/>
                  </p:oleObj>
                </mc:Choice>
                <mc:Fallback>
                  <p:oleObj r:id="rId13" imgW="203341" imgH="25409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 y="439"/>
                          <a:ext cx="11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23"/>
            <p:cNvGraphicFramePr>
              <a:graphicFrameLocks noChangeAspect="1"/>
            </p:cNvGraphicFramePr>
            <p:nvPr/>
          </p:nvGraphicFramePr>
          <p:xfrm>
            <a:off x="130" y="1488"/>
            <a:ext cx="110" cy="171"/>
          </p:xfrm>
          <a:graphic>
            <a:graphicData uri="http://schemas.openxmlformats.org/presentationml/2006/ole">
              <mc:AlternateContent xmlns:mc="http://schemas.openxmlformats.org/markup-compatibility/2006">
                <mc:Choice xmlns:v="urn:schemas-microsoft-com:vml" Requires="v">
                  <p:oleObj spid="_x0000_s2490" r:id="rId15" imgW="203341" imgH="317542" progId="Equation.3">
                    <p:embed/>
                  </p:oleObj>
                </mc:Choice>
                <mc:Fallback>
                  <p:oleObj r:id="rId15" imgW="203341" imgH="31754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 y="1488"/>
                          <a:ext cx="11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24"/>
            <p:cNvGraphicFramePr>
              <a:graphicFrameLocks noChangeAspect="1"/>
            </p:cNvGraphicFramePr>
            <p:nvPr/>
          </p:nvGraphicFramePr>
          <p:xfrm>
            <a:off x="2078" y="1375"/>
            <a:ext cx="213" cy="171"/>
          </p:xfrm>
          <a:graphic>
            <a:graphicData uri="http://schemas.openxmlformats.org/presentationml/2006/ole">
              <mc:AlternateContent xmlns:mc="http://schemas.openxmlformats.org/markup-compatibility/2006">
                <mc:Choice xmlns:v="urn:schemas-microsoft-com:vml" Requires="v">
                  <p:oleObj spid="_x0000_s2491" r:id="rId17" imgW="393676" imgH="317542" progId="Equation.3">
                    <p:embed/>
                  </p:oleObj>
                </mc:Choice>
                <mc:Fallback>
                  <p:oleObj r:id="rId17" imgW="393676" imgH="31754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78" y="1375"/>
                          <a:ext cx="213"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25"/>
            <p:cNvGraphicFramePr>
              <a:graphicFrameLocks noChangeAspect="1"/>
            </p:cNvGraphicFramePr>
            <p:nvPr/>
          </p:nvGraphicFramePr>
          <p:xfrm>
            <a:off x="1556" y="1615"/>
            <a:ext cx="220" cy="171"/>
          </p:xfrm>
          <a:graphic>
            <a:graphicData uri="http://schemas.openxmlformats.org/presentationml/2006/ole">
              <mc:AlternateContent xmlns:mc="http://schemas.openxmlformats.org/markup-compatibility/2006">
                <mc:Choice xmlns:v="urn:schemas-microsoft-com:vml" Requires="v">
                  <p:oleObj spid="_x0000_s2492" r:id="rId19" imgW="406365" imgH="317542" progId="Equation.3">
                    <p:embed/>
                  </p:oleObj>
                </mc:Choice>
                <mc:Fallback>
                  <p:oleObj r:id="rId19" imgW="406365" imgH="31754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56" y="1615"/>
                          <a:ext cx="22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26"/>
            <p:cNvGraphicFramePr>
              <a:graphicFrameLocks noChangeAspect="1"/>
            </p:cNvGraphicFramePr>
            <p:nvPr/>
          </p:nvGraphicFramePr>
          <p:xfrm>
            <a:off x="1347" y="998"/>
            <a:ext cx="137" cy="158"/>
          </p:xfrm>
          <a:graphic>
            <a:graphicData uri="http://schemas.openxmlformats.org/presentationml/2006/ole">
              <mc:AlternateContent xmlns:mc="http://schemas.openxmlformats.org/markup-compatibility/2006">
                <mc:Choice xmlns:v="urn:schemas-microsoft-com:vml" Requires="v">
                  <p:oleObj spid="_x0000_s2493" r:id="rId21" imgW="254097" imgH="292164" progId="Equation.3">
                    <p:embed/>
                  </p:oleObj>
                </mc:Choice>
                <mc:Fallback>
                  <p:oleObj r:id="rId21" imgW="254097" imgH="29216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47" y="998"/>
                          <a:ext cx="137"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8" name="Line 27"/>
            <p:cNvSpPr>
              <a:spLocks noChangeShapeType="1"/>
            </p:cNvSpPr>
            <p:nvPr/>
          </p:nvSpPr>
          <p:spPr bwMode="auto">
            <a:xfrm flipV="1">
              <a:off x="1056" y="1008"/>
              <a:ext cx="192" cy="96"/>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9" name="Line 28"/>
            <p:cNvSpPr>
              <a:spLocks noChangeShapeType="1"/>
            </p:cNvSpPr>
            <p:nvPr/>
          </p:nvSpPr>
          <p:spPr bwMode="auto">
            <a:xfrm flipH="1">
              <a:off x="912" y="768"/>
              <a:ext cx="192" cy="96"/>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0" name="Line 29"/>
            <p:cNvSpPr>
              <a:spLocks noChangeShapeType="1"/>
            </p:cNvSpPr>
            <p:nvPr/>
          </p:nvSpPr>
          <p:spPr bwMode="auto">
            <a:xfrm flipH="1" flipV="1">
              <a:off x="576" y="144"/>
              <a:ext cx="288"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51" name="Object 30"/>
            <p:cNvGraphicFramePr>
              <a:graphicFrameLocks noChangeAspect="1"/>
            </p:cNvGraphicFramePr>
            <p:nvPr/>
          </p:nvGraphicFramePr>
          <p:xfrm>
            <a:off x="576" y="0"/>
            <a:ext cx="130" cy="165"/>
          </p:xfrm>
          <a:graphic>
            <a:graphicData uri="http://schemas.openxmlformats.org/presentationml/2006/ole">
              <mc:AlternateContent xmlns:mc="http://schemas.openxmlformats.org/markup-compatibility/2006">
                <mc:Choice xmlns:v="urn:schemas-microsoft-com:vml" Requires="v">
                  <p:oleObj spid="_x0000_s2494" r:id="rId23" imgW="241408" imgH="304853" progId="Equation.3">
                    <p:embed/>
                  </p:oleObj>
                </mc:Choice>
                <mc:Fallback>
                  <p:oleObj r:id="rId23" imgW="241408" imgH="30485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6" y="0"/>
                          <a:ext cx="13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1" name="Line 31"/>
            <p:cNvSpPr>
              <a:spLocks noChangeShapeType="1"/>
            </p:cNvSpPr>
            <p:nvPr/>
          </p:nvSpPr>
          <p:spPr bwMode="auto">
            <a:xfrm flipV="1">
              <a:off x="1104" y="288"/>
              <a:ext cx="384"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52" name="Object 32"/>
            <p:cNvGraphicFramePr>
              <a:graphicFrameLocks noChangeAspect="1"/>
            </p:cNvGraphicFramePr>
            <p:nvPr>
              <p:extLst>
                <p:ext uri="{D42A27DB-BD31-4B8C-83A1-F6EECF244321}">
                  <p14:modId xmlns:p14="http://schemas.microsoft.com/office/powerpoint/2010/main" val="1835177704"/>
                </p:ext>
              </p:extLst>
            </p:nvPr>
          </p:nvGraphicFramePr>
          <p:xfrm>
            <a:off x="1484" y="170"/>
            <a:ext cx="138" cy="158"/>
          </p:xfrm>
          <a:graphic>
            <a:graphicData uri="http://schemas.openxmlformats.org/presentationml/2006/ole">
              <mc:AlternateContent xmlns:mc="http://schemas.openxmlformats.org/markup-compatibility/2006">
                <mc:Choice xmlns:v="urn:schemas-microsoft-com:vml" Requires="v">
                  <p:oleObj spid="_x0000_s2495" r:id="rId25" imgW="254097" imgH="292164" progId="Equation.3">
                    <p:embed/>
                  </p:oleObj>
                </mc:Choice>
                <mc:Fallback>
                  <p:oleObj r:id="rId25" imgW="254097" imgH="29216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84" y="170"/>
                          <a:ext cx="13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89" name="Object 33"/>
          <p:cNvGraphicFramePr>
            <a:graphicFrameLocks noChangeAspect="1"/>
          </p:cNvGraphicFramePr>
          <p:nvPr>
            <p:extLst>
              <p:ext uri="{D42A27DB-BD31-4B8C-83A1-F6EECF244321}">
                <p14:modId xmlns:p14="http://schemas.microsoft.com/office/powerpoint/2010/main" val="3906642974"/>
              </p:ext>
            </p:extLst>
          </p:nvPr>
        </p:nvGraphicFramePr>
        <p:xfrm>
          <a:off x="1793060" y="4128294"/>
          <a:ext cx="3429000" cy="506413"/>
        </p:xfrm>
        <a:graphic>
          <a:graphicData uri="http://schemas.openxmlformats.org/presentationml/2006/ole">
            <mc:AlternateContent xmlns:mc="http://schemas.openxmlformats.org/markup-compatibility/2006">
              <mc:Choice xmlns:v="urn:schemas-microsoft-com:vml" Requires="v">
                <p:oleObj spid="_x0000_s2496" r:id="rId27" imgW="3429317" imgH="508317" progId="Equation.3">
                  <p:embed/>
                </p:oleObj>
              </mc:Choice>
              <mc:Fallback>
                <p:oleObj r:id="rId27" imgW="3429317" imgH="5083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93060" y="4128294"/>
                        <a:ext cx="34290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0" name="Object 34"/>
          <p:cNvGraphicFramePr>
            <a:graphicFrameLocks noChangeAspect="1"/>
          </p:cNvGraphicFramePr>
          <p:nvPr>
            <p:extLst>
              <p:ext uri="{D42A27DB-BD31-4B8C-83A1-F6EECF244321}">
                <p14:modId xmlns:p14="http://schemas.microsoft.com/office/powerpoint/2010/main" val="741596609"/>
              </p:ext>
            </p:extLst>
          </p:nvPr>
        </p:nvGraphicFramePr>
        <p:xfrm>
          <a:off x="1793060" y="4827588"/>
          <a:ext cx="2832100" cy="392113"/>
        </p:xfrm>
        <a:graphic>
          <a:graphicData uri="http://schemas.openxmlformats.org/presentationml/2006/ole">
            <mc:AlternateContent xmlns:mc="http://schemas.openxmlformats.org/markup-compatibility/2006">
              <mc:Choice xmlns:v="urn:schemas-microsoft-com:vml" Requires="v">
                <p:oleObj spid="_x0000_s2497" r:id="rId29" imgW="2831188" imgH="393846" progId="Equation.3">
                  <p:embed/>
                </p:oleObj>
              </mc:Choice>
              <mc:Fallback>
                <p:oleObj r:id="rId29" imgW="2831188" imgH="39384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93060" y="4827588"/>
                        <a:ext cx="28321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1" name="Object 35"/>
          <p:cNvGraphicFramePr>
            <a:graphicFrameLocks noChangeAspect="1"/>
          </p:cNvGraphicFramePr>
          <p:nvPr>
            <p:extLst>
              <p:ext uri="{D42A27DB-BD31-4B8C-83A1-F6EECF244321}">
                <p14:modId xmlns:p14="http://schemas.microsoft.com/office/powerpoint/2010/main" val="3963263290"/>
              </p:ext>
            </p:extLst>
          </p:nvPr>
        </p:nvGraphicFramePr>
        <p:xfrm>
          <a:off x="1795463" y="5335588"/>
          <a:ext cx="2171700" cy="835025"/>
        </p:xfrm>
        <a:graphic>
          <a:graphicData uri="http://schemas.openxmlformats.org/presentationml/2006/ole">
            <mc:AlternateContent xmlns:mc="http://schemas.openxmlformats.org/markup-compatibility/2006">
              <mc:Choice xmlns:v="urn:schemas-microsoft-com:vml" Requires="v">
                <p:oleObj spid="_x0000_s2498" r:id="rId31" imgW="2172017" imgH="838517" progId="Equation.3">
                  <p:embed/>
                </p:oleObj>
              </mc:Choice>
              <mc:Fallback>
                <p:oleObj r:id="rId31" imgW="2172017" imgH="8385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95463" y="5335588"/>
                        <a:ext cx="217170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1237232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iterate type="wd">
                                    <p:tmPct val="100000"/>
                                  </p:iterate>
                                  <p:childTnLst>
                                    <p:set>
                                      <p:cBhvr>
                                        <p:cTn id="6" dur="1" fill="hold">
                                          <p:stCondLst>
                                            <p:cond delay="0"/>
                                          </p:stCondLst>
                                        </p:cTn>
                                        <p:tgtEl>
                                          <p:spTgt spid="19460"/>
                                        </p:tgtEl>
                                        <p:attrNameLst>
                                          <p:attrName>style.visibility</p:attrName>
                                        </p:attrNameLst>
                                      </p:cBhvr>
                                      <p:to>
                                        <p:strVal val="visible"/>
                                      </p:to>
                                    </p:set>
                                    <p:animEffect transition="in" filter="slide(fromBottom)">
                                      <p:cBhvr>
                                        <p:cTn id="7" dur="300"/>
                                        <p:tgtEl>
                                          <p:spTgt spid="1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wipe(left)">
                                      <p:cBhvr>
                                        <p:cTn id="12" dur="2000"/>
                                        <p:tgtEl>
                                          <p:spTgt spid="194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wipe(left)">
                                      <p:cBhvr>
                                        <p:cTn id="17" dur="3000"/>
                                        <p:tgtEl>
                                          <p:spTgt spid="194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89"/>
                                        </p:tgtEl>
                                        <p:attrNameLst>
                                          <p:attrName>style.visibility</p:attrName>
                                        </p:attrNameLst>
                                      </p:cBhvr>
                                      <p:to>
                                        <p:strVal val="visible"/>
                                      </p:to>
                                    </p:set>
                                    <p:animEffect transition="in" filter="wipe(left)">
                                      <p:cBhvr>
                                        <p:cTn id="22" dur="2000"/>
                                        <p:tgtEl>
                                          <p:spTgt spid="194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490"/>
                                        </p:tgtEl>
                                        <p:attrNameLst>
                                          <p:attrName>style.visibility</p:attrName>
                                        </p:attrNameLst>
                                      </p:cBhvr>
                                      <p:to>
                                        <p:strVal val="visible"/>
                                      </p:to>
                                    </p:set>
                                    <p:animEffect transition="in" filter="wipe(left)">
                                      <p:cBhvr>
                                        <p:cTn id="27" dur="2000"/>
                                        <p:tgtEl>
                                          <p:spTgt spid="194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491"/>
                                        </p:tgtEl>
                                        <p:attrNameLst>
                                          <p:attrName>style.visibility</p:attrName>
                                        </p:attrNameLst>
                                      </p:cBhvr>
                                      <p:to>
                                        <p:strVal val="visible"/>
                                      </p:to>
                                    </p:set>
                                    <p:animEffect transition="in" filter="wipe(left)">
                                      <p:cBhvr>
                                        <p:cTn id="32" dur="2000"/>
                                        <p:tgtEl>
                                          <p:spTgt spid="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Text Box 5"/>
          <p:cNvSpPr txBox="1">
            <a:spLocks noChangeArrowheads="1"/>
          </p:cNvSpPr>
          <p:nvPr/>
        </p:nvSpPr>
        <p:spPr bwMode="auto">
          <a:xfrm>
            <a:off x="5898776" y="5597705"/>
            <a:ext cx="46972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smtClean="0">
                <a:solidFill>
                  <a:srgbClr val="FF0000"/>
                </a:solidFill>
                <a:ea typeface="黑体" panose="02010609060101010101" pitchFamily="49" charset="-122"/>
              </a:rPr>
              <a:t>------</a:t>
            </a:r>
            <a:r>
              <a:rPr lang="zh-CN" altLang="en-US" sz="2800" b="1" dirty="0" smtClean="0">
                <a:solidFill>
                  <a:srgbClr val="FF0000"/>
                </a:solidFill>
                <a:latin typeface="+mn-ea"/>
                <a:ea typeface="+mn-ea"/>
              </a:rPr>
              <a:t>斯托克斯</a:t>
            </a:r>
            <a:r>
              <a:rPr lang="en-US" altLang="zh-CN" sz="2800" b="1" dirty="0" smtClean="0">
                <a:solidFill>
                  <a:srgbClr val="FF0000"/>
                </a:solidFill>
                <a:ea typeface="+mn-ea"/>
                <a:cs typeface="Times New Roman" panose="02020603050405020304" pitchFamily="18" charset="0"/>
              </a:rPr>
              <a:t>(Stokes)</a:t>
            </a:r>
            <a:r>
              <a:rPr lang="zh-CN" altLang="en-US" sz="2800" b="1" dirty="0" smtClean="0">
                <a:solidFill>
                  <a:srgbClr val="FF0000"/>
                </a:solidFill>
                <a:latin typeface="+mn-ea"/>
                <a:ea typeface="+mn-ea"/>
              </a:rPr>
              <a:t>公式</a:t>
            </a:r>
            <a:endParaRPr lang="zh-CN" altLang="en-US" sz="2800" dirty="0">
              <a:solidFill>
                <a:srgbClr val="FF0000"/>
              </a:solidFill>
              <a:latin typeface="+mn-ea"/>
              <a:ea typeface="+mn-ea"/>
            </a:endParaRPr>
          </a:p>
        </p:txBody>
      </p:sp>
      <p:sp>
        <p:nvSpPr>
          <p:cNvPr id="1030" name="Text Box 6"/>
          <p:cNvSpPr txBox="1">
            <a:spLocks noChangeArrowheads="1"/>
          </p:cNvSpPr>
          <p:nvPr/>
        </p:nvSpPr>
        <p:spPr bwMode="auto">
          <a:xfrm>
            <a:off x="10526946" y="4455274"/>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smtClean="0"/>
              <a:t>(1)</a:t>
            </a:r>
            <a:endParaRPr lang="zh-CN" altLang="en-US" sz="2800" b="1" dirty="0"/>
          </a:p>
        </p:txBody>
      </p:sp>
      <p:sp>
        <p:nvSpPr>
          <p:cNvPr id="12" name="Rectangle 10"/>
          <p:cNvSpPr>
            <a:spLocks noChangeArrowheads="1"/>
          </p:cNvSpPr>
          <p:nvPr/>
        </p:nvSpPr>
        <p:spPr bwMode="auto">
          <a:xfrm>
            <a:off x="1451961" y="384537"/>
            <a:ext cx="10871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FF0000"/>
                </a:solidFill>
                <a:effectLst/>
                <a:latin typeface="+mn-ea"/>
                <a:cs typeface="Times New Roman" panose="02020603050405020304" pitchFamily="18" charset="0"/>
              </a:rPr>
              <a:t>定理</a:t>
            </a:r>
            <a:r>
              <a:rPr kumimoji="0" lang="en-US" altLang="zh-CN" sz="2800" b="1" i="0" u="none" strike="noStrike" cap="none" normalizeH="0" baseline="0" dirty="0" smtClean="0">
                <a:ln>
                  <a:noFill/>
                </a:ln>
                <a:solidFill>
                  <a:srgbClr val="FF0000"/>
                </a:solidFill>
                <a:effectLst/>
                <a:latin typeface="+mn-ea"/>
                <a:cs typeface="Times New Roman" panose="02020603050405020304" pitchFamily="18" charset="0"/>
              </a:rPr>
              <a:t>1</a:t>
            </a:r>
            <a:endParaRPr kumimoji="0" lang="zh-CN" altLang="en-US" sz="1800" b="0" i="0" u="none" strike="noStrike" cap="none" normalizeH="0" baseline="0" dirty="0" smtClean="0">
              <a:ln>
                <a:noFill/>
              </a:ln>
              <a:solidFill>
                <a:srgbClr val="FF0000"/>
              </a:solidFill>
              <a:effectLst/>
              <a:latin typeface="+mn-ea"/>
            </a:endParaRPr>
          </a:p>
        </p:txBody>
      </p:sp>
      <p:grpSp>
        <p:nvGrpSpPr>
          <p:cNvPr id="22" name="组合 21"/>
          <p:cNvGrpSpPr/>
          <p:nvPr/>
        </p:nvGrpSpPr>
        <p:grpSpPr>
          <a:xfrm>
            <a:off x="2492614" y="366857"/>
            <a:ext cx="5416868" cy="523220"/>
            <a:chOff x="2445457" y="59401"/>
            <a:chExt cx="5416868" cy="523220"/>
          </a:xfrm>
        </p:grpSpPr>
        <p:graphicFrame>
          <p:nvGraphicFramePr>
            <p:cNvPr id="3" name="对象 2"/>
            <p:cNvGraphicFramePr>
              <a:graphicFrameLocks noChangeAspect="1"/>
            </p:cNvGraphicFramePr>
            <p:nvPr>
              <p:extLst>
                <p:ext uri="{D42A27DB-BD31-4B8C-83A1-F6EECF244321}">
                  <p14:modId xmlns:p14="http://schemas.microsoft.com/office/powerpoint/2010/main" val="3560533467"/>
                </p:ext>
              </p:extLst>
            </p:nvPr>
          </p:nvGraphicFramePr>
          <p:xfrm>
            <a:off x="3015630" y="214458"/>
            <a:ext cx="266700" cy="304800"/>
          </p:xfrm>
          <a:graphic>
            <a:graphicData uri="http://schemas.openxmlformats.org/presentationml/2006/ole">
              <mc:AlternateContent xmlns:mc="http://schemas.openxmlformats.org/markup-compatibility/2006">
                <mc:Choice xmlns:v="urn:schemas-microsoft-com:vml" Requires="v">
                  <p:oleObj spid="_x0000_s16723" name="Equation" r:id="rId4" imgW="266469" imgH="304536" progId="Equation.DSMT4">
                    <p:embed/>
                  </p:oleObj>
                </mc:Choice>
                <mc:Fallback>
                  <p:oleObj name="Equation" r:id="rId4" imgW="266469" imgH="304536"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5630" y="214458"/>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1"/>
            <p:cNvSpPr>
              <a:spLocks noChangeArrowheads="1"/>
            </p:cNvSpPr>
            <p:nvPr/>
          </p:nvSpPr>
          <p:spPr bwMode="auto">
            <a:xfrm>
              <a:off x="2445457" y="59401"/>
              <a:ext cx="54168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en-US" sz="2800" b="1" i="0" u="none" strike="noStrike" cap="none" normalizeH="0" baseline="0" dirty="0" smtClean="0">
                  <a:ln>
                    <a:noFill/>
                  </a:ln>
                  <a:solidFill>
                    <a:schemeClr val="tx1"/>
                  </a:solidFill>
                  <a:effectLst/>
                  <a:latin typeface="+mn-ea"/>
                  <a:cs typeface="Times New Roman" panose="02020603050405020304" pitchFamily="18" charset="0"/>
                </a:rPr>
                <a:t>设  </a:t>
              </a: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为段光滑的空间有向闭曲线</a:t>
              </a:r>
              <a:r>
                <a:rPr kumimoji="0" lang="en-US" altLang="zh-CN" sz="2800" b="1" i="0" u="none" strike="noStrike" cap="none" normalizeH="0" baseline="0" dirty="0" smtClean="0">
                  <a:ln>
                    <a:noFill/>
                  </a:ln>
                  <a:solidFill>
                    <a:schemeClr val="tx1"/>
                  </a:solidFill>
                  <a:effectLst/>
                  <a:latin typeface="+mn-ea"/>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mn-ea"/>
              </a:endParaRPr>
            </a:p>
          </p:txBody>
        </p:sp>
      </p:grpSp>
      <p:grpSp>
        <p:nvGrpSpPr>
          <p:cNvPr id="25" name="组合 24"/>
          <p:cNvGrpSpPr/>
          <p:nvPr/>
        </p:nvGrpSpPr>
        <p:grpSpPr>
          <a:xfrm>
            <a:off x="7776132" y="344947"/>
            <a:ext cx="3828875" cy="523220"/>
            <a:chOff x="7624216" y="326141"/>
            <a:chExt cx="3828875" cy="523220"/>
          </a:xfrm>
        </p:grpSpPr>
        <p:graphicFrame>
          <p:nvGraphicFramePr>
            <p:cNvPr id="4" name="对象 3"/>
            <p:cNvGraphicFramePr>
              <a:graphicFrameLocks noChangeAspect="1"/>
            </p:cNvGraphicFramePr>
            <p:nvPr>
              <p:extLst>
                <p:ext uri="{D42A27DB-BD31-4B8C-83A1-F6EECF244321}">
                  <p14:modId xmlns:p14="http://schemas.microsoft.com/office/powerpoint/2010/main" val="2217166073"/>
                </p:ext>
              </p:extLst>
            </p:nvPr>
          </p:nvGraphicFramePr>
          <p:xfrm>
            <a:off x="7624216" y="493258"/>
            <a:ext cx="266700" cy="304800"/>
          </p:xfrm>
          <a:graphic>
            <a:graphicData uri="http://schemas.openxmlformats.org/presentationml/2006/ole">
              <mc:AlternateContent xmlns:mc="http://schemas.openxmlformats.org/markup-compatibility/2006">
                <mc:Choice xmlns:v="urn:schemas-microsoft-com:vml" Requires="v">
                  <p:oleObj spid="_x0000_s16724" name="Equation" r:id="rId6" imgW="266469" imgH="304536" progId="Equation.DSMT4">
                    <p:embed/>
                  </p:oleObj>
                </mc:Choice>
                <mc:Fallback>
                  <p:oleObj name="Equation" r:id="rId6" imgW="266469" imgH="304536"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4216" y="493258"/>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74372339"/>
                </p:ext>
              </p:extLst>
            </p:nvPr>
          </p:nvGraphicFramePr>
          <p:xfrm>
            <a:off x="8710427" y="493258"/>
            <a:ext cx="266700" cy="304800"/>
          </p:xfrm>
          <a:graphic>
            <a:graphicData uri="http://schemas.openxmlformats.org/presentationml/2006/ole">
              <mc:AlternateContent xmlns:mc="http://schemas.openxmlformats.org/markup-compatibility/2006">
                <mc:Choice xmlns:v="urn:schemas-microsoft-com:vml" Requires="v">
                  <p:oleObj spid="_x0000_s16725" name="Equation" r:id="rId8" imgW="266469" imgH="304536" progId="Equation.DSMT4">
                    <p:embed/>
                  </p:oleObj>
                </mc:Choice>
                <mc:Fallback>
                  <p:oleObj name="Equation" r:id="rId8" imgW="266469" imgH="304536"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0427" y="493258"/>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3"/>
            <p:cNvSpPr>
              <a:spLocks noChangeArrowheads="1"/>
            </p:cNvSpPr>
            <p:nvPr/>
          </p:nvSpPr>
          <p:spPr bwMode="auto">
            <a:xfrm>
              <a:off x="7827617" y="326141"/>
              <a:ext cx="36254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是以</a:t>
              </a:r>
              <a:r>
                <a:rPr kumimoji="0" lang="en-US" altLang="zh-CN" sz="2800" b="1" i="0" u="none" strike="noStrike" cap="none" normalizeH="0" baseline="0" dirty="0" smtClean="0">
                  <a:ln>
                    <a:noFill/>
                  </a:ln>
                  <a:solidFill>
                    <a:schemeClr val="tx1"/>
                  </a:solidFill>
                  <a:effectLst/>
                  <a:latin typeface="+mn-ea"/>
                  <a:cs typeface="Times New Roman" panose="02020603050405020304" pitchFamily="18" charset="0"/>
                </a:rPr>
                <a:t>  </a:t>
              </a: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为边界的</a:t>
              </a:r>
              <a:endParaRPr kumimoji="0" lang="en-US" altLang="zh-CN" sz="1800" b="0" i="0" u="none" strike="noStrike" cap="none" normalizeH="0" baseline="0" dirty="0" smtClean="0">
                <a:ln>
                  <a:noFill/>
                </a:ln>
                <a:solidFill>
                  <a:schemeClr val="tx1"/>
                </a:solidFill>
                <a:effectLst/>
                <a:latin typeface="+mn-ea"/>
              </a:endParaRPr>
            </a:p>
          </p:txBody>
        </p:sp>
      </p:grpSp>
      <p:grpSp>
        <p:nvGrpSpPr>
          <p:cNvPr id="26" name="组合 25"/>
          <p:cNvGrpSpPr/>
          <p:nvPr/>
        </p:nvGrpSpPr>
        <p:grpSpPr>
          <a:xfrm>
            <a:off x="5317445" y="1096931"/>
            <a:ext cx="5278559" cy="523220"/>
            <a:chOff x="4835259" y="1075145"/>
            <a:chExt cx="5278559" cy="523220"/>
          </a:xfrm>
        </p:grpSpPr>
        <p:graphicFrame>
          <p:nvGraphicFramePr>
            <p:cNvPr id="6" name="对象 5"/>
            <p:cNvGraphicFramePr>
              <a:graphicFrameLocks noChangeAspect="1"/>
            </p:cNvGraphicFramePr>
            <p:nvPr>
              <p:extLst>
                <p:ext uri="{D42A27DB-BD31-4B8C-83A1-F6EECF244321}">
                  <p14:modId xmlns:p14="http://schemas.microsoft.com/office/powerpoint/2010/main" val="3999628289"/>
                </p:ext>
              </p:extLst>
            </p:nvPr>
          </p:nvGraphicFramePr>
          <p:xfrm>
            <a:off x="4835259" y="1239103"/>
            <a:ext cx="266700" cy="304800"/>
          </p:xfrm>
          <a:graphic>
            <a:graphicData uri="http://schemas.openxmlformats.org/presentationml/2006/ole">
              <mc:AlternateContent xmlns:mc="http://schemas.openxmlformats.org/markup-compatibility/2006">
                <mc:Choice xmlns:v="urn:schemas-microsoft-com:vml" Requires="v">
                  <p:oleObj spid="_x0000_s16726" name="Equation" r:id="rId9" imgW="266469" imgH="304536" progId="Equation.DSMT4">
                    <p:embed/>
                  </p:oleObj>
                </mc:Choice>
                <mc:Fallback>
                  <p:oleObj name="Equation" r:id="rId9" imgW="266469" imgH="304536"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5259" y="1239103"/>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79041019"/>
                </p:ext>
              </p:extLst>
            </p:nvPr>
          </p:nvGraphicFramePr>
          <p:xfrm>
            <a:off x="6659418" y="1233936"/>
            <a:ext cx="266700" cy="304800"/>
          </p:xfrm>
          <a:graphic>
            <a:graphicData uri="http://schemas.openxmlformats.org/presentationml/2006/ole">
              <mc:AlternateContent xmlns:mc="http://schemas.openxmlformats.org/markup-compatibility/2006">
                <mc:Choice xmlns:v="urn:schemas-microsoft-com:vml" Requires="v">
                  <p:oleObj spid="_x0000_s16727" name="Equation" r:id="rId10" imgW="266469" imgH="304536" progId="Equation.DSMT4">
                    <p:embed/>
                  </p:oleObj>
                </mc:Choice>
                <mc:Fallback>
                  <p:oleObj name="Equation" r:id="rId10" imgW="266469" imgH="304536"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418" y="1233936"/>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5"/>
            <p:cNvSpPr>
              <a:spLocks noChangeArrowheads="1"/>
            </p:cNvSpPr>
            <p:nvPr/>
          </p:nvSpPr>
          <p:spPr bwMode="auto">
            <a:xfrm>
              <a:off x="5070209" y="1075145"/>
              <a:ext cx="5043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mn-ea"/>
                  <a:cs typeface="Times New Roman" panose="02020603050405020304" pitchFamily="18" charset="0"/>
                </a:rPr>
                <a:t>的正向与  </a:t>
              </a: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的侧符合右手规则</a:t>
              </a:r>
              <a:r>
                <a:rPr kumimoji="0" lang="en-US" altLang="zh-CN" sz="2800" b="1" i="0" u="none" strike="noStrike" cap="none" normalizeH="0" baseline="0" dirty="0" smtClean="0">
                  <a:ln>
                    <a:noFill/>
                  </a:ln>
                  <a:solidFill>
                    <a:schemeClr val="tx1"/>
                  </a:solidFill>
                  <a:effectLst/>
                  <a:latin typeface="+mn-ea"/>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mn-ea"/>
              </a:endParaRPr>
            </a:p>
          </p:txBody>
        </p:sp>
      </p:grpSp>
      <p:sp>
        <p:nvSpPr>
          <p:cNvPr id="21" name="Rectangle 19"/>
          <p:cNvSpPr>
            <a:spLocks noChangeArrowheads="1"/>
          </p:cNvSpPr>
          <p:nvPr/>
        </p:nvSpPr>
        <p:spPr bwMode="auto">
          <a:xfrm>
            <a:off x="884204" y="2504149"/>
            <a:ext cx="8175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zh-CN" altLang="en-US" sz="2800" b="1" i="0" u="none" strike="noStrike" cap="none" normalizeH="0" baseline="0" dirty="0" smtClean="0">
                <a:ln>
                  <a:noFill/>
                </a:ln>
                <a:solidFill>
                  <a:schemeClr val="tx1"/>
                </a:solidFill>
                <a:effectLst/>
                <a:latin typeface="+mn-ea"/>
                <a:cs typeface="Times New Roman" panose="02020603050405020304" pitchFamily="18" charset="0"/>
              </a:rPr>
              <a:t>一</a:t>
            </a: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个空间区域内具有一阶连续偏导数</a:t>
            </a:r>
            <a:r>
              <a:rPr kumimoji="0" lang="en-US" altLang="zh-CN" sz="2800" b="1" i="0" u="none" strike="noStrike" cap="none" normalizeH="0" baseline="0" dirty="0" smtClean="0">
                <a:ln>
                  <a:noFill/>
                </a:ln>
                <a:solidFill>
                  <a:schemeClr val="tx1"/>
                </a:solidFill>
                <a:effectLst/>
                <a:latin typeface="+mn-ea"/>
                <a:cs typeface="Times New Roman" panose="02020603050405020304" pitchFamily="18" charset="0"/>
              </a:rPr>
              <a:t>, </a:t>
            </a:r>
            <a:r>
              <a:rPr kumimoji="0" lang="zh-CN" altLang="en-US" sz="2800" b="1" i="0" u="none" strike="noStrike" cap="none" normalizeH="0" baseline="0" dirty="0" smtClean="0">
                <a:ln>
                  <a:noFill/>
                </a:ln>
                <a:solidFill>
                  <a:schemeClr val="tx1"/>
                </a:solidFill>
                <a:effectLst/>
                <a:latin typeface="+mn-ea"/>
                <a:cs typeface="Times New Roman" panose="02020603050405020304" pitchFamily="18" charset="0"/>
              </a:rPr>
              <a:t>则有公式</a:t>
            </a:r>
            <a:endParaRPr kumimoji="0" lang="zh-CN" altLang="en-US" b="0" i="0" u="none" strike="noStrike" cap="none" normalizeH="0" baseline="0" dirty="0" smtClean="0">
              <a:ln>
                <a:noFill/>
              </a:ln>
              <a:solidFill>
                <a:schemeClr val="tx1"/>
              </a:solidFill>
              <a:effectLst/>
              <a:latin typeface="+mn-ea"/>
            </a:endParaRPr>
          </a:p>
        </p:txBody>
      </p:sp>
      <p:sp>
        <p:nvSpPr>
          <p:cNvPr id="28" name="Rectangle 13"/>
          <p:cNvSpPr>
            <a:spLocks noChangeArrowheads="1"/>
          </p:cNvSpPr>
          <p:nvPr/>
        </p:nvSpPr>
        <p:spPr bwMode="auto">
          <a:xfrm>
            <a:off x="1451961" y="1146512"/>
            <a:ext cx="385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分片</a:t>
            </a:r>
            <a:r>
              <a:rPr lang="zh-CN" altLang="en-US" sz="2800" b="1" dirty="0" smtClean="0">
                <a:latin typeface="+mn-ea"/>
                <a:cs typeface="Times New Roman" panose="02020603050405020304" pitchFamily="18" charset="0"/>
              </a:rPr>
              <a:t>光</a:t>
            </a: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滑的有向曲面</a:t>
            </a:r>
            <a:r>
              <a:rPr kumimoji="0" lang="zh-CN" altLang="en-US" sz="2800" b="1" i="0" u="none" strike="noStrike" cap="none" normalizeH="0" baseline="0" dirty="0" smtClean="0">
                <a:ln>
                  <a:noFill/>
                </a:ln>
                <a:solidFill>
                  <a:schemeClr val="tx1"/>
                </a:solidFill>
                <a:effectLst/>
                <a:latin typeface="+mn-ea"/>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mn-ea"/>
            </a:endParaRPr>
          </a:p>
        </p:txBody>
      </p:sp>
      <p:grpSp>
        <p:nvGrpSpPr>
          <p:cNvPr id="33" name="组合 32"/>
          <p:cNvGrpSpPr/>
          <p:nvPr/>
        </p:nvGrpSpPr>
        <p:grpSpPr>
          <a:xfrm>
            <a:off x="1418016" y="1839562"/>
            <a:ext cx="9357700" cy="541999"/>
            <a:chOff x="1202252" y="1782146"/>
            <a:chExt cx="9357700" cy="541999"/>
          </a:xfrm>
        </p:grpSpPr>
        <p:grpSp>
          <p:nvGrpSpPr>
            <p:cNvPr id="32" name="组合 31"/>
            <p:cNvGrpSpPr/>
            <p:nvPr/>
          </p:nvGrpSpPr>
          <p:grpSpPr>
            <a:xfrm>
              <a:off x="7127602" y="1784808"/>
              <a:ext cx="3432350" cy="523220"/>
              <a:chOff x="7333095" y="2381244"/>
              <a:chExt cx="3432350" cy="523220"/>
            </a:xfrm>
          </p:grpSpPr>
          <p:graphicFrame>
            <p:nvGraphicFramePr>
              <p:cNvPr id="11" name="对象 10"/>
              <p:cNvGraphicFramePr>
                <a:graphicFrameLocks noChangeAspect="1"/>
              </p:cNvGraphicFramePr>
              <p:nvPr>
                <p:extLst>
                  <p:ext uri="{D42A27DB-BD31-4B8C-83A1-F6EECF244321}">
                    <p14:modId xmlns:p14="http://schemas.microsoft.com/office/powerpoint/2010/main" val="2966164570"/>
                  </p:ext>
                </p:extLst>
              </p:nvPr>
            </p:nvGraphicFramePr>
            <p:xfrm>
              <a:off x="9256486" y="2523544"/>
              <a:ext cx="266700" cy="304800"/>
            </p:xfrm>
            <a:graphic>
              <a:graphicData uri="http://schemas.openxmlformats.org/presentationml/2006/ole">
                <mc:AlternateContent xmlns:mc="http://schemas.openxmlformats.org/markup-compatibility/2006">
                  <mc:Choice xmlns:v="urn:schemas-microsoft-com:vml" Requires="v">
                    <p:oleObj spid="_x0000_s16728" name="Equation" r:id="rId11" imgW="266469" imgH="304536" progId="Equation.DSMT4">
                      <p:embed/>
                    </p:oleObj>
                  </mc:Choice>
                  <mc:Fallback>
                    <p:oleObj name="Equation" r:id="rId11" imgW="266469" imgH="304536"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56486" y="2523544"/>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8"/>
              <p:cNvSpPr>
                <a:spLocks noChangeArrowheads="1"/>
              </p:cNvSpPr>
              <p:nvPr/>
            </p:nvSpPr>
            <p:spPr bwMode="auto">
              <a:xfrm>
                <a:off x="7333095" y="2381244"/>
                <a:ext cx="3432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在包含曲面</a:t>
                </a:r>
                <a:r>
                  <a:rPr kumimoji="0" lang="en-US" altLang="zh-CN" sz="2800" b="1" i="0" u="none" strike="noStrike" cap="none" normalizeH="0" baseline="0" dirty="0" smtClean="0">
                    <a:ln>
                      <a:noFill/>
                    </a:ln>
                    <a:solidFill>
                      <a:schemeClr val="tx1"/>
                    </a:solidFill>
                    <a:effectLst/>
                    <a:latin typeface="+mn-ea"/>
                    <a:cs typeface="Times New Roman" panose="02020603050405020304" pitchFamily="18" charset="0"/>
                  </a:rPr>
                  <a:t>  </a:t>
                </a:r>
                <a:r>
                  <a:rPr kumimoji="0" lang="zh-CN" altLang="zh-CN" sz="2800" b="1" i="0" u="none" strike="noStrike" cap="none" normalizeH="0" baseline="0" dirty="0" smtClean="0">
                    <a:ln>
                      <a:noFill/>
                    </a:ln>
                    <a:solidFill>
                      <a:schemeClr val="tx1"/>
                    </a:solidFill>
                    <a:effectLst/>
                    <a:latin typeface="+mn-ea"/>
                    <a:cs typeface="Times New Roman" panose="02020603050405020304" pitchFamily="18" charset="0"/>
                  </a:rPr>
                  <a:t>在内的</a:t>
                </a:r>
                <a:endParaRPr kumimoji="0" lang="zh-CN" altLang="zh-CN" sz="1800" b="0" i="0" u="none" strike="noStrike" cap="none" normalizeH="0" baseline="0" dirty="0" smtClean="0">
                  <a:ln>
                    <a:noFill/>
                  </a:ln>
                  <a:solidFill>
                    <a:schemeClr val="tx1"/>
                  </a:solidFill>
                  <a:effectLst/>
                  <a:latin typeface="+mn-ea"/>
                </a:endParaRPr>
              </a:p>
            </p:txBody>
          </p:sp>
        </p:grpSp>
        <p:grpSp>
          <p:nvGrpSpPr>
            <p:cNvPr id="31" name="组合 30"/>
            <p:cNvGrpSpPr/>
            <p:nvPr/>
          </p:nvGrpSpPr>
          <p:grpSpPr>
            <a:xfrm>
              <a:off x="1202252" y="1782146"/>
              <a:ext cx="5983639" cy="541999"/>
              <a:chOff x="1202252" y="1782146"/>
              <a:chExt cx="5983639" cy="541999"/>
            </a:xfrm>
          </p:grpSpPr>
          <p:graphicFrame>
            <p:nvGraphicFramePr>
              <p:cNvPr id="8" name="对象 7"/>
              <p:cNvGraphicFramePr>
                <a:graphicFrameLocks noChangeAspect="1"/>
              </p:cNvGraphicFramePr>
              <p:nvPr>
                <p:extLst>
                  <p:ext uri="{D42A27DB-BD31-4B8C-83A1-F6EECF244321}">
                    <p14:modId xmlns:p14="http://schemas.microsoft.com/office/powerpoint/2010/main" val="1507087135"/>
                  </p:ext>
                </p:extLst>
              </p:nvPr>
            </p:nvGraphicFramePr>
            <p:xfrm>
              <a:off x="2019075" y="1807553"/>
              <a:ext cx="1693944" cy="516592"/>
            </p:xfrm>
            <a:graphic>
              <a:graphicData uri="http://schemas.openxmlformats.org/presentationml/2006/ole">
                <mc:AlternateContent xmlns:mc="http://schemas.openxmlformats.org/markup-compatibility/2006">
                  <mc:Choice xmlns:v="urn:schemas-microsoft-com:vml" Requires="v">
                    <p:oleObj spid="_x0000_s16729" name="Equation" r:id="rId12" imgW="672840" imgH="203040" progId="Equation.DSMT4">
                      <p:embed/>
                    </p:oleObj>
                  </mc:Choice>
                  <mc:Fallback>
                    <p:oleObj name="Equation" r:id="rId12" imgW="672840" imgH="203040" progId="Equation.DSMT4">
                      <p:embed/>
                      <p:pic>
                        <p:nvPicPr>
                          <p:cNvPr id="0" name="Object 4"/>
                          <p:cNvPicPr>
                            <a:picLocks noChangeAspect="1" noChangeArrowheads="1"/>
                          </p:cNvPicPr>
                          <p:nvPr/>
                        </p:nvPicPr>
                        <p:blipFill>
                          <a:blip r:embed="rId13"/>
                          <a:srcRect/>
                          <a:stretch>
                            <a:fillRect/>
                          </a:stretch>
                        </p:blipFill>
                        <p:spPr bwMode="auto">
                          <a:xfrm>
                            <a:off x="2019075" y="1807553"/>
                            <a:ext cx="1693944" cy="51659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74437346"/>
                  </p:ext>
                </p:extLst>
              </p:nvPr>
            </p:nvGraphicFramePr>
            <p:xfrm>
              <a:off x="3786732" y="1812638"/>
              <a:ext cx="1677265" cy="511507"/>
            </p:xfrm>
            <a:graphic>
              <a:graphicData uri="http://schemas.openxmlformats.org/presentationml/2006/ole">
                <mc:AlternateContent xmlns:mc="http://schemas.openxmlformats.org/markup-compatibility/2006">
                  <mc:Choice xmlns:v="urn:schemas-microsoft-com:vml" Requires="v">
                    <p:oleObj spid="_x0000_s16730" name="Equation" r:id="rId14" imgW="672840" imgH="203040" progId="Equation.DSMT4">
                      <p:embed/>
                    </p:oleObj>
                  </mc:Choice>
                  <mc:Fallback>
                    <p:oleObj name="Equation" r:id="rId14" imgW="672840" imgH="203040" progId="Equation.DSMT4">
                      <p:embed/>
                      <p:pic>
                        <p:nvPicPr>
                          <p:cNvPr id="0" name="Object 3"/>
                          <p:cNvPicPr>
                            <a:picLocks noChangeAspect="1" noChangeArrowheads="1"/>
                          </p:cNvPicPr>
                          <p:nvPr/>
                        </p:nvPicPr>
                        <p:blipFill>
                          <a:blip r:embed="rId15"/>
                          <a:srcRect/>
                          <a:stretch>
                            <a:fillRect/>
                          </a:stretch>
                        </p:blipFill>
                        <p:spPr bwMode="auto">
                          <a:xfrm>
                            <a:off x="3786732" y="1812638"/>
                            <a:ext cx="1677265" cy="511507"/>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83606454"/>
                  </p:ext>
                </p:extLst>
              </p:nvPr>
            </p:nvGraphicFramePr>
            <p:xfrm>
              <a:off x="5537710" y="1872732"/>
              <a:ext cx="1648181" cy="451413"/>
            </p:xfrm>
            <a:graphic>
              <a:graphicData uri="http://schemas.openxmlformats.org/presentationml/2006/ole">
                <mc:AlternateContent xmlns:mc="http://schemas.openxmlformats.org/markup-compatibility/2006">
                  <mc:Choice xmlns:v="urn:schemas-microsoft-com:vml" Requires="v">
                    <p:oleObj spid="_x0000_s16731" name="Equation" r:id="rId16" imgW="1497950" imgH="406224" progId="Equation.DSMT4">
                      <p:embed/>
                    </p:oleObj>
                  </mc:Choice>
                  <mc:Fallback>
                    <p:oleObj name="Equation" r:id="rId16" imgW="1497950" imgH="406224" progId="Equation.DSMT4">
                      <p:embed/>
                      <p:pic>
                        <p:nvPicPr>
                          <p:cNvPr id="0"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37710" y="1872732"/>
                            <a:ext cx="1648181" cy="451413"/>
                          </a:xfrm>
                          <a:prstGeom prst="rect">
                            <a:avLst/>
                          </a:prstGeom>
                          <a:noFill/>
                        </p:spPr>
                      </p:pic>
                    </p:oleObj>
                  </mc:Fallback>
                </mc:AlternateContent>
              </a:graphicData>
            </a:graphic>
          </p:graphicFrame>
          <p:sp>
            <p:nvSpPr>
              <p:cNvPr id="27" name="文本框 26"/>
              <p:cNvSpPr txBox="1"/>
              <p:nvPr/>
            </p:nvSpPr>
            <p:spPr>
              <a:xfrm>
                <a:off x="1202252" y="1782146"/>
                <a:ext cx="1007341" cy="523220"/>
              </a:xfrm>
              <a:prstGeom prst="rect">
                <a:avLst/>
              </a:prstGeom>
              <a:noFill/>
            </p:spPr>
            <p:txBody>
              <a:bodyPr wrap="square" rtlCol="0">
                <a:spAutoFit/>
              </a:bodyPr>
              <a:lstStyle/>
              <a:p>
                <a:r>
                  <a:rPr kumimoji="0" lang="zh-CN" altLang="en-US" sz="2800" b="1" i="0" u="none" strike="noStrike" cap="none" normalizeH="0" baseline="0" dirty="0" smtClean="0">
                    <a:ln>
                      <a:noFill/>
                    </a:ln>
                    <a:solidFill>
                      <a:schemeClr val="tx1"/>
                    </a:solidFill>
                    <a:effectLst/>
                    <a:latin typeface="+mn-ea"/>
                    <a:cs typeface="Times New Roman" panose="02020603050405020304" pitchFamily="18" charset="0"/>
                  </a:rPr>
                  <a:t>函数</a:t>
                </a:r>
                <a:endParaRPr lang="zh-CN" altLang="en-US" sz="2800" dirty="0"/>
              </a:p>
            </p:txBody>
          </p:sp>
        </p:grpSp>
      </p:grpSp>
      <p:graphicFrame>
        <p:nvGraphicFramePr>
          <p:cNvPr id="34" name="对象 33"/>
          <p:cNvGraphicFramePr>
            <a:graphicFrameLocks noChangeAspect="1"/>
          </p:cNvGraphicFramePr>
          <p:nvPr>
            <p:extLst>
              <p:ext uri="{D42A27DB-BD31-4B8C-83A1-F6EECF244321}">
                <p14:modId xmlns:p14="http://schemas.microsoft.com/office/powerpoint/2010/main" val="2864929459"/>
              </p:ext>
            </p:extLst>
          </p:nvPr>
        </p:nvGraphicFramePr>
        <p:xfrm>
          <a:off x="1575220" y="4263740"/>
          <a:ext cx="8647112" cy="1112838"/>
        </p:xfrm>
        <a:graphic>
          <a:graphicData uri="http://schemas.openxmlformats.org/presentationml/2006/ole">
            <mc:AlternateContent xmlns:mc="http://schemas.openxmlformats.org/markup-compatibility/2006">
              <mc:Choice xmlns:v="urn:schemas-microsoft-com:vml" Requires="v">
                <p:oleObj spid="_x0000_s16732" name="Equation" r:id="rId18" imgW="3454200" imgH="444240" progId="Equation.DSMT4">
                  <p:embed/>
                </p:oleObj>
              </mc:Choice>
              <mc:Fallback>
                <p:oleObj name="Equation" r:id="rId18" imgW="3454200" imgH="444240" progId="Equation.DSMT4">
                  <p:embed/>
                  <p:pic>
                    <p:nvPicPr>
                      <p:cNvPr id="0" name=""/>
                      <p:cNvPicPr/>
                      <p:nvPr/>
                    </p:nvPicPr>
                    <p:blipFill>
                      <a:blip r:embed="rId19"/>
                      <a:stretch>
                        <a:fillRect/>
                      </a:stretch>
                    </p:blipFill>
                    <p:spPr>
                      <a:xfrm>
                        <a:off x="1575220" y="4263740"/>
                        <a:ext cx="8647112" cy="1112838"/>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171172860"/>
              </p:ext>
            </p:extLst>
          </p:nvPr>
        </p:nvGraphicFramePr>
        <p:xfrm>
          <a:off x="1532437" y="3252785"/>
          <a:ext cx="3060700" cy="957262"/>
        </p:xfrm>
        <a:graphic>
          <a:graphicData uri="http://schemas.openxmlformats.org/presentationml/2006/ole">
            <mc:AlternateContent xmlns:mc="http://schemas.openxmlformats.org/markup-compatibility/2006">
              <mc:Choice xmlns:v="urn:schemas-microsoft-com:vml" Requires="v">
                <p:oleObj spid="_x0000_s16733" name="Equation" r:id="rId20" imgW="1218960" imgH="380880" progId="Equation.DSMT4">
                  <p:embed/>
                </p:oleObj>
              </mc:Choice>
              <mc:Fallback>
                <p:oleObj name="Equation" r:id="rId20" imgW="1218960" imgH="380880" progId="Equation.DSMT4">
                  <p:embed/>
                  <p:pic>
                    <p:nvPicPr>
                      <p:cNvPr id="0" name=""/>
                      <p:cNvPicPr/>
                      <p:nvPr/>
                    </p:nvPicPr>
                    <p:blipFill>
                      <a:blip r:embed="rId21"/>
                      <a:stretch>
                        <a:fillRect/>
                      </a:stretch>
                    </p:blipFill>
                    <p:spPr>
                      <a:xfrm>
                        <a:off x="1532437" y="3252785"/>
                        <a:ext cx="3060700" cy="957262"/>
                      </a:xfrm>
                      <a:prstGeom prst="rect">
                        <a:avLst/>
                      </a:prstGeom>
                    </p:spPr>
                  </p:pic>
                </p:oleObj>
              </mc:Fallback>
            </mc:AlternateContent>
          </a:graphicData>
        </a:graphic>
      </p:graphicFrame>
    </p:spTree>
    <p:extLst>
      <p:ext uri="{BB962C8B-B14F-4D97-AF65-F5344CB8AC3E}">
        <p14:creationId xmlns:p14="http://schemas.microsoft.com/office/powerpoint/2010/main" val="2847819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125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barn(inVertical)">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wipe(left)">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p:bldP spid="10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5" name="Text Box 2"/>
          <p:cNvSpPr txBox="1">
            <a:spLocks noChangeArrowheads="1"/>
          </p:cNvSpPr>
          <p:nvPr/>
        </p:nvSpPr>
        <p:spPr bwMode="auto">
          <a:xfrm>
            <a:off x="1919289" y="260351"/>
            <a:ext cx="180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smtClean="0">
                <a:solidFill>
                  <a:srgbClr val="FF0000"/>
                </a:solidFill>
              </a:rPr>
              <a:t>例</a:t>
            </a:r>
            <a:r>
              <a:rPr lang="en-US" altLang="zh-CN" sz="2800" b="1" dirty="0" smtClean="0">
                <a:solidFill>
                  <a:srgbClr val="FF0000"/>
                </a:solidFill>
              </a:rPr>
              <a:t>4</a:t>
            </a:r>
            <a:r>
              <a:rPr lang="zh-CN" altLang="zh-CN" sz="2800" b="1" dirty="0" smtClean="0">
                <a:solidFill>
                  <a:srgbClr val="FF0000"/>
                </a:solidFill>
              </a:rPr>
              <a:t>：</a:t>
            </a:r>
            <a:r>
              <a:rPr lang="zh-CN" altLang="zh-CN" sz="2800" b="1" dirty="0"/>
              <a:t>计算</a:t>
            </a:r>
          </a:p>
        </p:txBody>
      </p:sp>
      <p:graphicFrame>
        <p:nvGraphicFramePr>
          <p:cNvPr id="15362" name="Object 3"/>
          <p:cNvGraphicFramePr>
            <a:graphicFrameLocks noChangeAspect="1"/>
          </p:cNvGraphicFramePr>
          <p:nvPr>
            <p:extLst>
              <p:ext uri="{D42A27DB-BD31-4B8C-83A1-F6EECF244321}">
                <p14:modId xmlns:p14="http://schemas.microsoft.com/office/powerpoint/2010/main" val="2931883926"/>
              </p:ext>
            </p:extLst>
          </p:nvPr>
        </p:nvGraphicFramePr>
        <p:xfrm>
          <a:off x="3637832" y="224553"/>
          <a:ext cx="6296239" cy="856536"/>
        </p:xfrm>
        <a:graphic>
          <a:graphicData uri="http://schemas.openxmlformats.org/presentationml/2006/ole">
            <mc:AlternateContent xmlns:mc="http://schemas.openxmlformats.org/markup-compatibility/2006">
              <mc:Choice xmlns:v="urn:schemas-microsoft-com:vml" Requires="v">
                <p:oleObj spid="_x0000_s1715" name="Equation" r:id="rId3" imgW="2793960" imgH="380880" progId="Equation.DSMT4">
                  <p:embed/>
                </p:oleObj>
              </mc:Choice>
              <mc:Fallback>
                <p:oleObj name="Equation" r:id="rId3" imgW="2793960" imgH="380880" progId="Equation.DSMT4">
                  <p:embed/>
                  <p:pic>
                    <p:nvPicPr>
                      <p:cNvPr id="0" name=""/>
                      <p:cNvPicPr>
                        <a:picLocks noChangeAspect="1" noChangeArrowheads="1"/>
                      </p:cNvPicPr>
                      <p:nvPr/>
                    </p:nvPicPr>
                    <p:blipFill>
                      <a:blip r:embed="rId4"/>
                      <a:srcRect/>
                      <a:stretch>
                        <a:fillRect/>
                      </a:stretch>
                    </p:blipFill>
                    <p:spPr bwMode="auto">
                      <a:xfrm>
                        <a:off x="3637832" y="224553"/>
                        <a:ext cx="6296239" cy="856536"/>
                      </a:xfrm>
                      <a:prstGeom prst="rect">
                        <a:avLst/>
                      </a:prstGeom>
                      <a:noFill/>
                      <a:ln>
                        <a:noFill/>
                      </a:ln>
                      <a:effectLst/>
                      <a:extLst/>
                    </p:spPr>
                  </p:pic>
                </p:oleObj>
              </mc:Fallback>
            </mc:AlternateContent>
          </a:graphicData>
        </a:graphic>
      </p:graphicFrame>
      <p:grpSp>
        <p:nvGrpSpPr>
          <p:cNvPr id="15386" name="Group 4"/>
          <p:cNvGrpSpPr>
            <a:grpSpLocks/>
          </p:cNvGrpSpPr>
          <p:nvPr/>
        </p:nvGrpSpPr>
        <p:grpSpPr bwMode="auto">
          <a:xfrm>
            <a:off x="7686964" y="3563936"/>
            <a:ext cx="3962400" cy="3200400"/>
            <a:chOff x="0" y="0"/>
            <a:chExt cx="2496" cy="2016"/>
          </a:xfrm>
        </p:grpSpPr>
        <p:sp>
          <p:nvSpPr>
            <p:cNvPr id="15389" name="Line 5"/>
            <p:cNvSpPr>
              <a:spLocks noChangeShapeType="1"/>
            </p:cNvSpPr>
            <p:nvPr/>
          </p:nvSpPr>
          <p:spPr bwMode="auto">
            <a:xfrm>
              <a:off x="288" y="1584"/>
              <a:ext cx="22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0" name="Line 6"/>
            <p:cNvSpPr>
              <a:spLocks noChangeShapeType="1"/>
            </p:cNvSpPr>
            <p:nvPr/>
          </p:nvSpPr>
          <p:spPr bwMode="auto">
            <a:xfrm flipV="1">
              <a:off x="288" y="240"/>
              <a:ext cx="816" cy="1344"/>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1" name="Line 7"/>
            <p:cNvSpPr>
              <a:spLocks noChangeShapeType="1"/>
            </p:cNvSpPr>
            <p:nvPr/>
          </p:nvSpPr>
          <p:spPr bwMode="auto">
            <a:xfrm flipV="1">
              <a:off x="288" y="432"/>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2" name="Arc 8"/>
            <p:cNvSpPr>
              <a:spLocks/>
            </p:cNvSpPr>
            <p:nvPr/>
          </p:nvSpPr>
          <p:spPr bwMode="auto">
            <a:xfrm>
              <a:off x="288" y="1248"/>
              <a:ext cx="1777" cy="337"/>
            </a:xfrm>
            <a:custGeom>
              <a:avLst/>
              <a:gdLst>
                <a:gd name="T0" fmla="*/ 0 w 43194"/>
                <a:gd name="T1" fmla="*/ 0 h 21600"/>
                <a:gd name="T2" fmla="*/ 3 w 43194"/>
                <a:gd name="T3" fmla="*/ 0 h 21600"/>
                <a:gd name="T4" fmla="*/ 2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prstDash val="dash"/>
              <a:round/>
              <a:headEnd/>
              <a:tailEnd/>
            </a:ln>
          </p:spPr>
          <p:txBody>
            <a:bodyPr wrap="none" anchor="ctr"/>
            <a:lstStyle/>
            <a:p>
              <a:endParaRPr lang="zh-CN" altLang="en-US"/>
            </a:p>
          </p:txBody>
        </p:sp>
        <p:sp>
          <p:nvSpPr>
            <p:cNvPr id="15393" name="Arc 9"/>
            <p:cNvSpPr>
              <a:spLocks/>
            </p:cNvSpPr>
            <p:nvPr/>
          </p:nvSpPr>
          <p:spPr bwMode="auto">
            <a:xfrm flipV="1">
              <a:off x="288" y="1583"/>
              <a:ext cx="1777" cy="337"/>
            </a:xfrm>
            <a:custGeom>
              <a:avLst/>
              <a:gdLst>
                <a:gd name="T0" fmla="*/ 0 w 43194"/>
                <a:gd name="T1" fmla="*/ 0 h 21600"/>
                <a:gd name="T2" fmla="*/ 3 w 43194"/>
                <a:gd name="T3" fmla="*/ 0 h 21600"/>
                <a:gd name="T4" fmla="*/ 2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round/>
              <a:headEnd/>
              <a:tailEnd/>
            </a:ln>
          </p:spPr>
          <p:txBody>
            <a:bodyPr wrap="none" anchor="ctr"/>
            <a:lstStyle/>
            <a:p>
              <a:endParaRPr lang="zh-CN" altLang="en-US"/>
            </a:p>
          </p:txBody>
        </p:sp>
        <p:sp>
          <p:nvSpPr>
            <p:cNvPr id="15394" name="Arc 10"/>
            <p:cNvSpPr>
              <a:spLocks/>
            </p:cNvSpPr>
            <p:nvPr/>
          </p:nvSpPr>
          <p:spPr bwMode="auto">
            <a:xfrm>
              <a:off x="288" y="1440"/>
              <a:ext cx="1248" cy="145"/>
            </a:xfrm>
            <a:custGeom>
              <a:avLst/>
              <a:gdLst>
                <a:gd name="T0" fmla="*/ 0 w 43194"/>
                <a:gd name="T1" fmla="*/ 0 h 21600"/>
                <a:gd name="T2" fmla="*/ 1 w 43194"/>
                <a:gd name="T3" fmla="*/ 0 h 21600"/>
                <a:gd name="T4" fmla="*/ 1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prstDash val="dash"/>
              <a:round/>
              <a:headEnd/>
              <a:tailEnd/>
            </a:ln>
          </p:spPr>
          <p:txBody>
            <a:bodyPr wrap="none" anchor="ctr"/>
            <a:lstStyle/>
            <a:p>
              <a:endParaRPr lang="zh-CN" altLang="en-US"/>
            </a:p>
          </p:txBody>
        </p:sp>
        <p:sp>
          <p:nvSpPr>
            <p:cNvPr id="15395" name="Arc 11"/>
            <p:cNvSpPr>
              <a:spLocks/>
            </p:cNvSpPr>
            <p:nvPr/>
          </p:nvSpPr>
          <p:spPr bwMode="auto">
            <a:xfrm flipV="1">
              <a:off x="288" y="1584"/>
              <a:ext cx="1248" cy="145"/>
            </a:xfrm>
            <a:custGeom>
              <a:avLst/>
              <a:gdLst>
                <a:gd name="T0" fmla="*/ 0 w 43194"/>
                <a:gd name="T1" fmla="*/ 0 h 21600"/>
                <a:gd name="T2" fmla="*/ 1 w 43194"/>
                <a:gd name="T3" fmla="*/ 0 h 21600"/>
                <a:gd name="T4" fmla="*/ 1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round/>
              <a:headEnd/>
              <a:tailEnd/>
            </a:ln>
          </p:spPr>
          <p:txBody>
            <a:bodyPr wrap="none" anchor="ctr"/>
            <a:lstStyle/>
            <a:p>
              <a:endParaRPr lang="zh-CN" altLang="en-US"/>
            </a:p>
          </p:txBody>
        </p:sp>
        <p:sp>
          <p:nvSpPr>
            <p:cNvPr id="15396" name="Arc 12"/>
            <p:cNvSpPr>
              <a:spLocks/>
            </p:cNvSpPr>
            <p:nvPr/>
          </p:nvSpPr>
          <p:spPr bwMode="auto">
            <a:xfrm>
              <a:off x="288" y="576"/>
              <a:ext cx="1777" cy="1008"/>
            </a:xfrm>
            <a:custGeom>
              <a:avLst/>
              <a:gdLst>
                <a:gd name="T0" fmla="*/ 0 w 43194"/>
                <a:gd name="T1" fmla="*/ 2 h 21600"/>
                <a:gd name="T2" fmla="*/ 3 w 43194"/>
                <a:gd name="T3" fmla="*/ 2 h 21600"/>
                <a:gd name="T4" fmla="*/ 2 w 43194"/>
                <a:gd name="T5" fmla="*/ 2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7" name="Line 13"/>
            <p:cNvSpPr>
              <a:spLocks noChangeShapeType="1"/>
            </p:cNvSpPr>
            <p:nvPr/>
          </p:nvSpPr>
          <p:spPr bwMode="auto">
            <a:xfrm flipV="1">
              <a:off x="1536" y="672"/>
              <a:ext cx="0" cy="9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8" name="未知"/>
            <p:cNvSpPr>
              <a:spLocks/>
            </p:cNvSpPr>
            <p:nvPr/>
          </p:nvSpPr>
          <p:spPr bwMode="auto">
            <a:xfrm>
              <a:off x="288" y="672"/>
              <a:ext cx="1248" cy="912"/>
            </a:xfrm>
            <a:custGeom>
              <a:avLst/>
              <a:gdLst>
                <a:gd name="T0" fmla="*/ 0 w 1248"/>
                <a:gd name="T1" fmla="*/ 912 h 912"/>
                <a:gd name="T2" fmla="*/ 480 w 1248"/>
                <a:gd name="T3" fmla="*/ 528 h 912"/>
                <a:gd name="T4" fmla="*/ 1056 w 1248"/>
                <a:gd name="T5" fmla="*/ 288 h 912"/>
                <a:gd name="T6" fmla="*/ 1248 w 1248"/>
                <a:gd name="T7" fmla="*/ 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912"/>
                  </a:moveTo>
                  <a:cubicBezTo>
                    <a:pt x="152" y="772"/>
                    <a:pt x="304" y="632"/>
                    <a:pt x="480" y="528"/>
                  </a:cubicBezTo>
                  <a:cubicBezTo>
                    <a:pt x="656" y="424"/>
                    <a:pt x="928" y="376"/>
                    <a:pt x="1056" y="288"/>
                  </a:cubicBezTo>
                  <a:cubicBezTo>
                    <a:pt x="1184" y="200"/>
                    <a:pt x="1216" y="100"/>
                    <a:pt x="1248" y="0"/>
                  </a:cubicBezTo>
                </a:path>
              </a:pathLst>
            </a:custGeom>
            <a:solidFill>
              <a:schemeClr val="hlink">
                <a:alpha val="50195"/>
              </a:schemeClr>
            </a:solidFill>
            <a:ln w="28575" cap="flat" cmpd="sng">
              <a:solidFill>
                <a:schemeClr val="tx1"/>
              </a:solidFill>
              <a:round/>
              <a:headEnd/>
              <a:tailEnd/>
            </a:ln>
          </p:spPr>
          <p:txBody>
            <a:bodyPr/>
            <a:lstStyle/>
            <a:p>
              <a:endParaRPr lang="zh-CN" altLang="en-US"/>
            </a:p>
          </p:txBody>
        </p:sp>
        <p:sp>
          <p:nvSpPr>
            <p:cNvPr id="15399" name="未知"/>
            <p:cNvSpPr>
              <a:spLocks/>
            </p:cNvSpPr>
            <p:nvPr/>
          </p:nvSpPr>
          <p:spPr bwMode="auto">
            <a:xfrm>
              <a:off x="288" y="664"/>
              <a:ext cx="1248" cy="920"/>
            </a:xfrm>
            <a:custGeom>
              <a:avLst/>
              <a:gdLst>
                <a:gd name="T0" fmla="*/ 0 w 1248"/>
                <a:gd name="T1" fmla="*/ 920 h 920"/>
                <a:gd name="T2" fmla="*/ 720 w 1248"/>
                <a:gd name="T3" fmla="*/ 152 h 920"/>
                <a:gd name="T4" fmla="*/ 1248 w 1248"/>
                <a:gd name="T5" fmla="*/ 8 h 920"/>
                <a:gd name="T6" fmla="*/ 0 60000 65536"/>
                <a:gd name="T7" fmla="*/ 0 60000 65536"/>
                <a:gd name="T8" fmla="*/ 0 60000 65536"/>
                <a:gd name="T9" fmla="*/ 0 w 1248"/>
                <a:gd name="T10" fmla="*/ 0 h 920"/>
                <a:gd name="T11" fmla="*/ 1248 w 1248"/>
                <a:gd name="T12" fmla="*/ 920 h 920"/>
              </a:gdLst>
              <a:ahLst/>
              <a:cxnLst>
                <a:cxn ang="T6">
                  <a:pos x="T0" y="T1"/>
                </a:cxn>
                <a:cxn ang="T7">
                  <a:pos x="T2" y="T3"/>
                </a:cxn>
                <a:cxn ang="T8">
                  <a:pos x="T4" y="T5"/>
                </a:cxn>
              </a:cxnLst>
              <a:rect l="T9" t="T10" r="T11" b="T12"/>
              <a:pathLst>
                <a:path w="1248" h="920">
                  <a:moveTo>
                    <a:pt x="0" y="920"/>
                  </a:moveTo>
                  <a:cubicBezTo>
                    <a:pt x="256" y="612"/>
                    <a:pt x="512" y="304"/>
                    <a:pt x="720" y="152"/>
                  </a:cubicBezTo>
                  <a:cubicBezTo>
                    <a:pt x="928" y="0"/>
                    <a:pt x="1088" y="4"/>
                    <a:pt x="1248" y="8"/>
                  </a:cubicBezTo>
                </a:path>
              </a:pathLst>
            </a:custGeom>
            <a:solidFill>
              <a:schemeClr val="hlink">
                <a:alpha val="50195"/>
              </a:schemeClr>
            </a:solidFill>
            <a:ln w="28575" cap="flat" cmpd="sng">
              <a:solidFill>
                <a:schemeClr val="tx1"/>
              </a:solidFill>
              <a:prstDash val="dash"/>
              <a:round/>
              <a:headEnd/>
              <a:tailEnd/>
            </a:ln>
          </p:spPr>
          <p:txBody>
            <a:bodyPr/>
            <a:lstStyle/>
            <a:p>
              <a:endParaRPr lang="zh-CN" altLang="en-US"/>
            </a:p>
          </p:txBody>
        </p:sp>
        <p:sp>
          <p:nvSpPr>
            <p:cNvPr id="15400" name="Line 16"/>
            <p:cNvSpPr>
              <a:spLocks noChangeShapeType="1"/>
            </p:cNvSpPr>
            <p:nvPr/>
          </p:nvSpPr>
          <p:spPr bwMode="auto">
            <a:xfrm flipV="1">
              <a:off x="0" y="1584"/>
              <a:ext cx="288"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76" name="Object 17"/>
            <p:cNvGraphicFramePr>
              <a:graphicFrameLocks noChangeAspect="1"/>
            </p:cNvGraphicFramePr>
            <p:nvPr/>
          </p:nvGraphicFramePr>
          <p:xfrm>
            <a:off x="2304" y="1728"/>
            <a:ext cx="144" cy="137"/>
          </p:xfrm>
          <a:graphic>
            <a:graphicData uri="http://schemas.openxmlformats.org/presentationml/2006/ole">
              <mc:AlternateContent xmlns:mc="http://schemas.openxmlformats.org/markup-compatibility/2006">
                <mc:Choice xmlns:v="urn:schemas-microsoft-com:vml" Requires="v">
                  <p:oleObj spid="_x0000_s1716" r:id="rId5" imgW="266400" imgH="253800" progId="Equation.3">
                    <p:embed/>
                  </p:oleObj>
                </mc:Choice>
                <mc:Fallback>
                  <p:oleObj r:id="rId5" imgW="2664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1728"/>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7" name="Object 18"/>
            <p:cNvGraphicFramePr>
              <a:graphicFrameLocks noChangeAspect="1"/>
            </p:cNvGraphicFramePr>
            <p:nvPr/>
          </p:nvGraphicFramePr>
          <p:xfrm>
            <a:off x="1152" y="223"/>
            <a:ext cx="138" cy="171"/>
          </p:xfrm>
          <a:graphic>
            <a:graphicData uri="http://schemas.openxmlformats.org/presentationml/2006/ole">
              <mc:AlternateContent xmlns:mc="http://schemas.openxmlformats.org/markup-compatibility/2006">
                <mc:Choice xmlns:v="urn:schemas-microsoft-com:vml" Requires="v">
                  <p:oleObj spid="_x0000_s1717" r:id="rId7" imgW="254538" imgH="318093" progId="Equation.3">
                    <p:embed/>
                  </p:oleObj>
                </mc:Choice>
                <mc:Fallback>
                  <p:oleObj r:id="rId7" imgW="254538" imgH="31809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23"/>
                          <a:ext cx="13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8" name="Object 19"/>
            <p:cNvGraphicFramePr>
              <a:graphicFrameLocks noChangeAspect="1"/>
            </p:cNvGraphicFramePr>
            <p:nvPr/>
          </p:nvGraphicFramePr>
          <p:xfrm>
            <a:off x="130" y="439"/>
            <a:ext cx="110" cy="137"/>
          </p:xfrm>
          <a:graphic>
            <a:graphicData uri="http://schemas.openxmlformats.org/presentationml/2006/ole">
              <mc:AlternateContent xmlns:mc="http://schemas.openxmlformats.org/markup-compatibility/2006">
                <mc:Choice xmlns:v="urn:schemas-microsoft-com:vml" Requires="v">
                  <p:oleObj spid="_x0000_s1718" r:id="rId9" imgW="203341" imgH="254097" progId="Equation.3">
                    <p:embed/>
                  </p:oleObj>
                </mc:Choice>
                <mc:Fallback>
                  <p:oleObj r:id="rId9" imgW="203341" imgH="25409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 y="439"/>
                          <a:ext cx="11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9" name="Object 20"/>
            <p:cNvGraphicFramePr>
              <a:graphicFrameLocks noChangeAspect="1"/>
            </p:cNvGraphicFramePr>
            <p:nvPr/>
          </p:nvGraphicFramePr>
          <p:xfrm>
            <a:off x="130" y="1488"/>
            <a:ext cx="110" cy="171"/>
          </p:xfrm>
          <a:graphic>
            <a:graphicData uri="http://schemas.openxmlformats.org/presentationml/2006/ole">
              <mc:AlternateContent xmlns:mc="http://schemas.openxmlformats.org/markup-compatibility/2006">
                <mc:Choice xmlns:v="urn:schemas-microsoft-com:vml" Requires="v">
                  <p:oleObj spid="_x0000_s1719" r:id="rId11" imgW="203341" imgH="317542" progId="Equation.3">
                    <p:embed/>
                  </p:oleObj>
                </mc:Choice>
                <mc:Fallback>
                  <p:oleObj r:id="rId11" imgW="203341" imgH="31754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 y="1488"/>
                          <a:ext cx="11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0" name="Object 21"/>
            <p:cNvGraphicFramePr>
              <a:graphicFrameLocks noChangeAspect="1"/>
            </p:cNvGraphicFramePr>
            <p:nvPr/>
          </p:nvGraphicFramePr>
          <p:xfrm>
            <a:off x="2078" y="1375"/>
            <a:ext cx="213" cy="171"/>
          </p:xfrm>
          <a:graphic>
            <a:graphicData uri="http://schemas.openxmlformats.org/presentationml/2006/ole">
              <mc:AlternateContent xmlns:mc="http://schemas.openxmlformats.org/markup-compatibility/2006">
                <mc:Choice xmlns:v="urn:schemas-microsoft-com:vml" Requires="v">
                  <p:oleObj spid="_x0000_s1720" r:id="rId13" imgW="393676" imgH="317542" progId="Equation.3">
                    <p:embed/>
                  </p:oleObj>
                </mc:Choice>
                <mc:Fallback>
                  <p:oleObj r:id="rId13" imgW="393676" imgH="31754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8" y="1375"/>
                          <a:ext cx="213"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1" name="Object 22"/>
            <p:cNvGraphicFramePr>
              <a:graphicFrameLocks noChangeAspect="1"/>
            </p:cNvGraphicFramePr>
            <p:nvPr/>
          </p:nvGraphicFramePr>
          <p:xfrm>
            <a:off x="1556" y="1615"/>
            <a:ext cx="220" cy="171"/>
          </p:xfrm>
          <a:graphic>
            <a:graphicData uri="http://schemas.openxmlformats.org/presentationml/2006/ole">
              <mc:AlternateContent xmlns:mc="http://schemas.openxmlformats.org/markup-compatibility/2006">
                <mc:Choice xmlns:v="urn:schemas-microsoft-com:vml" Requires="v">
                  <p:oleObj spid="_x0000_s1721" r:id="rId15" imgW="406365" imgH="317542" progId="Equation.3">
                    <p:embed/>
                  </p:oleObj>
                </mc:Choice>
                <mc:Fallback>
                  <p:oleObj r:id="rId15" imgW="406365" imgH="31754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56" y="1615"/>
                          <a:ext cx="22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2" name="Object 23"/>
            <p:cNvGraphicFramePr>
              <a:graphicFrameLocks noChangeAspect="1"/>
            </p:cNvGraphicFramePr>
            <p:nvPr/>
          </p:nvGraphicFramePr>
          <p:xfrm>
            <a:off x="1347" y="998"/>
            <a:ext cx="137" cy="158"/>
          </p:xfrm>
          <a:graphic>
            <a:graphicData uri="http://schemas.openxmlformats.org/presentationml/2006/ole">
              <mc:AlternateContent xmlns:mc="http://schemas.openxmlformats.org/markup-compatibility/2006">
                <mc:Choice xmlns:v="urn:schemas-microsoft-com:vml" Requires="v">
                  <p:oleObj spid="_x0000_s1722" r:id="rId17" imgW="254097" imgH="292164" progId="Equation.3">
                    <p:embed/>
                  </p:oleObj>
                </mc:Choice>
                <mc:Fallback>
                  <p:oleObj r:id="rId17" imgW="254097" imgH="29216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7" y="998"/>
                          <a:ext cx="137"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1" name="Line 24"/>
            <p:cNvSpPr>
              <a:spLocks noChangeShapeType="1"/>
            </p:cNvSpPr>
            <p:nvPr/>
          </p:nvSpPr>
          <p:spPr bwMode="auto">
            <a:xfrm flipV="1">
              <a:off x="1056" y="1008"/>
              <a:ext cx="192" cy="96"/>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2" name="Line 25"/>
            <p:cNvSpPr>
              <a:spLocks noChangeShapeType="1"/>
            </p:cNvSpPr>
            <p:nvPr/>
          </p:nvSpPr>
          <p:spPr bwMode="auto">
            <a:xfrm flipH="1">
              <a:off x="912" y="768"/>
              <a:ext cx="192" cy="96"/>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3" name="Line 26"/>
            <p:cNvSpPr>
              <a:spLocks noChangeShapeType="1"/>
            </p:cNvSpPr>
            <p:nvPr/>
          </p:nvSpPr>
          <p:spPr bwMode="auto">
            <a:xfrm flipH="1" flipV="1">
              <a:off x="576" y="144"/>
              <a:ext cx="288"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83" name="Object 27"/>
            <p:cNvGraphicFramePr>
              <a:graphicFrameLocks noChangeAspect="1"/>
            </p:cNvGraphicFramePr>
            <p:nvPr/>
          </p:nvGraphicFramePr>
          <p:xfrm>
            <a:off x="576" y="0"/>
            <a:ext cx="130" cy="165"/>
          </p:xfrm>
          <a:graphic>
            <a:graphicData uri="http://schemas.openxmlformats.org/presentationml/2006/ole">
              <mc:AlternateContent xmlns:mc="http://schemas.openxmlformats.org/markup-compatibility/2006">
                <mc:Choice xmlns:v="urn:schemas-microsoft-com:vml" Requires="v">
                  <p:oleObj spid="_x0000_s1723" r:id="rId19" imgW="241408" imgH="304853" progId="Equation.3">
                    <p:embed/>
                  </p:oleObj>
                </mc:Choice>
                <mc:Fallback>
                  <p:oleObj r:id="rId19" imgW="241408" imgH="30485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6" y="0"/>
                          <a:ext cx="13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4" name="Line 28"/>
            <p:cNvSpPr>
              <a:spLocks noChangeShapeType="1"/>
            </p:cNvSpPr>
            <p:nvPr/>
          </p:nvSpPr>
          <p:spPr bwMode="auto">
            <a:xfrm flipV="1">
              <a:off x="1104" y="288"/>
              <a:ext cx="384"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84" name="Object 29"/>
            <p:cNvGraphicFramePr>
              <a:graphicFrameLocks noChangeAspect="1"/>
            </p:cNvGraphicFramePr>
            <p:nvPr/>
          </p:nvGraphicFramePr>
          <p:xfrm>
            <a:off x="1542" y="198"/>
            <a:ext cx="138" cy="158"/>
          </p:xfrm>
          <a:graphic>
            <a:graphicData uri="http://schemas.openxmlformats.org/presentationml/2006/ole">
              <mc:AlternateContent xmlns:mc="http://schemas.openxmlformats.org/markup-compatibility/2006">
                <mc:Choice xmlns:v="urn:schemas-microsoft-com:vml" Requires="v">
                  <p:oleObj spid="_x0000_s1724" r:id="rId21" imgW="254097" imgH="292164" progId="Equation.3">
                    <p:embed/>
                  </p:oleObj>
                </mc:Choice>
                <mc:Fallback>
                  <p:oleObj r:id="rId21" imgW="254097" imgH="29216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42" y="198"/>
                          <a:ext cx="13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0"/>
          <p:cNvGrpSpPr>
            <a:grpSpLocks noChangeAspect="1"/>
          </p:cNvGrpSpPr>
          <p:nvPr/>
        </p:nvGrpSpPr>
        <p:grpSpPr bwMode="auto">
          <a:xfrm>
            <a:off x="1703388" y="1077913"/>
            <a:ext cx="8729663" cy="1416051"/>
            <a:chOff x="0" y="-30"/>
            <a:chExt cx="5499" cy="892"/>
          </a:xfrm>
        </p:grpSpPr>
        <p:graphicFrame>
          <p:nvGraphicFramePr>
            <p:cNvPr id="15372" name="Object 31"/>
            <p:cNvGraphicFramePr>
              <a:graphicFrameLocks noChangeAspect="1"/>
            </p:cNvGraphicFramePr>
            <p:nvPr>
              <p:extLst>
                <p:ext uri="{D42A27DB-BD31-4B8C-83A1-F6EECF244321}">
                  <p14:modId xmlns:p14="http://schemas.microsoft.com/office/powerpoint/2010/main" val="2236261337"/>
                </p:ext>
              </p:extLst>
            </p:nvPr>
          </p:nvGraphicFramePr>
          <p:xfrm>
            <a:off x="715" y="-30"/>
            <a:ext cx="4784" cy="456"/>
          </p:xfrm>
          <a:graphic>
            <a:graphicData uri="http://schemas.openxmlformats.org/presentationml/2006/ole">
              <mc:AlternateContent xmlns:mc="http://schemas.openxmlformats.org/markup-compatibility/2006">
                <mc:Choice xmlns:v="urn:schemas-microsoft-com:vml" Requires="v">
                  <p:oleObj spid="_x0000_s1725" r:id="rId23" imgW="7591622" imgH="723903" progId="Equation.3">
                    <p:embed/>
                  </p:oleObj>
                </mc:Choice>
                <mc:Fallback>
                  <p:oleObj r:id="rId23" imgW="7591622" imgH="72390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5" y="-30"/>
                          <a:ext cx="478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32"/>
            <p:cNvGraphicFramePr>
              <a:graphicFrameLocks noChangeAspect="1"/>
            </p:cNvGraphicFramePr>
            <p:nvPr/>
          </p:nvGraphicFramePr>
          <p:xfrm>
            <a:off x="0" y="432"/>
            <a:ext cx="2160" cy="319"/>
          </p:xfrm>
          <a:graphic>
            <a:graphicData uri="http://schemas.openxmlformats.org/presentationml/2006/ole">
              <mc:AlternateContent xmlns:mc="http://schemas.openxmlformats.org/markup-compatibility/2006">
                <mc:Choice xmlns:v="urn:schemas-microsoft-com:vml" Requires="v">
                  <p:oleObj spid="_x0000_s1726" r:id="rId25" imgW="3429317" imgH="508317" progId="Equation.3">
                    <p:embed/>
                  </p:oleObj>
                </mc:Choice>
                <mc:Fallback>
                  <p:oleObj r:id="rId25" imgW="3429317" imgH="5083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32"/>
                          <a:ext cx="216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33"/>
            <p:cNvGraphicFramePr>
              <a:graphicFrameLocks noChangeAspect="1"/>
            </p:cNvGraphicFramePr>
            <p:nvPr/>
          </p:nvGraphicFramePr>
          <p:xfrm>
            <a:off x="2296" y="480"/>
            <a:ext cx="1784" cy="247"/>
          </p:xfrm>
          <a:graphic>
            <a:graphicData uri="http://schemas.openxmlformats.org/presentationml/2006/ole">
              <mc:AlternateContent xmlns:mc="http://schemas.openxmlformats.org/markup-compatibility/2006">
                <mc:Choice xmlns:v="urn:schemas-microsoft-com:vml" Requires="v">
                  <p:oleObj spid="_x0000_s1727" r:id="rId27" imgW="2831188" imgH="393846" progId="Equation.3">
                    <p:embed/>
                  </p:oleObj>
                </mc:Choice>
                <mc:Fallback>
                  <p:oleObj r:id="rId27" imgW="2831188" imgH="393846"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96" y="480"/>
                          <a:ext cx="178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5" name="Object 34"/>
            <p:cNvGraphicFramePr>
              <a:graphicFrameLocks noChangeAspect="1"/>
            </p:cNvGraphicFramePr>
            <p:nvPr/>
          </p:nvGraphicFramePr>
          <p:xfrm>
            <a:off x="4104" y="336"/>
            <a:ext cx="1368" cy="526"/>
          </p:xfrm>
          <a:graphic>
            <a:graphicData uri="http://schemas.openxmlformats.org/presentationml/2006/ole">
              <mc:AlternateContent xmlns:mc="http://schemas.openxmlformats.org/markup-compatibility/2006">
                <mc:Choice xmlns:v="urn:schemas-microsoft-com:vml" Requires="v">
                  <p:oleObj spid="_x0000_s1728" r:id="rId29" imgW="2172017" imgH="838517" progId="Equation.3">
                    <p:embed/>
                  </p:oleObj>
                </mc:Choice>
                <mc:Fallback>
                  <p:oleObj r:id="rId29" imgW="2172017" imgH="838517"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04" y="336"/>
                          <a:ext cx="1368"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515" name="Object 35"/>
          <p:cNvGraphicFramePr>
            <a:graphicFrameLocks noChangeAspect="1"/>
          </p:cNvGraphicFramePr>
          <p:nvPr/>
        </p:nvGraphicFramePr>
        <p:xfrm>
          <a:off x="2063750" y="2565400"/>
          <a:ext cx="6248400" cy="927100"/>
        </p:xfrm>
        <a:graphic>
          <a:graphicData uri="http://schemas.openxmlformats.org/presentationml/2006/ole">
            <mc:AlternateContent xmlns:mc="http://schemas.openxmlformats.org/markup-compatibility/2006">
              <mc:Choice xmlns:v="urn:schemas-microsoft-com:vml" Requires="v">
                <p:oleObj spid="_x0000_s1729" r:id="rId31" imgW="6578917" imgH="927417" progId="Equation.3">
                  <p:embed/>
                </p:oleObj>
              </mc:Choice>
              <mc:Fallback>
                <p:oleObj r:id="rId31" imgW="6578917" imgH="927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63750" y="2565400"/>
                        <a:ext cx="62484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6" name="Object 36"/>
          <p:cNvGraphicFramePr>
            <a:graphicFrameLocks noChangeAspect="1"/>
          </p:cNvGraphicFramePr>
          <p:nvPr/>
        </p:nvGraphicFramePr>
        <p:xfrm>
          <a:off x="8328025" y="2781300"/>
          <a:ext cx="2159000" cy="723900"/>
        </p:xfrm>
        <a:graphic>
          <a:graphicData uri="http://schemas.openxmlformats.org/presentationml/2006/ole">
            <mc:AlternateContent xmlns:mc="http://schemas.openxmlformats.org/markup-compatibility/2006">
              <mc:Choice xmlns:v="urn:schemas-microsoft-com:vml" Requires="v">
                <p:oleObj spid="_x0000_s1730" r:id="rId33" imgW="2158380" imgH="723903" progId="Equation.3">
                  <p:embed/>
                </p:oleObj>
              </mc:Choice>
              <mc:Fallback>
                <p:oleObj r:id="rId33" imgW="2158380" imgH="723903"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328025" y="2781300"/>
                        <a:ext cx="21590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7" name="Object 37"/>
          <p:cNvGraphicFramePr>
            <a:graphicFrameLocks noChangeAspect="1"/>
          </p:cNvGraphicFramePr>
          <p:nvPr/>
        </p:nvGraphicFramePr>
        <p:xfrm>
          <a:off x="2209800" y="3657600"/>
          <a:ext cx="2755900" cy="723900"/>
        </p:xfrm>
        <a:graphic>
          <a:graphicData uri="http://schemas.openxmlformats.org/presentationml/2006/ole">
            <mc:AlternateContent xmlns:mc="http://schemas.openxmlformats.org/markup-compatibility/2006">
              <mc:Choice xmlns:v="urn:schemas-microsoft-com:vml" Requires="v">
                <p:oleObj spid="_x0000_s1731" r:id="rId35" imgW="2755021" imgH="723903" progId="Equation.3">
                  <p:embed/>
                </p:oleObj>
              </mc:Choice>
              <mc:Fallback>
                <p:oleObj r:id="rId35" imgW="2755021" imgH="723903"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209800" y="3657600"/>
                        <a:ext cx="27559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8" name="Object 38"/>
          <p:cNvGraphicFramePr>
            <a:graphicFrameLocks noChangeAspect="1"/>
          </p:cNvGraphicFramePr>
          <p:nvPr/>
        </p:nvGraphicFramePr>
        <p:xfrm>
          <a:off x="5054600" y="3657600"/>
          <a:ext cx="1346200" cy="723900"/>
        </p:xfrm>
        <a:graphic>
          <a:graphicData uri="http://schemas.openxmlformats.org/presentationml/2006/ole">
            <mc:AlternateContent xmlns:mc="http://schemas.openxmlformats.org/markup-compatibility/2006">
              <mc:Choice xmlns:v="urn:schemas-microsoft-com:vml" Requires="v">
                <p:oleObj spid="_x0000_s1732" r:id="rId37" imgW="1345933" imgH="723903" progId="Equation.3">
                  <p:embed/>
                </p:oleObj>
              </mc:Choice>
              <mc:Fallback>
                <p:oleObj r:id="rId37" imgW="1345933" imgH="723903"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054600" y="3657600"/>
                        <a:ext cx="1346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9" name="Object 39"/>
          <p:cNvGraphicFramePr>
            <a:graphicFrameLocks noChangeAspect="1"/>
          </p:cNvGraphicFramePr>
          <p:nvPr/>
        </p:nvGraphicFramePr>
        <p:xfrm>
          <a:off x="2209800" y="4648200"/>
          <a:ext cx="1866900" cy="927100"/>
        </p:xfrm>
        <a:graphic>
          <a:graphicData uri="http://schemas.openxmlformats.org/presentationml/2006/ole">
            <mc:AlternateContent xmlns:mc="http://schemas.openxmlformats.org/markup-compatibility/2006">
              <mc:Choice xmlns:v="urn:schemas-microsoft-com:vml" Requires="v">
                <p:oleObj spid="_x0000_s1733" r:id="rId39" imgW="1867217" imgH="927417" progId="Equation.3">
                  <p:embed/>
                </p:oleObj>
              </mc:Choice>
              <mc:Fallback>
                <p:oleObj r:id="rId39" imgW="1867217" imgH="927417"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209800" y="4648200"/>
                        <a:ext cx="18669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0" name="Object 40"/>
          <p:cNvGraphicFramePr>
            <a:graphicFrameLocks noChangeAspect="1"/>
          </p:cNvGraphicFramePr>
          <p:nvPr/>
        </p:nvGraphicFramePr>
        <p:xfrm>
          <a:off x="4267200" y="4876800"/>
          <a:ext cx="1676400" cy="723900"/>
        </p:xfrm>
        <a:graphic>
          <a:graphicData uri="http://schemas.openxmlformats.org/presentationml/2006/ole">
            <mc:AlternateContent xmlns:mc="http://schemas.openxmlformats.org/markup-compatibility/2006">
              <mc:Choice xmlns:v="urn:schemas-microsoft-com:vml" Requires="v">
                <p:oleObj spid="_x0000_s1734" r:id="rId41" imgW="1675990" imgH="723903" progId="Equation.3">
                  <p:embed/>
                </p:oleObj>
              </mc:Choice>
              <mc:Fallback>
                <p:oleObj r:id="rId41" imgW="1675990" imgH="723903"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67200" y="4876800"/>
                        <a:ext cx="1676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1" name="Object 41"/>
          <p:cNvGraphicFramePr>
            <a:graphicFrameLocks noChangeAspect="1"/>
          </p:cNvGraphicFramePr>
          <p:nvPr/>
        </p:nvGraphicFramePr>
        <p:xfrm>
          <a:off x="2197100" y="5867400"/>
          <a:ext cx="1765300" cy="838200"/>
        </p:xfrm>
        <a:graphic>
          <a:graphicData uri="http://schemas.openxmlformats.org/presentationml/2006/ole">
            <mc:AlternateContent xmlns:mc="http://schemas.openxmlformats.org/markup-compatibility/2006">
              <mc:Choice xmlns:v="urn:schemas-microsoft-com:vml" Requires="v">
                <p:oleObj spid="_x0000_s1735" r:id="rId43" imgW="1765617" imgH="838517" progId="Equation.3">
                  <p:embed/>
                </p:oleObj>
              </mc:Choice>
              <mc:Fallback>
                <p:oleObj r:id="rId43" imgW="1765617" imgH="838517"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197100" y="5867400"/>
                        <a:ext cx="1765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2" name="Object 42"/>
          <p:cNvGraphicFramePr>
            <a:graphicFrameLocks noChangeAspect="1"/>
          </p:cNvGraphicFramePr>
          <p:nvPr>
            <p:extLst>
              <p:ext uri="{D42A27DB-BD31-4B8C-83A1-F6EECF244321}">
                <p14:modId xmlns:p14="http://schemas.microsoft.com/office/powerpoint/2010/main" val="3001396369"/>
              </p:ext>
            </p:extLst>
          </p:nvPr>
        </p:nvGraphicFramePr>
        <p:xfrm>
          <a:off x="9007764" y="5930104"/>
          <a:ext cx="381000" cy="322263"/>
        </p:xfrm>
        <a:graphic>
          <a:graphicData uri="http://schemas.openxmlformats.org/presentationml/2006/ole">
            <mc:AlternateContent xmlns:mc="http://schemas.openxmlformats.org/markup-compatibility/2006">
              <mc:Choice xmlns:v="urn:schemas-microsoft-com:vml" Requires="v">
                <p:oleObj spid="_x0000_s1736" r:id="rId45" imgW="571569" imgH="482708" progId="Equation.3">
                  <p:embed/>
                </p:oleObj>
              </mc:Choice>
              <mc:Fallback>
                <p:oleObj r:id="rId45" imgW="571569" imgH="482708"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9007764" y="5930104"/>
                        <a:ext cx="3810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3" name="Object 43"/>
          <p:cNvGraphicFramePr>
            <a:graphicFrameLocks noChangeAspect="1"/>
          </p:cNvGraphicFramePr>
          <p:nvPr/>
        </p:nvGraphicFramePr>
        <p:xfrm>
          <a:off x="4038600" y="5867400"/>
          <a:ext cx="1435100" cy="508000"/>
        </p:xfrm>
        <a:graphic>
          <a:graphicData uri="http://schemas.openxmlformats.org/presentationml/2006/ole">
            <mc:AlternateContent xmlns:mc="http://schemas.openxmlformats.org/markup-compatibility/2006">
              <mc:Choice xmlns:v="urn:schemas-microsoft-com:vml" Requires="v">
                <p:oleObj spid="_x0000_s1737" r:id="rId47" imgW="1435417" imgH="508317" progId="Equation.3">
                  <p:embed/>
                </p:oleObj>
              </mc:Choice>
              <mc:Fallback>
                <p:oleObj r:id="rId47" imgW="1435417" imgH="508317"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038600" y="5867400"/>
                        <a:ext cx="14351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8" name="Text Box 44"/>
          <p:cNvSpPr txBox="1">
            <a:spLocks noChangeArrowheads="1"/>
          </p:cNvSpPr>
          <p:nvPr/>
        </p:nvSpPr>
        <p:spPr bwMode="auto">
          <a:xfrm>
            <a:off x="1722064" y="1050926"/>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00" b="1" dirty="0">
                <a:solidFill>
                  <a:srgbClr val="FF0000"/>
                </a:solidFill>
                <a:ea typeface="黑体" panose="02010609060101010101" pitchFamily="49" charset="-122"/>
              </a:rPr>
              <a:t>解</a:t>
            </a:r>
          </a:p>
        </p:txBody>
      </p:sp>
    </p:spTree>
    <p:extLst>
      <p:ext uri="{BB962C8B-B14F-4D97-AF65-F5344CB8AC3E}">
        <p14:creationId xmlns:p14="http://schemas.microsoft.com/office/powerpoint/2010/main" val="35030896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15"/>
                                        </p:tgtEl>
                                        <p:attrNameLst>
                                          <p:attrName>style.visibility</p:attrName>
                                        </p:attrNameLst>
                                      </p:cBhvr>
                                      <p:to>
                                        <p:strVal val="visible"/>
                                      </p:to>
                                    </p:set>
                                    <p:animEffect transition="in" filter="wipe(left)">
                                      <p:cBhvr>
                                        <p:cTn id="12" dur="3000"/>
                                        <p:tgtEl>
                                          <p:spTgt spid="20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516"/>
                                        </p:tgtEl>
                                        <p:attrNameLst>
                                          <p:attrName>style.visibility</p:attrName>
                                        </p:attrNameLst>
                                      </p:cBhvr>
                                      <p:to>
                                        <p:strVal val="visible"/>
                                      </p:to>
                                    </p:set>
                                    <p:animEffect transition="in" filter="wipe(left)">
                                      <p:cBhvr>
                                        <p:cTn id="17" dur="1000"/>
                                        <p:tgtEl>
                                          <p:spTgt spid="20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517"/>
                                        </p:tgtEl>
                                        <p:attrNameLst>
                                          <p:attrName>style.visibility</p:attrName>
                                        </p:attrNameLst>
                                      </p:cBhvr>
                                      <p:to>
                                        <p:strVal val="visible"/>
                                      </p:to>
                                    </p:set>
                                    <p:animEffect transition="in" filter="wipe(left)">
                                      <p:cBhvr>
                                        <p:cTn id="22" dur="2000"/>
                                        <p:tgtEl>
                                          <p:spTgt spid="205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518"/>
                                        </p:tgtEl>
                                        <p:attrNameLst>
                                          <p:attrName>style.visibility</p:attrName>
                                        </p:attrNameLst>
                                      </p:cBhvr>
                                      <p:to>
                                        <p:strVal val="visible"/>
                                      </p:to>
                                    </p:set>
                                    <p:animEffect transition="in" filter="wipe(left)">
                                      <p:cBhvr>
                                        <p:cTn id="27" dur="500"/>
                                        <p:tgtEl>
                                          <p:spTgt spid="205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519"/>
                                        </p:tgtEl>
                                        <p:attrNameLst>
                                          <p:attrName>style.visibility</p:attrName>
                                        </p:attrNameLst>
                                      </p:cBhvr>
                                      <p:to>
                                        <p:strVal val="visible"/>
                                      </p:to>
                                    </p:set>
                                    <p:animEffect transition="in" filter="wipe(left)">
                                      <p:cBhvr>
                                        <p:cTn id="32" dur="2000"/>
                                        <p:tgtEl>
                                          <p:spTgt spid="205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520"/>
                                        </p:tgtEl>
                                        <p:attrNameLst>
                                          <p:attrName>style.visibility</p:attrName>
                                        </p:attrNameLst>
                                      </p:cBhvr>
                                      <p:to>
                                        <p:strVal val="visible"/>
                                      </p:to>
                                    </p:set>
                                    <p:animEffect transition="in" filter="wipe(left)">
                                      <p:cBhvr>
                                        <p:cTn id="37" dur="2000"/>
                                        <p:tgtEl>
                                          <p:spTgt spid="205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521"/>
                                        </p:tgtEl>
                                        <p:attrNameLst>
                                          <p:attrName>style.visibility</p:attrName>
                                        </p:attrNameLst>
                                      </p:cBhvr>
                                      <p:to>
                                        <p:strVal val="visible"/>
                                      </p:to>
                                    </p:set>
                                    <p:animEffect transition="in" filter="wipe(left)">
                                      <p:cBhvr>
                                        <p:cTn id="42" dur="1000"/>
                                        <p:tgtEl>
                                          <p:spTgt spid="205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522"/>
                                        </p:tgtEl>
                                        <p:attrNameLst>
                                          <p:attrName>style.visibility</p:attrName>
                                        </p:attrNameLst>
                                      </p:cBhvr>
                                      <p:to>
                                        <p:strVal val="visible"/>
                                      </p:to>
                                    </p:set>
                                    <p:animEffect transition="in" filter="wipe(left)">
                                      <p:cBhvr>
                                        <p:cTn id="47" dur="500"/>
                                        <p:tgtEl>
                                          <p:spTgt spid="205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523"/>
                                        </p:tgtEl>
                                        <p:attrNameLst>
                                          <p:attrName>style.visibility</p:attrName>
                                        </p:attrNameLst>
                                      </p:cBhvr>
                                      <p:to>
                                        <p:strVal val="visible"/>
                                      </p:to>
                                    </p:set>
                                    <p:animEffect transition="in" filter="wipe(left)">
                                      <p:cBhvr>
                                        <p:cTn id="52" dur="1000"/>
                                        <p:tgtEl>
                                          <p:spTgt spid="20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5" name="Text Box 2"/>
          <p:cNvSpPr txBox="1">
            <a:spLocks noChangeArrowheads="1"/>
          </p:cNvSpPr>
          <p:nvPr/>
        </p:nvSpPr>
        <p:spPr bwMode="auto">
          <a:xfrm>
            <a:off x="932248" y="1317795"/>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smtClean="0">
                <a:solidFill>
                  <a:srgbClr val="FF0000"/>
                </a:solidFill>
              </a:rPr>
              <a:t>例</a:t>
            </a:r>
            <a:endParaRPr lang="zh-CN" altLang="zh-CN" sz="2800" b="1" dirty="0"/>
          </a:p>
        </p:txBody>
      </p:sp>
      <p:graphicFrame>
        <p:nvGraphicFramePr>
          <p:cNvPr id="15362" name="Object 3"/>
          <p:cNvGraphicFramePr>
            <a:graphicFrameLocks noChangeAspect="1"/>
          </p:cNvGraphicFramePr>
          <p:nvPr>
            <p:extLst>
              <p:ext uri="{D42A27DB-BD31-4B8C-83A1-F6EECF244321}">
                <p14:modId xmlns:p14="http://schemas.microsoft.com/office/powerpoint/2010/main" val="2441072781"/>
              </p:ext>
            </p:extLst>
          </p:nvPr>
        </p:nvGraphicFramePr>
        <p:xfrm>
          <a:off x="1041448" y="2581215"/>
          <a:ext cx="7526337" cy="857250"/>
        </p:xfrm>
        <a:graphic>
          <a:graphicData uri="http://schemas.openxmlformats.org/presentationml/2006/ole">
            <mc:AlternateContent xmlns:mc="http://schemas.openxmlformats.org/markup-compatibility/2006">
              <mc:Choice xmlns:v="urn:schemas-microsoft-com:vml" Requires="v">
                <p:oleObj spid="_x0000_s22654" name="Equation" r:id="rId3" imgW="3340080" imgH="380880" progId="Equation.DSMT4">
                  <p:embed/>
                </p:oleObj>
              </mc:Choice>
              <mc:Fallback>
                <p:oleObj name="Equation" r:id="rId3" imgW="3340080" imgH="380880" progId="Equation.DSMT4">
                  <p:embed/>
                  <p:pic>
                    <p:nvPicPr>
                      <p:cNvPr id="0" name=""/>
                      <p:cNvPicPr>
                        <a:picLocks noChangeAspect="1" noChangeArrowheads="1"/>
                      </p:cNvPicPr>
                      <p:nvPr/>
                    </p:nvPicPr>
                    <p:blipFill>
                      <a:blip r:embed="rId4"/>
                      <a:srcRect/>
                      <a:stretch>
                        <a:fillRect/>
                      </a:stretch>
                    </p:blipFill>
                    <p:spPr bwMode="auto">
                      <a:xfrm>
                        <a:off x="1041448" y="2581215"/>
                        <a:ext cx="7526337" cy="857250"/>
                      </a:xfrm>
                      <a:prstGeom prst="rect">
                        <a:avLst/>
                      </a:prstGeom>
                      <a:noFill/>
                      <a:ln>
                        <a:noFill/>
                      </a:ln>
                      <a:effectLst/>
                      <a:extLst/>
                    </p:spPr>
                  </p:pic>
                </p:oleObj>
              </mc:Fallback>
            </mc:AlternateContent>
          </a:graphicData>
        </a:graphic>
      </p:graphicFrame>
      <p:graphicFrame>
        <p:nvGraphicFramePr>
          <p:cNvPr id="20515" name="Object 35"/>
          <p:cNvGraphicFramePr>
            <a:graphicFrameLocks noChangeAspect="1"/>
          </p:cNvGraphicFramePr>
          <p:nvPr>
            <p:extLst>
              <p:ext uri="{D42A27DB-BD31-4B8C-83A1-F6EECF244321}">
                <p14:modId xmlns:p14="http://schemas.microsoft.com/office/powerpoint/2010/main" val="1120771389"/>
              </p:ext>
            </p:extLst>
          </p:nvPr>
        </p:nvGraphicFramePr>
        <p:xfrm>
          <a:off x="6971739" y="4687259"/>
          <a:ext cx="3365150" cy="885858"/>
        </p:xfrm>
        <a:graphic>
          <a:graphicData uri="http://schemas.openxmlformats.org/presentationml/2006/ole">
            <mc:AlternateContent xmlns:mc="http://schemas.openxmlformats.org/markup-compatibility/2006">
              <mc:Choice xmlns:v="urn:schemas-microsoft-com:vml" Requires="v">
                <p:oleObj spid="_x0000_s22655" name="Equation" r:id="rId5" imgW="1523880" imgH="380880" progId="Equation.DSMT4">
                  <p:embed/>
                </p:oleObj>
              </mc:Choice>
              <mc:Fallback>
                <p:oleObj name="Equation" r:id="rId5" imgW="1523880" imgH="380880" progId="Equation.DSMT4">
                  <p:embed/>
                  <p:pic>
                    <p:nvPicPr>
                      <p:cNvPr id="0" name=""/>
                      <p:cNvPicPr>
                        <a:picLocks noChangeAspect="1" noChangeArrowheads="1"/>
                      </p:cNvPicPr>
                      <p:nvPr/>
                    </p:nvPicPr>
                    <p:blipFill>
                      <a:blip r:embed="rId6"/>
                      <a:srcRect/>
                      <a:stretch>
                        <a:fillRect/>
                      </a:stretch>
                    </p:blipFill>
                    <p:spPr bwMode="auto">
                      <a:xfrm>
                        <a:off x="6971739" y="4687259"/>
                        <a:ext cx="3365150" cy="885858"/>
                      </a:xfrm>
                      <a:prstGeom prst="rect">
                        <a:avLst/>
                      </a:prstGeom>
                      <a:noFill/>
                      <a:ln>
                        <a:noFill/>
                      </a:ln>
                      <a:effectLst/>
                      <a:extLst/>
                    </p:spPr>
                  </p:pic>
                </p:oleObj>
              </mc:Fallback>
            </mc:AlternateContent>
          </a:graphicData>
        </a:graphic>
      </p:graphicFrame>
      <p:graphicFrame>
        <p:nvGraphicFramePr>
          <p:cNvPr id="20516" name="Object 36"/>
          <p:cNvGraphicFramePr>
            <a:graphicFrameLocks noChangeAspect="1"/>
          </p:cNvGraphicFramePr>
          <p:nvPr>
            <p:extLst>
              <p:ext uri="{D42A27DB-BD31-4B8C-83A1-F6EECF244321}">
                <p14:modId xmlns:p14="http://schemas.microsoft.com/office/powerpoint/2010/main" val="4247196072"/>
              </p:ext>
            </p:extLst>
          </p:nvPr>
        </p:nvGraphicFramePr>
        <p:xfrm>
          <a:off x="1046235" y="2041792"/>
          <a:ext cx="6228135" cy="483463"/>
        </p:xfrm>
        <a:graphic>
          <a:graphicData uri="http://schemas.openxmlformats.org/presentationml/2006/ole">
            <mc:AlternateContent xmlns:mc="http://schemas.openxmlformats.org/markup-compatibility/2006">
              <mc:Choice xmlns:v="urn:schemas-microsoft-com:vml" Requires="v">
                <p:oleObj spid="_x0000_s22656" name="Equation" r:id="rId7" imgW="2781000" imgH="215640" progId="Equation.DSMT4">
                  <p:embed/>
                </p:oleObj>
              </mc:Choice>
              <mc:Fallback>
                <p:oleObj name="Equation" r:id="rId7" imgW="2781000" imgH="215640" progId="Equation.DSMT4">
                  <p:embed/>
                  <p:pic>
                    <p:nvPicPr>
                      <p:cNvPr id="0" name=""/>
                      <p:cNvPicPr>
                        <a:picLocks noChangeAspect="1" noChangeArrowheads="1"/>
                      </p:cNvPicPr>
                      <p:nvPr/>
                    </p:nvPicPr>
                    <p:blipFill>
                      <a:blip r:embed="rId8"/>
                      <a:srcRect/>
                      <a:stretch>
                        <a:fillRect/>
                      </a:stretch>
                    </p:blipFill>
                    <p:spPr bwMode="auto">
                      <a:xfrm>
                        <a:off x="1046235" y="2041792"/>
                        <a:ext cx="6228135" cy="483463"/>
                      </a:xfrm>
                      <a:prstGeom prst="rect">
                        <a:avLst/>
                      </a:prstGeom>
                      <a:noFill/>
                      <a:ln>
                        <a:noFill/>
                      </a:ln>
                      <a:effectLst/>
                      <a:extLst/>
                    </p:spPr>
                  </p:pic>
                </p:oleObj>
              </mc:Fallback>
            </mc:AlternateContent>
          </a:graphicData>
        </a:graphic>
      </p:graphicFrame>
      <p:sp>
        <p:nvSpPr>
          <p:cNvPr id="15388" name="Text Box 44"/>
          <p:cNvSpPr txBox="1">
            <a:spLocks noChangeArrowheads="1"/>
          </p:cNvSpPr>
          <p:nvPr/>
        </p:nvSpPr>
        <p:spPr bwMode="auto">
          <a:xfrm>
            <a:off x="751655" y="3406916"/>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00" b="1" dirty="0">
                <a:solidFill>
                  <a:srgbClr val="FF0000"/>
                </a:solidFill>
                <a:latin typeface="+mn-ea"/>
                <a:ea typeface="+mn-ea"/>
              </a:rPr>
              <a:t>解</a:t>
            </a:r>
          </a:p>
        </p:txBody>
      </p:sp>
      <p:graphicFrame>
        <p:nvGraphicFramePr>
          <p:cNvPr id="45" name="Object 32"/>
          <p:cNvGraphicFramePr>
            <a:graphicFrameLocks noChangeAspect="1"/>
          </p:cNvGraphicFramePr>
          <p:nvPr>
            <p:extLst>
              <p:ext uri="{D42A27DB-BD31-4B8C-83A1-F6EECF244321}">
                <p14:modId xmlns:p14="http://schemas.microsoft.com/office/powerpoint/2010/main" val="3280401412"/>
              </p:ext>
            </p:extLst>
          </p:nvPr>
        </p:nvGraphicFramePr>
        <p:xfrm>
          <a:off x="1844579" y="1303297"/>
          <a:ext cx="7945771" cy="552216"/>
        </p:xfrm>
        <a:graphic>
          <a:graphicData uri="http://schemas.openxmlformats.org/presentationml/2006/ole">
            <mc:AlternateContent xmlns:mc="http://schemas.openxmlformats.org/markup-compatibility/2006">
              <mc:Choice xmlns:v="urn:schemas-microsoft-com:vml" Requires="v">
                <p:oleObj spid="_x0000_s22657" name="Equation" r:id="rId9" imgW="3288960" imgH="228600" progId="Equation.DSMT4">
                  <p:embed/>
                </p:oleObj>
              </mc:Choice>
              <mc:Fallback>
                <p:oleObj name="Equation" r:id="rId9" imgW="3288960" imgH="228600" progId="Equation.DSMT4">
                  <p:embed/>
                  <p:pic>
                    <p:nvPicPr>
                      <p:cNvPr id="0" name=""/>
                      <p:cNvPicPr>
                        <a:picLocks noChangeAspect="1" noChangeArrowheads="1"/>
                      </p:cNvPicPr>
                      <p:nvPr/>
                    </p:nvPicPr>
                    <p:blipFill>
                      <a:blip r:embed="rId10"/>
                      <a:srcRect/>
                      <a:stretch>
                        <a:fillRect/>
                      </a:stretch>
                    </p:blipFill>
                    <p:spPr bwMode="auto">
                      <a:xfrm>
                        <a:off x="1844579" y="1303297"/>
                        <a:ext cx="7945771" cy="552216"/>
                      </a:xfrm>
                      <a:prstGeom prst="rect">
                        <a:avLst/>
                      </a:prstGeom>
                      <a:noFill/>
                      <a:ln>
                        <a:noFill/>
                      </a:ln>
                      <a:effectLst/>
                      <a:extLst/>
                    </p:spPr>
                  </p:pic>
                </p:oleObj>
              </mc:Fallback>
            </mc:AlternateContent>
          </a:graphicData>
        </a:graphic>
      </p:graphicFrame>
      <p:sp>
        <p:nvSpPr>
          <p:cNvPr id="2" name="文本框 1"/>
          <p:cNvSpPr txBox="1"/>
          <p:nvPr/>
        </p:nvSpPr>
        <p:spPr>
          <a:xfrm>
            <a:off x="2248950" y="3402809"/>
            <a:ext cx="2265364" cy="523220"/>
          </a:xfrm>
          <a:prstGeom prst="rect">
            <a:avLst/>
          </a:prstGeom>
          <a:noFill/>
        </p:spPr>
        <p:txBody>
          <a:bodyPr wrap="none" rtlCol="0">
            <a:spAutoFit/>
          </a:bodyPr>
          <a:lstStyle/>
          <a:p>
            <a:r>
              <a:rPr lang="zh-CN" altLang="en-US" sz="2800" b="1" dirty="0" smtClean="0"/>
              <a:t>由</a:t>
            </a:r>
            <a:r>
              <a:rPr lang="en-US" altLang="zh-CN" sz="2800" b="1" dirty="0" smtClean="0">
                <a:latin typeface="Times New Roman" panose="02020603050405020304" pitchFamily="18" charset="0"/>
                <a:cs typeface="Times New Roman" panose="02020603050405020304" pitchFamily="18" charset="0"/>
              </a:rPr>
              <a:t>Stokes</a:t>
            </a:r>
            <a:r>
              <a:rPr lang="zh-CN" altLang="en-US" sz="2800" b="1" dirty="0" smtClean="0"/>
              <a:t>公式</a:t>
            </a:r>
            <a:endParaRPr lang="zh-CN" altLang="en-US" sz="2800" b="1" dirty="0"/>
          </a:p>
        </p:txBody>
      </p:sp>
      <p:graphicFrame>
        <p:nvGraphicFramePr>
          <p:cNvPr id="47" name="Object 2"/>
          <p:cNvGraphicFramePr>
            <a:graphicFrameLocks noChangeAspect="1"/>
          </p:cNvGraphicFramePr>
          <p:nvPr>
            <p:extLst>
              <p:ext uri="{D42A27DB-BD31-4B8C-83A1-F6EECF244321}">
                <p14:modId xmlns:p14="http://schemas.microsoft.com/office/powerpoint/2010/main" val="4009338935"/>
              </p:ext>
            </p:extLst>
          </p:nvPr>
        </p:nvGraphicFramePr>
        <p:xfrm>
          <a:off x="2119642" y="3926029"/>
          <a:ext cx="4914850" cy="2078037"/>
        </p:xfrm>
        <a:graphic>
          <a:graphicData uri="http://schemas.openxmlformats.org/presentationml/2006/ole">
            <mc:AlternateContent xmlns:mc="http://schemas.openxmlformats.org/markup-compatibility/2006">
              <mc:Choice xmlns:v="urn:schemas-microsoft-com:vml" Requires="v">
                <p:oleObj spid="_x0000_s22658" name="Equation" r:id="rId11" imgW="2133360" imgH="927000" progId="Equation.DSMT4">
                  <p:embed/>
                </p:oleObj>
              </mc:Choice>
              <mc:Fallback>
                <p:oleObj name="Equation" r:id="rId11" imgW="2133360" imgH="927000" progId="Equation.DSMT4">
                  <p:embed/>
                  <p:pic>
                    <p:nvPicPr>
                      <p:cNvPr id="0" name=""/>
                      <p:cNvPicPr>
                        <a:picLocks noChangeAspect="1" noChangeArrowheads="1"/>
                      </p:cNvPicPr>
                      <p:nvPr/>
                    </p:nvPicPr>
                    <p:blipFill>
                      <a:blip r:embed="rId12"/>
                      <a:srcRect/>
                      <a:stretch>
                        <a:fillRect/>
                      </a:stretch>
                    </p:blipFill>
                    <p:spPr bwMode="auto">
                      <a:xfrm>
                        <a:off x="2119642" y="3926029"/>
                        <a:ext cx="4914850" cy="2078037"/>
                      </a:xfrm>
                      <a:prstGeom prst="rect">
                        <a:avLst/>
                      </a:prstGeom>
                      <a:noFill/>
                      <a:ln>
                        <a:noFill/>
                      </a:ln>
                      <a:effectLst/>
                    </p:spPr>
                  </p:pic>
                </p:oleObj>
              </mc:Fallback>
            </mc:AlternateContent>
          </a:graphicData>
        </a:graphic>
      </p:graphicFrame>
      <p:grpSp>
        <p:nvGrpSpPr>
          <p:cNvPr id="50" name="组合 49"/>
          <p:cNvGrpSpPr/>
          <p:nvPr/>
        </p:nvGrpSpPr>
        <p:grpSpPr>
          <a:xfrm>
            <a:off x="3436416" y="333614"/>
            <a:ext cx="4032448" cy="628699"/>
            <a:chOff x="3436416" y="333614"/>
            <a:chExt cx="4032448" cy="628699"/>
          </a:xfrm>
        </p:grpSpPr>
        <p:sp>
          <p:nvSpPr>
            <p:cNvPr id="51" name="Text Box 6"/>
            <p:cNvSpPr txBox="1">
              <a:spLocks noChangeArrowheads="1"/>
            </p:cNvSpPr>
            <p:nvPr/>
          </p:nvSpPr>
          <p:spPr bwMode="auto">
            <a:xfrm>
              <a:off x="4804617" y="439093"/>
              <a:ext cx="1296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dirty="0" smtClean="0">
                  <a:solidFill>
                    <a:srgbClr val="FF0000"/>
                  </a:solidFill>
                </a:rPr>
                <a:t>综合题</a:t>
              </a:r>
              <a:endParaRPr kumimoji="0" lang="zh-CN" altLang="en-US" sz="2800" dirty="0">
                <a:solidFill>
                  <a:srgbClr val="FF0000"/>
                </a:solidFill>
              </a:endParaRPr>
            </a:p>
          </p:txBody>
        </p:sp>
        <p:sp>
          <p:nvSpPr>
            <p:cNvPr id="52" name="前凸带形 51"/>
            <p:cNvSpPr/>
            <p:nvPr/>
          </p:nvSpPr>
          <p:spPr>
            <a:xfrm>
              <a:off x="3436416" y="333614"/>
              <a:ext cx="4032448" cy="612648"/>
            </a:xfrm>
            <a:prstGeom prst="ribbon">
              <a:avLst/>
            </a:prstGeom>
            <a:noFill/>
            <a:ln>
              <a:solidFill>
                <a:srgbClr val="FF0000"/>
              </a:solidFill>
            </a:ln>
            <a:effectLst/>
          </p:spPr>
          <p:txBody>
            <a:bodyPr wrap="square" rtlCol="0" anchor="ctr">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zh-CN" altLang="en-US"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endParaRPr>
            </a:p>
          </p:txBody>
        </p:sp>
      </p:grpSp>
      <p:sp>
        <p:nvSpPr>
          <p:cNvPr id="53" name="文本框 52"/>
          <p:cNvSpPr txBox="1"/>
          <p:nvPr/>
        </p:nvSpPr>
        <p:spPr>
          <a:xfrm>
            <a:off x="8654314" y="2642642"/>
            <a:ext cx="2236510" cy="461665"/>
          </a:xfrm>
          <a:prstGeom prst="rect">
            <a:avLst/>
          </a:prstGeom>
          <a:noFill/>
        </p:spPr>
        <p:txBody>
          <a:bodyPr wrap="none" rtlCol="0">
            <a:spAutoFit/>
          </a:bodyPr>
          <a:lstStyle/>
          <a:p>
            <a:r>
              <a:rPr lang="en-US" altLang="zh-CN" sz="2400" b="1" dirty="0" smtClean="0">
                <a:solidFill>
                  <a:srgbClr val="0000CC"/>
                </a:solidFill>
                <a:latin typeface="Times New Roman" panose="02020603050405020304" pitchFamily="18" charset="0"/>
                <a:cs typeface="Times New Roman" panose="02020603050405020304" pitchFamily="18" charset="0"/>
              </a:rPr>
              <a:t>(2022</a:t>
            </a:r>
            <a:r>
              <a:rPr lang="zh-CN" altLang="en-US" sz="2400" b="1" dirty="0" smtClean="0">
                <a:solidFill>
                  <a:srgbClr val="0000CC"/>
                </a:solidFill>
                <a:latin typeface="Times New Roman" panose="02020603050405020304" pitchFamily="18" charset="0"/>
                <a:cs typeface="Times New Roman" panose="02020603050405020304" pitchFamily="18" charset="0"/>
              </a:rPr>
              <a:t>年高</a:t>
            </a:r>
            <a:r>
              <a:rPr lang="zh-CN" altLang="en-US" sz="2400" b="1" dirty="0" smtClean="0">
                <a:solidFill>
                  <a:srgbClr val="0000CC"/>
                </a:solidFill>
                <a:latin typeface="Times New Roman" panose="02020603050405020304" pitchFamily="18" charset="0"/>
                <a:cs typeface="Times New Roman" panose="02020603050405020304" pitchFamily="18" charset="0"/>
              </a:rPr>
              <a:t>数一</a:t>
            </a:r>
            <a:r>
              <a:rPr lang="en-US" altLang="zh-CN" sz="2400" b="1" dirty="0" smtClean="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8548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88"/>
                                        </p:tgtEl>
                                        <p:attrNameLst>
                                          <p:attrName>style.visibility</p:attrName>
                                        </p:attrNameLst>
                                      </p:cBhvr>
                                      <p:to>
                                        <p:strVal val="visible"/>
                                      </p:to>
                                    </p:set>
                                    <p:animEffect transition="in" filter="barn(inVertical)">
                                      <p:cBhvr>
                                        <p:cTn id="7" dur="500"/>
                                        <p:tgtEl>
                                          <p:spTgt spid="15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7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515"/>
                                        </p:tgtEl>
                                        <p:attrNameLst>
                                          <p:attrName>style.visibility</p:attrName>
                                        </p:attrNameLst>
                                      </p:cBhvr>
                                      <p:to>
                                        <p:strVal val="visible"/>
                                      </p:to>
                                    </p:set>
                                    <p:animEffect transition="in" filter="wipe(left)">
                                      <p:cBhvr>
                                        <p:cTn id="22" dur="1500"/>
                                        <p:tgtEl>
                                          <p:spTgt spid="20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8"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17" name="Object 37"/>
          <p:cNvGraphicFramePr>
            <a:graphicFrameLocks noChangeAspect="1"/>
          </p:cNvGraphicFramePr>
          <p:nvPr>
            <p:extLst>
              <p:ext uri="{D42A27DB-BD31-4B8C-83A1-F6EECF244321}">
                <p14:modId xmlns:p14="http://schemas.microsoft.com/office/powerpoint/2010/main" val="120406656"/>
              </p:ext>
            </p:extLst>
          </p:nvPr>
        </p:nvGraphicFramePr>
        <p:xfrm>
          <a:off x="1193736" y="3639278"/>
          <a:ext cx="2030786" cy="454025"/>
        </p:xfrm>
        <a:graphic>
          <a:graphicData uri="http://schemas.openxmlformats.org/presentationml/2006/ole">
            <mc:AlternateContent xmlns:mc="http://schemas.openxmlformats.org/markup-compatibility/2006">
              <mc:Choice xmlns:v="urn:schemas-microsoft-com:vml" Requires="v">
                <p:oleObj spid="_x0000_s23596" name="Equation" r:id="rId3" imgW="927000" imgH="203040" progId="Equation.DSMT4">
                  <p:embed/>
                </p:oleObj>
              </mc:Choice>
              <mc:Fallback>
                <p:oleObj name="Equation" r:id="rId3" imgW="927000" imgH="203040" progId="Equation.DSMT4">
                  <p:embed/>
                  <p:pic>
                    <p:nvPicPr>
                      <p:cNvPr id="0" name=""/>
                      <p:cNvPicPr>
                        <a:picLocks noChangeAspect="1" noChangeArrowheads="1"/>
                      </p:cNvPicPr>
                      <p:nvPr/>
                    </p:nvPicPr>
                    <p:blipFill>
                      <a:blip r:embed="rId4"/>
                      <a:srcRect/>
                      <a:stretch>
                        <a:fillRect/>
                      </a:stretch>
                    </p:blipFill>
                    <p:spPr bwMode="auto">
                      <a:xfrm>
                        <a:off x="1193736" y="3639278"/>
                        <a:ext cx="2030786" cy="454025"/>
                      </a:xfrm>
                      <a:prstGeom prst="rect">
                        <a:avLst/>
                      </a:prstGeom>
                      <a:noFill/>
                      <a:ln>
                        <a:noFill/>
                      </a:ln>
                      <a:effectLst/>
                      <a:extLst/>
                    </p:spPr>
                  </p:pic>
                </p:oleObj>
              </mc:Fallback>
            </mc:AlternateContent>
          </a:graphicData>
        </a:graphic>
      </p:graphicFrame>
      <p:graphicFrame>
        <p:nvGraphicFramePr>
          <p:cNvPr id="20519" name="Object 39"/>
          <p:cNvGraphicFramePr>
            <a:graphicFrameLocks noChangeAspect="1"/>
          </p:cNvGraphicFramePr>
          <p:nvPr>
            <p:extLst>
              <p:ext uri="{D42A27DB-BD31-4B8C-83A1-F6EECF244321}">
                <p14:modId xmlns:p14="http://schemas.microsoft.com/office/powerpoint/2010/main" val="2244432040"/>
              </p:ext>
            </p:extLst>
          </p:nvPr>
        </p:nvGraphicFramePr>
        <p:xfrm>
          <a:off x="1945309" y="5203893"/>
          <a:ext cx="3873500" cy="881062"/>
        </p:xfrm>
        <a:graphic>
          <a:graphicData uri="http://schemas.openxmlformats.org/presentationml/2006/ole">
            <mc:AlternateContent xmlns:mc="http://schemas.openxmlformats.org/markup-compatibility/2006">
              <mc:Choice xmlns:v="urn:schemas-microsoft-com:vml" Requires="v">
                <p:oleObj spid="_x0000_s23597" name="Equation" r:id="rId5" imgW="1676160" imgH="380880" progId="Equation.DSMT4">
                  <p:embed/>
                </p:oleObj>
              </mc:Choice>
              <mc:Fallback>
                <p:oleObj name="Equation" r:id="rId5" imgW="1676160" imgH="380880" progId="Equation.DSMT4">
                  <p:embed/>
                  <p:pic>
                    <p:nvPicPr>
                      <p:cNvPr id="0" name=""/>
                      <p:cNvPicPr>
                        <a:picLocks noChangeAspect="1" noChangeArrowheads="1"/>
                      </p:cNvPicPr>
                      <p:nvPr/>
                    </p:nvPicPr>
                    <p:blipFill>
                      <a:blip r:embed="rId6"/>
                      <a:srcRect/>
                      <a:stretch>
                        <a:fillRect/>
                      </a:stretch>
                    </p:blipFill>
                    <p:spPr bwMode="auto">
                      <a:xfrm>
                        <a:off x="1945309" y="5203893"/>
                        <a:ext cx="3873500" cy="881062"/>
                      </a:xfrm>
                      <a:prstGeom prst="rect">
                        <a:avLst/>
                      </a:prstGeom>
                      <a:noFill/>
                      <a:ln>
                        <a:noFill/>
                      </a:ln>
                      <a:effectLst/>
                      <a:extLst/>
                    </p:spPr>
                  </p:pic>
                </p:oleObj>
              </mc:Fallback>
            </mc:AlternateContent>
          </a:graphicData>
        </a:graphic>
      </p:graphicFrame>
      <p:graphicFrame>
        <p:nvGraphicFramePr>
          <p:cNvPr id="20523" name="Object 43"/>
          <p:cNvGraphicFramePr>
            <a:graphicFrameLocks noChangeAspect="1"/>
          </p:cNvGraphicFramePr>
          <p:nvPr>
            <p:extLst>
              <p:ext uri="{D42A27DB-BD31-4B8C-83A1-F6EECF244321}">
                <p14:modId xmlns:p14="http://schemas.microsoft.com/office/powerpoint/2010/main" val="4138950401"/>
              </p:ext>
            </p:extLst>
          </p:nvPr>
        </p:nvGraphicFramePr>
        <p:xfrm>
          <a:off x="5889558" y="5383900"/>
          <a:ext cx="571478" cy="363668"/>
        </p:xfrm>
        <a:graphic>
          <a:graphicData uri="http://schemas.openxmlformats.org/presentationml/2006/ole">
            <mc:AlternateContent xmlns:mc="http://schemas.openxmlformats.org/markup-compatibility/2006">
              <mc:Choice xmlns:v="urn:schemas-microsoft-com:vml" Requires="v">
                <p:oleObj spid="_x0000_s23598" name="Equation" r:id="rId7" imgW="279360" imgH="177480" progId="Equation.DSMT4">
                  <p:embed/>
                </p:oleObj>
              </mc:Choice>
              <mc:Fallback>
                <p:oleObj name="Equation" r:id="rId7" imgW="279360" imgH="177480" progId="Equation.DSMT4">
                  <p:embed/>
                  <p:pic>
                    <p:nvPicPr>
                      <p:cNvPr id="0" name=""/>
                      <p:cNvPicPr>
                        <a:picLocks noChangeAspect="1" noChangeArrowheads="1"/>
                      </p:cNvPicPr>
                      <p:nvPr/>
                    </p:nvPicPr>
                    <p:blipFill>
                      <a:blip r:embed="rId8"/>
                      <a:srcRect/>
                      <a:stretch>
                        <a:fillRect/>
                      </a:stretch>
                    </p:blipFill>
                    <p:spPr bwMode="auto">
                      <a:xfrm>
                        <a:off x="5889558" y="5383900"/>
                        <a:ext cx="571478" cy="363668"/>
                      </a:xfrm>
                      <a:prstGeom prst="rect">
                        <a:avLst/>
                      </a:prstGeom>
                      <a:noFill/>
                      <a:ln>
                        <a:noFill/>
                      </a:ln>
                      <a:effectLst/>
                      <a:extLst/>
                    </p:spPr>
                  </p:pic>
                </p:oleObj>
              </mc:Fallback>
            </mc:AlternateContent>
          </a:graphicData>
        </a:graphic>
      </p:graphicFrame>
      <p:graphicFrame>
        <p:nvGraphicFramePr>
          <p:cNvPr id="48" name="Object 37"/>
          <p:cNvGraphicFramePr>
            <a:graphicFrameLocks noChangeAspect="1"/>
          </p:cNvGraphicFramePr>
          <p:nvPr>
            <p:extLst>
              <p:ext uri="{D42A27DB-BD31-4B8C-83A1-F6EECF244321}">
                <p14:modId xmlns:p14="http://schemas.microsoft.com/office/powerpoint/2010/main" val="3865141695"/>
              </p:ext>
            </p:extLst>
          </p:nvPr>
        </p:nvGraphicFramePr>
        <p:xfrm>
          <a:off x="1589569" y="4285370"/>
          <a:ext cx="8458480" cy="906463"/>
        </p:xfrm>
        <a:graphic>
          <a:graphicData uri="http://schemas.openxmlformats.org/presentationml/2006/ole">
            <mc:AlternateContent xmlns:mc="http://schemas.openxmlformats.org/markup-compatibility/2006">
              <mc:Choice xmlns:v="urn:schemas-microsoft-com:vml" Requires="v">
                <p:oleObj spid="_x0000_s23599" name="Equation" r:id="rId9" imgW="3377880" imgH="406080" progId="Equation.DSMT4">
                  <p:embed/>
                </p:oleObj>
              </mc:Choice>
              <mc:Fallback>
                <p:oleObj name="Equation" r:id="rId9" imgW="3377880" imgH="406080" progId="Equation.DSMT4">
                  <p:embed/>
                  <p:pic>
                    <p:nvPicPr>
                      <p:cNvPr id="0" name=""/>
                      <p:cNvPicPr>
                        <a:picLocks noChangeAspect="1" noChangeArrowheads="1"/>
                      </p:cNvPicPr>
                      <p:nvPr/>
                    </p:nvPicPr>
                    <p:blipFill>
                      <a:blip r:embed="rId10"/>
                      <a:srcRect/>
                      <a:stretch>
                        <a:fillRect/>
                      </a:stretch>
                    </p:blipFill>
                    <p:spPr bwMode="auto">
                      <a:xfrm>
                        <a:off x="1589569" y="4285370"/>
                        <a:ext cx="8458480" cy="906463"/>
                      </a:xfrm>
                      <a:prstGeom prst="rect">
                        <a:avLst/>
                      </a:prstGeom>
                      <a:noFill/>
                      <a:ln>
                        <a:noFill/>
                      </a:ln>
                      <a:effectLst/>
                      <a:extLst/>
                    </p:spPr>
                  </p:pic>
                </p:oleObj>
              </mc:Fallback>
            </mc:AlternateContent>
          </a:graphicData>
        </a:graphic>
      </p:graphicFrame>
      <p:graphicFrame>
        <p:nvGraphicFramePr>
          <p:cNvPr id="18" name="Object 37"/>
          <p:cNvGraphicFramePr>
            <a:graphicFrameLocks noChangeAspect="1"/>
          </p:cNvGraphicFramePr>
          <p:nvPr>
            <p:extLst>
              <p:ext uri="{D42A27DB-BD31-4B8C-83A1-F6EECF244321}">
                <p14:modId xmlns:p14="http://schemas.microsoft.com/office/powerpoint/2010/main" val="1173915529"/>
              </p:ext>
            </p:extLst>
          </p:nvPr>
        </p:nvGraphicFramePr>
        <p:xfrm>
          <a:off x="2502474" y="2674916"/>
          <a:ext cx="6363727" cy="906463"/>
        </p:xfrm>
        <a:graphic>
          <a:graphicData uri="http://schemas.openxmlformats.org/presentationml/2006/ole">
            <mc:AlternateContent xmlns:mc="http://schemas.openxmlformats.org/markup-compatibility/2006">
              <mc:Choice xmlns:v="urn:schemas-microsoft-com:vml" Requires="v">
                <p:oleObj spid="_x0000_s23600" name="Equation" r:id="rId11" imgW="2349360" imgH="406080" progId="Equation.DSMT4">
                  <p:embed/>
                </p:oleObj>
              </mc:Choice>
              <mc:Fallback>
                <p:oleObj name="Equation" r:id="rId11" imgW="2349360" imgH="406080" progId="Equation.DSMT4">
                  <p:embed/>
                  <p:pic>
                    <p:nvPicPr>
                      <p:cNvPr id="0" name=""/>
                      <p:cNvPicPr>
                        <a:picLocks noChangeAspect="1" noChangeArrowheads="1"/>
                      </p:cNvPicPr>
                      <p:nvPr/>
                    </p:nvPicPr>
                    <p:blipFill>
                      <a:blip r:embed="rId12"/>
                      <a:srcRect/>
                      <a:stretch>
                        <a:fillRect/>
                      </a:stretch>
                    </p:blipFill>
                    <p:spPr bwMode="auto">
                      <a:xfrm>
                        <a:off x="2502474" y="2674916"/>
                        <a:ext cx="6363727" cy="906463"/>
                      </a:xfrm>
                      <a:prstGeom prst="rect">
                        <a:avLst/>
                      </a:prstGeom>
                      <a:noFill/>
                      <a:ln>
                        <a:noFill/>
                      </a:ln>
                      <a:effectLst/>
                      <a:extLst/>
                    </p:spPr>
                  </p:pic>
                </p:oleObj>
              </mc:Fallback>
            </mc:AlternateContent>
          </a:graphicData>
        </a:graphic>
      </p:graphicFrame>
      <p:sp>
        <p:nvSpPr>
          <p:cNvPr id="3" name="文本框 2"/>
          <p:cNvSpPr txBox="1"/>
          <p:nvPr/>
        </p:nvSpPr>
        <p:spPr>
          <a:xfrm>
            <a:off x="1119071" y="2689283"/>
            <a:ext cx="1261884" cy="523220"/>
          </a:xfrm>
          <a:prstGeom prst="rect">
            <a:avLst/>
          </a:prstGeom>
          <a:noFill/>
        </p:spPr>
        <p:txBody>
          <a:bodyPr wrap="none" rtlCol="0">
            <a:spAutoFit/>
          </a:bodyPr>
          <a:lstStyle/>
          <a:p>
            <a:r>
              <a:rPr lang="zh-CN" altLang="en-US" sz="2800" b="1" dirty="0" smtClean="0"/>
              <a:t>易知，</a:t>
            </a:r>
            <a:endParaRPr lang="zh-CN" altLang="en-US" sz="2800" b="1" dirty="0"/>
          </a:p>
        </p:txBody>
      </p:sp>
      <p:graphicFrame>
        <p:nvGraphicFramePr>
          <p:cNvPr id="20" name="Object 38"/>
          <p:cNvGraphicFramePr>
            <a:graphicFrameLocks noChangeAspect="1"/>
          </p:cNvGraphicFramePr>
          <p:nvPr>
            <p:extLst>
              <p:ext uri="{D42A27DB-BD31-4B8C-83A1-F6EECF244321}">
                <p14:modId xmlns:p14="http://schemas.microsoft.com/office/powerpoint/2010/main" val="51669138"/>
              </p:ext>
            </p:extLst>
          </p:nvPr>
        </p:nvGraphicFramePr>
        <p:xfrm>
          <a:off x="1193736" y="760835"/>
          <a:ext cx="7852939" cy="541582"/>
        </p:xfrm>
        <a:graphic>
          <a:graphicData uri="http://schemas.openxmlformats.org/presentationml/2006/ole">
            <mc:AlternateContent xmlns:mc="http://schemas.openxmlformats.org/markup-compatibility/2006">
              <mc:Choice xmlns:v="urn:schemas-microsoft-com:vml" Requires="v">
                <p:oleObj spid="_x0000_s23601" name="Equation" r:id="rId13" imgW="3314520" imgH="228600" progId="Equation.DSMT4">
                  <p:embed/>
                </p:oleObj>
              </mc:Choice>
              <mc:Fallback>
                <p:oleObj name="Equation" r:id="rId13" imgW="3314520" imgH="228600" progId="Equation.DSMT4">
                  <p:embed/>
                  <p:pic>
                    <p:nvPicPr>
                      <p:cNvPr id="0" name=""/>
                      <p:cNvPicPr>
                        <a:picLocks noChangeAspect="1" noChangeArrowheads="1"/>
                      </p:cNvPicPr>
                      <p:nvPr/>
                    </p:nvPicPr>
                    <p:blipFill>
                      <a:blip r:embed="rId14"/>
                      <a:srcRect/>
                      <a:stretch>
                        <a:fillRect/>
                      </a:stretch>
                    </p:blipFill>
                    <p:spPr bwMode="auto">
                      <a:xfrm>
                        <a:off x="1193736" y="760835"/>
                        <a:ext cx="7852939" cy="541582"/>
                      </a:xfrm>
                      <a:prstGeom prst="rect">
                        <a:avLst/>
                      </a:prstGeom>
                      <a:noFill/>
                      <a:ln>
                        <a:noFill/>
                      </a:ln>
                      <a:effectLst/>
                      <a:extLst/>
                    </p:spPr>
                  </p:pic>
                </p:oleObj>
              </mc:Fallback>
            </mc:AlternateContent>
          </a:graphicData>
        </a:graphic>
      </p:graphicFrame>
      <p:graphicFrame>
        <p:nvGraphicFramePr>
          <p:cNvPr id="21" name="Object 37"/>
          <p:cNvGraphicFramePr>
            <a:graphicFrameLocks noChangeAspect="1"/>
          </p:cNvGraphicFramePr>
          <p:nvPr>
            <p:extLst>
              <p:ext uri="{D42A27DB-BD31-4B8C-83A1-F6EECF244321}">
                <p14:modId xmlns:p14="http://schemas.microsoft.com/office/powerpoint/2010/main" val="3709158255"/>
              </p:ext>
            </p:extLst>
          </p:nvPr>
        </p:nvGraphicFramePr>
        <p:xfrm>
          <a:off x="1193736" y="1480432"/>
          <a:ext cx="4910812" cy="511175"/>
        </p:xfrm>
        <a:graphic>
          <a:graphicData uri="http://schemas.openxmlformats.org/presentationml/2006/ole">
            <mc:AlternateContent xmlns:mc="http://schemas.openxmlformats.org/markup-compatibility/2006">
              <mc:Choice xmlns:v="urn:schemas-microsoft-com:vml" Requires="v">
                <p:oleObj spid="_x0000_s23602" name="Equation" r:id="rId15" imgW="1993680" imgH="228600" progId="Equation.DSMT4">
                  <p:embed/>
                </p:oleObj>
              </mc:Choice>
              <mc:Fallback>
                <p:oleObj name="Equation" r:id="rId15" imgW="1993680" imgH="228600" progId="Equation.DSMT4">
                  <p:embed/>
                  <p:pic>
                    <p:nvPicPr>
                      <p:cNvPr id="0" name=""/>
                      <p:cNvPicPr>
                        <a:picLocks noChangeAspect="1" noChangeArrowheads="1"/>
                      </p:cNvPicPr>
                      <p:nvPr/>
                    </p:nvPicPr>
                    <p:blipFill>
                      <a:blip r:embed="rId16"/>
                      <a:srcRect/>
                      <a:stretch>
                        <a:fillRect/>
                      </a:stretch>
                    </p:blipFill>
                    <p:spPr bwMode="auto">
                      <a:xfrm>
                        <a:off x="1193736" y="1480432"/>
                        <a:ext cx="4910812" cy="511175"/>
                      </a:xfrm>
                      <a:prstGeom prst="rect">
                        <a:avLst/>
                      </a:prstGeom>
                      <a:noFill/>
                      <a:ln>
                        <a:noFill/>
                      </a:ln>
                      <a:effectLst/>
                      <a:extLst/>
                    </p:spPr>
                  </p:pic>
                </p:oleObj>
              </mc:Fallback>
            </mc:AlternateContent>
          </a:graphicData>
        </a:graphic>
      </p:graphicFrame>
      <p:graphicFrame>
        <p:nvGraphicFramePr>
          <p:cNvPr id="22" name="Object 37"/>
          <p:cNvGraphicFramePr>
            <a:graphicFrameLocks noChangeAspect="1"/>
          </p:cNvGraphicFramePr>
          <p:nvPr>
            <p:extLst>
              <p:ext uri="{D42A27DB-BD31-4B8C-83A1-F6EECF244321}">
                <p14:modId xmlns:p14="http://schemas.microsoft.com/office/powerpoint/2010/main" val="1373168098"/>
              </p:ext>
            </p:extLst>
          </p:nvPr>
        </p:nvGraphicFramePr>
        <p:xfrm>
          <a:off x="6175297" y="1480432"/>
          <a:ext cx="3872752" cy="509588"/>
        </p:xfrm>
        <a:graphic>
          <a:graphicData uri="http://schemas.openxmlformats.org/presentationml/2006/ole">
            <mc:AlternateContent xmlns:mc="http://schemas.openxmlformats.org/markup-compatibility/2006">
              <mc:Choice xmlns:v="urn:schemas-microsoft-com:vml" Requires="v">
                <p:oleObj spid="_x0000_s23603" name="Equation" r:id="rId17" imgW="1688760" imgH="228600" progId="Equation.DSMT4">
                  <p:embed/>
                </p:oleObj>
              </mc:Choice>
              <mc:Fallback>
                <p:oleObj name="Equation" r:id="rId17" imgW="1688760" imgH="228600" progId="Equation.DSMT4">
                  <p:embed/>
                  <p:pic>
                    <p:nvPicPr>
                      <p:cNvPr id="0" name=""/>
                      <p:cNvPicPr>
                        <a:picLocks noChangeAspect="1" noChangeArrowheads="1"/>
                      </p:cNvPicPr>
                      <p:nvPr/>
                    </p:nvPicPr>
                    <p:blipFill>
                      <a:blip r:embed="rId18"/>
                      <a:srcRect/>
                      <a:stretch>
                        <a:fillRect/>
                      </a:stretch>
                    </p:blipFill>
                    <p:spPr bwMode="auto">
                      <a:xfrm>
                        <a:off x="6175297" y="1480432"/>
                        <a:ext cx="3872752" cy="509588"/>
                      </a:xfrm>
                      <a:prstGeom prst="rect">
                        <a:avLst/>
                      </a:prstGeom>
                      <a:noFill/>
                      <a:ln>
                        <a:noFill/>
                      </a:ln>
                      <a:effectLst/>
                      <a:extLst/>
                    </p:spPr>
                  </p:pic>
                </p:oleObj>
              </mc:Fallback>
            </mc:AlternateContent>
          </a:graphicData>
        </a:graphic>
      </p:graphicFrame>
      <p:graphicFrame>
        <p:nvGraphicFramePr>
          <p:cNvPr id="23" name="Object 37"/>
          <p:cNvGraphicFramePr>
            <a:graphicFrameLocks noChangeAspect="1"/>
          </p:cNvGraphicFramePr>
          <p:nvPr>
            <p:extLst>
              <p:ext uri="{D42A27DB-BD31-4B8C-83A1-F6EECF244321}">
                <p14:modId xmlns:p14="http://schemas.microsoft.com/office/powerpoint/2010/main" val="953358848"/>
              </p:ext>
            </p:extLst>
          </p:nvPr>
        </p:nvGraphicFramePr>
        <p:xfrm>
          <a:off x="1193736" y="2134219"/>
          <a:ext cx="3646581" cy="509588"/>
        </p:xfrm>
        <a:graphic>
          <a:graphicData uri="http://schemas.openxmlformats.org/presentationml/2006/ole">
            <mc:AlternateContent xmlns:mc="http://schemas.openxmlformats.org/markup-compatibility/2006">
              <mc:Choice xmlns:v="urn:schemas-microsoft-com:vml" Requires="v">
                <p:oleObj spid="_x0000_s23604" name="Equation" r:id="rId19" imgW="1650960" imgH="228600" progId="Equation.DSMT4">
                  <p:embed/>
                </p:oleObj>
              </mc:Choice>
              <mc:Fallback>
                <p:oleObj name="Equation" r:id="rId19" imgW="1650960" imgH="228600" progId="Equation.DSMT4">
                  <p:embed/>
                  <p:pic>
                    <p:nvPicPr>
                      <p:cNvPr id="0" name=""/>
                      <p:cNvPicPr>
                        <a:picLocks noChangeAspect="1" noChangeArrowheads="1"/>
                      </p:cNvPicPr>
                      <p:nvPr/>
                    </p:nvPicPr>
                    <p:blipFill>
                      <a:blip r:embed="rId20"/>
                      <a:srcRect/>
                      <a:stretch>
                        <a:fillRect/>
                      </a:stretch>
                    </p:blipFill>
                    <p:spPr bwMode="auto">
                      <a:xfrm>
                        <a:off x="1193736" y="2134219"/>
                        <a:ext cx="3646581" cy="509588"/>
                      </a:xfrm>
                      <a:prstGeom prst="rect">
                        <a:avLst/>
                      </a:prstGeom>
                      <a:noFill/>
                      <a:ln>
                        <a:noFill/>
                      </a:ln>
                      <a:effectLst/>
                      <a:extLst/>
                    </p:spPr>
                  </p:pic>
                </p:oleObj>
              </mc:Fallback>
            </mc:AlternateContent>
          </a:graphicData>
        </a:graphic>
      </p:graphicFrame>
      <p:graphicFrame>
        <p:nvGraphicFramePr>
          <p:cNvPr id="24" name="Object 39"/>
          <p:cNvGraphicFramePr>
            <a:graphicFrameLocks noChangeAspect="1"/>
          </p:cNvGraphicFramePr>
          <p:nvPr>
            <p:extLst>
              <p:ext uri="{D42A27DB-BD31-4B8C-83A1-F6EECF244321}">
                <p14:modId xmlns:p14="http://schemas.microsoft.com/office/powerpoint/2010/main" val="505704124"/>
              </p:ext>
            </p:extLst>
          </p:nvPr>
        </p:nvGraphicFramePr>
        <p:xfrm>
          <a:off x="4961836" y="2134219"/>
          <a:ext cx="5457825" cy="528637"/>
        </p:xfrm>
        <a:graphic>
          <a:graphicData uri="http://schemas.openxmlformats.org/presentationml/2006/ole">
            <mc:AlternateContent xmlns:mc="http://schemas.openxmlformats.org/markup-compatibility/2006">
              <mc:Choice xmlns:v="urn:schemas-microsoft-com:vml" Requires="v">
                <p:oleObj spid="_x0000_s23605" name="Equation" r:id="rId21" imgW="2361960" imgH="228600" progId="Equation.DSMT4">
                  <p:embed/>
                </p:oleObj>
              </mc:Choice>
              <mc:Fallback>
                <p:oleObj name="Equation" r:id="rId21" imgW="2361960" imgH="228600" progId="Equation.DSMT4">
                  <p:embed/>
                  <p:pic>
                    <p:nvPicPr>
                      <p:cNvPr id="0" name=""/>
                      <p:cNvPicPr>
                        <a:picLocks noChangeAspect="1" noChangeArrowheads="1"/>
                      </p:cNvPicPr>
                      <p:nvPr/>
                    </p:nvPicPr>
                    <p:blipFill>
                      <a:blip r:embed="rId22"/>
                      <a:srcRect/>
                      <a:stretch>
                        <a:fillRect/>
                      </a:stretch>
                    </p:blipFill>
                    <p:spPr bwMode="auto">
                      <a:xfrm>
                        <a:off x="4961836" y="2134219"/>
                        <a:ext cx="5457825" cy="52863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672512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125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25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175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517"/>
                                        </p:tgtEl>
                                        <p:attrNameLst>
                                          <p:attrName>style.visibility</p:attrName>
                                        </p:attrNameLst>
                                      </p:cBhvr>
                                      <p:to>
                                        <p:strVal val="visible"/>
                                      </p:to>
                                    </p:set>
                                    <p:animEffect transition="in" filter="wipe(left)">
                                      <p:cBhvr>
                                        <p:cTn id="42" dur="2000"/>
                                        <p:tgtEl>
                                          <p:spTgt spid="205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20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519"/>
                                        </p:tgtEl>
                                        <p:attrNameLst>
                                          <p:attrName>style.visibility</p:attrName>
                                        </p:attrNameLst>
                                      </p:cBhvr>
                                      <p:to>
                                        <p:strVal val="visible"/>
                                      </p:to>
                                    </p:set>
                                    <p:animEffect transition="in" filter="wipe(left)">
                                      <p:cBhvr>
                                        <p:cTn id="52" dur="2000"/>
                                        <p:tgtEl>
                                          <p:spTgt spid="205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523"/>
                                        </p:tgtEl>
                                        <p:attrNameLst>
                                          <p:attrName>style.visibility</p:attrName>
                                        </p:attrNameLst>
                                      </p:cBhvr>
                                      <p:to>
                                        <p:strVal val="visible"/>
                                      </p:to>
                                    </p:set>
                                    <p:animEffect transition="in" filter="wipe(left)">
                                      <p:cBhvr>
                                        <p:cTn id="57" dur="1000"/>
                                        <p:tgtEl>
                                          <p:spTgt spid="20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Arc 2"/>
          <p:cNvSpPr>
            <a:spLocks/>
          </p:cNvSpPr>
          <p:nvPr/>
        </p:nvSpPr>
        <p:spPr bwMode="auto">
          <a:xfrm rot="11896426" flipV="1">
            <a:off x="2892426" y="960439"/>
            <a:ext cx="1908175" cy="1882775"/>
          </a:xfrm>
          <a:custGeom>
            <a:avLst/>
            <a:gdLst>
              <a:gd name="T0" fmla="*/ 0 w 28755"/>
              <a:gd name="T1" fmla="*/ 118632 h 21600"/>
              <a:gd name="T2" fmla="*/ 1908175 w 28755"/>
              <a:gd name="T3" fmla="*/ 1525571 h 21600"/>
              <a:gd name="T4" fmla="*/ 500817 w 28755"/>
              <a:gd name="T5" fmla="*/ 1882775 h 21600"/>
              <a:gd name="T6" fmla="*/ 0 60000 65536"/>
              <a:gd name="T7" fmla="*/ 0 60000 65536"/>
              <a:gd name="T8" fmla="*/ 0 60000 65536"/>
              <a:gd name="T9" fmla="*/ 0 w 28755"/>
              <a:gd name="T10" fmla="*/ 0 h 21600"/>
              <a:gd name="T11" fmla="*/ 28755 w 28755"/>
              <a:gd name="T12" fmla="*/ 21600 h 21600"/>
            </a:gdLst>
            <a:ahLst/>
            <a:cxnLst>
              <a:cxn ang="T6">
                <a:pos x="T0" y="T1"/>
              </a:cxn>
              <a:cxn ang="T7">
                <a:pos x="T2" y="T3"/>
              </a:cxn>
              <a:cxn ang="T8">
                <a:pos x="T4" y="T5"/>
              </a:cxn>
            </a:cxnLst>
            <a:rect l="T9" t="T10" r="T11" b="T12"/>
            <a:pathLst>
              <a:path w="28755" h="21600" fill="none" extrusionOk="0">
                <a:moveTo>
                  <a:pt x="0" y="1361"/>
                </a:moveTo>
                <a:cubicBezTo>
                  <a:pt x="2414" y="461"/>
                  <a:pt x="4970" y="-1"/>
                  <a:pt x="7547" y="0"/>
                </a:cubicBezTo>
                <a:cubicBezTo>
                  <a:pt x="17896" y="0"/>
                  <a:pt x="26791" y="7340"/>
                  <a:pt x="28754" y="17502"/>
                </a:cubicBezTo>
              </a:path>
              <a:path w="28755" h="21600" stroke="0" extrusionOk="0">
                <a:moveTo>
                  <a:pt x="0" y="1361"/>
                </a:moveTo>
                <a:cubicBezTo>
                  <a:pt x="2414" y="461"/>
                  <a:pt x="4970" y="-1"/>
                  <a:pt x="7547" y="0"/>
                </a:cubicBezTo>
                <a:cubicBezTo>
                  <a:pt x="17896" y="0"/>
                  <a:pt x="26791" y="7340"/>
                  <a:pt x="28754" y="17502"/>
                </a:cubicBezTo>
                <a:lnTo>
                  <a:pt x="7547" y="2160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066" name="Group 3"/>
          <p:cNvGrpSpPr>
            <a:grpSpLocks/>
          </p:cNvGrpSpPr>
          <p:nvPr/>
        </p:nvGrpSpPr>
        <p:grpSpPr bwMode="auto">
          <a:xfrm>
            <a:off x="2667000" y="630239"/>
            <a:ext cx="2438400" cy="1982787"/>
            <a:chOff x="720" y="397"/>
            <a:chExt cx="1536" cy="1249"/>
          </a:xfrm>
        </p:grpSpPr>
        <p:sp>
          <p:nvSpPr>
            <p:cNvPr id="2088" name="Oval 4"/>
            <p:cNvSpPr>
              <a:spLocks noChangeArrowheads="1"/>
            </p:cNvSpPr>
            <p:nvPr/>
          </p:nvSpPr>
          <p:spPr bwMode="auto">
            <a:xfrm rot="20352603">
              <a:off x="720" y="884"/>
              <a:ext cx="1536" cy="62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89" name="Line 5"/>
            <p:cNvSpPr>
              <a:spLocks noChangeShapeType="1"/>
            </p:cNvSpPr>
            <p:nvPr/>
          </p:nvSpPr>
          <p:spPr bwMode="auto">
            <a:xfrm flipV="1">
              <a:off x="1567" y="1446"/>
              <a:ext cx="106" cy="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6"/>
            <p:cNvSpPr>
              <a:spLocks noChangeShapeType="1"/>
            </p:cNvSpPr>
            <p:nvPr/>
          </p:nvSpPr>
          <p:spPr bwMode="auto">
            <a:xfrm flipH="1">
              <a:off x="1303" y="884"/>
              <a:ext cx="106" cy="6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7"/>
            <p:cNvSpPr>
              <a:spLocks noChangeShapeType="1"/>
            </p:cNvSpPr>
            <p:nvPr/>
          </p:nvSpPr>
          <p:spPr bwMode="auto">
            <a:xfrm flipV="1">
              <a:off x="1392" y="576"/>
              <a:ext cx="0" cy="49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62" name="Object 14"/>
            <p:cNvGraphicFramePr>
              <a:graphicFrameLocks noChangeAspect="1"/>
            </p:cNvGraphicFramePr>
            <p:nvPr/>
          </p:nvGraphicFramePr>
          <p:xfrm>
            <a:off x="1333" y="397"/>
            <a:ext cx="159" cy="199"/>
          </p:xfrm>
          <a:graphic>
            <a:graphicData uri="http://schemas.openxmlformats.org/presentationml/2006/ole">
              <mc:AlternateContent xmlns:mc="http://schemas.openxmlformats.org/markup-compatibility/2006">
                <mc:Choice xmlns:v="urn:schemas-microsoft-com:vml" Requires="v">
                  <p:oleObj spid="_x0000_s15796" name="公式" r:id="rId4" imgW="253800" imgH="317160" progId="Equation.3">
                    <p:embed/>
                  </p:oleObj>
                </mc:Choice>
                <mc:Fallback>
                  <p:oleObj name="公式" r:id="rId4" imgW="253800" imgH="317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 y="397"/>
                          <a:ext cx="15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3" name="Object 15"/>
            <p:cNvGraphicFramePr>
              <a:graphicFrameLocks noChangeAspect="1"/>
            </p:cNvGraphicFramePr>
            <p:nvPr/>
          </p:nvGraphicFramePr>
          <p:xfrm>
            <a:off x="1670" y="1488"/>
            <a:ext cx="138" cy="158"/>
          </p:xfrm>
          <a:graphic>
            <a:graphicData uri="http://schemas.openxmlformats.org/presentationml/2006/ole">
              <mc:AlternateContent xmlns:mc="http://schemas.openxmlformats.org/markup-compatibility/2006">
                <mc:Choice xmlns:v="urn:schemas-microsoft-com:vml" Requires="v">
                  <p:oleObj spid="_x0000_s15797" name="公式" r:id="rId6" imgW="266400" imgH="304560" progId="Equation.3">
                    <p:embed/>
                  </p:oleObj>
                </mc:Choice>
                <mc:Fallback>
                  <p:oleObj name="公式" r:id="rId6" imgW="26640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0" y="1488"/>
                          <a:ext cx="13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4" name="Object 16"/>
            <p:cNvGraphicFramePr>
              <a:graphicFrameLocks noChangeAspect="1"/>
            </p:cNvGraphicFramePr>
            <p:nvPr/>
          </p:nvGraphicFramePr>
          <p:xfrm>
            <a:off x="1680" y="899"/>
            <a:ext cx="208" cy="172"/>
          </p:xfrm>
          <a:graphic>
            <a:graphicData uri="http://schemas.openxmlformats.org/presentationml/2006/ole">
              <mc:AlternateContent xmlns:mc="http://schemas.openxmlformats.org/markup-compatibility/2006">
                <mc:Choice xmlns:v="urn:schemas-microsoft-com:vml" Requires="v">
                  <p:oleObj spid="_x0000_s15798" name="公式" r:id="rId8" imgW="660240" imgH="545760" progId="Equation.3">
                    <p:embed/>
                  </p:oleObj>
                </mc:Choice>
                <mc:Fallback>
                  <p:oleObj name="公式" r:id="rId8" imgW="660240" imgH="5457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899"/>
                          <a:ext cx="20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1"/>
          <p:cNvGrpSpPr>
            <a:grpSpLocks/>
          </p:cNvGrpSpPr>
          <p:nvPr/>
        </p:nvGrpSpPr>
        <p:grpSpPr bwMode="auto">
          <a:xfrm>
            <a:off x="6324600" y="1524000"/>
            <a:ext cx="3124200" cy="1066800"/>
            <a:chOff x="2928" y="1152"/>
            <a:chExt cx="1968" cy="672"/>
          </a:xfrm>
        </p:grpSpPr>
        <p:sp>
          <p:nvSpPr>
            <p:cNvPr id="2087" name="AutoShape 12"/>
            <p:cNvSpPr>
              <a:spLocks noChangeArrowheads="1"/>
            </p:cNvSpPr>
            <p:nvPr/>
          </p:nvSpPr>
          <p:spPr bwMode="auto">
            <a:xfrm>
              <a:off x="2928" y="1152"/>
              <a:ext cx="1968" cy="672"/>
            </a:xfrm>
            <a:prstGeom prst="wedgeRectCallout">
              <a:avLst>
                <a:gd name="adj1" fmla="val -90852"/>
                <a:gd name="adj2" fmla="val -59972"/>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0" eaLnBrk="1" hangingPunct="1"/>
              <a:r>
                <a:rPr kumimoji="0" lang="en-US" altLang="zh-CN" sz="3200" b="1" dirty="0">
                  <a:solidFill>
                    <a:prstClr val="black"/>
                  </a:solidFill>
                  <a:latin typeface="幼圆" panose="02010509060101010101" pitchFamily="49" charset="-122"/>
                  <a:ea typeface="幼圆" panose="02010509060101010101" pitchFamily="49" charset="-122"/>
                </a:rPr>
                <a:t> </a:t>
              </a:r>
              <a:r>
                <a:rPr kumimoji="0" lang="zh-CN" altLang="en-US" sz="2800" b="1" dirty="0">
                  <a:solidFill>
                    <a:prstClr val="black"/>
                  </a:solidFill>
                  <a:latin typeface="黑体" panose="02010609060101010101" pitchFamily="49" charset="-122"/>
                  <a:ea typeface="黑体" panose="02010609060101010101" pitchFamily="49" charset="-122"/>
                </a:rPr>
                <a:t>是有向曲面  的</a:t>
              </a:r>
            </a:p>
            <a:p>
              <a:pPr lvl="0" eaLnBrk="1" hangingPunct="1"/>
              <a:r>
                <a:rPr kumimoji="0" lang="zh-CN" altLang="en-US" sz="2800" b="1" dirty="0">
                  <a:solidFill>
                    <a:prstClr val="black"/>
                  </a:solidFill>
                  <a:latin typeface="黑体" panose="02010609060101010101" pitchFamily="49" charset="-122"/>
                  <a:ea typeface="黑体" panose="02010609060101010101" pitchFamily="49" charset="-122"/>
                </a:rPr>
                <a:t>正向边界曲线</a:t>
              </a:r>
              <a:endParaRPr lang="zh-CN" altLang="en-US" dirty="0"/>
            </a:p>
          </p:txBody>
        </p:sp>
        <p:graphicFrame>
          <p:nvGraphicFramePr>
            <p:cNvPr id="2060" name="Object 12"/>
            <p:cNvGraphicFramePr>
              <a:graphicFrameLocks noChangeAspect="1"/>
            </p:cNvGraphicFramePr>
            <p:nvPr>
              <p:extLst>
                <p:ext uri="{D42A27DB-BD31-4B8C-83A1-F6EECF244321}">
                  <p14:modId xmlns:p14="http://schemas.microsoft.com/office/powerpoint/2010/main" val="2908415240"/>
                </p:ext>
              </p:extLst>
            </p:nvPr>
          </p:nvGraphicFramePr>
          <p:xfrm>
            <a:off x="2934" y="1263"/>
            <a:ext cx="167" cy="191"/>
          </p:xfrm>
          <a:graphic>
            <a:graphicData uri="http://schemas.openxmlformats.org/presentationml/2006/ole">
              <mc:AlternateContent xmlns:mc="http://schemas.openxmlformats.org/markup-compatibility/2006">
                <mc:Choice xmlns:v="urn:schemas-microsoft-com:vml" Requires="v">
                  <p:oleObj spid="_x0000_s15799" name="公式" r:id="rId10" imgW="266400" imgH="304560" progId="Equation.3">
                    <p:embed/>
                  </p:oleObj>
                </mc:Choice>
                <mc:Fallback>
                  <p:oleObj name="公式" r:id="rId10" imgW="266400" imgH="3045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34" y="1263"/>
                          <a:ext cx="16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1" name="Object 13"/>
            <p:cNvGraphicFramePr>
              <a:graphicFrameLocks noChangeAspect="1"/>
            </p:cNvGraphicFramePr>
            <p:nvPr>
              <p:extLst>
                <p:ext uri="{D42A27DB-BD31-4B8C-83A1-F6EECF244321}">
                  <p14:modId xmlns:p14="http://schemas.microsoft.com/office/powerpoint/2010/main" val="1044994064"/>
                </p:ext>
              </p:extLst>
            </p:nvPr>
          </p:nvGraphicFramePr>
          <p:xfrm>
            <a:off x="4260" y="1292"/>
            <a:ext cx="169" cy="192"/>
          </p:xfrm>
          <a:graphic>
            <a:graphicData uri="http://schemas.openxmlformats.org/presentationml/2006/ole">
              <mc:AlternateContent xmlns:mc="http://schemas.openxmlformats.org/markup-compatibility/2006">
                <mc:Choice xmlns:v="urn:schemas-microsoft-com:vml" Requires="v">
                  <p:oleObj spid="_x0000_s15800" name="公式" r:id="rId12" imgW="266400" imgH="304560" progId="Equation.3">
                    <p:embed/>
                  </p:oleObj>
                </mc:Choice>
                <mc:Fallback>
                  <p:oleObj name="公式" r:id="rId12" imgW="266400" imgH="3045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 y="1292"/>
                          <a:ext cx="16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11" name="Text Box 15"/>
          <p:cNvSpPr txBox="1">
            <a:spLocks noChangeArrowheads="1"/>
          </p:cNvSpPr>
          <p:nvPr/>
        </p:nvSpPr>
        <p:spPr bwMode="auto">
          <a:xfrm>
            <a:off x="4419600" y="7620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b="1" dirty="0">
                <a:ea typeface="黑体" panose="02010609060101010101" pitchFamily="49" charset="-122"/>
              </a:rPr>
              <a:t>右手法则</a:t>
            </a:r>
            <a:endParaRPr lang="zh-CN" altLang="en-US" dirty="0"/>
          </a:p>
        </p:txBody>
      </p:sp>
      <p:grpSp>
        <p:nvGrpSpPr>
          <p:cNvPr id="4" name="Group 16"/>
          <p:cNvGrpSpPr>
            <a:grpSpLocks/>
          </p:cNvGrpSpPr>
          <p:nvPr/>
        </p:nvGrpSpPr>
        <p:grpSpPr bwMode="auto">
          <a:xfrm>
            <a:off x="7086600" y="2803381"/>
            <a:ext cx="3963988" cy="3525838"/>
            <a:chOff x="2832" y="1763"/>
            <a:chExt cx="2497" cy="2221"/>
          </a:xfrm>
        </p:grpSpPr>
        <p:grpSp>
          <p:nvGrpSpPr>
            <p:cNvPr id="2073" name="Group 17"/>
            <p:cNvGrpSpPr>
              <a:grpSpLocks/>
            </p:cNvGrpSpPr>
            <p:nvPr/>
          </p:nvGrpSpPr>
          <p:grpSpPr bwMode="auto">
            <a:xfrm>
              <a:off x="2832" y="1763"/>
              <a:ext cx="2497" cy="2221"/>
              <a:chOff x="2473" y="672"/>
              <a:chExt cx="3022" cy="2688"/>
            </a:xfrm>
          </p:grpSpPr>
          <p:grpSp>
            <p:nvGrpSpPr>
              <p:cNvPr id="2076" name="Group 18"/>
              <p:cNvGrpSpPr>
                <a:grpSpLocks/>
              </p:cNvGrpSpPr>
              <p:nvPr/>
            </p:nvGrpSpPr>
            <p:grpSpPr bwMode="auto">
              <a:xfrm>
                <a:off x="2473" y="672"/>
                <a:ext cx="3022" cy="2688"/>
                <a:chOff x="2473" y="672"/>
                <a:chExt cx="3022" cy="2688"/>
              </a:xfrm>
            </p:grpSpPr>
            <p:sp>
              <p:nvSpPr>
                <p:cNvPr id="2077" name="Oval 19"/>
                <p:cNvSpPr>
                  <a:spLocks noChangeArrowheads="1"/>
                </p:cNvSpPr>
                <p:nvPr/>
              </p:nvSpPr>
              <p:spPr bwMode="auto">
                <a:xfrm>
                  <a:off x="3504" y="2767"/>
                  <a:ext cx="1008" cy="288"/>
                </a:xfrm>
                <a:prstGeom prst="ellipse">
                  <a:avLst/>
                </a:prstGeom>
                <a:solidFill>
                  <a:srgbClr val="00FFFF"/>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78" name="Line 20"/>
                <p:cNvSpPr>
                  <a:spLocks noChangeShapeType="1"/>
                </p:cNvSpPr>
                <p:nvPr/>
              </p:nvSpPr>
              <p:spPr bwMode="auto">
                <a:xfrm flipV="1">
                  <a:off x="3504" y="1680"/>
                  <a:ext cx="0" cy="1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21"/>
                <p:cNvSpPr>
                  <a:spLocks noChangeShapeType="1"/>
                </p:cNvSpPr>
                <p:nvPr/>
              </p:nvSpPr>
              <p:spPr bwMode="auto">
                <a:xfrm flipV="1">
                  <a:off x="4512" y="1423"/>
                  <a:ext cx="0" cy="14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Oval 22"/>
                <p:cNvSpPr>
                  <a:spLocks noChangeArrowheads="1"/>
                </p:cNvSpPr>
                <p:nvPr/>
              </p:nvSpPr>
              <p:spPr bwMode="auto">
                <a:xfrm rot="20163373">
                  <a:off x="3456" y="1466"/>
                  <a:ext cx="1085" cy="382"/>
                </a:xfrm>
                <a:prstGeom prst="ellipse">
                  <a:avLst/>
                </a:prstGeom>
                <a:solidFill>
                  <a:srgbClr val="FFFF99">
                    <a:alpha val="50195"/>
                  </a:srgbClr>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2081" name="Arc 23"/>
                <p:cNvSpPr>
                  <a:spLocks/>
                </p:cNvSpPr>
                <p:nvPr/>
              </p:nvSpPr>
              <p:spPr bwMode="auto">
                <a:xfrm rot="18469222">
                  <a:off x="3613" y="1196"/>
                  <a:ext cx="895" cy="903"/>
                </a:xfrm>
                <a:custGeom>
                  <a:avLst/>
                  <a:gdLst>
                    <a:gd name="T0" fmla="*/ 0 w 30070"/>
                    <a:gd name="T1" fmla="*/ 84 h 21600"/>
                    <a:gd name="T2" fmla="*/ 895 w 30070"/>
                    <a:gd name="T3" fmla="*/ 685 h 21600"/>
                    <a:gd name="T4" fmla="*/ 271 w 30070"/>
                    <a:gd name="T5" fmla="*/ 903 h 21600"/>
                    <a:gd name="T6" fmla="*/ 0 60000 65536"/>
                    <a:gd name="T7" fmla="*/ 0 60000 65536"/>
                    <a:gd name="T8" fmla="*/ 0 60000 65536"/>
                    <a:gd name="T9" fmla="*/ 0 w 30070"/>
                    <a:gd name="T10" fmla="*/ 0 h 21600"/>
                    <a:gd name="T11" fmla="*/ 30070 w 30070"/>
                    <a:gd name="T12" fmla="*/ 21600 h 21600"/>
                  </a:gdLst>
                  <a:ahLst/>
                  <a:cxnLst>
                    <a:cxn ang="T6">
                      <a:pos x="T0" y="T1"/>
                    </a:cxn>
                    <a:cxn ang="T7">
                      <a:pos x="T2" y="T3"/>
                    </a:cxn>
                    <a:cxn ang="T8">
                      <a:pos x="T4" y="T5"/>
                    </a:cxn>
                  </a:cxnLst>
                  <a:rect l="T9" t="T10" r="T11" b="T12"/>
                  <a:pathLst>
                    <a:path w="30070" h="21600" fill="none" extrusionOk="0">
                      <a:moveTo>
                        <a:pt x="-1" y="2014"/>
                      </a:moveTo>
                      <a:cubicBezTo>
                        <a:pt x="2853" y="687"/>
                        <a:pt x="5962" y="-1"/>
                        <a:pt x="9109" y="0"/>
                      </a:cubicBezTo>
                      <a:cubicBezTo>
                        <a:pt x="19029" y="0"/>
                        <a:pt x="27674" y="6757"/>
                        <a:pt x="30070" y="16384"/>
                      </a:cubicBezTo>
                    </a:path>
                    <a:path w="30070" h="21600" stroke="0" extrusionOk="0">
                      <a:moveTo>
                        <a:pt x="-1" y="2014"/>
                      </a:moveTo>
                      <a:cubicBezTo>
                        <a:pt x="2853" y="687"/>
                        <a:pt x="5962" y="-1"/>
                        <a:pt x="9109" y="0"/>
                      </a:cubicBezTo>
                      <a:cubicBezTo>
                        <a:pt x="19029" y="0"/>
                        <a:pt x="27674" y="6757"/>
                        <a:pt x="30070" y="16384"/>
                      </a:cubicBezTo>
                      <a:lnTo>
                        <a:pt x="9109"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82" name="Line 24"/>
                <p:cNvSpPr>
                  <a:spLocks noChangeShapeType="1"/>
                </p:cNvSpPr>
                <p:nvPr/>
              </p:nvSpPr>
              <p:spPr bwMode="auto">
                <a:xfrm>
                  <a:off x="3216" y="2640"/>
                  <a:ext cx="20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3" name="Line 25"/>
                <p:cNvSpPr>
                  <a:spLocks noChangeShapeType="1"/>
                </p:cNvSpPr>
                <p:nvPr/>
              </p:nvSpPr>
              <p:spPr bwMode="auto">
                <a:xfrm flipV="1">
                  <a:off x="3216" y="864"/>
                  <a:ext cx="0" cy="17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4" name="Line 26"/>
                <p:cNvSpPr>
                  <a:spLocks noChangeShapeType="1"/>
                </p:cNvSpPr>
                <p:nvPr/>
              </p:nvSpPr>
              <p:spPr bwMode="auto">
                <a:xfrm flipH="1">
                  <a:off x="2640" y="2640"/>
                  <a:ext cx="576" cy="5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3" name="Object 5"/>
                <p:cNvGraphicFramePr>
                  <a:graphicFrameLocks noChangeAspect="1"/>
                </p:cNvGraphicFramePr>
                <p:nvPr/>
              </p:nvGraphicFramePr>
              <p:xfrm>
                <a:off x="2473" y="3201"/>
                <a:ext cx="167" cy="159"/>
              </p:xfrm>
              <a:graphic>
                <a:graphicData uri="http://schemas.openxmlformats.org/presentationml/2006/ole">
                  <mc:AlternateContent xmlns:mc="http://schemas.openxmlformats.org/markup-compatibility/2006">
                    <mc:Choice xmlns:v="urn:schemas-microsoft-com:vml" Requires="v">
                      <p:oleObj spid="_x0000_s15801" name="公式" r:id="rId14" imgW="266400" imgH="253800" progId="Equation.3">
                        <p:embed/>
                      </p:oleObj>
                    </mc:Choice>
                    <mc:Fallback>
                      <p:oleObj name="公式" r:id="rId14" imgW="266400" imgH="253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73" y="3201"/>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5328" y="2544"/>
                <a:ext cx="167" cy="208"/>
              </p:xfrm>
              <a:graphic>
                <a:graphicData uri="http://schemas.openxmlformats.org/presentationml/2006/ole">
                  <mc:AlternateContent xmlns:mc="http://schemas.openxmlformats.org/markup-compatibility/2006">
                    <mc:Choice xmlns:v="urn:schemas-microsoft-com:vml" Requires="v">
                      <p:oleObj spid="_x0000_s15802" name="公式" r:id="rId16" imgW="266400" imgH="330120" progId="Equation.3">
                        <p:embed/>
                      </p:oleObj>
                    </mc:Choice>
                    <mc:Fallback>
                      <p:oleObj name="公式" r:id="rId16" imgW="266400" imgH="33012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8" y="2544"/>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3168" y="672"/>
                <a:ext cx="135" cy="167"/>
              </p:xfrm>
              <a:graphic>
                <a:graphicData uri="http://schemas.openxmlformats.org/presentationml/2006/ole">
                  <mc:AlternateContent xmlns:mc="http://schemas.openxmlformats.org/markup-compatibility/2006">
                    <mc:Choice xmlns:v="urn:schemas-microsoft-com:vml" Requires="v">
                      <p:oleObj spid="_x0000_s15803" name="公式" r:id="rId18" imgW="215640" imgH="266400" progId="Equation.3">
                        <p:embed/>
                      </p:oleObj>
                    </mc:Choice>
                    <mc:Fallback>
                      <p:oleObj name="公式" r:id="rId18" imgW="215640" imgH="2664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68" y="672"/>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3216" y="2673"/>
                <a:ext cx="144" cy="159"/>
              </p:xfrm>
              <a:graphic>
                <a:graphicData uri="http://schemas.openxmlformats.org/presentationml/2006/ole">
                  <mc:AlternateContent xmlns:mc="http://schemas.openxmlformats.org/markup-compatibility/2006">
                    <mc:Choice xmlns:v="urn:schemas-microsoft-com:vml" Requires="v">
                      <p:oleObj spid="_x0000_s15804" name="公式" r:id="rId20" imgW="228600" imgH="253800" progId="Equation.3">
                        <p:embed/>
                      </p:oleObj>
                    </mc:Choice>
                    <mc:Fallback>
                      <p:oleObj name="公式" r:id="rId20" imgW="228600" imgH="2538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16" y="2673"/>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7" name="Object 9"/>
                <p:cNvGraphicFramePr>
                  <a:graphicFrameLocks noChangeAspect="1"/>
                </p:cNvGraphicFramePr>
                <p:nvPr/>
              </p:nvGraphicFramePr>
              <p:xfrm>
                <a:off x="3968" y="1008"/>
                <a:ext cx="1168" cy="266"/>
              </p:xfrm>
              <a:graphic>
                <a:graphicData uri="http://schemas.openxmlformats.org/presentationml/2006/ole">
                  <mc:AlternateContent xmlns:mc="http://schemas.openxmlformats.org/markup-compatibility/2006">
                    <mc:Choice xmlns:v="urn:schemas-microsoft-com:vml" Requires="v">
                      <p:oleObj spid="_x0000_s15805" name="公式" r:id="rId22" imgW="2387520" imgH="545760" progId="Equation.3">
                        <p:embed/>
                      </p:oleObj>
                    </mc:Choice>
                    <mc:Fallback>
                      <p:oleObj name="公式" r:id="rId22" imgW="2387520" imgH="54576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68" y="1008"/>
                              <a:ext cx="116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10"/>
                <p:cNvGraphicFramePr>
                  <a:graphicFrameLocks noChangeAspect="1"/>
                </p:cNvGraphicFramePr>
                <p:nvPr/>
              </p:nvGraphicFramePr>
              <p:xfrm>
                <a:off x="3768" y="2752"/>
                <a:ext cx="360" cy="320"/>
              </p:xfrm>
              <a:graphic>
                <a:graphicData uri="http://schemas.openxmlformats.org/presentationml/2006/ole">
                  <mc:AlternateContent xmlns:mc="http://schemas.openxmlformats.org/markup-compatibility/2006">
                    <mc:Choice xmlns:v="urn:schemas-microsoft-com:vml" Requires="v">
                      <p:oleObj spid="_x0000_s15806" name="公式" r:id="rId24" imgW="571320" imgH="507960" progId="Equation.3">
                        <p:embed/>
                      </p:oleObj>
                    </mc:Choice>
                    <mc:Fallback>
                      <p:oleObj name="公式" r:id="rId24" imgW="571320" imgH="50796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68" y="2752"/>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11"/>
                <p:cNvGraphicFramePr>
                  <a:graphicFrameLocks noChangeAspect="1"/>
                </p:cNvGraphicFramePr>
                <p:nvPr/>
              </p:nvGraphicFramePr>
              <p:xfrm>
                <a:off x="3913" y="1920"/>
                <a:ext cx="167" cy="191"/>
              </p:xfrm>
              <a:graphic>
                <a:graphicData uri="http://schemas.openxmlformats.org/presentationml/2006/ole">
                  <mc:AlternateContent xmlns:mc="http://schemas.openxmlformats.org/markup-compatibility/2006">
                    <mc:Choice xmlns:v="urn:schemas-microsoft-com:vml" Requires="v">
                      <p:oleObj spid="_x0000_s15807" name="公式" r:id="rId26" imgW="266400" imgH="304560" progId="Equation.3">
                        <p:embed/>
                      </p:oleObj>
                    </mc:Choice>
                    <mc:Fallback>
                      <p:oleObj name="公式" r:id="rId26" imgW="266400" imgH="3045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13" y="1920"/>
                              <a:ext cx="16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5" name="Line 34"/>
                <p:cNvSpPr>
                  <a:spLocks noChangeShapeType="1"/>
                </p:cNvSpPr>
                <p:nvPr/>
              </p:nvSpPr>
              <p:spPr bwMode="auto">
                <a:xfrm flipV="1">
                  <a:off x="4128" y="1728"/>
                  <a:ext cx="144" cy="8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35"/>
                <p:cNvSpPr>
                  <a:spLocks noChangeShapeType="1"/>
                </p:cNvSpPr>
                <p:nvPr/>
              </p:nvSpPr>
              <p:spPr bwMode="auto">
                <a:xfrm flipH="1">
                  <a:off x="3888" y="1488"/>
                  <a:ext cx="48" cy="2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052" name="Object 4"/>
              <p:cNvGraphicFramePr>
                <a:graphicFrameLocks noChangeAspect="1"/>
              </p:cNvGraphicFramePr>
              <p:nvPr/>
            </p:nvGraphicFramePr>
            <p:xfrm>
              <a:off x="4169" y="3072"/>
              <a:ext cx="199" cy="208"/>
            </p:xfrm>
            <a:graphic>
              <a:graphicData uri="http://schemas.openxmlformats.org/presentationml/2006/ole">
                <mc:AlternateContent xmlns:mc="http://schemas.openxmlformats.org/markup-compatibility/2006">
                  <mc:Choice xmlns:v="urn:schemas-microsoft-com:vml" Requires="v">
                    <p:oleObj spid="_x0000_s15808" name="公式" r:id="rId28" imgW="317160" imgH="330120" progId="Equation.3">
                      <p:embed/>
                    </p:oleObj>
                  </mc:Choice>
                  <mc:Fallback>
                    <p:oleObj name="公式" r:id="rId28" imgW="317160" imgH="33012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69" y="3072"/>
                            <a:ext cx="19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4" name="Line 37"/>
            <p:cNvSpPr>
              <a:spLocks noChangeShapeType="1"/>
            </p:cNvSpPr>
            <p:nvPr/>
          </p:nvSpPr>
          <p:spPr bwMode="auto">
            <a:xfrm flipH="1" flipV="1">
              <a:off x="3805" y="2199"/>
              <a:ext cx="138" cy="2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1" name="Object 3"/>
            <p:cNvGraphicFramePr>
              <a:graphicFrameLocks noChangeAspect="1"/>
            </p:cNvGraphicFramePr>
            <p:nvPr/>
          </p:nvGraphicFramePr>
          <p:xfrm>
            <a:off x="3702" y="2093"/>
            <a:ext cx="131" cy="163"/>
          </p:xfrm>
          <a:graphic>
            <a:graphicData uri="http://schemas.openxmlformats.org/presentationml/2006/ole">
              <mc:AlternateContent xmlns:mc="http://schemas.openxmlformats.org/markup-compatibility/2006">
                <mc:Choice xmlns:v="urn:schemas-microsoft-com:vml" Requires="v">
                  <p:oleObj spid="_x0000_s15809" name="公式" r:id="rId30" imgW="253800" imgH="317160" progId="Equation.3">
                    <p:embed/>
                  </p:oleObj>
                </mc:Choice>
                <mc:Fallback>
                  <p:oleObj name="公式" r:id="rId30" imgW="253800" imgH="31716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02" y="2093"/>
                          <a:ext cx="131"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5" name="Line 39"/>
            <p:cNvSpPr>
              <a:spLocks noChangeShapeType="1"/>
            </p:cNvSpPr>
            <p:nvPr/>
          </p:nvSpPr>
          <p:spPr bwMode="auto">
            <a:xfrm>
              <a:off x="3982" y="3746"/>
              <a:ext cx="19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36" name="Rectangle 40"/>
          <p:cNvSpPr>
            <a:spLocks noChangeArrowheads="1"/>
          </p:cNvSpPr>
          <p:nvPr/>
        </p:nvSpPr>
        <p:spPr bwMode="auto">
          <a:xfrm>
            <a:off x="2362200" y="268763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黑体" panose="02010609060101010101" pitchFamily="49" charset="-122"/>
                <a:ea typeface="黑体" panose="02010609060101010101" pitchFamily="49" charset="-122"/>
              </a:rPr>
              <a:t>证明</a:t>
            </a:r>
          </a:p>
        </p:txBody>
      </p:sp>
      <p:graphicFrame>
        <p:nvGraphicFramePr>
          <p:cNvPr id="55337" name="Object 2"/>
          <p:cNvGraphicFramePr>
            <a:graphicFrameLocks noChangeAspect="1"/>
          </p:cNvGraphicFramePr>
          <p:nvPr>
            <p:extLst>
              <p:ext uri="{D42A27DB-BD31-4B8C-83A1-F6EECF244321}">
                <p14:modId xmlns:p14="http://schemas.microsoft.com/office/powerpoint/2010/main" val="810827542"/>
              </p:ext>
            </p:extLst>
          </p:nvPr>
        </p:nvGraphicFramePr>
        <p:xfrm>
          <a:off x="2451100" y="3224213"/>
          <a:ext cx="4016375" cy="2968625"/>
        </p:xfrm>
        <a:graphic>
          <a:graphicData uri="http://schemas.openxmlformats.org/presentationml/2006/ole">
            <mc:AlternateContent xmlns:mc="http://schemas.openxmlformats.org/markup-compatibility/2006">
              <mc:Choice xmlns:v="urn:schemas-microsoft-com:vml" Requires="v">
                <p:oleObj spid="_x0000_s15810" name="Document" r:id="rId32" imgW="4019700" imgH="2975147" progId="Word.Document.8">
                  <p:embed/>
                </p:oleObj>
              </mc:Choice>
              <mc:Fallback>
                <p:oleObj name="Document" r:id="rId32" imgW="4019700" imgH="2975147" progId="Word.Document.8">
                  <p:embed/>
                  <p:pic>
                    <p:nvPicPr>
                      <p:cNvPr id="0" name=""/>
                      <p:cNvPicPr preferRelativeResize="0">
                        <a:picLocks noChangeAspect="1" noChangeArrowheads="1"/>
                      </p:cNvPicPr>
                      <p:nvPr/>
                    </p:nvPicPr>
                    <p:blipFill>
                      <a:blip r:embed="rId33"/>
                      <a:srcRect/>
                      <a:stretch>
                        <a:fillRect/>
                      </a:stretch>
                    </p:blipFill>
                    <p:spPr bwMode="auto">
                      <a:xfrm>
                        <a:off x="2451100" y="3224213"/>
                        <a:ext cx="4016375" cy="296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38" name="Text Box 42"/>
          <p:cNvSpPr txBox="1">
            <a:spLocks noChangeArrowheads="1"/>
          </p:cNvSpPr>
          <p:nvPr/>
        </p:nvSpPr>
        <p:spPr bwMode="auto">
          <a:xfrm>
            <a:off x="3505200" y="2701926"/>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t>如图</a:t>
            </a:r>
            <a:endParaRPr lang="zh-CN" altLang="en-US" sz="2800"/>
          </a:p>
        </p:txBody>
      </p:sp>
      <p:sp>
        <p:nvSpPr>
          <p:cNvPr id="55339" name="Line 43"/>
          <p:cNvSpPr>
            <a:spLocks noChangeShapeType="1"/>
          </p:cNvSpPr>
          <p:nvPr/>
        </p:nvSpPr>
        <p:spPr bwMode="auto">
          <a:xfrm>
            <a:off x="2438400" y="4364038"/>
            <a:ext cx="26670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2561467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5311"/>
                                        </p:tgtEl>
                                        <p:attrNameLst>
                                          <p:attrName>style.visibility</p:attrName>
                                        </p:attrNameLst>
                                      </p:cBhvr>
                                      <p:to>
                                        <p:strVal val="visible"/>
                                      </p:to>
                                    </p:set>
                                    <p:animEffect transition="in" filter="slide(fromLeft)">
                                      <p:cBhvr>
                                        <p:cTn id="11" dur="500"/>
                                        <p:tgtEl>
                                          <p:spTgt spid="553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5336"/>
                                        </p:tgtEl>
                                        <p:attrNameLst>
                                          <p:attrName>style.visibility</p:attrName>
                                        </p:attrNameLst>
                                      </p:cBhvr>
                                      <p:to>
                                        <p:strVal val="visible"/>
                                      </p:to>
                                    </p:set>
                                    <p:animEffect transition="in" filter="wipe(left)">
                                      <p:cBhvr>
                                        <p:cTn id="16" dur="500"/>
                                        <p:tgtEl>
                                          <p:spTgt spid="55336"/>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5338"/>
                                        </p:tgtEl>
                                        <p:attrNameLst>
                                          <p:attrName>style.visibility</p:attrName>
                                        </p:attrNameLst>
                                      </p:cBhvr>
                                      <p:to>
                                        <p:strVal val="visible"/>
                                      </p:to>
                                    </p:set>
                                    <p:animEffect transition="in" filter="dissolve">
                                      <p:cBhvr>
                                        <p:cTn id="20" dur="500"/>
                                        <p:tgtEl>
                                          <p:spTgt spid="55338"/>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5337"/>
                                        </p:tgtEl>
                                        <p:attrNameLst>
                                          <p:attrName>style.visibility</p:attrName>
                                        </p:attrNameLst>
                                      </p:cBhvr>
                                      <p:to>
                                        <p:strVal val="visible"/>
                                      </p:to>
                                    </p:set>
                                    <p:animEffect transition="in" filter="wipe(left)">
                                      <p:cBhvr>
                                        <p:cTn id="29" dur="500"/>
                                        <p:tgtEl>
                                          <p:spTgt spid="55337"/>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5339"/>
                                        </p:tgtEl>
                                        <p:attrNameLst>
                                          <p:attrName>style.visibility</p:attrName>
                                        </p:attrNameLst>
                                      </p:cBhvr>
                                      <p:to>
                                        <p:strVal val="visible"/>
                                      </p:to>
                                    </p:set>
                                    <p:animEffect transition="in" filter="wipe(left)">
                                      <p:cBhvr>
                                        <p:cTn id="33" dur="500"/>
                                        <p:tgtEl>
                                          <p:spTgt spid="55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1" grpId="0" autoUpdateAnimBg="0"/>
      <p:bldP spid="55336" grpId="0" autoUpdateAnimBg="0"/>
      <p:bldP spid="55338" grpId="0" autoUpdateAnimBg="0"/>
      <p:bldP spid="553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2"/>
          <p:cNvSpPr txBox="1">
            <a:spLocks noChangeArrowheads="1"/>
          </p:cNvSpPr>
          <p:nvPr/>
        </p:nvSpPr>
        <p:spPr bwMode="auto">
          <a:xfrm>
            <a:off x="2438400" y="762001"/>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思路</a:t>
            </a:r>
            <a:endParaRPr lang="zh-CN" altLang="en-US" sz="2800"/>
          </a:p>
        </p:txBody>
      </p:sp>
      <p:graphicFrame>
        <p:nvGraphicFramePr>
          <p:cNvPr id="87040" name="Object 2"/>
          <p:cNvGraphicFramePr>
            <a:graphicFrameLocks noChangeAspect="1"/>
          </p:cNvGraphicFramePr>
          <p:nvPr>
            <p:extLst>
              <p:ext uri="{D42A27DB-BD31-4B8C-83A1-F6EECF244321}">
                <p14:modId xmlns:p14="http://schemas.microsoft.com/office/powerpoint/2010/main" val="1595055996"/>
              </p:ext>
            </p:extLst>
          </p:nvPr>
        </p:nvGraphicFramePr>
        <p:xfrm>
          <a:off x="2024620" y="1640541"/>
          <a:ext cx="7627671" cy="988290"/>
        </p:xfrm>
        <a:graphic>
          <a:graphicData uri="http://schemas.openxmlformats.org/presentationml/2006/ole">
            <mc:AlternateContent xmlns:mc="http://schemas.openxmlformats.org/markup-compatibility/2006">
              <mc:Choice xmlns:v="urn:schemas-microsoft-com:vml" Requires="v">
                <p:oleObj spid="_x0000_s13400" name="Equation" r:id="rId3" imgW="3441600" imgH="444240" progId="Equation.DSMT4">
                  <p:embed/>
                </p:oleObj>
              </mc:Choice>
              <mc:Fallback>
                <p:oleObj name="Equation" r:id="rId3" imgW="3441600" imgH="444240" progId="Equation.DSMT4">
                  <p:embed/>
                  <p:pic>
                    <p:nvPicPr>
                      <p:cNvPr id="0" name=""/>
                      <p:cNvPicPr>
                        <a:picLocks noChangeAspect="1" noChangeArrowheads="1"/>
                      </p:cNvPicPr>
                      <p:nvPr/>
                    </p:nvPicPr>
                    <p:blipFill>
                      <a:blip r:embed="rId4"/>
                      <a:srcRect/>
                      <a:stretch>
                        <a:fillRect/>
                      </a:stretch>
                    </p:blipFill>
                    <p:spPr bwMode="auto">
                      <a:xfrm>
                        <a:off x="2024620" y="1640541"/>
                        <a:ext cx="7627671" cy="988290"/>
                      </a:xfrm>
                      <a:prstGeom prst="rect">
                        <a:avLst/>
                      </a:prstGeom>
                      <a:noFill/>
                      <a:ln>
                        <a:noFill/>
                      </a:ln>
                      <a:effectLst/>
                      <a:extLst/>
                    </p:spPr>
                  </p:pic>
                </p:oleObj>
              </mc:Fallback>
            </mc:AlternateContent>
          </a:graphicData>
        </a:graphic>
      </p:graphicFrame>
      <p:graphicFrame>
        <p:nvGraphicFramePr>
          <p:cNvPr id="87041" name="Object 3"/>
          <p:cNvGraphicFramePr>
            <a:graphicFrameLocks noChangeAspect="1"/>
          </p:cNvGraphicFramePr>
          <p:nvPr>
            <p:extLst>
              <p:ext uri="{D42A27DB-BD31-4B8C-83A1-F6EECF244321}">
                <p14:modId xmlns:p14="http://schemas.microsoft.com/office/powerpoint/2010/main" val="2048458159"/>
              </p:ext>
            </p:extLst>
          </p:nvPr>
        </p:nvGraphicFramePr>
        <p:xfrm>
          <a:off x="2495480" y="3393422"/>
          <a:ext cx="6158994" cy="596665"/>
        </p:xfrm>
        <a:graphic>
          <a:graphicData uri="http://schemas.openxmlformats.org/presentationml/2006/ole">
            <mc:AlternateContent xmlns:mc="http://schemas.openxmlformats.org/markup-compatibility/2006">
              <mc:Choice xmlns:v="urn:schemas-microsoft-com:vml" Requires="v">
                <p:oleObj spid="_x0000_s13401" name="Equation" r:id="rId5" imgW="2489040" imgH="241200" progId="Equation.DSMT4">
                  <p:embed/>
                </p:oleObj>
              </mc:Choice>
              <mc:Fallback>
                <p:oleObj name="Equation" r:id="rId5" imgW="2489040" imgH="241200" progId="Equation.DSMT4">
                  <p:embed/>
                  <p:pic>
                    <p:nvPicPr>
                      <p:cNvPr id="0" name=""/>
                      <p:cNvPicPr>
                        <a:picLocks noChangeAspect="1" noChangeArrowheads="1"/>
                      </p:cNvPicPr>
                      <p:nvPr/>
                    </p:nvPicPr>
                    <p:blipFill>
                      <a:blip r:embed="rId6"/>
                      <a:srcRect/>
                      <a:stretch>
                        <a:fillRect/>
                      </a:stretch>
                    </p:blipFill>
                    <p:spPr bwMode="auto">
                      <a:xfrm>
                        <a:off x="2495480" y="3393422"/>
                        <a:ext cx="6158994" cy="596665"/>
                      </a:xfrm>
                      <a:prstGeom prst="rect">
                        <a:avLst/>
                      </a:prstGeom>
                      <a:noFill/>
                      <a:ln>
                        <a:noFill/>
                      </a:ln>
                      <a:effectLst/>
                      <a:extLst/>
                    </p:spPr>
                  </p:pic>
                </p:oleObj>
              </mc:Fallback>
            </mc:AlternateContent>
          </a:graphicData>
        </a:graphic>
      </p:graphicFrame>
      <p:graphicFrame>
        <p:nvGraphicFramePr>
          <p:cNvPr id="87042" name="Object 4"/>
          <p:cNvGraphicFramePr>
            <a:graphicFrameLocks noChangeAspect="1"/>
          </p:cNvGraphicFramePr>
          <p:nvPr>
            <p:extLst>
              <p:ext uri="{D42A27DB-BD31-4B8C-83A1-F6EECF244321}">
                <p14:modId xmlns:p14="http://schemas.microsoft.com/office/powerpoint/2010/main" val="985415196"/>
              </p:ext>
            </p:extLst>
          </p:nvPr>
        </p:nvGraphicFramePr>
        <p:xfrm>
          <a:off x="2244725" y="4273550"/>
          <a:ext cx="7594600" cy="1028700"/>
        </p:xfrm>
        <a:graphic>
          <a:graphicData uri="http://schemas.openxmlformats.org/presentationml/2006/ole">
            <mc:AlternateContent xmlns:mc="http://schemas.openxmlformats.org/markup-compatibility/2006">
              <mc:Choice xmlns:v="urn:schemas-microsoft-com:vml" Requires="v">
                <p:oleObj spid="_x0000_s13402" name="Equation" r:id="rId7" imgW="3276360" imgH="444240" progId="Equation.DSMT4">
                  <p:embed/>
                </p:oleObj>
              </mc:Choice>
              <mc:Fallback>
                <p:oleObj name="Equation" r:id="rId7" imgW="3276360" imgH="444240" progId="Equation.DSMT4">
                  <p:embed/>
                  <p:pic>
                    <p:nvPicPr>
                      <p:cNvPr id="0" name=""/>
                      <p:cNvPicPr>
                        <a:picLocks noChangeAspect="1" noChangeArrowheads="1"/>
                      </p:cNvPicPr>
                      <p:nvPr/>
                    </p:nvPicPr>
                    <p:blipFill>
                      <a:blip r:embed="rId8"/>
                      <a:srcRect/>
                      <a:stretch>
                        <a:fillRect/>
                      </a:stretch>
                    </p:blipFill>
                    <p:spPr bwMode="auto">
                      <a:xfrm>
                        <a:off x="2244725" y="4273550"/>
                        <a:ext cx="7594600" cy="1028700"/>
                      </a:xfrm>
                      <a:prstGeom prst="rect">
                        <a:avLst/>
                      </a:prstGeom>
                      <a:noFill/>
                      <a:ln>
                        <a:noFill/>
                      </a:ln>
                      <a:effectLst/>
                      <a:extLst/>
                    </p:spPr>
                  </p:pic>
                </p:oleObj>
              </mc:Fallback>
            </mc:AlternateContent>
          </a:graphicData>
        </a:graphic>
      </p:graphicFrame>
      <p:sp>
        <p:nvSpPr>
          <p:cNvPr id="57350" name="Text Box 6"/>
          <p:cNvSpPr txBox="1">
            <a:spLocks noChangeArrowheads="1"/>
          </p:cNvSpPr>
          <p:nvPr/>
        </p:nvSpPr>
        <p:spPr bwMode="auto">
          <a:xfrm>
            <a:off x="9095817" y="262883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a:t>
            </a:r>
            <a:r>
              <a:rPr lang="en-US" altLang="zh-CN" sz="2800" b="1" dirty="0"/>
              <a:t>2</a:t>
            </a:r>
            <a:r>
              <a:rPr lang="zh-CN" altLang="en-US" sz="2800" b="1" dirty="0"/>
              <a:t>）</a:t>
            </a:r>
          </a:p>
        </p:txBody>
      </p:sp>
      <p:sp>
        <p:nvSpPr>
          <p:cNvPr id="57351" name="Text Box 7"/>
          <p:cNvSpPr txBox="1">
            <a:spLocks noChangeArrowheads="1"/>
          </p:cNvSpPr>
          <p:nvPr/>
        </p:nvSpPr>
        <p:spPr bwMode="auto">
          <a:xfrm>
            <a:off x="9258300" y="5395959"/>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a:t>
            </a:r>
            <a:r>
              <a:rPr lang="en-US" altLang="zh-CN" sz="2800" b="1" dirty="0"/>
              <a:t>3</a:t>
            </a:r>
            <a:r>
              <a:rPr lang="zh-CN" altLang="en-US" sz="2800" b="1" dirty="0"/>
              <a:t>）</a:t>
            </a:r>
          </a:p>
        </p:txBody>
      </p:sp>
    </p:spTree>
    <p:extLst>
      <p:ext uri="{BB962C8B-B14F-4D97-AF65-F5344CB8AC3E}">
        <p14:creationId xmlns:p14="http://schemas.microsoft.com/office/powerpoint/2010/main" val="4201399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0"/>
                                        </p:tgtEl>
                                        <p:attrNameLst>
                                          <p:attrName>style.visibility</p:attrName>
                                        </p:attrNameLst>
                                      </p:cBhvr>
                                      <p:to>
                                        <p:strVal val="visible"/>
                                      </p:to>
                                    </p:set>
                                    <p:animEffect transition="in" filter="wipe(left)">
                                      <p:cBhvr>
                                        <p:cTn id="7" dur="500"/>
                                        <p:tgtEl>
                                          <p:spTgt spid="87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wipe(left)">
                                      <p:cBhvr>
                                        <p:cTn id="12" dur="500"/>
                                        <p:tgtEl>
                                          <p:spTgt spid="57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1"/>
                                        </p:tgtEl>
                                        <p:attrNameLst>
                                          <p:attrName>style.visibility</p:attrName>
                                        </p:attrNameLst>
                                      </p:cBhvr>
                                      <p:to>
                                        <p:strVal val="visible"/>
                                      </p:to>
                                    </p:set>
                                    <p:animEffect transition="in" filter="wipe(left)">
                                      <p:cBhvr>
                                        <p:cTn id="17" dur="500"/>
                                        <p:tgtEl>
                                          <p:spTgt spid="87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042"/>
                                        </p:tgtEl>
                                        <p:attrNameLst>
                                          <p:attrName>style.visibility</p:attrName>
                                        </p:attrNameLst>
                                      </p:cBhvr>
                                      <p:to>
                                        <p:strVal val="visible"/>
                                      </p:to>
                                    </p:set>
                                    <p:animEffect transition="in" filter="wipe(left)">
                                      <p:cBhvr>
                                        <p:cTn id="22" dur="500"/>
                                        <p:tgtEl>
                                          <p:spTgt spid="87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51"/>
                                        </p:tgtEl>
                                        <p:attrNameLst>
                                          <p:attrName>style.visibility</p:attrName>
                                        </p:attrNameLst>
                                      </p:cBhvr>
                                      <p:to>
                                        <p:strVal val="visible"/>
                                      </p:to>
                                    </p:set>
                                    <p:animEffect transition="in" filter="wipe(left)">
                                      <p:cBhvr>
                                        <p:cTn id="27"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utoUpdateAnimBg="0"/>
      <p:bldP spid="5735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1918368848"/>
              </p:ext>
            </p:extLst>
          </p:nvPr>
        </p:nvGraphicFramePr>
        <p:xfrm>
          <a:off x="1909909" y="1119644"/>
          <a:ext cx="7673882" cy="1013956"/>
        </p:xfrm>
        <a:graphic>
          <a:graphicData uri="http://schemas.openxmlformats.org/presentationml/2006/ole">
            <mc:AlternateContent xmlns:mc="http://schemas.openxmlformats.org/markup-compatibility/2006">
              <mc:Choice xmlns:v="urn:schemas-microsoft-com:vml" Requires="v">
                <p:oleObj spid="_x0000_s12608" name="Equation" r:id="rId3" imgW="3365280" imgH="444240" progId="Equation.DSMT4">
                  <p:embed/>
                </p:oleObj>
              </mc:Choice>
              <mc:Fallback>
                <p:oleObj name="Equation" r:id="rId3" imgW="3365280" imgH="444240" progId="Equation.DSMT4">
                  <p:embed/>
                  <p:pic>
                    <p:nvPicPr>
                      <p:cNvPr id="0" name=""/>
                      <p:cNvPicPr>
                        <a:picLocks noChangeAspect="1" noChangeArrowheads="1"/>
                      </p:cNvPicPr>
                      <p:nvPr/>
                    </p:nvPicPr>
                    <p:blipFill>
                      <a:blip r:embed="rId4"/>
                      <a:srcRect/>
                      <a:stretch>
                        <a:fillRect/>
                      </a:stretch>
                    </p:blipFill>
                    <p:spPr bwMode="auto">
                      <a:xfrm>
                        <a:off x="1909909" y="1119644"/>
                        <a:ext cx="7673882" cy="1013956"/>
                      </a:xfrm>
                      <a:prstGeom prst="rect">
                        <a:avLst/>
                      </a:prstGeom>
                      <a:noFill/>
                      <a:ln>
                        <a:noFill/>
                      </a:ln>
                      <a:effectLst/>
                      <a:extLst/>
                    </p:spPr>
                  </p:pic>
                </p:oleObj>
              </mc:Fallback>
            </mc:AlternateContent>
          </a:graphicData>
        </a:graphic>
      </p:graphicFrame>
      <p:sp>
        <p:nvSpPr>
          <p:cNvPr id="58371" name="Line 3"/>
          <p:cNvSpPr>
            <a:spLocks noChangeShapeType="1"/>
          </p:cNvSpPr>
          <p:nvPr/>
        </p:nvSpPr>
        <p:spPr bwMode="auto">
          <a:xfrm>
            <a:off x="6714836" y="2133600"/>
            <a:ext cx="1905000"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8065" name="Object 3"/>
          <p:cNvGraphicFramePr>
            <a:graphicFrameLocks noChangeAspect="1"/>
          </p:cNvGraphicFramePr>
          <p:nvPr>
            <p:extLst>
              <p:ext uri="{D42A27DB-BD31-4B8C-83A1-F6EECF244321}">
                <p14:modId xmlns:p14="http://schemas.microsoft.com/office/powerpoint/2010/main" val="3451892641"/>
              </p:ext>
            </p:extLst>
          </p:nvPr>
        </p:nvGraphicFramePr>
        <p:xfrm>
          <a:off x="1808309" y="3592123"/>
          <a:ext cx="3637341" cy="1052607"/>
        </p:xfrm>
        <a:graphic>
          <a:graphicData uri="http://schemas.openxmlformats.org/presentationml/2006/ole">
            <mc:AlternateContent xmlns:mc="http://schemas.openxmlformats.org/markup-compatibility/2006">
              <mc:Choice xmlns:v="urn:schemas-microsoft-com:vml" Requires="v">
                <p:oleObj spid="_x0000_s12609" name="Equation" r:id="rId5" imgW="1536480" imgH="444240" progId="Equation.DSMT4">
                  <p:embed/>
                </p:oleObj>
              </mc:Choice>
              <mc:Fallback>
                <p:oleObj name="Equation" r:id="rId5" imgW="1536480" imgH="444240" progId="Equation.DSMT4">
                  <p:embed/>
                  <p:pic>
                    <p:nvPicPr>
                      <p:cNvPr id="0" name=""/>
                      <p:cNvPicPr>
                        <a:picLocks noChangeAspect="1" noChangeArrowheads="1"/>
                      </p:cNvPicPr>
                      <p:nvPr/>
                    </p:nvPicPr>
                    <p:blipFill>
                      <a:blip r:embed="rId6"/>
                      <a:srcRect/>
                      <a:stretch>
                        <a:fillRect/>
                      </a:stretch>
                    </p:blipFill>
                    <p:spPr bwMode="auto">
                      <a:xfrm>
                        <a:off x="1808309" y="3592123"/>
                        <a:ext cx="3637341" cy="1052607"/>
                      </a:xfrm>
                      <a:prstGeom prst="rect">
                        <a:avLst/>
                      </a:prstGeom>
                      <a:noFill/>
                      <a:ln>
                        <a:noFill/>
                      </a:ln>
                      <a:effectLst/>
                      <a:extLst/>
                    </p:spPr>
                  </p:pic>
                </p:oleObj>
              </mc:Fallback>
            </mc:AlternateContent>
          </a:graphicData>
        </a:graphic>
      </p:graphicFrame>
      <p:graphicFrame>
        <p:nvGraphicFramePr>
          <p:cNvPr id="88066" name="Object 4"/>
          <p:cNvGraphicFramePr>
            <a:graphicFrameLocks noChangeAspect="1"/>
          </p:cNvGraphicFramePr>
          <p:nvPr>
            <p:extLst>
              <p:ext uri="{D42A27DB-BD31-4B8C-83A1-F6EECF244321}">
                <p14:modId xmlns:p14="http://schemas.microsoft.com/office/powerpoint/2010/main" val="1521059558"/>
              </p:ext>
            </p:extLst>
          </p:nvPr>
        </p:nvGraphicFramePr>
        <p:xfrm>
          <a:off x="1909909" y="2323494"/>
          <a:ext cx="5835621" cy="1096541"/>
        </p:xfrm>
        <a:graphic>
          <a:graphicData uri="http://schemas.openxmlformats.org/presentationml/2006/ole">
            <mc:AlternateContent xmlns:mc="http://schemas.openxmlformats.org/markup-compatibility/2006">
              <mc:Choice xmlns:v="urn:schemas-microsoft-com:vml" Requires="v">
                <p:oleObj spid="_x0000_s12610" name="Equation" r:id="rId7" imgW="2298600" imgH="431640" progId="Equation.DSMT4">
                  <p:embed/>
                </p:oleObj>
              </mc:Choice>
              <mc:Fallback>
                <p:oleObj name="Equation" r:id="rId7" imgW="2298600" imgH="431640" progId="Equation.DSMT4">
                  <p:embed/>
                  <p:pic>
                    <p:nvPicPr>
                      <p:cNvPr id="0" name=""/>
                      <p:cNvPicPr>
                        <a:picLocks noChangeAspect="1" noChangeArrowheads="1"/>
                      </p:cNvPicPr>
                      <p:nvPr/>
                    </p:nvPicPr>
                    <p:blipFill>
                      <a:blip r:embed="rId8"/>
                      <a:srcRect/>
                      <a:stretch>
                        <a:fillRect/>
                      </a:stretch>
                    </p:blipFill>
                    <p:spPr bwMode="auto">
                      <a:xfrm>
                        <a:off x="1909909" y="2323494"/>
                        <a:ext cx="5835621" cy="1096541"/>
                      </a:xfrm>
                      <a:prstGeom prst="rect">
                        <a:avLst/>
                      </a:prstGeom>
                      <a:noFill/>
                      <a:ln>
                        <a:noFill/>
                      </a:ln>
                      <a:effectLs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549495805"/>
              </p:ext>
            </p:extLst>
          </p:nvPr>
        </p:nvGraphicFramePr>
        <p:xfrm>
          <a:off x="2115468" y="4765352"/>
          <a:ext cx="4483100" cy="1119821"/>
        </p:xfrm>
        <a:graphic>
          <a:graphicData uri="http://schemas.openxmlformats.org/presentationml/2006/ole">
            <mc:AlternateContent xmlns:mc="http://schemas.openxmlformats.org/markup-compatibility/2006">
              <mc:Choice xmlns:v="urn:schemas-microsoft-com:vml" Requires="v">
                <p:oleObj spid="_x0000_s12611" name="Equation" r:id="rId9" imgW="1930320" imgH="482400" progId="Equation.DSMT4">
                  <p:embed/>
                </p:oleObj>
              </mc:Choice>
              <mc:Fallback>
                <p:oleObj name="Equation" r:id="rId9" imgW="1930320" imgH="482400" progId="Equation.DSMT4">
                  <p:embed/>
                  <p:pic>
                    <p:nvPicPr>
                      <p:cNvPr id="0" name=""/>
                      <p:cNvPicPr>
                        <a:picLocks noChangeAspect="1" noChangeArrowheads="1"/>
                      </p:cNvPicPr>
                      <p:nvPr/>
                    </p:nvPicPr>
                    <p:blipFill>
                      <a:blip r:embed="rId10"/>
                      <a:srcRect/>
                      <a:stretch>
                        <a:fillRect/>
                      </a:stretch>
                    </p:blipFill>
                    <p:spPr bwMode="auto">
                      <a:xfrm>
                        <a:off x="2115468" y="4765352"/>
                        <a:ext cx="4483100" cy="1119821"/>
                      </a:xfrm>
                      <a:prstGeom prst="rect">
                        <a:avLst/>
                      </a:prstGeom>
                      <a:noFill/>
                      <a:ln>
                        <a:noFill/>
                      </a:ln>
                      <a:effectLst/>
                      <a:extLst/>
                    </p:spPr>
                  </p:pic>
                </p:oleObj>
              </mc:Fallback>
            </mc:AlternateContent>
          </a:graphicData>
        </a:graphic>
      </p:graphicFrame>
      <p:grpSp>
        <p:nvGrpSpPr>
          <p:cNvPr id="7" name="Group 16"/>
          <p:cNvGrpSpPr>
            <a:grpSpLocks/>
          </p:cNvGrpSpPr>
          <p:nvPr/>
        </p:nvGrpSpPr>
        <p:grpSpPr bwMode="auto">
          <a:xfrm>
            <a:off x="7908636" y="2757200"/>
            <a:ext cx="3963988" cy="3525838"/>
            <a:chOff x="2832" y="1763"/>
            <a:chExt cx="2497" cy="2221"/>
          </a:xfrm>
        </p:grpSpPr>
        <p:grpSp>
          <p:nvGrpSpPr>
            <p:cNvPr id="8" name="Group 17"/>
            <p:cNvGrpSpPr>
              <a:grpSpLocks/>
            </p:cNvGrpSpPr>
            <p:nvPr/>
          </p:nvGrpSpPr>
          <p:grpSpPr bwMode="auto">
            <a:xfrm>
              <a:off x="2832" y="1763"/>
              <a:ext cx="2497" cy="2221"/>
              <a:chOff x="2473" y="672"/>
              <a:chExt cx="3022" cy="2688"/>
            </a:xfrm>
          </p:grpSpPr>
          <p:grpSp>
            <p:nvGrpSpPr>
              <p:cNvPr id="12" name="Group 18"/>
              <p:cNvGrpSpPr>
                <a:grpSpLocks/>
              </p:cNvGrpSpPr>
              <p:nvPr/>
            </p:nvGrpSpPr>
            <p:grpSpPr bwMode="auto">
              <a:xfrm>
                <a:off x="2473" y="672"/>
                <a:ext cx="3022" cy="2688"/>
                <a:chOff x="2473" y="672"/>
                <a:chExt cx="3022" cy="2688"/>
              </a:xfrm>
            </p:grpSpPr>
            <p:sp>
              <p:nvSpPr>
                <p:cNvPr id="14" name="Oval 19"/>
                <p:cNvSpPr>
                  <a:spLocks noChangeArrowheads="1"/>
                </p:cNvSpPr>
                <p:nvPr/>
              </p:nvSpPr>
              <p:spPr bwMode="auto">
                <a:xfrm>
                  <a:off x="3504" y="2767"/>
                  <a:ext cx="1008" cy="288"/>
                </a:xfrm>
                <a:prstGeom prst="ellipse">
                  <a:avLst/>
                </a:prstGeom>
                <a:solidFill>
                  <a:srgbClr val="00FFFF"/>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Line 20"/>
                <p:cNvSpPr>
                  <a:spLocks noChangeShapeType="1"/>
                </p:cNvSpPr>
                <p:nvPr/>
              </p:nvSpPr>
              <p:spPr bwMode="auto">
                <a:xfrm flipV="1">
                  <a:off x="3504" y="1680"/>
                  <a:ext cx="0" cy="1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1"/>
                <p:cNvSpPr>
                  <a:spLocks noChangeShapeType="1"/>
                </p:cNvSpPr>
                <p:nvPr/>
              </p:nvSpPr>
              <p:spPr bwMode="auto">
                <a:xfrm flipV="1">
                  <a:off x="4512" y="1423"/>
                  <a:ext cx="0" cy="14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22"/>
                <p:cNvSpPr>
                  <a:spLocks noChangeArrowheads="1"/>
                </p:cNvSpPr>
                <p:nvPr/>
              </p:nvSpPr>
              <p:spPr bwMode="auto">
                <a:xfrm rot="20163373">
                  <a:off x="3456" y="1466"/>
                  <a:ext cx="1085" cy="382"/>
                </a:xfrm>
                <a:prstGeom prst="ellipse">
                  <a:avLst/>
                </a:prstGeom>
                <a:solidFill>
                  <a:srgbClr val="FFFF99">
                    <a:alpha val="50195"/>
                  </a:srgbClr>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18" name="Arc 23"/>
                <p:cNvSpPr>
                  <a:spLocks/>
                </p:cNvSpPr>
                <p:nvPr/>
              </p:nvSpPr>
              <p:spPr bwMode="auto">
                <a:xfrm rot="18469222">
                  <a:off x="3613" y="1196"/>
                  <a:ext cx="895" cy="903"/>
                </a:xfrm>
                <a:custGeom>
                  <a:avLst/>
                  <a:gdLst>
                    <a:gd name="T0" fmla="*/ 0 w 30070"/>
                    <a:gd name="T1" fmla="*/ 84 h 21600"/>
                    <a:gd name="T2" fmla="*/ 895 w 30070"/>
                    <a:gd name="T3" fmla="*/ 685 h 21600"/>
                    <a:gd name="T4" fmla="*/ 271 w 30070"/>
                    <a:gd name="T5" fmla="*/ 903 h 21600"/>
                    <a:gd name="T6" fmla="*/ 0 60000 65536"/>
                    <a:gd name="T7" fmla="*/ 0 60000 65536"/>
                    <a:gd name="T8" fmla="*/ 0 60000 65536"/>
                    <a:gd name="T9" fmla="*/ 0 w 30070"/>
                    <a:gd name="T10" fmla="*/ 0 h 21600"/>
                    <a:gd name="T11" fmla="*/ 30070 w 30070"/>
                    <a:gd name="T12" fmla="*/ 21600 h 21600"/>
                  </a:gdLst>
                  <a:ahLst/>
                  <a:cxnLst>
                    <a:cxn ang="T6">
                      <a:pos x="T0" y="T1"/>
                    </a:cxn>
                    <a:cxn ang="T7">
                      <a:pos x="T2" y="T3"/>
                    </a:cxn>
                    <a:cxn ang="T8">
                      <a:pos x="T4" y="T5"/>
                    </a:cxn>
                  </a:cxnLst>
                  <a:rect l="T9" t="T10" r="T11" b="T12"/>
                  <a:pathLst>
                    <a:path w="30070" h="21600" fill="none" extrusionOk="0">
                      <a:moveTo>
                        <a:pt x="-1" y="2014"/>
                      </a:moveTo>
                      <a:cubicBezTo>
                        <a:pt x="2853" y="687"/>
                        <a:pt x="5962" y="-1"/>
                        <a:pt x="9109" y="0"/>
                      </a:cubicBezTo>
                      <a:cubicBezTo>
                        <a:pt x="19029" y="0"/>
                        <a:pt x="27674" y="6757"/>
                        <a:pt x="30070" y="16384"/>
                      </a:cubicBezTo>
                    </a:path>
                    <a:path w="30070" h="21600" stroke="0" extrusionOk="0">
                      <a:moveTo>
                        <a:pt x="-1" y="2014"/>
                      </a:moveTo>
                      <a:cubicBezTo>
                        <a:pt x="2853" y="687"/>
                        <a:pt x="5962" y="-1"/>
                        <a:pt x="9109" y="0"/>
                      </a:cubicBezTo>
                      <a:cubicBezTo>
                        <a:pt x="19029" y="0"/>
                        <a:pt x="27674" y="6757"/>
                        <a:pt x="30070" y="16384"/>
                      </a:cubicBezTo>
                      <a:lnTo>
                        <a:pt x="9109"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Line 24"/>
                <p:cNvSpPr>
                  <a:spLocks noChangeShapeType="1"/>
                </p:cNvSpPr>
                <p:nvPr/>
              </p:nvSpPr>
              <p:spPr bwMode="auto">
                <a:xfrm>
                  <a:off x="3216" y="2640"/>
                  <a:ext cx="20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5"/>
                <p:cNvSpPr>
                  <a:spLocks noChangeShapeType="1"/>
                </p:cNvSpPr>
                <p:nvPr/>
              </p:nvSpPr>
              <p:spPr bwMode="auto">
                <a:xfrm flipV="1">
                  <a:off x="3216" y="864"/>
                  <a:ext cx="0" cy="17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6"/>
                <p:cNvSpPr>
                  <a:spLocks noChangeShapeType="1"/>
                </p:cNvSpPr>
                <p:nvPr/>
              </p:nvSpPr>
              <p:spPr bwMode="auto">
                <a:xfrm flipH="1">
                  <a:off x="2640" y="2640"/>
                  <a:ext cx="576" cy="5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 name="Object 5"/>
                <p:cNvGraphicFramePr>
                  <a:graphicFrameLocks noChangeAspect="1"/>
                </p:cNvGraphicFramePr>
                <p:nvPr/>
              </p:nvGraphicFramePr>
              <p:xfrm>
                <a:off x="2473" y="3201"/>
                <a:ext cx="167" cy="159"/>
              </p:xfrm>
              <a:graphic>
                <a:graphicData uri="http://schemas.openxmlformats.org/presentationml/2006/ole">
                  <mc:AlternateContent xmlns:mc="http://schemas.openxmlformats.org/markup-compatibility/2006">
                    <mc:Choice xmlns:v="urn:schemas-microsoft-com:vml" Requires="v">
                      <p:oleObj spid="_x0000_s12612" name="公式" r:id="rId11" imgW="266400" imgH="253800" progId="Equation.3">
                        <p:embed/>
                      </p:oleObj>
                    </mc:Choice>
                    <mc:Fallback>
                      <p:oleObj name="公式" r:id="rId11" imgW="26640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3" y="3201"/>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6"/>
                <p:cNvGraphicFramePr>
                  <a:graphicFrameLocks noChangeAspect="1"/>
                </p:cNvGraphicFramePr>
                <p:nvPr/>
              </p:nvGraphicFramePr>
              <p:xfrm>
                <a:off x="5328" y="2544"/>
                <a:ext cx="167" cy="208"/>
              </p:xfrm>
              <a:graphic>
                <a:graphicData uri="http://schemas.openxmlformats.org/presentationml/2006/ole">
                  <mc:AlternateContent xmlns:mc="http://schemas.openxmlformats.org/markup-compatibility/2006">
                    <mc:Choice xmlns:v="urn:schemas-microsoft-com:vml" Requires="v">
                      <p:oleObj spid="_x0000_s12613" name="公式" r:id="rId13" imgW="266400" imgH="330120" progId="Equation.3">
                        <p:embed/>
                      </p:oleObj>
                    </mc:Choice>
                    <mc:Fallback>
                      <p:oleObj name="公式" r:id="rId13" imgW="266400" imgH="3301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28" y="2544"/>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7"/>
                <p:cNvGraphicFramePr>
                  <a:graphicFrameLocks noChangeAspect="1"/>
                </p:cNvGraphicFramePr>
                <p:nvPr/>
              </p:nvGraphicFramePr>
              <p:xfrm>
                <a:off x="3168" y="672"/>
                <a:ext cx="135" cy="167"/>
              </p:xfrm>
              <a:graphic>
                <a:graphicData uri="http://schemas.openxmlformats.org/presentationml/2006/ole">
                  <mc:AlternateContent xmlns:mc="http://schemas.openxmlformats.org/markup-compatibility/2006">
                    <mc:Choice xmlns:v="urn:schemas-microsoft-com:vml" Requires="v">
                      <p:oleObj spid="_x0000_s12614" name="公式" r:id="rId15" imgW="215640" imgH="266400" progId="Equation.3">
                        <p:embed/>
                      </p:oleObj>
                    </mc:Choice>
                    <mc:Fallback>
                      <p:oleObj name="公式" r:id="rId15" imgW="215640" imgH="26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672"/>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8"/>
                <p:cNvGraphicFramePr>
                  <a:graphicFrameLocks noChangeAspect="1"/>
                </p:cNvGraphicFramePr>
                <p:nvPr/>
              </p:nvGraphicFramePr>
              <p:xfrm>
                <a:off x="3216" y="2673"/>
                <a:ext cx="144" cy="159"/>
              </p:xfrm>
              <a:graphic>
                <a:graphicData uri="http://schemas.openxmlformats.org/presentationml/2006/ole">
                  <mc:AlternateContent xmlns:mc="http://schemas.openxmlformats.org/markup-compatibility/2006">
                    <mc:Choice xmlns:v="urn:schemas-microsoft-com:vml" Requires="v">
                      <p:oleObj spid="_x0000_s12615" name="公式" r:id="rId17" imgW="228600" imgH="253800" progId="Equation.3">
                        <p:embed/>
                      </p:oleObj>
                    </mc:Choice>
                    <mc:Fallback>
                      <p:oleObj name="公式" r:id="rId17" imgW="228600" imgH="253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6" y="2673"/>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9"/>
                <p:cNvGraphicFramePr>
                  <a:graphicFrameLocks noChangeAspect="1"/>
                </p:cNvGraphicFramePr>
                <p:nvPr/>
              </p:nvGraphicFramePr>
              <p:xfrm>
                <a:off x="3968" y="1008"/>
                <a:ext cx="1168" cy="266"/>
              </p:xfrm>
              <a:graphic>
                <a:graphicData uri="http://schemas.openxmlformats.org/presentationml/2006/ole">
                  <mc:AlternateContent xmlns:mc="http://schemas.openxmlformats.org/markup-compatibility/2006">
                    <mc:Choice xmlns:v="urn:schemas-microsoft-com:vml" Requires="v">
                      <p:oleObj spid="_x0000_s12616" name="公式" r:id="rId19" imgW="2387520" imgH="545760" progId="Equation.3">
                        <p:embed/>
                      </p:oleObj>
                    </mc:Choice>
                    <mc:Fallback>
                      <p:oleObj name="公式" r:id="rId19" imgW="2387520" imgH="5457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8" y="1008"/>
                              <a:ext cx="116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0"/>
                <p:cNvGraphicFramePr>
                  <a:graphicFrameLocks noChangeAspect="1"/>
                </p:cNvGraphicFramePr>
                <p:nvPr/>
              </p:nvGraphicFramePr>
              <p:xfrm>
                <a:off x="3768" y="2752"/>
                <a:ext cx="360" cy="320"/>
              </p:xfrm>
              <a:graphic>
                <a:graphicData uri="http://schemas.openxmlformats.org/presentationml/2006/ole">
                  <mc:AlternateContent xmlns:mc="http://schemas.openxmlformats.org/markup-compatibility/2006">
                    <mc:Choice xmlns:v="urn:schemas-microsoft-com:vml" Requires="v">
                      <p:oleObj spid="_x0000_s12617" name="公式" r:id="rId21" imgW="571320" imgH="507960" progId="Equation.3">
                        <p:embed/>
                      </p:oleObj>
                    </mc:Choice>
                    <mc:Fallback>
                      <p:oleObj name="公式" r:id="rId21" imgW="571320" imgH="5079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68" y="2752"/>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1"/>
                <p:cNvGraphicFramePr>
                  <a:graphicFrameLocks noChangeAspect="1"/>
                </p:cNvGraphicFramePr>
                <p:nvPr/>
              </p:nvGraphicFramePr>
              <p:xfrm>
                <a:off x="3913" y="1920"/>
                <a:ext cx="167" cy="191"/>
              </p:xfrm>
              <a:graphic>
                <a:graphicData uri="http://schemas.openxmlformats.org/presentationml/2006/ole">
                  <mc:AlternateContent xmlns:mc="http://schemas.openxmlformats.org/markup-compatibility/2006">
                    <mc:Choice xmlns:v="urn:schemas-microsoft-com:vml" Requires="v">
                      <p:oleObj spid="_x0000_s12618" name="公式" r:id="rId23" imgW="266400" imgH="304560" progId="Equation.3">
                        <p:embed/>
                      </p:oleObj>
                    </mc:Choice>
                    <mc:Fallback>
                      <p:oleObj name="公式" r:id="rId23" imgW="266400" imgH="3045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13" y="1920"/>
                              <a:ext cx="16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34"/>
                <p:cNvSpPr>
                  <a:spLocks noChangeShapeType="1"/>
                </p:cNvSpPr>
                <p:nvPr/>
              </p:nvSpPr>
              <p:spPr bwMode="auto">
                <a:xfrm flipV="1">
                  <a:off x="4128" y="1728"/>
                  <a:ext cx="144" cy="8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5"/>
                <p:cNvSpPr>
                  <a:spLocks noChangeShapeType="1"/>
                </p:cNvSpPr>
                <p:nvPr/>
              </p:nvSpPr>
              <p:spPr bwMode="auto">
                <a:xfrm flipH="1">
                  <a:off x="3888" y="1488"/>
                  <a:ext cx="48" cy="2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3" name="Object 4"/>
              <p:cNvGraphicFramePr>
                <a:graphicFrameLocks noChangeAspect="1"/>
              </p:cNvGraphicFramePr>
              <p:nvPr/>
            </p:nvGraphicFramePr>
            <p:xfrm>
              <a:off x="4169" y="3072"/>
              <a:ext cx="199" cy="208"/>
            </p:xfrm>
            <a:graphic>
              <a:graphicData uri="http://schemas.openxmlformats.org/presentationml/2006/ole">
                <mc:AlternateContent xmlns:mc="http://schemas.openxmlformats.org/markup-compatibility/2006">
                  <mc:Choice xmlns:v="urn:schemas-microsoft-com:vml" Requires="v">
                    <p:oleObj spid="_x0000_s12619" name="公式" r:id="rId25" imgW="317160" imgH="330120" progId="Equation.3">
                      <p:embed/>
                    </p:oleObj>
                  </mc:Choice>
                  <mc:Fallback>
                    <p:oleObj name="公式" r:id="rId25" imgW="317160" imgH="33012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69" y="3072"/>
                            <a:ext cx="19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Line 37"/>
            <p:cNvSpPr>
              <a:spLocks noChangeShapeType="1"/>
            </p:cNvSpPr>
            <p:nvPr/>
          </p:nvSpPr>
          <p:spPr bwMode="auto">
            <a:xfrm flipH="1" flipV="1">
              <a:off x="3805" y="2199"/>
              <a:ext cx="138" cy="2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 name="Object 3"/>
            <p:cNvGraphicFramePr>
              <a:graphicFrameLocks noChangeAspect="1"/>
            </p:cNvGraphicFramePr>
            <p:nvPr/>
          </p:nvGraphicFramePr>
          <p:xfrm>
            <a:off x="3702" y="2093"/>
            <a:ext cx="131" cy="163"/>
          </p:xfrm>
          <a:graphic>
            <a:graphicData uri="http://schemas.openxmlformats.org/presentationml/2006/ole">
              <mc:AlternateContent xmlns:mc="http://schemas.openxmlformats.org/markup-compatibility/2006">
                <mc:Choice xmlns:v="urn:schemas-microsoft-com:vml" Requires="v">
                  <p:oleObj spid="_x0000_s12620" name="公式" r:id="rId27" imgW="253800" imgH="317160" progId="Equation.3">
                    <p:embed/>
                  </p:oleObj>
                </mc:Choice>
                <mc:Fallback>
                  <p:oleObj name="公式" r:id="rId27" imgW="253800" imgH="31716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02" y="2093"/>
                          <a:ext cx="131"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Line 39"/>
            <p:cNvSpPr>
              <a:spLocks noChangeShapeType="1"/>
            </p:cNvSpPr>
            <p:nvPr/>
          </p:nvSpPr>
          <p:spPr bwMode="auto">
            <a:xfrm>
              <a:off x="3982" y="3746"/>
              <a:ext cx="19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8702874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8371"/>
                                        </p:tgtEl>
                                        <p:attrNameLst>
                                          <p:attrName>style.visibility</p:attrName>
                                        </p:attrNameLst>
                                      </p:cBhvr>
                                      <p:to>
                                        <p:strVal val="visible"/>
                                      </p:to>
                                    </p:set>
                                    <p:animEffect transition="in" filter="wipe(left)">
                                      <p:cBhvr>
                                        <p:cTn id="11" dur="500"/>
                                        <p:tgtEl>
                                          <p:spTgt spid="5837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8066"/>
                                        </p:tgtEl>
                                        <p:attrNameLst>
                                          <p:attrName>style.visibility</p:attrName>
                                        </p:attrNameLst>
                                      </p:cBhvr>
                                      <p:to>
                                        <p:strVal val="visible"/>
                                      </p:to>
                                    </p:set>
                                    <p:animEffect transition="in" filter="wipe(left)">
                                      <p:cBhvr>
                                        <p:cTn id="16" dur="500"/>
                                        <p:tgtEl>
                                          <p:spTgt spid="8806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8065"/>
                                        </p:tgtEl>
                                        <p:attrNameLst>
                                          <p:attrName>style.visibility</p:attrName>
                                        </p:attrNameLst>
                                      </p:cBhvr>
                                      <p:to>
                                        <p:strVal val="visible"/>
                                      </p:to>
                                    </p:set>
                                    <p:animEffect transition="in" filter="wipe(left)">
                                      <p:cBhvr>
                                        <p:cTn id="21" dur="500"/>
                                        <p:tgtEl>
                                          <p:spTgt spid="880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8" name="Object 2"/>
          <p:cNvGraphicFramePr>
            <a:graphicFrameLocks noChangeAspect="1"/>
          </p:cNvGraphicFramePr>
          <p:nvPr>
            <p:extLst>
              <p:ext uri="{D42A27DB-BD31-4B8C-83A1-F6EECF244321}">
                <p14:modId xmlns:p14="http://schemas.microsoft.com/office/powerpoint/2010/main" val="2328002542"/>
              </p:ext>
            </p:extLst>
          </p:nvPr>
        </p:nvGraphicFramePr>
        <p:xfrm>
          <a:off x="1302602" y="1485473"/>
          <a:ext cx="7422186" cy="1095378"/>
        </p:xfrm>
        <a:graphic>
          <a:graphicData uri="http://schemas.openxmlformats.org/presentationml/2006/ole">
            <mc:AlternateContent xmlns:mc="http://schemas.openxmlformats.org/markup-compatibility/2006">
              <mc:Choice xmlns:v="urn:schemas-microsoft-com:vml" Requires="v">
                <p:oleObj spid="_x0000_s11562" name="Equation" r:id="rId3" imgW="3276360" imgH="482400" progId="Equation.DSMT4">
                  <p:embed/>
                </p:oleObj>
              </mc:Choice>
              <mc:Fallback>
                <p:oleObj name="Equation" r:id="rId3" imgW="3276360" imgH="482400" progId="Equation.DSMT4">
                  <p:embed/>
                  <p:pic>
                    <p:nvPicPr>
                      <p:cNvPr id="0" name=""/>
                      <p:cNvPicPr>
                        <a:picLocks noChangeAspect="1" noChangeArrowheads="1"/>
                      </p:cNvPicPr>
                      <p:nvPr/>
                    </p:nvPicPr>
                    <p:blipFill>
                      <a:blip r:embed="rId4"/>
                      <a:srcRect/>
                      <a:stretch>
                        <a:fillRect/>
                      </a:stretch>
                    </p:blipFill>
                    <p:spPr bwMode="auto">
                      <a:xfrm>
                        <a:off x="1302602" y="1485473"/>
                        <a:ext cx="7422186" cy="1095378"/>
                      </a:xfrm>
                      <a:prstGeom prst="rect">
                        <a:avLst/>
                      </a:prstGeom>
                      <a:noFill/>
                      <a:ln>
                        <a:noFill/>
                      </a:ln>
                      <a:effectLst/>
                      <a:extLst/>
                    </p:spPr>
                  </p:pic>
                </p:oleObj>
              </mc:Fallback>
            </mc:AlternateContent>
          </a:graphicData>
        </a:graphic>
      </p:graphicFrame>
      <p:graphicFrame>
        <p:nvGraphicFramePr>
          <p:cNvPr id="89089" name="Object 3"/>
          <p:cNvGraphicFramePr>
            <a:graphicFrameLocks noChangeAspect="1"/>
          </p:cNvGraphicFramePr>
          <p:nvPr>
            <p:extLst>
              <p:ext uri="{D42A27DB-BD31-4B8C-83A1-F6EECF244321}">
                <p14:modId xmlns:p14="http://schemas.microsoft.com/office/powerpoint/2010/main" val="1488839975"/>
              </p:ext>
            </p:extLst>
          </p:nvPr>
        </p:nvGraphicFramePr>
        <p:xfrm>
          <a:off x="1248823" y="2535616"/>
          <a:ext cx="7468120" cy="1087435"/>
        </p:xfrm>
        <a:graphic>
          <a:graphicData uri="http://schemas.openxmlformats.org/presentationml/2006/ole">
            <mc:AlternateContent xmlns:mc="http://schemas.openxmlformats.org/markup-compatibility/2006">
              <mc:Choice xmlns:v="urn:schemas-microsoft-com:vml" Requires="v">
                <p:oleObj spid="_x0000_s11563" name="Equation" r:id="rId5" imgW="3047760" imgH="444240" progId="Equation.DSMT4">
                  <p:embed/>
                </p:oleObj>
              </mc:Choice>
              <mc:Fallback>
                <p:oleObj name="Equation" r:id="rId5" imgW="3047760" imgH="444240" progId="Equation.DSMT4">
                  <p:embed/>
                  <p:pic>
                    <p:nvPicPr>
                      <p:cNvPr id="0" name=""/>
                      <p:cNvPicPr>
                        <a:picLocks noChangeAspect="1" noChangeArrowheads="1"/>
                      </p:cNvPicPr>
                      <p:nvPr/>
                    </p:nvPicPr>
                    <p:blipFill>
                      <a:blip r:embed="rId6"/>
                      <a:srcRect/>
                      <a:stretch>
                        <a:fillRect/>
                      </a:stretch>
                    </p:blipFill>
                    <p:spPr bwMode="auto">
                      <a:xfrm>
                        <a:off x="1248823" y="2535616"/>
                        <a:ext cx="7468120" cy="1087435"/>
                      </a:xfrm>
                      <a:prstGeom prst="rect">
                        <a:avLst/>
                      </a:prstGeom>
                      <a:noFill/>
                      <a:ln>
                        <a:noFill/>
                      </a:ln>
                      <a:effectLst/>
                      <a:extLst/>
                    </p:spPr>
                  </p:pic>
                </p:oleObj>
              </mc:Fallback>
            </mc:AlternateContent>
          </a:graphicData>
        </a:graphic>
      </p:graphicFrame>
      <p:sp>
        <p:nvSpPr>
          <p:cNvPr id="5125" name="Text Box 4"/>
          <p:cNvSpPr txBox="1">
            <a:spLocks noChangeArrowheads="1"/>
          </p:cNvSpPr>
          <p:nvPr/>
        </p:nvSpPr>
        <p:spPr bwMode="auto">
          <a:xfrm>
            <a:off x="1279895" y="910431"/>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根椐格林公式</a:t>
            </a:r>
            <a:endParaRPr lang="zh-CN" altLang="en-US" dirty="0"/>
          </a:p>
        </p:txBody>
      </p:sp>
      <p:sp>
        <p:nvSpPr>
          <p:cNvPr id="59397" name="AutoShape 5"/>
          <p:cNvSpPr>
            <a:spLocks noChangeArrowheads="1"/>
          </p:cNvSpPr>
          <p:nvPr/>
        </p:nvSpPr>
        <p:spPr bwMode="auto">
          <a:xfrm>
            <a:off x="6275604" y="3938537"/>
            <a:ext cx="2438400" cy="457200"/>
          </a:xfrm>
          <a:prstGeom prst="wedgeRectCallout">
            <a:avLst>
              <a:gd name="adj1" fmla="val -65037"/>
              <a:gd name="adj2" fmla="val -126389"/>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0" algn="ctr" eaLnBrk="1" hangingPunct="1"/>
            <a:r>
              <a:rPr kumimoji="0" lang="zh-CN" altLang="en-US" sz="2800" b="1">
                <a:solidFill>
                  <a:prstClr val="black"/>
                </a:solidFill>
                <a:latin typeface="Calibri" panose="020F0502020204030204"/>
              </a:rPr>
              <a:t>平面有向曲线</a:t>
            </a:r>
            <a:endParaRPr kumimoji="0" lang="zh-CN" altLang="en-US" sz="2800">
              <a:solidFill>
                <a:prstClr val="black"/>
              </a:solidFill>
              <a:latin typeface="Calibri" panose="020F0502020204030204"/>
            </a:endParaRPr>
          </a:p>
        </p:txBody>
      </p:sp>
      <p:graphicFrame>
        <p:nvGraphicFramePr>
          <p:cNvPr id="89090" name="Object 4"/>
          <p:cNvGraphicFramePr>
            <a:graphicFrameLocks noChangeAspect="1"/>
          </p:cNvGraphicFramePr>
          <p:nvPr>
            <p:extLst>
              <p:ext uri="{D42A27DB-BD31-4B8C-83A1-F6EECF244321}">
                <p14:modId xmlns:p14="http://schemas.microsoft.com/office/powerpoint/2010/main" val="3669228899"/>
              </p:ext>
            </p:extLst>
          </p:nvPr>
        </p:nvGraphicFramePr>
        <p:xfrm>
          <a:off x="1302602" y="4430285"/>
          <a:ext cx="6517339" cy="1121627"/>
        </p:xfrm>
        <a:graphic>
          <a:graphicData uri="http://schemas.openxmlformats.org/presentationml/2006/ole">
            <mc:AlternateContent xmlns:mc="http://schemas.openxmlformats.org/markup-compatibility/2006">
              <mc:Choice xmlns:v="urn:schemas-microsoft-com:vml" Requires="v">
                <p:oleObj spid="_x0000_s11564" name="Equation" r:id="rId7" imgW="2590560" imgH="444240" progId="Equation.DSMT4">
                  <p:embed/>
                </p:oleObj>
              </mc:Choice>
              <mc:Fallback>
                <p:oleObj name="Equation" r:id="rId7" imgW="2590560" imgH="444240" progId="Equation.DSMT4">
                  <p:embed/>
                  <p:pic>
                    <p:nvPicPr>
                      <p:cNvPr id="0" name=""/>
                      <p:cNvPicPr>
                        <a:picLocks noChangeAspect="1" noChangeArrowheads="1"/>
                      </p:cNvPicPr>
                      <p:nvPr/>
                    </p:nvPicPr>
                    <p:blipFill>
                      <a:blip r:embed="rId8"/>
                      <a:srcRect/>
                      <a:stretch>
                        <a:fillRect/>
                      </a:stretch>
                    </p:blipFill>
                    <p:spPr bwMode="auto">
                      <a:xfrm>
                        <a:off x="1302602" y="4430285"/>
                        <a:ext cx="6517339" cy="1121627"/>
                      </a:xfrm>
                      <a:prstGeom prst="rect">
                        <a:avLst/>
                      </a:prstGeom>
                      <a:noFill/>
                      <a:ln>
                        <a:noFill/>
                      </a:ln>
                      <a:effectLst/>
                      <a:extLst/>
                    </p:spPr>
                  </p:pic>
                </p:oleObj>
              </mc:Fallback>
            </mc:AlternateContent>
          </a:graphicData>
        </a:graphic>
      </p:graphicFrame>
      <p:sp>
        <p:nvSpPr>
          <p:cNvPr id="59399" name="AutoShape 7"/>
          <p:cNvSpPr>
            <a:spLocks noChangeArrowheads="1"/>
          </p:cNvSpPr>
          <p:nvPr/>
        </p:nvSpPr>
        <p:spPr bwMode="auto">
          <a:xfrm>
            <a:off x="6248400" y="5867398"/>
            <a:ext cx="2336800" cy="457200"/>
          </a:xfrm>
          <a:prstGeom prst="wedgeRectCallout">
            <a:avLst>
              <a:gd name="adj1" fmla="val -73440"/>
              <a:gd name="adj2" fmla="val -114236"/>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0" algn="ctr" eaLnBrk="1" hangingPunct="1"/>
            <a:r>
              <a:rPr kumimoji="0" lang="zh-CN" altLang="en-US" sz="2800" b="1">
                <a:solidFill>
                  <a:prstClr val="black"/>
                </a:solidFill>
                <a:latin typeface="Calibri" panose="020F0502020204030204"/>
              </a:rPr>
              <a:t>空间有向曲线</a:t>
            </a:r>
            <a:endParaRPr kumimoji="0" lang="zh-CN" altLang="en-US" sz="2800" dirty="0">
              <a:solidFill>
                <a:prstClr val="black"/>
              </a:solidFill>
              <a:latin typeface="Calibri" panose="020F0502020204030204"/>
            </a:endParaRPr>
          </a:p>
        </p:txBody>
      </p:sp>
      <p:grpSp>
        <p:nvGrpSpPr>
          <p:cNvPr id="8" name="Group 16"/>
          <p:cNvGrpSpPr>
            <a:grpSpLocks/>
          </p:cNvGrpSpPr>
          <p:nvPr/>
        </p:nvGrpSpPr>
        <p:grpSpPr bwMode="auto">
          <a:xfrm>
            <a:off x="8652164" y="142448"/>
            <a:ext cx="3430588" cy="3492500"/>
            <a:chOff x="3169" y="1763"/>
            <a:chExt cx="2161" cy="2200"/>
          </a:xfrm>
        </p:grpSpPr>
        <p:grpSp>
          <p:nvGrpSpPr>
            <p:cNvPr id="9" name="Group 17"/>
            <p:cNvGrpSpPr>
              <a:grpSpLocks/>
            </p:cNvGrpSpPr>
            <p:nvPr/>
          </p:nvGrpSpPr>
          <p:grpSpPr bwMode="auto">
            <a:xfrm>
              <a:off x="3169" y="1763"/>
              <a:ext cx="2161" cy="2200"/>
              <a:chOff x="2880" y="672"/>
              <a:chExt cx="2615" cy="2662"/>
            </a:xfrm>
          </p:grpSpPr>
          <p:grpSp>
            <p:nvGrpSpPr>
              <p:cNvPr id="13" name="Group 18"/>
              <p:cNvGrpSpPr>
                <a:grpSpLocks/>
              </p:cNvGrpSpPr>
              <p:nvPr/>
            </p:nvGrpSpPr>
            <p:grpSpPr bwMode="auto">
              <a:xfrm>
                <a:off x="2880" y="672"/>
                <a:ext cx="2615" cy="2662"/>
                <a:chOff x="2880" y="672"/>
                <a:chExt cx="2615" cy="2662"/>
              </a:xfrm>
            </p:grpSpPr>
            <p:sp>
              <p:nvSpPr>
                <p:cNvPr id="15" name="Oval 19"/>
                <p:cNvSpPr>
                  <a:spLocks noChangeArrowheads="1"/>
                </p:cNvSpPr>
                <p:nvPr/>
              </p:nvSpPr>
              <p:spPr bwMode="auto">
                <a:xfrm>
                  <a:off x="3504" y="2767"/>
                  <a:ext cx="1008" cy="288"/>
                </a:xfrm>
                <a:prstGeom prst="ellipse">
                  <a:avLst/>
                </a:prstGeom>
                <a:solidFill>
                  <a:srgbClr val="00FFFF"/>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Line 20"/>
                <p:cNvSpPr>
                  <a:spLocks noChangeShapeType="1"/>
                </p:cNvSpPr>
                <p:nvPr/>
              </p:nvSpPr>
              <p:spPr bwMode="auto">
                <a:xfrm flipV="1">
                  <a:off x="3504" y="1680"/>
                  <a:ext cx="0" cy="1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1"/>
                <p:cNvSpPr>
                  <a:spLocks noChangeShapeType="1"/>
                </p:cNvSpPr>
                <p:nvPr/>
              </p:nvSpPr>
              <p:spPr bwMode="auto">
                <a:xfrm flipV="1">
                  <a:off x="4512" y="1423"/>
                  <a:ext cx="0" cy="14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Oval 22"/>
                <p:cNvSpPr>
                  <a:spLocks noChangeArrowheads="1"/>
                </p:cNvSpPr>
                <p:nvPr/>
              </p:nvSpPr>
              <p:spPr bwMode="auto">
                <a:xfrm rot="20163373">
                  <a:off x="3456" y="1466"/>
                  <a:ext cx="1085" cy="382"/>
                </a:xfrm>
                <a:prstGeom prst="ellipse">
                  <a:avLst/>
                </a:prstGeom>
                <a:solidFill>
                  <a:srgbClr val="FFFF99">
                    <a:alpha val="50195"/>
                  </a:srgbClr>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19" name="Arc 23"/>
                <p:cNvSpPr>
                  <a:spLocks/>
                </p:cNvSpPr>
                <p:nvPr/>
              </p:nvSpPr>
              <p:spPr bwMode="auto">
                <a:xfrm rot="18469222">
                  <a:off x="3613" y="1196"/>
                  <a:ext cx="895" cy="903"/>
                </a:xfrm>
                <a:custGeom>
                  <a:avLst/>
                  <a:gdLst>
                    <a:gd name="T0" fmla="*/ 0 w 30070"/>
                    <a:gd name="T1" fmla="*/ 84 h 21600"/>
                    <a:gd name="T2" fmla="*/ 895 w 30070"/>
                    <a:gd name="T3" fmla="*/ 685 h 21600"/>
                    <a:gd name="T4" fmla="*/ 271 w 30070"/>
                    <a:gd name="T5" fmla="*/ 903 h 21600"/>
                    <a:gd name="T6" fmla="*/ 0 60000 65536"/>
                    <a:gd name="T7" fmla="*/ 0 60000 65536"/>
                    <a:gd name="T8" fmla="*/ 0 60000 65536"/>
                    <a:gd name="T9" fmla="*/ 0 w 30070"/>
                    <a:gd name="T10" fmla="*/ 0 h 21600"/>
                    <a:gd name="T11" fmla="*/ 30070 w 30070"/>
                    <a:gd name="T12" fmla="*/ 21600 h 21600"/>
                  </a:gdLst>
                  <a:ahLst/>
                  <a:cxnLst>
                    <a:cxn ang="T6">
                      <a:pos x="T0" y="T1"/>
                    </a:cxn>
                    <a:cxn ang="T7">
                      <a:pos x="T2" y="T3"/>
                    </a:cxn>
                    <a:cxn ang="T8">
                      <a:pos x="T4" y="T5"/>
                    </a:cxn>
                  </a:cxnLst>
                  <a:rect l="T9" t="T10" r="T11" b="T12"/>
                  <a:pathLst>
                    <a:path w="30070" h="21600" fill="none" extrusionOk="0">
                      <a:moveTo>
                        <a:pt x="-1" y="2014"/>
                      </a:moveTo>
                      <a:cubicBezTo>
                        <a:pt x="2853" y="687"/>
                        <a:pt x="5962" y="-1"/>
                        <a:pt x="9109" y="0"/>
                      </a:cubicBezTo>
                      <a:cubicBezTo>
                        <a:pt x="19029" y="0"/>
                        <a:pt x="27674" y="6757"/>
                        <a:pt x="30070" y="16384"/>
                      </a:cubicBezTo>
                    </a:path>
                    <a:path w="30070" h="21600" stroke="0" extrusionOk="0">
                      <a:moveTo>
                        <a:pt x="-1" y="2014"/>
                      </a:moveTo>
                      <a:cubicBezTo>
                        <a:pt x="2853" y="687"/>
                        <a:pt x="5962" y="-1"/>
                        <a:pt x="9109" y="0"/>
                      </a:cubicBezTo>
                      <a:cubicBezTo>
                        <a:pt x="19029" y="0"/>
                        <a:pt x="27674" y="6757"/>
                        <a:pt x="30070" y="16384"/>
                      </a:cubicBezTo>
                      <a:lnTo>
                        <a:pt x="9109"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Line 24"/>
                <p:cNvSpPr>
                  <a:spLocks noChangeShapeType="1"/>
                </p:cNvSpPr>
                <p:nvPr/>
              </p:nvSpPr>
              <p:spPr bwMode="auto">
                <a:xfrm>
                  <a:off x="3216" y="2640"/>
                  <a:ext cx="20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5"/>
                <p:cNvSpPr>
                  <a:spLocks noChangeShapeType="1"/>
                </p:cNvSpPr>
                <p:nvPr/>
              </p:nvSpPr>
              <p:spPr bwMode="auto">
                <a:xfrm flipV="1">
                  <a:off x="3216" y="864"/>
                  <a:ext cx="0" cy="17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6"/>
                <p:cNvSpPr>
                  <a:spLocks noChangeShapeType="1"/>
                </p:cNvSpPr>
                <p:nvPr/>
              </p:nvSpPr>
              <p:spPr bwMode="auto">
                <a:xfrm flipH="1">
                  <a:off x="2880" y="2640"/>
                  <a:ext cx="336" cy="56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 name="Object 5"/>
                <p:cNvGraphicFramePr>
                  <a:graphicFrameLocks noChangeAspect="1"/>
                </p:cNvGraphicFramePr>
                <p:nvPr>
                  <p:extLst>
                    <p:ext uri="{D42A27DB-BD31-4B8C-83A1-F6EECF244321}">
                      <p14:modId xmlns:p14="http://schemas.microsoft.com/office/powerpoint/2010/main" val="2731014358"/>
                    </p:ext>
                  </p:extLst>
                </p:nvPr>
              </p:nvGraphicFramePr>
              <p:xfrm>
                <a:off x="2994" y="3132"/>
                <a:ext cx="212" cy="202"/>
              </p:xfrm>
              <a:graphic>
                <a:graphicData uri="http://schemas.openxmlformats.org/presentationml/2006/ole">
                  <mc:AlternateContent xmlns:mc="http://schemas.openxmlformats.org/markup-compatibility/2006">
                    <mc:Choice xmlns:v="urn:schemas-microsoft-com:vml" Requires="v">
                      <p:oleObj spid="_x0000_s11565" name="公式" r:id="rId9" imgW="266400" imgH="253800" progId="Equation.3">
                        <p:embed/>
                      </p:oleObj>
                    </mc:Choice>
                    <mc:Fallback>
                      <p:oleObj name="公式" r:id="rId9" imgW="2664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4" y="3132"/>
                              <a:ext cx="212" cy="202"/>
                            </a:xfrm>
                            <a:prstGeom prst="rect">
                              <a:avLst/>
                            </a:prstGeom>
                            <a:noFill/>
                            <a:ln>
                              <a:noFill/>
                            </a:ln>
                            <a:effectLst/>
                            <a:extLst/>
                          </p:spPr>
                        </p:pic>
                      </p:oleObj>
                    </mc:Fallback>
                  </mc:AlternateContent>
                </a:graphicData>
              </a:graphic>
            </p:graphicFrame>
            <p:graphicFrame>
              <p:nvGraphicFramePr>
                <p:cNvPr id="24" name="Object 6"/>
                <p:cNvGraphicFramePr>
                  <a:graphicFrameLocks noChangeAspect="1"/>
                </p:cNvGraphicFramePr>
                <p:nvPr/>
              </p:nvGraphicFramePr>
              <p:xfrm>
                <a:off x="5328" y="2544"/>
                <a:ext cx="167" cy="208"/>
              </p:xfrm>
              <a:graphic>
                <a:graphicData uri="http://schemas.openxmlformats.org/presentationml/2006/ole">
                  <mc:AlternateContent xmlns:mc="http://schemas.openxmlformats.org/markup-compatibility/2006">
                    <mc:Choice xmlns:v="urn:schemas-microsoft-com:vml" Requires="v">
                      <p:oleObj spid="_x0000_s11566" name="公式" r:id="rId11" imgW="266400" imgH="330120" progId="Equation.3">
                        <p:embed/>
                      </p:oleObj>
                    </mc:Choice>
                    <mc:Fallback>
                      <p:oleObj name="公式" r:id="rId11" imgW="26640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8" y="2544"/>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7"/>
                <p:cNvGraphicFramePr>
                  <a:graphicFrameLocks noChangeAspect="1"/>
                </p:cNvGraphicFramePr>
                <p:nvPr/>
              </p:nvGraphicFramePr>
              <p:xfrm>
                <a:off x="3168" y="672"/>
                <a:ext cx="135" cy="167"/>
              </p:xfrm>
              <a:graphic>
                <a:graphicData uri="http://schemas.openxmlformats.org/presentationml/2006/ole">
                  <mc:AlternateContent xmlns:mc="http://schemas.openxmlformats.org/markup-compatibility/2006">
                    <mc:Choice xmlns:v="urn:schemas-microsoft-com:vml" Requires="v">
                      <p:oleObj spid="_x0000_s11567" name="公式" r:id="rId13" imgW="215640" imgH="266400" progId="Equation.3">
                        <p:embed/>
                      </p:oleObj>
                    </mc:Choice>
                    <mc:Fallback>
                      <p:oleObj name="公式" r:id="rId13" imgW="215640" imgH="26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8" y="672"/>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8"/>
                <p:cNvGraphicFramePr>
                  <a:graphicFrameLocks noChangeAspect="1"/>
                </p:cNvGraphicFramePr>
                <p:nvPr/>
              </p:nvGraphicFramePr>
              <p:xfrm>
                <a:off x="3216" y="2673"/>
                <a:ext cx="144" cy="159"/>
              </p:xfrm>
              <a:graphic>
                <a:graphicData uri="http://schemas.openxmlformats.org/presentationml/2006/ole">
                  <mc:AlternateContent xmlns:mc="http://schemas.openxmlformats.org/markup-compatibility/2006">
                    <mc:Choice xmlns:v="urn:schemas-microsoft-com:vml" Requires="v">
                      <p:oleObj spid="_x0000_s11568" name="公式" r:id="rId15" imgW="228600" imgH="253800" progId="Equation.3">
                        <p:embed/>
                      </p:oleObj>
                    </mc:Choice>
                    <mc:Fallback>
                      <p:oleObj name="公式" r:id="rId15" imgW="228600" imgH="253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2673"/>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9"/>
                <p:cNvGraphicFramePr>
                  <a:graphicFrameLocks noChangeAspect="1"/>
                </p:cNvGraphicFramePr>
                <p:nvPr/>
              </p:nvGraphicFramePr>
              <p:xfrm>
                <a:off x="3968" y="1008"/>
                <a:ext cx="1168" cy="266"/>
              </p:xfrm>
              <a:graphic>
                <a:graphicData uri="http://schemas.openxmlformats.org/presentationml/2006/ole">
                  <mc:AlternateContent xmlns:mc="http://schemas.openxmlformats.org/markup-compatibility/2006">
                    <mc:Choice xmlns:v="urn:schemas-microsoft-com:vml" Requires="v">
                      <p:oleObj spid="_x0000_s11569" name="公式" r:id="rId17" imgW="2387520" imgH="545760" progId="Equation.3">
                        <p:embed/>
                      </p:oleObj>
                    </mc:Choice>
                    <mc:Fallback>
                      <p:oleObj name="公式" r:id="rId17" imgW="2387520" imgH="54576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8" y="1008"/>
                              <a:ext cx="116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0"/>
                <p:cNvGraphicFramePr>
                  <a:graphicFrameLocks noChangeAspect="1"/>
                </p:cNvGraphicFramePr>
                <p:nvPr/>
              </p:nvGraphicFramePr>
              <p:xfrm>
                <a:off x="3768" y="2752"/>
                <a:ext cx="360" cy="320"/>
              </p:xfrm>
              <a:graphic>
                <a:graphicData uri="http://schemas.openxmlformats.org/presentationml/2006/ole">
                  <mc:AlternateContent xmlns:mc="http://schemas.openxmlformats.org/markup-compatibility/2006">
                    <mc:Choice xmlns:v="urn:schemas-microsoft-com:vml" Requires="v">
                      <p:oleObj spid="_x0000_s11570" name="公式" r:id="rId19" imgW="571320" imgH="507960" progId="Equation.3">
                        <p:embed/>
                      </p:oleObj>
                    </mc:Choice>
                    <mc:Fallback>
                      <p:oleObj name="公式" r:id="rId19" imgW="571320" imgH="5079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68" y="2752"/>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1"/>
                <p:cNvGraphicFramePr>
                  <a:graphicFrameLocks noChangeAspect="1"/>
                </p:cNvGraphicFramePr>
                <p:nvPr/>
              </p:nvGraphicFramePr>
              <p:xfrm>
                <a:off x="3913" y="1920"/>
                <a:ext cx="167" cy="191"/>
              </p:xfrm>
              <a:graphic>
                <a:graphicData uri="http://schemas.openxmlformats.org/presentationml/2006/ole">
                  <mc:AlternateContent xmlns:mc="http://schemas.openxmlformats.org/markup-compatibility/2006">
                    <mc:Choice xmlns:v="urn:schemas-microsoft-com:vml" Requires="v">
                      <p:oleObj spid="_x0000_s11571" name="公式" r:id="rId21" imgW="266400" imgH="304560" progId="Equation.3">
                        <p:embed/>
                      </p:oleObj>
                    </mc:Choice>
                    <mc:Fallback>
                      <p:oleObj name="公式" r:id="rId21" imgW="266400" imgH="3045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13" y="1920"/>
                              <a:ext cx="16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34"/>
                <p:cNvSpPr>
                  <a:spLocks noChangeShapeType="1"/>
                </p:cNvSpPr>
                <p:nvPr/>
              </p:nvSpPr>
              <p:spPr bwMode="auto">
                <a:xfrm flipV="1">
                  <a:off x="4128" y="1728"/>
                  <a:ext cx="144" cy="8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5"/>
                <p:cNvSpPr>
                  <a:spLocks noChangeShapeType="1"/>
                </p:cNvSpPr>
                <p:nvPr/>
              </p:nvSpPr>
              <p:spPr bwMode="auto">
                <a:xfrm flipH="1">
                  <a:off x="3888" y="1488"/>
                  <a:ext cx="48" cy="2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4" name="Object 4"/>
              <p:cNvGraphicFramePr>
                <a:graphicFrameLocks noChangeAspect="1"/>
              </p:cNvGraphicFramePr>
              <p:nvPr/>
            </p:nvGraphicFramePr>
            <p:xfrm>
              <a:off x="4169" y="3072"/>
              <a:ext cx="199" cy="208"/>
            </p:xfrm>
            <a:graphic>
              <a:graphicData uri="http://schemas.openxmlformats.org/presentationml/2006/ole">
                <mc:AlternateContent xmlns:mc="http://schemas.openxmlformats.org/markup-compatibility/2006">
                  <mc:Choice xmlns:v="urn:schemas-microsoft-com:vml" Requires="v">
                    <p:oleObj spid="_x0000_s11572" name="公式" r:id="rId23" imgW="317160" imgH="330120" progId="Equation.3">
                      <p:embed/>
                    </p:oleObj>
                  </mc:Choice>
                  <mc:Fallback>
                    <p:oleObj name="公式" r:id="rId23" imgW="317160" imgH="33012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69" y="3072"/>
                            <a:ext cx="19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Line 37"/>
            <p:cNvSpPr>
              <a:spLocks noChangeShapeType="1"/>
            </p:cNvSpPr>
            <p:nvPr/>
          </p:nvSpPr>
          <p:spPr bwMode="auto">
            <a:xfrm flipH="1" flipV="1">
              <a:off x="3805" y="2199"/>
              <a:ext cx="138" cy="2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 name="Object 3"/>
            <p:cNvGraphicFramePr>
              <a:graphicFrameLocks noChangeAspect="1"/>
            </p:cNvGraphicFramePr>
            <p:nvPr/>
          </p:nvGraphicFramePr>
          <p:xfrm>
            <a:off x="3702" y="2093"/>
            <a:ext cx="131" cy="163"/>
          </p:xfrm>
          <a:graphic>
            <a:graphicData uri="http://schemas.openxmlformats.org/presentationml/2006/ole">
              <mc:AlternateContent xmlns:mc="http://schemas.openxmlformats.org/markup-compatibility/2006">
                <mc:Choice xmlns:v="urn:schemas-microsoft-com:vml" Requires="v">
                  <p:oleObj spid="_x0000_s11573" name="公式" r:id="rId25" imgW="253800" imgH="317160" progId="Equation.3">
                    <p:embed/>
                  </p:oleObj>
                </mc:Choice>
                <mc:Fallback>
                  <p:oleObj name="公式" r:id="rId25" imgW="253800" imgH="31716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02" y="2093"/>
                          <a:ext cx="131"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39"/>
            <p:cNvSpPr>
              <a:spLocks noChangeShapeType="1"/>
            </p:cNvSpPr>
            <p:nvPr/>
          </p:nvSpPr>
          <p:spPr bwMode="auto">
            <a:xfrm>
              <a:off x="3982" y="3746"/>
              <a:ext cx="19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文本框 1"/>
          <p:cNvSpPr txBox="1"/>
          <p:nvPr/>
        </p:nvSpPr>
        <p:spPr>
          <a:xfrm>
            <a:off x="1302602" y="3765058"/>
            <a:ext cx="543739" cy="523220"/>
          </a:xfrm>
          <a:prstGeom prst="rect">
            <a:avLst/>
          </a:prstGeom>
          <a:noFill/>
        </p:spPr>
        <p:txBody>
          <a:bodyPr wrap="none" rtlCol="0">
            <a:spAutoFit/>
          </a:bodyPr>
          <a:lstStyle/>
          <a:p>
            <a:r>
              <a:rPr lang="zh-CN" altLang="en-US" sz="2800" b="1" dirty="0" smtClean="0"/>
              <a:t>故</a:t>
            </a:r>
            <a:endParaRPr lang="zh-CN" altLang="en-US" sz="2800" b="1" dirty="0"/>
          </a:p>
        </p:txBody>
      </p:sp>
    </p:spTree>
    <p:extLst>
      <p:ext uri="{BB962C8B-B14F-4D97-AF65-F5344CB8AC3E}">
        <p14:creationId xmlns:p14="http://schemas.microsoft.com/office/powerpoint/2010/main" val="2185524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wipe(left)">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88"/>
                                        </p:tgtEl>
                                        <p:attrNameLst>
                                          <p:attrName>style.visibility</p:attrName>
                                        </p:attrNameLst>
                                      </p:cBhvr>
                                      <p:to>
                                        <p:strVal val="visible"/>
                                      </p:to>
                                    </p:set>
                                    <p:animEffect transition="in" filter="wipe(left)">
                                      <p:cBhvr>
                                        <p:cTn id="12" dur="500"/>
                                        <p:tgtEl>
                                          <p:spTgt spid="890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89"/>
                                        </p:tgtEl>
                                        <p:attrNameLst>
                                          <p:attrName>style.visibility</p:attrName>
                                        </p:attrNameLst>
                                      </p:cBhvr>
                                      <p:to>
                                        <p:strVal val="visible"/>
                                      </p:to>
                                    </p:set>
                                    <p:animEffect transition="in" filter="wipe(left)">
                                      <p:cBhvr>
                                        <p:cTn id="17" dur="500"/>
                                        <p:tgtEl>
                                          <p:spTgt spid="89089"/>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59397"/>
                                        </p:tgtEl>
                                        <p:attrNameLst>
                                          <p:attrName>style.visibility</p:attrName>
                                        </p:attrNameLst>
                                      </p:cBhvr>
                                      <p:to>
                                        <p:strVal val="visible"/>
                                      </p:to>
                                    </p:set>
                                    <p:animEffect transition="in" filter="wipe(right)">
                                      <p:cBhvr>
                                        <p:cTn id="21" dur="500"/>
                                        <p:tgtEl>
                                          <p:spTgt spid="5939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arn(inVertic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9090"/>
                                        </p:tgtEl>
                                        <p:attrNameLst>
                                          <p:attrName>style.visibility</p:attrName>
                                        </p:attrNameLst>
                                      </p:cBhvr>
                                      <p:to>
                                        <p:strVal val="visible"/>
                                      </p:to>
                                    </p:set>
                                    <p:animEffect transition="in" filter="wipe(left)">
                                      <p:cBhvr>
                                        <p:cTn id="31" dur="500"/>
                                        <p:tgtEl>
                                          <p:spTgt spid="89090"/>
                                        </p:tgtEl>
                                      </p:cBhvr>
                                    </p:animEffec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59399"/>
                                        </p:tgtEl>
                                        <p:attrNameLst>
                                          <p:attrName>style.visibility</p:attrName>
                                        </p:attrNameLst>
                                      </p:cBhvr>
                                      <p:to>
                                        <p:strVal val="visible"/>
                                      </p:to>
                                    </p:set>
                                    <p:animEffect transition="in" filter="wipe(right)">
                                      <p:cBhvr>
                                        <p:cTn id="35"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9397" grpId="0" animBg="1" autoUpdateAnimBg="0"/>
      <p:bldP spid="59399" grpId="0" animBg="1" autoUpdateAnimBg="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 name="Object 2"/>
          <p:cNvGraphicFramePr>
            <a:graphicFrameLocks noChangeAspect="1"/>
          </p:cNvGraphicFramePr>
          <p:nvPr>
            <p:extLst>
              <p:ext uri="{D42A27DB-BD31-4B8C-83A1-F6EECF244321}">
                <p14:modId xmlns:p14="http://schemas.microsoft.com/office/powerpoint/2010/main" val="1715425543"/>
              </p:ext>
            </p:extLst>
          </p:nvPr>
        </p:nvGraphicFramePr>
        <p:xfrm>
          <a:off x="2589001" y="1630062"/>
          <a:ext cx="6180925" cy="1059349"/>
        </p:xfrm>
        <a:graphic>
          <a:graphicData uri="http://schemas.openxmlformats.org/presentationml/2006/ole">
            <mc:AlternateContent xmlns:mc="http://schemas.openxmlformats.org/markup-compatibility/2006">
              <mc:Choice xmlns:v="urn:schemas-microsoft-com:vml" Requires="v">
                <p:oleObj spid="_x0000_s10356" name="Equation" r:id="rId3" imgW="2590560" imgH="444240" progId="Equation.DSMT4">
                  <p:embed/>
                </p:oleObj>
              </mc:Choice>
              <mc:Fallback>
                <p:oleObj name="Equation" r:id="rId3" imgW="2590560" imgH="444240" progId="Equation.DSMT4">
                  <p:embed/>
                  <p:pic>
                    <p:nvPicPr>
                      <p:cNvPr id="0" name=""/>
                      <p:cNvPicPr>
                        <a:picLocks noChangeAspect="1" noChangeArrowheads="1"/>
                      </p:cNvPicPr>
                      <p:nvPr/>
                    </p:nvPicPr>
                    <p:blipFill>
                      <a:blip r:embed="rId4"/>
                      <a:srcRect/>
                      <a:stretch>
                        <a:fillRect/>
                      </a:stretch>
                    </p:blipFill>
                    <p:spPr bwMode="auto">
                      <a:xfrm>
                        <a:off x="2589001" y="1630062"/>
                        <a:ext cx="6180925" cy="1059349"/>
                      </a:xfrm>
                      <a:prstGeom prst="rect">
                        <a:avLst/>
                      </a:prstGeom>
                      <a:noFill/>
                      <a:ln>
                        <a:noFill/>
                      </a:ln>
                      <a:effectLst/>
                      <a:extLst/>
                    </p:spPr>
                  </p:pic>
                </p:oleObj>
              </mc:Fallback>
            </mc:AlternateContent>
          </a:graphicData>
        </a:graphic>
      </p:graphicFrame>
      <p:sp>
        <p:nvSpPr>
          <p:cNvPr id="6149" name="Text Box 3"/>
          <p:cNvSpPr txBox="1">
            <a:spLocks noChangeArrowheads="1"/>
          </p:cNvSpPr>
          <p:nvPr/>
        </p:nvSpPr>
        <p:spPr bwMode="auto">
          <a:xfrm>
            <a:off x="1675585" y="1039007"/>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同理可证</a:t>
            </a:r>
            <a:endParaRPr lang="zh-CN" altLang="en-US" dirty="0"/>
          </a:p>
        </p:txBody>
      </p:sp>
      <p:graphicFrame>
        <p:nvGraphicFramePr>
          <p:cNvPr id="90113" name="Object 3"/>
          <p:cNvGraphicFramePr>
            <a:graphicFrameLocks noChangeAspect="1"/>
          </p:cNvGraphicFramePr>
          <p:nvPr>
            <p:extLst>
              <p:ext uri="{D42A27DB-BD31-4B8C-83A1-F6EECF244321}">
                <p14:modId xmlns:p14="http://schemas.microsoft.com/office/powerpoint/2010/main" val="1921599027"/>
              </p:ext>
            </p:extLst>
          </p:nvPr>
        </p:nvGraphicFramePr>
        <p:xfrm>
          <a:off x="2589001" y="2609959"/>
          <a:ext cx="6180702" cy="1075823"/>
        </p:xfrm>
        <a:graphic>
          <a:graphicData uri="http://schemas.openxmlformats.org/presentationml/2006/ole">
            <mc:AlternateContent xmlns:mc="http://schemas.openxmlformats.org/markup-compatibility/2006">
              <mc:Choice xmlns:v="urn:schemas-microsoft-com:vml" Requires="v">
                <p:oleObj spid="_x0000_s10357" name="Equation" r:id="rId5" imgW="2552400" imgH="444240" progId="Equation.DSMT4">
                  <p:embed/>
                </p:oleObj>
              </mc:Choice>
              <mc:Fallback>
                <p:oleObj name="Equation" r:id="rId5" imgW="2552400" imgH="444240" progId="Equation.DSMT4">
                  <p:embed/>
                  <p:pic>
                    <p:nvPicPr>
                      <p:cNvPr id="0" name=""/>
                      <p:cNvPicPr>
                        <a:picLocks noChangeAspect="1" noChangeArrowheads="1"/>
                      </p:cNvPicPr>
                      <p:nvPr/>
                    </p:nvPicPr>
                    <p:blipFill>
                      <a:blip r:embed="rId6"/>
                      <a:srcRect/>
                      <a:stretch>
                        <a:fillRect/>
                      </a:stretch>
                    </p:blipFill>
                    <p:spPr bwMode="auto">
                      <a:xfrm>
                        <a:off x="2589001" y="2609959"/>
                        <a:ext cx="6180702" cy="1075823"/>
                      </a:xfrm>
                      <a:prstGeom prst="rect">
                        <a:avLst/>
                      </a:prstGeom>
                      <a:noFill/>
                      <a:ln>
                        <a:noFill/>
                      </a:ln>
                      <a:effectLst/>
                      <a:extLst/>
                    </p:spPr>
                  </p:pic>
                </p:oleObj>
              </mc:Fallback>
            </mc:AlternateContent>
          </a:graphicData>
        </a:graphic>
      </p:graphicFrame>
      <p:sp>
        <p:nvSpPr>
          <p:cNvPr id="60422" name="Text Box 6"/>
          <p:cNvSpPr txBox="1">
            <a:spLocks noChangeArrowheads="1"/>
          </p:cNvSpPr>
          <p:nvPr/>
        </p:nvSpPr>
        <p:spPr bwMode="auto">
          <a:xfrm>
            <a:off x="6993659" y="5264152"/>
            <a:ext cx="265834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故有结论成立</a:t>
            </a:r>
            <a:r>
              <a:rPr lang="en-US" altLang="zh-CN" sz="2800" b="1" dirty="0"/>
              <a:t>.</a:t>
            </a:r>
          </a:p>
        </p:txBody>
      </p:sp>
      <p:graphicFrame>
        <p:nvGraphicFramePr>
          <p:cNvPr id="2" name="对象 1"/>
          <p:cNvGraphicFramePr>
            <a:graphicFrameLocks noChangeAspect="1"/>
          </p:cNvGraphicFramePr>
          <p:nvPr>
            <p:extLst>
              <p:ext uri="{D42A27DB-BD31-4B8C-83A1-F6EECF244321}">
                <p14:modId xmlns:p14="http://schemas.microsoft.com/office/powerpoint/2010/main" val="2821947712"/>
              </p:ext>
            </p:extLst>
          </p:nvPr>
        </p:nvGraphicFramePr>
        <p:xfrm>
          <a:off x="1801091" y="3685782"/>
          <a:ext cx="7418964" cy="987315"/>
        </p:xfrm>
        <a:graphic>
          <a:graphicData uri="http://schemas.openxmlformats.org/presentationml/2006/ole">
            <mc:AlternateContent xmlns:mc="http://schemas.openxmlformats.org/markup-compatibility/2006">
              <mc:Choice xmlns:v="urn:schemas-microsoft-com:vml" Requires="v">
                <p:oleObj spid="_x0000_s10358" name="Equation" r:id="rId7" imgW="3340080" imgH="444240" progId="Equation.DSMT4">
                  <p:embed/>
                </p:oleObj>
              </mc:Choice>
              <mc:Fallback>
                <p:oleObj name="Equation" r:id="rId7" imgW="3340080" imgH="444240" progId="Equation.DSMT4">
                  <p:embed/>
                  <p:pic>
                    <p:nvPicPr>
                      <p:cNvPr id="0" name=""/>
                      <p:cNvPicPr/>
                      <p:nvPr/>
                    </p:nvPicPr>
                    <p:blipFill>
                      <a:blip r:embed="rId8"/>
                      <a:stretch>
                        <a:fillRect/>
                      </a:stretch>
                    </p:blipFill>
                    <p:spPr>
                      <a:xfrm>
                        <a:off x="1801091" y="3685782"/>
                        <a:ext cx="7418964" cy="98731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17228962"/>
              </p:ext>
            </p:extLst>
          </p:nvPr>
        </p:nvGraphicFramePr>
        <p:xfrm>
          <a:off x="2714482" y="4692256"/>
          <a:ext cx="3237056" cy="916148"/>
        </p:xfrm>
        <a:graphic>
          <a:graphicData uri="http://schemas.openxmlformats.org/presentationml/2006/ole">
            <mc:AlternateContent xmlns:mc="http://schemas.openxmlformats.org/markup-compatibility/2006">
              <mc:Choice xmlns:v="urn:schemas-microsoft-com:vml" Requires="v">
                <p:oleObj spid="_x0000_s10359" name="Equation" r:id="rId9" imgW="1346040" imgH="380880" progId="Equation.DSMT4">
                  <p:embed/>
                </p:oleObj>
              </mc:Choice>
              <mc:Fallback>
                <p:oleObj name="Equation" r:id="rId9" imgW="1346040" imgH="380880" progId="Equation.DSMT4">
                  <p:embed/>
                  <p:pic>
                    <p:nvPicPr>
                      <p:cNvPr id="0" name=""/>
                      <p:cNvPicPr/>
                      <p:nvPr/>
                    </p:nvPicPr>
                    <p:blipFill>
                      <a:blip r:embed="rId10"/>
                      <a:stretch>
                        <a:fillRect/>
                      </a:stretch>
                    </p:blipFill>
                    <p:spPr>
                      <a:xfrm>
                        <a:off x="2714482" y="4692256"/>
                        <a:ext cx="3237056" cy="916148"/>
                      </a:xfrm>
                      <a:prstGeom prst="rect">
                        <a:avLst/>
                      </a:prstGeom>
                    </p:spPr>
                  </p:pic>
                </p:oleObj>
              </mc:Fallback>
            </mc:AlternateContent>
          </a:graphicData>
        </a:graphic>
      </p:graphicFrame>
    </p:spTree>
    <p:extLst>
      <p:ext uri="{BB962C8B-B14F-4D97-AF65-F5344CB8AC3E}">
        <p14:creationId xmlns:p14="http://schemas.microsoft.com/office/powerpoint/2010/main" val="630381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112"/>
                                        </p:tgtEl>
                                        <p:attrNameLst>
                                          <p:attrName>style.visibility</p:attrName>
                                        </p:attrNameLst>
                                      </p:cBhvr>
                                      <p:to>
                                        <p:strVal val="visible"/>
                                      </p:to>
                                    </p:set>
                                    <p:animEffect transition="in" filter="wipe(left)">
                                      <p:cBhvr>
                                        <p:cTn id="7" dur="1000"/>
                                        <p:tgtEl>
                                          <p:spTgt spid="90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13"/>
                                        </p:tgtEl>
                                        <p:attrNameLst>
                                          <p:attrName>style.visibility</p:attrName>
                                        </p:attrNameLst>
                                      </p:cBhvr>
                                      <p:to>
                                        <p:strVal val="visible"/>
                                      </p:to>
                                    </p:set>
                                    <p:animEffect transition="in" filter="wipe(left)">
                                      <p:cBhvr>
                                        <p:cTn id="12" dur="1000"/>
                                        <p:tgtEl>
                                          <p:spTgt spid="901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75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2"/>
                                        </p:tgtEl>
                                        <p:attrNameLst>
                                          <p:attrName>style.visibility</p:attrName>
                                        </p:attrNameLst>
                                      </p:cBhvr>
                                      <p:to>
                                        <p:strVal val="visible"/>
                                      </p:to>
                                    </p:set>
                                    <p:animEffect transition="in" filter="wipe(left)">
                                      <p:cBhvr>
                                        <p:cTn id="27" dur="75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6" name="Object 2"/>
          <p:cNvGraphicFramePr>
            <a:graphicFrameLocks noChangeAspect="1"/>
          </p:cNvGraphicFramePr>
          <p:nvPr>
            <p:extLst>
              <p:ext uri="{D42A27DB-BD31-4B8C-83A1-F6EECF244321}">
                <p14:modId xmlns:p14="http://schemas.microsoft.com/office/powerpoint/2010/main" val="668354109"/>
              </p:ext>
            </p:extLst>
          </p:nvPr>
        </p:nvGraphicFramePr>
        <p:xfrm>
          <a:off x="2630768" y="1175386"/>
          <a:ext cx="6157913" cy="2078037"/>
        </p:xfrm>
        <a:graphic>
          <a:graphicData uri="http://schemas.openxmlformats.org/presentationml/2006/ole">
            <mc:AlternateContent xmlns:mc="http://schemas.openxmlformats.org/markup-compatibility/2006">
              <mc:Choice xmlns:v="urn:schemas-microsoft-com:vml" Requires="v">
                <p:oleObj spid="_x0000_s9307" name="Equation" r:id="rId3" imgW="2743200" imgH="927000" progId="Equation.DSMT4">
                  <p:embed/>
                </p:oleObj>
              </mc:Choice>
              <mc:Fallback>
                <p:oleObj name="Equation" r:id="rId3" imgW="2743200" imgH="927000" progId="Equation.DSMT4">
                  <p:embed/>
                  <p:pic>
                    <p:nvPicPr>
                      <p:cNvPr id="0" name=""/>
                      <p:cNvPicPr>
                        <a:picLocks noChangeAspect="1" noChangeArrowheads="1"/>
                      </p:cNvPicPr>
                      <p:nvPr/>
                    </p:nvPicPr>
                    <p:blipFill>
                      <a:blip r:embed="rId4"/>
                      <a:srcRect/>
                      <a:stretch>
                        <a:fillRect/>
                      </a:stretch>
                    </p:blipFill>
                    <p:spPr bwMode="auto">
                      <a:xfrm>
                        <a:off x="2630768" y="1175386"/>
                        <a:ext cx="6157913" cy="2078037"/>
                      </a:xfrm>
                      <a:prstGeom prst="rect">
                        <a:avLst/>
                      </a:prstGeom>
                      <a:noFill/>
                      <a:ln>
                        <a:noFill/>
                      </a:ln>
                      <a:effectLst/>
                    </p:spPr>
                  </p:pic>
                </p:oleObj>
              </mc:Fallback>
            </mc:AlternateContent>
          </a:graphicData>
        </a:graphic>
      </p:graphicFrame>
      <p:graphicFrame>
        <p:nvGraphicFramePr>
          <p:cNvPr id="91137" name="Object 3"/>
          <p:cNvGraphicFramePr>
            <a:graphicFrameLocks noChangeAspect="1"/>
          </p:cNvGraphicFramePr>
          <p:nvPr>
            <p:extLst>
              <p:ext uri="{D42A27DB-BD31-4B8C-83A1-F6EECF244321}">
                <p14:modId xmlns:p14="http://schemas.microsoft.com/office/powerpoint/2010/main" val="1136595003"/>
              </p:ext>
            </p:extLst>
          </p:nvPr>
        </p:nvGraphicFramePr>
        <p:xfrm>
          <a:off x="2602066" y="3767140"/>
          <a:ext cx="6621462" cy="2047875"/>
        </p:xfrm>
        <a:graphic>
          <a:graphicData uri="http://schemas.openxmlformats.org/presentationml/2006/ole">
            <mc:AlternateContent xmlns:mc="http://schemas.openxmlformats.org/markup-compatibility/2006">
              <mc:Choice xmlns:v="urn:schemas-microsoft-com:vml" Requires="v">
                <p:oleObj spid="_x0000_s9308" name="Equation" r:id="rId5" imgW="2997000" imgH="927000" progId="Equation.DSMT4">
                  <p:embed/>
                </p:oleObj>
              </mc:Choice>
              <mc:Fallback>
                <p:oleObj name="Equation" r:id="rId5" imgW="2997000" imgH="927000" progId="Equation.DSMT4">
                  <p:embed/>
                  <p:pic>
                    <p:nvPicPr>
                      <p:cNvPr id="0" name=""/>
                      <p:cNvPicPr>
                        <a:picLocks noChangeAspect="1" noChangeArrowheads="1"/>
                      </p:cNvPicPr>
                      <p:nvPr/>
                    </p:nvPicPr>
                    <p:blipFill>
                      <a:blip r:embed="rId6"/>
                      <a:srcRect/>
                      <a:stretch>
                        <a:fillRect/>
                      </a:stretch>
                    </p:blipFill>
                    <p:spPr bwMode="auto">
                      <a:xfrm>
                        <a:off x="2602066" y="3767140"/>
                        <a:ext cx="6621462" cy="2047875"/>
                      </a:xfrm>
                      <a:prstGeom prst="rect">
                        <a:avLst/>
                      </a:prstGeom>
                      <a:noFill/>
                      <a:ln>
                        <a:noFill/>
                      </a:ln>
                      <a:effectLst/>
                    </p:spPr>
                  </p:pic>
                </p:oleObj>
              </mc:Fallback>
            </mc:AlternateContent>
          </a:graphicData>
        </a:graphic>
      </p:graphicFrame>
      <p:sp>
        <p:nvSpPr>
          <p:cNvPr id="61444" name="Text Box 4"/>
          <p:cNvSpPr txBox="1">
            <a:spLocks noChangeArrowheads="1"/>
          </p:cNvSpPr>
          <p:nvPr/>
        </p:nvSpPr>
        <p:spPr bwMode="auto">
          <a:xfrm>
            <a:off x="2057400" y="3330576"/>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另一种形式</a:t>
            </a:r>
          </a:p>
        </p:txBody>
      </p:sp>
      <p:graphicFrame>
        <p:nvGraphicFramePr>
          <p:cNvPr id="91138" name="Object 4"/>
          <p:cNvGraphicFramePr>
            <a:graphicFrameLocks noChangeAspect="1"/>
          </p:cNvGraphicFramePr>
          <p:nvPr>
            <p:extLst>
              <p:ext uri="{D42A27DB-BD31-4B8C-83A1-F6EECF244321}">
                <p14:modId xmlns:p14="http://schemas.microsoft.com/office/powerpoint/2010/main" val="2831947420"/>
              </p:ext>
            </p:extLst>
          </p:nvPr>
        </p:nvGraphicFramePr>
        <p:xfrm>
          <a:off x="2630768" y="5969319"/>
          <a:ext cx="4736412" cy="563070"/>
        </p:xfrm>
        <a:graphic>
          <a:graphicData uri="http://schemas.openxmlformats.org/presentationml/2006/ole">
            <mc:AlternateContent xmlns:mc="http://schemas.openxmlformats.org/markup-compatibility/2006">
              <mc:Choice xmlns:v="urn:schemas-microsoft-com:vml" Requires="v">
                <p:oleObj spid="_x0000_s9309" name="Equation" r:id="rId7" imgW="1815840" imgH="215640" progId="Equation.DSMT4">
                  <p:embed/>
                </p:oleObj>
              </mc:Choice>
              <mc:Fallback>
                <p:oleObj name="Equation" r:id="rId7" imgW="1815840" imgH="215640" progId="Equation.DSMT4">
                  <p:embed/>
                  <p:pic>
                    <p:nvPicPr>
                      <p:cNvPr id="0" name=""/>
                      <p:cNvPicPr>
                        <a:picLocks noChangeAspect="1" noChangeArrowheads="1"/>
                      </p:cNvPicPr>
                      <p:nvPr/>
                    </p:nvPicPr>
                    <p:blipFill>
                      <a:blip r:embed="rId8"/>
                      <a:srcRect/>
                      <a:stretch>
                        <a:fillRect/>
                      </a:stretch>
                    </p:blipFill>
                    <p:spPr bwMode="auto">
                      <a:xfrm>
                        <a:off x="2630768" y="5969319"/>
                        <a:ext cx="4736412" cy="563070"/>
                      </a:xfrm>
                      <a:prstGeom prst="rect">
                        <a:avLst/>
                      </a:prstGeom>
                      <a:noFill/>
                      <a:ln>
                        <a:noFill/>
                      </a:ln>
                      <a:effectLst/>
                      <a:extLst/>
                    </p:spPr>
                  </p:pic>
                </p:oleObj>
              </mc:Fallback>
            </mc:AlternateContent>
          </a:graphicData>
        </a:graphic>
      </p:graphicFrame>
      <p:sp>
        <p:nvSpPr>
          <p:cNvPr id="7174" name="Text Box 6"/>
          <p:cNvSpPr txBox="1">
            <a:spLocks noChangeArrowheads="1"/>
          </p:cNvSpPr>
          <p:nvPr/>
        </p:nvSpPr>
        <p:spPr bwMode="auto">
          <a:xfrm>
            <a:off x="1905000" y="846138"/>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便于记忆形式</a:t>
            </a:r>
            <a:endParaRPr lang="zh-CN" altLang="en-US" sz="2800" dirty="0"/>
          </a:p>
        </p:txBody>
      </p:sp>
    </p:spTree>
    <p:extLst>
      <p:ext uri="{BB962C8B-B14F-4D97-AF65-F5344CB8AC3E}">
        <p14:creationId xmlns:p14="http://schemas.microsoft.com/office/powerpoint/2010/main" val="265467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36"/>
                                        </p:tgtEl>
                                        <p:attrNameLst>
                                          <p:attrName>style.visibility</p:attrName>
                                        </p:attrNameLst>
                                      </p:cBhvr>
                                      <p:to>
                                        <p:strVal val="visible"/>
                                      </p:to>
                                    </p:set>
                                    <p:animEffect transition="in" filter="wipe(left)">
                                      <p:cBhvr>
                                        <p:cTn id="7" dur="1250"/>
                                        <p:tgtEl>
                                          <p:spTgt spid="91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37"/>
                                        </p:tgtEl>
                                        <p:attrNameLst>
                                          <p:attrName>style.visibility</p:attrName>
                                        </p:attrNameLst>
                                      </p:cBhvr>
                                      <p:to>
                                        <p:strVal val="visible"/>
                                      </p:to>
                                    </p:set>
                                    <p:animEffect transition="in" filter="wipe(left)">
                                      <p:cBhvr>
                                        <p:cTn id="17" dur="1250"/>
                                        <p:tgtEl>
                                          <p:spTgt spid="911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1138"/>
                                        </p:tgtEl>
                                        <p:attrNameLst>
                                          <p:attrName>style.visibility</p:attrName>
                                        </p:attrNameLst>
                                      </p:cBhvr>
                                      <p:to>
                                        <p:strVal val="visible"/>
                                      </p:to>
                                    </p:set>
                                    <p:animEffect transition="in" filter="wipe(left)">
                                      <p:cBhvr>
                                        <p:cTn id="22" dur="1000"/>
                                        <p:tgtEl>
                                          <p:spTgt spid="9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891553" y="1020570"/>
            <a:ext cx="388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rgbClr val="FF0000"/>
                </a:solidFill>
                <a:ea typeface="黑体" panose="02010609060101010101" pitchFamily="49" charset="-122"/>
                <a:cs typeface="Times New Roman" panose="02020603050405020304" pitchFamily="18" charset="0"/>
              </a:rPr>
              <a:t>Stokes</a:t>
            </a:r>
            <a:r>
              <a:rPr lang="zh-CN" altLang="en-US" sz="3200" b="1" dirty="0">
                <a:solidFill>
                  <a:srgbClr val="FF0000"/>
                </a:solidFill>
                <a:latin typeface="黑体" panose="02010609060101010101" pitchFamily="49" charset="-122"/>
                <a:ea typeface="黑体" panose="02010609060101010101" pitchFamily="49" charset="-122"/>
              </a:rPr>
              <a:t>公式的实质</a:t>
            </a:r>
            <a:r>
              <a:rPr lang="en-US" altLang="zh-CN" sz="3200" b="1" dirty="0">
                <a:solidFill>
                  <a:srgbClr val="FF0000"/>
                </a:solidFill>
                <a:latin typeface="黑体" panose="02010609060101010101" pitchFamily="49" charset="-122"/>
                <a:ea typeface="黑体" panose="02010609060101010101" pitchFamily="49" charset="-122"/>
              </a:rPr>
              <a:t>:</a:t>
            </a:r>
            <a:endParaRPr lang="en-US" altLang="zh-CN" sz="3200" dirty="0">
              <a:solidFill>
                <a:srgbClr val="FF0000"/>
              </a:solidFill>
            </a:endParaRPr>
          </a:p>
        </p:txBody>
      </p:sp>
      <p:sp>
        <p:nvSpPr>
          <p:cNvPr id="62467" name="Text Box 3"/>
          <p:cNvSpPr txBox="1">
            <a:spLocks noChangeArrowheads="1"/>
          </p:cNvSpPr>
          <p:nvPr/>
        </p:nvSpPr>
        <p:spPr bwMode="auto">
          <a:xfrm>
            <a:off x="1723465" y="177067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accent2"/>
                </a:solidFill>
              </a:rPr>
              <a:t>        </a:t>
            </a:r>
            <a:r>
              <a:rPr lang="zh-CN" altLang="en-US" sz="2800" b="1" dirty="0">
                <a:solidFill>
                  <a:srgbClr val="FF0000"/>
                </a:solidFill>
                <a:latin typeface="黑体" panose="02010609060101010101" pitchFamily="49" charset="-122"/>
                <a:ea typeface="黑体" panose="02010609060101010101" pitchFamily="49" charset="-122"/>
              </a:rPr>
              <a:t>表达了有向曲面上的曲面积分与其边界曲线上的曲线积分之间的关系</a:t>
            </a:r>
            <a:r>
              <a:rPr lang="en-US" altLang="zh-CN" sz="2800" b="1" dirty="0">
                <a:solidFill>
                  <a:srgbClr val="FF0000"/>
                </a:solidFill>
                <a:latin typeface="黑体" panose="02010609060101010101" pitchFamily="49" charset="-122"/>
                <a:ea typeface="黑体" panose="02010609060101010101" pitchFamily="49" charset="-122"/>
              </a:rPr>
              <a:t>.</a:t>
            </a:r>
            <a:endParaRPr lang="en-US" altLang="zh-CN" sz="2800" dirty="0">
              <a:solidFill>
                <a:srgbClr val="FF0000"/>
              </a:solidFill>
            </a:endParaRPr>
          </a:p>
        </p:txBody>
      </p:sp>
      <p:grpSp>
        <p:nvGrpSpPr>
          <p:cNvPr id="2" name="Group 4"/>
          <p:cNvGrpSpPr>
            <a:grpSpLocks/>
          </p:cNvGrpSpPr>
          <p:nvPr/>
        </p:nvGrpSpPr>
        <p:grpSpPr bwMode="auto">
          <a:xfrm>
            <a:off x="1817687" y="3695706"/>
            <a:ext cx="7467600" cy="746126"/>
            <a:chOff x="-55" y="2538"/>
            <a:chExt cx="4704" cy="470"/>
          </a:xfrm>
        </p:grpSpPr>
        <p:sp>
          <p:nvSpPr>
            <p:cNvPr id="8198" name="Text Box 5"/>
            <p:cNvSpPr txBox="1">
              <a:spLocks noChangeArrowheads="1"/>
            </p:cNvSpPr>
            <p:nvPr/>
          </p:nvSpPr>
          <p:spPr bwMode="auto">
            <a:xfrm>
              <a:off x="-55" y="2664"/>
              <a:ext cx="1920" cy="333"/>
            </a:xfrm>
            <a:prstGeom prst="rect">
              <a:avLst/>
            </a:prstGeom>
            <a:solidFill>
              <a:srgbClr val="FFFF99"/>
            </a:solidFill>
            <a:ln w="9525">
              <a:solidFill>
                <a:srgbClr val="FF0000"/>
              </a:solidFill>
              <a:miter lim="800000"/>
              <a:headEnd/>
              <a:tailEnd/>
            </a:ln>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斯托克斯公式</a:t>
              </a:r>
              <a:endParaRPr lang="zh-CN" altLang="en-US" sz="2800" b="1" dirty="0">
                <a:solidFill>
                  <a:schemeClr val="hlink"/>
                </a:solidFill>
              </a:endParaRPr>
            </a:p>
          </p:txBody>
        </p:sp>
        <p:sp>
          <p:nvSpPr>
            <p:cNvPr id="8199" name="AutoShape 6"/>
            <p:cNvSpPr>
              <a:spLocks noChangeArrowheads="1"/>
            </p:cNvSpPr>
            <p:nvPr/>
          </p:nvSpPr>
          <p:spPr bwMode="auto">
            <a:xfrm>
              <a:off x="1865" y="2737"/>
              <a:ext cx="1392" cy="210"/>
            </a:xfrm>
            <a:prstGeom prst="rightArrow">
              <a:avLst>
                <a:gd name="adj1" fmla="val 37259"/>
                <a:gd name="adj2" fmla="val 165714"/>
              </a:avLst>
            </a:prstGeom>
            <a:solidFill>
              <a:srgbClr val="00FFFF"/>
            </a:solidFill>
            <a:ln w="9525">
              <a:solidFill>
                <a:srgbClr val="0000FF"/>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0" name="Text Box 7"/>
            <p:cNvSpPr txBox="1">
              <a:spLocks noChangeArrowheads="1"/>
            </p:cNvSpPr>
            <p:nvPr/>
          </p:nvSpPr>
          <p:spPr bwMode="auto">
            <a:xfrm>
              <a:off x="3257" y="2675"/>
              <a:ext cx="1392" cy="333"/>
            </a:xfrm>
            <a:prstGeom prst="rect">
              <a:avLst/>
            </a:prstGeom>
            <a:solidFill>
              <a:srgbClr val="FFFF99"/>
            </a:solidFill>
            <a:ln w="9525">
              <a:solidFill>
                <a:srgbClr val="FF0000"/>
              </a:solidFill>
              <a:miter lim="800000"/>
              <a:headEnd/>
              <a:tailEnd/>
            </a:ln>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格林公式</a:t>
              </a:r>
              <a:endParaRPr lang="zh-CN" altLang="en-US" sz="1800" dirty="0"/>
            </a:p>
          </p:txBody>
        </p:sp>
        <p:sp>
          <p:nvSpPr>
            <p:cNvPr id="8201" name="Text Box 8"/>
            <p:cNvSpPr txBox="1">
              <a:spLocks noChangeArrowheads="1"/>
            </p:cNvSpPr>
            <p:nvPr/>
          </p:nvSpPr>
          <p:spPr bwMode="auto">
            <a:xfrm>
              <a:off x="1920" y="2538"/>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dirty="0"/>
                <a:t>特殊情形</a:t>
              </a:r>
              <a:endParaRPr lang="zh-CN" altLang="en-US" sz="1800" dirty="0"/>
            </a:p>
          </p:txBody>
        </p:sp>
      </p:grpSp>
      <p:graphicFrame>
        <p:nvGraphicFramePr>
          <p:cNvPr id="92160" name="Object 2"/>
          <p:cNvGraphicFramePr>
            <a:graphicFrameLocks noChangeAspect="1"/>
          </p:cNvGraphicFramePr>
          <p:nvPr>
            <p:extLst>
              <p:ext uri="{D42A27DB-BD31-4B8C-83A1-F6EECF244321}">
                <p14:modId xmlns:p14="http://schemas.microsoft.com/office/powerpoint/2010/main" val="165285347"/>
              </p:ext>
            </p:extLst>
          </p:nvPr>
        </p:nvGraphicFramePr>
        <p:xfrm>
          <a:off x="2561760" y="2852251"/>
          <a:ext cx="5508625" cy="890587"/>
        </p:xfrm>
        <a:graphic>
          <a:graphicData uri="http://schemas.openxmlformats.org/presentationml/2006/ole">
            <mc:AlternateContent xmlns:mc="http://schemas.openxmlformats.org/markup-compatibility/2006">
              <mc:Choice xmlns:v="urn:schemas-microsoft-com:vml" Requires="v">
                <p:oleObj spid="_x0000_s8221" name="文档" r:id="rId3" imgW="5517000" imgH="892080" progId="Word.Document.8">
                  <p:embed/>
                </p:oleObj>
              </mc:Choice>
              <mc:Fallback>
                <p:oleObj name="文档" r:id="rId3" imgW="5517000" imgH="892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760" y="2852251"/>
                        <a:ext cx="550862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21534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left)">
                                      <p:cBhvr>
                                        <p:cTn id="7" dur="500"/>
                                        <p:tgtEl>
                                          <p:spTgt spid="62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60"/>
                                        </p:tgtEl>
                                        <p:attrNameLst>
                                          <p:attrName>style.visibility</p:attrName>
                                        </p:attrNameLst>
                                      </p:cBhvr>
                                      <p:to>
                                        <p:strVal val="visible"/>
                                      </p:to>
                                    </p:set>
                                    <p:animEffect transition="in" filter="wipe(left)">
                                      <p:cBhvr>
                                        <p:cTn id="12" dur="500"/>
                                        <p:tgtEl>
                                          <p:spTgt spid="9216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5020</TotalTime>
  <Words>288</Words>
  <Application>Microsoft Office PowerPoint</Application>
  <PresentationFormat>宽屏</PresentationFormat>
  <Paragraphs>81</Paragraphs>
  <Slides>22</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22</vt:i4>
      </vt:variant>
    </vt:vector>
  </HeadingPairs>
  <TitlesOfParts>
    <vt:vector size="39" baseType="lpstr">
      <vt:lpstr>等线</vt:lpstr>
      <vt:lpstr>黑体</vt:lpstr>
      <vt:lpstr>宋体</vt:lpstr>
      <vt:lpstr>幼圆</vt:lpstr>
      <vt:lpstr>Arial</vt:lpstr>
      <vt:lpstr>Calibri</vt:lpstr>
      <vt:lpstr>Calibri Light</vt:lpstr>
      <vt:lpstr>Symbol</vt:lpstr>
      <vt:lpstr>Times New Roman</vt:lpstr>
      <vt:lpstr>Office 主题</vt:lpstr>
      <vt:lpstr>Equation</vt:lpstr>
      <vt:lpstr>公式</vt:lpstr>
      <vt:lpstr>Document</vt:lpstr>
      <vt:lpstr>文档</vt:lpstr>
      <vt:lpstr>BMP 图象</vt:lpstr>
      <vt:lpstr>Microsoft Equation 3.0</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Microsoft 帐户</cp:lastModifiedBy>
  <cp:revision>63</cp:revision>
  <dcterms:created xsi:type="dcterms:W3CDTF">2020-03-28T12:19:48Z</dcterms:created>
  <dcterms:modified xsi:type="dcterms:W3CDTF">2022-01-13T15:55:21Z</dcterms:modified>
</cp:coreProperties>
</file>