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0" r:id="rId2"/>
    <p:sldId id="304" r:id="rId3"/>
    <p:sldId id="257" r:id="rId4"/>
    <p:sldId id="258" r:id="rId5"/>
    <p:sldId id="259" r:id="rId6"/>
    <p:sldId id="305" r:id="rId7"/>
    <p:sldId id="306" r:id="rId8"/>
    <p:sldId id="31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301" r:id="rId26"/>
    <p:sldId id="276" r:id="rId27"/>
    <p:sldId id="311" r:id="rId28"/>
    <p:sldId id="277" r:id="rId29"/>
    <p:sldId id="278" r:id="rId30"/>
    <p:sldId id="312" r:id="rId31"/>
    <p:sldId id="279" r:id="rId32"/>
    <p:sldId id="280" r:id="rId33"/>
    <p:sldId id="302" r:id="rId34"/>
    <p:sldId id="303" r:id="rId35"/>
    <p:sldId id="307" r:id="rId36"/>
    <p:sldId id="308" r:id="rId37"/>
    <p:sldId id="313" r:id="rId38"/>
    <p:sldId id="282" r:id="rId39"/>
    <p:sldId id="283" r:id="rId40"/>
    <p:sldId id="284" r:id="rId41"/>
    <p:sldId id="286" r:id="rId42"/>
    <p:sldId id="309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90.e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e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emf"/><Relationship Id="rId6" Type="http://schemas.openxmlformats.org/officeDocument/2006/relationships/image" Target="../media/image103.wmf"/><Relationship Id="rId5" Type="http://schemas.openxmlformats.org/officeDocument/2006/relationships/image" Target="../media/image102.emf"/><Relationship Id="rId10" Type="http://schemas.openxmlformats.org/officeDocument/2006/relationships/image" Target="../media/image107.wmf"/><Relationship Id="rId4" Type="http://schemas.openxmlformats.org/officeDocument/2006/relationships/image" Target="../media/image101.emf"/><Relationship Id="rId9" Type="http://schemas.openxmlformats.org/officeDocument/2006/relationships/image" Target="../media/image10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emf"/><Relationship Id="rId4" Type="http://schemas.openxmlformats.org/officeDocument/2006/relationships/image" Target="../media/image12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4" Type="http://schemas.openxmlformats.org/officeDocument/2006/relationships/image" Target="../media/image14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4" Type="http://schemas.openxmlformats.org/officeDocument/2006/relationships/image" Target="../media/image16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4" Type="http://schemas.openxmlformats.org/officeDocument/2006/relationships/image" Target="../media/image16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7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4" Type="http://schemas.openxmlformats.org/officeDocument/2006/relationships/image" Target="../media/image17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4" Type="http://schemas.openxmlformats.org/officeDocument/2006/relationships/image" Target="../media/image18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Relationship Id="rId9" Type="http://schemas.openxmlformats.org/officeDocument/2006/relationships/image" Target="../media/image19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10" Type="http://schemas.openxmlformats.org/officeDocument/2006/relationships/image" Target="../media/image209.wmf"/><Relationship Id="rId4" Type="http://schemas.openxmlformats.org/officeDocument/2006/relationships/image" Target="../media/image203.wmf"/><Relationship Id="rId9" Type="http://schemas.openxmlformats.org/officeDocument/2006/relationships/image" Target="../media/image20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10" Type="http://schemas.openxmlformats.org/officeDocument/2006/relationships/image" Target="../media/image219.wmf"/><Relationship Id="rId4" Type="http://schemas.openxmlformats.org/officeDocument/2006/relationships/image" Target="../media/image213.wmf"/><Relationship Id="rId9" Type="http://schemas.openxmlformats.org/officeDocument/2006/relationships/image" Target="../media/image21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9" Type="http://schemas.openxmlformats.org/officeDocument/2006/relationships/image" Target="../media/image228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image" Target="../media/image241.wmf"/><Relationship Id="rId18" Type="http://schemas.openxmlformats.org/officeDocument/2006/relationships/image" Target="../media/image246.wmf"/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12" Type="http://schemas.openxmlformats.org/officeDocument/2006/relationships/image" Target="../media/image240.wmf"/><Relationship Id="rId17" Type="http://schemas.openxmlformats.org/officeDocument/2006/relationships/image" Target="../media/image245.wmf"/><Relationship Id="rId2" Type="http://schemas.openxmlformats.org/officeDocument/2006/relationships/image" Target="../media/image230.wmf"/><Relationship Id="rId16" Type="http://schemas.openxmlformats.org/officeDocument/2006/relationships/image" Target="../media/image244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11" Type="http://schemas.openxmlformats.org/officeDocument/2006/relationships/image" Target="../media/image239.wmf"/><Relationship Id="rId5" Type="http://schemas.openxmlformats.org/officeDocument/2006/relationships/image" Target="../media/image233.wmf"/><Relationship Id="rId15" Type="http://schemas.openxmlformats.org/officeDocument/2006/relationships/image" Target="../media/image243.wmf"/><Relationship Id="rId10" Type="http://schemas.openxmlformats.org/officeDocument/2006/relationships/image" Target="../media/image238.wmf"/><Relationship Id="rId4" Type="http://schemas.openxmlformats.org/officeDocument/2006/relationships/image" Target="../media/image232.wmf"/><Relationship Id="rId9" Type="http://schemas.openxmlformats.org/officeDocument/2006/relationships/image" Target="../media/image237.wmf"/><Relationship Id="rId14" Type="http://schemas.openxmlformats.org/officeDocument/2006/relationships/image" Target="../media/image242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image" Target="../media/image249.emf"/><Relationship Id="rId7" Type="http://schemas.openxmlformats.org/officeDocument/2006/relationships/image" Target="../media/image253.wmf"/><Relationship Id="rId2" Type="http://schemas.openxmlformats.org/officeDocument/2006/relationships/image" Target="../media/image248.emf"/><Relationship Id="rId1" Type="http://schemas.openxmlformats.org/officeDocument/2006/relationships/image" Target="../media/image247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image" Target="../media/image257.wmf"/><Relationship Id="rId7" Type="http://schemas.openxmlformats.org/officeDocument/2006/relationships/image" Target="../media/image261.wmf"/><Relationship Id="rId2" Type="http://schemas.openxmlformats.org/officeDocument/2006/relationships/image" Target="../media/image256.wmf"/><Relationship Id="rId1" Type="http://schemas.openxmlformats.org/officeDocument/2006/relationships/image" Target="../media/image255.emf"/><Relationship Id="rId6" Type="http://schemas.openxmlformats.org/officeDocument/2006/relationships/image" Target="../media/image260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4" Type="http://schemas.openxmlformats.org/officeDocument/2006/relationships/image" Target="../media/image26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3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13" Type="http://schemas.openxmlformats.org/officeDocument/2006/relationships/image" Target="../media/image286.wmf"/><Relationship Id="rId3" Type="http://schemas.openxmlformats.org/officeDocument/2006/relationships/image" Target="../media/image276.wmf"/><Relationship Id="rId7" Type="http://schemas.openxmlformats.org/officeDocument/2006/relationships/image" Target="../media/image280.wmf"/><Relationship Id="rId12" Type="http://schemas.openxmlformats.org/officeDocument/2006/relationships/image" Target="../media/image285.emf"/><Relationship Id="rId17" Type="http://schemas.openxmlformats.org/officeDocument/2006/relationships/image" Target="../media/image290.wmf"/><Relationship Id="rId2" Type="http://schemas.openxmlformats.org/officeDocument/2006/relationships/image" Target="../media/image275.emf"/><Relationship Id="rId16" Type="http://schemas.openxmlformats.org/officeDocument/2006/relationships/image" Target="../media/image289.wmf"/><Relationship Id="rId1" Type="http://schemas.openxmlformats.org/officeDocument/2006/relationships/image" Target="../media/image274.wmf"/><Relationship Id="rId6" Type="http://schemas.openxmlformats.org/officeDocument/2006/relationships/image" Target="../media/image279.emf"/><Relationship Id="rId11" Type="http://schemas.openxmlformats.org/officeDocument/2006/relationships/image" Target="../media/image284.wmf"/><Relationship Id="rId5" Type="http://schemas.openxmlformats.org/officeDocument/2006/relationships/image" Target="../media/image278.emf"/><Relationship Id="rId15" Type="http://schemas.openxmlformats.org/officeDocument/2006/relationships/image" Target="../media/image288.wmf"/><Relationship Id="rId10" Type="http://schemas.openxmlformats.org/officeDocument/2006/relationships/image" Target="../media/image283.wmf"/><Relationship Id="rId4" Type="http://schemas.openxmlformats.org/officeDocument/2006/relationships/image" Target="../media/image277.wmf"/><Relationship Id="rId9" Type="http://schemas.openxmlformats.org/officeDocument/2006/relationships/image" Target="../media/image282.wmf"/><Relationship Id="rId14" Type="http://schemas.openxmlformats.org/officeDocument/2006/relationships/image" Target="../media/image287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wmf"/><Relationship Id="rId1" Type="http://schemas.openxmlformats.org/officeDocument/2006/relationships/image" Target="../media/image291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emf"/><Relationship Id="rId3" Type="http://schemas.openxmlformats.org/officeDocument/2006/relationships/image" Target="../media/image295.wmf"/><Relationship Id="rId7" Type="http://schemas.openxmlformats.org/officeDocument/2006/relationships/image" Target="../media/image299.emf"/><Relationship Id="rId2" Type="http://schemas.openxmlformats.org/officeDocument/2006/relationships/image" Target="../media/image294.wmf"/><Relationship Id="rId1" Type="http://schemas.openxmlformats.org/officeDocument/2006/relationships/image" Target="../media/image293.emf"/><Relationship Id="rId6" Type="http://schemas.openxmlformats.org/officeDocument/2006/relationships/image" Target="../media/image298.emf"/><Relationship Id="rId11" Type="http://schemas.openxmlformats.org/officeDocument/2006/relationships/image" Target="../media/image303.emf"/><Relationship Id="rId5" Type="http://schemas.openxmlformats.org/officeDocument/2006/relationships/image" Target="../media/image297.emf"/><Relationship Id="rId10" Type="http://schemas.openxmlformats.org/officeDocument/2006/relationships/image" Target="../media/image302.emf"/><Relationship Id="rId4" Type="http://schemas.openxmlformats.org/officeDocument/2006/relationships/image" Target="../media/image296.emf"/><Relationship Id="rId9" Type="http://schemas.openxmlformats.org/officeDocument/2006/relationships/image" Target="../media/image301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Relationship Id="rId6" Type="http://schemas.openxmlformats.org/officeDocument/2006/relationships/image" Target="../media/image309.w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Relationship Id="rId6" Type="http://schemas.openxmlformats.org/officeDocument/2006/relationships/image" Target="../media/image316.wmf"/><Relationship Id="rId5" Type="http://schemas.openxmlformats.org/officeDocument/2006/relationships/image" Target="../media/image315.wmf"/><Relationship Id="rId4" Type="http://schemas.openxmlformats.org/officeDocument/2006/relationships/image" Target="../media/image314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4" Type="http://schemas.openxmlformats.org/officeDocument/2006/relationships/image" Target="../media/image32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Relationship Id="rId4" Type="http://schemas.openxmlformats.org/officeDocument/2006/relationships/image" Target="../media/image3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emf"/><Relationship Id="rId2" Type="http://schemas.openxmlformats.org/officeDocument/2006/relationships/image" Target="../media/image22.wmf"/><Relationship Id="rId16" Type="http://schemas.openxmlformats.org/officeDocument/2006/relationships/image" Target="../media/image36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emf"/><Relationship Id="rId14" Type="http://schemas.openxmlformats.org/officeDocument/2006/relationships/image" Target="../media/image34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Relationship Id="rId5" Type="http://schemas.openxmlformats.org/officeDocument/2006/relationships/image" Target="../media/image325.wmf"/><Relationship Id="rId4" Type="http://schemas.openxmlformats.org/officeDocument/2006/relationships/image" Target="../media/image324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Relationship Id="rId5" Type="http://schemas.openxmlformats.org/officeDocument/2006/relationships/image" Target="../media/image326.wmf"/><Relationship Id="rId4" Type="http://schemas.openxmlformats.org/officeDocument/2006/relationships/image" Target="../media/image324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Relationship Id="rId4" Type="http://schemas.openxmlformats.org/officeDocument/2006/relationships/image" Target="../media/image330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Relationship Id="rId6" Type="http://schemas.openxmlformats.org/officeDocument/2006/relationships/image" Target="../media/image336.wmf"/><Relationship Id="rId5" Type="http://schemas.openxmlformats.org/officeDocument/2006/relationships/image" Target="../media/image335.wmf"/><Relationship Id="rId4" Type="http://schemas.openxmlformats.org/officeDocument/2006/relationships/image" Target="../media/image33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e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FF36-4FD6-499B-A896-A0C00110C89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4DE1B-E2DF-4B76-A16C-AB978F8CE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4DE1B-E2DF-4B76-A16C-AB978F8CEF9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7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4B8EF4-FE1E-40D9-8E05-256CF6A6D7EF}" type="slidenum">
              <a:rPr lang="en-US" altLang="zh-CN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6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DC368D-5AB3-4013-8185-6611CECA17FC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9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44113C-21B4-4238-A880-A4E682740916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700" b="1" smtClean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 L. P374, 5 )</a:t>
            </a:r>
          </a:p>
        </p:txBody>
      </p:sp>
    </p:spTree>
    <p:extLst>
      <p:ext uri="{BB962C8B-B14F-4D97-AF65-F5344CB8AC3E}">
        <p14:creationId xmlns:p14="http://schemas.microsoft.com/office/powerpoint/2010/main" val="204330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9CD925-0B63-41F5-BC15-A0CCA6971AA1}" type="slidenum">
              <a:rPr lang="en-US" altLang="zh-CN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400" b="1" smtClean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50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B6AF1A0-E77B-47F8-BF57-9E8900522B57}" type="slidenum">
              <a:rPr lang="en-US" altLang="zh-CN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3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1792A3-A388-4B26-B78A-B7BD8419FE48}" type="slidenum">
              <a:rPr lang="en-US" altLang="zh-CN" sz="1200"/>
              <a:pPr/>
              <a:t>53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97652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05CE-AB19-4D87-B5F9-5F2243E74741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8C99-B118-4643-8BF5-CA04CE561610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7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3D87-E78F-42D1-BD16-A877868FAA2A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6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extLst/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A9DBEC-FC2C-4459-86E3-B00BCF4F3EC9}" type="datetime1">
              <a:rPr lang="zh-CN" altLang="en-US" smtClean="0"/>
              <a:t>2022/4/26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extLst/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extLst/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994C42-CB70-44C5-8669-FB8D94606C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53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38BE-8174-495C-A793-77E07D9FB36C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1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E6BD-4869-4F49-8E3C-A3D57BAA00AE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3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58C8-20D3-4F26-A737-C0E16FABF287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1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AC24-8AE7-4D0E-AB39-9E98C5329913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28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5A6F-5D54-4DCD-9EAF-6DDE5F529A66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4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9CEB-969F-4C07-951D-FD61DA7BD04C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5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94E0-E533-4BB5-B393-8E12A562D23B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7782-AE60-4896-B47F-5E9D1A9893AE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3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31932-115E-4858-A607-DB72D977C2FA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82CA-1ECF-4C9F-9F45-6FF5E13C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77.wmf"/><Relationship Id="rId3" Type="http://schemas.openxmlformats.org/officeDocument/2006/relationships/image" Target="../media/image14.png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0.bin"/><Relationship Id="rId3" Type="http://schemas.openxmlformats.org/officeDocument/2006/relationships/image" Target="../media/image14.png"/><Relationship Id="rId21" Type="http://schemas.openxmlformats.org/officeDocument/2006/relationships/image" Target="../media/image87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5.wmf"/><Relationship Id="rId25" Type="http://schemas.openxmlformats.org/officeDocument/2006/relationships/image" Target="../media/image89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2.wmf"/><Relationship Id="rId24" Type="http://schemas.openxmlformats.org/officeDocument/2006/relationships/oleObject" Target="../embeddings/oleObject89.bin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23" Type="http://schemas.openxmlformats.org/officeDocument/2006/relationships/image" Target="../media/image88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86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9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97.wmf"/><Relationship Id="rId3" Type="http://schemas.openxmlformats.org/officeDocument/2006/relationships/oleObject" Target="../embeddings/oleObject93.bin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6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96.bin"/><Relationship Id="rId4" Type="http://schemas.openxmlformats.org/officeDocument/2006/relationships/image" Target="../media/image93.wmf"/><Relationship Id="rId9" Type="http://schemas.openxmlformats.org/officeDocument/2006/relationships/image" Target="../media/image9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2.emf"/><Relationship Id="rId18" Type="http://schemas.openxmlformats.org/officeDocument/2006/relationships/oleObject" Target="../embeddings/oleObject105.bin"/><Relationship Id="rId3" Type="http://schemas.openxmlformats.org/officeDocument/2006/relationships/image" Target="../media/image14.png"/><Relationship Id="rId21" Type="http://schemas.openxmlformats.org/officeDocument/2006/relationships/image" Target="../media/image106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0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1.emf"/><Relationship Id="rId5" Type="http://schemas.openxmlformats.org/officeDocument/2006/relationships/image" Target="../media/image98.emf"/><Relationship Id="rId15" Type="http://schemas.openxmlformats.org/officeDocument/2006/relationships/image" Target="../media/image103.wmf"/><Relationship Id="rId23" Type="http://schemas.openxmlformats.org/officeDocument/2006/relationships/image" Target="../media/image107.w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105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0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image" Target="../media/image14.png"/><Relationship Id="rId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5.wmf"/><Relationship Id="rId3" Type="http://schemas.openxmlformats.org/officeDocument/2006/relationships/image" Target="../media/image14.png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7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3.bin"/><Relationship Id="rId18" Type="http://schemas.openxmlformats.org/officeDocument/2006/relationships/oleObject" Target="../embeddings/oleObject125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2.wmf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1.wmf"/><Relationship Id="rId19" Type="http://schemas.openxmlformats.org/officeDocument/2006/relationships/image" Target="../media/image125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30.emf"/><Relationship Id="rId18" Type="http://schemas.openxmlformats.org/officeDocument/2006/relationships/oleObject" Target="../embeddings/oleObject133.bin"/><Relationship Id="rId3" Type="http://schemas.openxmlformats.org/officeDocument/2006/relationships/image" Target="../media/image14.png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2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3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38.wmf"/><Relationship Id="rId3" Type="http://schemas.openxmlformats.org/officeDocument/2006/relationships/oleObject" Target="../embeddings/oleObject134.bin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7.wmf"/><Relationship Id="rId5" Type="http://schemas.openxmlformats.org/officeDocument/2006/relationships/image" Target="../media/image14.png"/><Relationship Id="rId15" Type="http://schemas.openxmlformats.org/officeDocument/2006/relationships/image" Target="../media/image139.wmf"/><Relationship Id="rId10" Type="http://schemas.openxmlformats.org/officeDocument/2006/relationships/oleObject" Target="../embeddings/oleObject137.bin"/><Relationship Id="rId4" Type="http://schemas.openxmlformats.org/officeDocument/2006/relationships/image" Target="../media/image134.wmf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3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1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48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5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3.wmf"/><Relationship Id="rId3" Type="http://schemas.openxmlformats.org/officeDocument/2006/relationships/oleObject" Target="../embeddings/oleObject149.bin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0.wmf"/><Relationship Id="rId11" Type="http://schemas.openxmlformats.org/officeDocument/2006/relationships/image" Target="../media/image152.wmf"/><Relationship Id="rId5" Type="http://schemas.openxmlformats.org/officeDocument/2006/relationships/oleObject" Target="../embeddings/oleObject150.bin"/><Relationship Id="rId10" Type="http://schemas.openxmlformats.org/officeDocument/2006/relationships/oleObject" Target="../embeddings/oleObject152.bin"/><Relationship Id="rId4" Type="http://schemas.openxmlformats.org/officeDocument/2006/relationships/image" Target="../media/image149.wmf"/><Relationship Id="rId9" Type="http://schemas.openxmlformats.org/officeDocument/2006/relationships/image" Target="../media/image15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image" Target="../media/image158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5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0.wmf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60.bin"/><Relationship Id="rId11" Type="http://schemas.openxmlformats.org/officeDocument/2006/relationships/oleObject" Target="../embeddings/oleObject162.bin"/><Relationship Id="rId5" Type="http://schemas.openxmlformats.org/officeDocument/2006/relationships/image" Target="../media/image159.wmf"/><Relationship Id="rId10" Type="http://schemas.openxmlformats.org/officeDocument/2006/relationships/image" Target="../media/image161.wmf"/><Relationship Id="rId4" Type="http://schemas.openxmlformats.org/officeDocument/2006/relationships/oleObject" Target="../embeddings/oleObject159.bin"/><Relationship Id="rId9" Type="http://schemas.openxmlformats.org/officeDocument/2006/relationships/oleObject" Target="../embeddings/oleObject16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9.bin"/><Relationship Id="rId18" Type="http://schemas.openxmlformats.org/officeDocument/2006/relationships/oleObject" Target="../embeddings/oleObject174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oleObject" Target="../embeddings/oleObject168.bin"/><Relationship Id="rId1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2.bin"/><Relationship Id="rId20" Type="http://schemas.openxmlformats.org/officeDocument/2006/relationships/oleObject" Target="../embeddings/oleObject176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4.wmf"/><Relationship Id="rId11" Type="http://schemas.openxmlformats.org/officeDocument/2006/relationships/image" Target="../media/image166.wmf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71.bin"/><Relationship Id="rId10" Type="http://schemas.openxmlformats.org/officeDocument/2006/relationships/oleObject" Target="../embeddings/oleObject167.bin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6.bin"/><Relationship Id="rId14" Type="http://schemas.openxmlformats.org/officeDocument/2006/relationships/oleObject" Target="../embeddings/oleObject17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oleObject" Target="../embeddings/oleObject177.bin"/><Relationship Id="rId7" Type="http://schemas.openxmlformats.org/officeDocument/2006/relationships/image" Target="../media/image1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170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180.bin"/><Relationship Id="rId4" Type="http://schemas.openxmlformats.org/officeDocument/2006/relationships/image" Target="../media/image167.wmf"/><Relationship Id="rId9" Type="http://schemas.openxmlformats.org/officeDocument/2006/relationships/image" Target="../media/image16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8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3" Type="http://schemas.openxmlformats.org/officeDocument/2006/relationships/image" Target="../media/image14.png"/><Relationship Id="rId7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79.wmf"/><Relationship Id="rId5" Type="http://schemas.openxmlformats.org/officeDocument/2006/relationships/image" Target="../media/image176.wmf"/><Relationship Id="rId10" Type="http://schemas.openxmlformats.org/officeDocument/2006/relationships/oleObject" Target="../embeddings/oleObject189.bin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17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3" Type="http://schemas.openxmlformats.org/officeDocument/2006/relationships/oleObject" Target="../embeddings/oleObject190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80.wmf"/><Relationship Id="rId9" Type="http://schemas.openxmlformats.org/officeDocument/2006/relationships/image" Target="../media/image18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emf"/><Relationship Id="rId3" Type="http://schemas.openxmlformats.org/officeDocument/2006/relationships/image" Target="../media/image14.pn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e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86.wmf"/><Relationship Id="rId5" Type="http://schemas.openxmlformats.org/officeDocument/2006/relationships/image" Target="../media/image183.wmf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8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image" Target="../media/image191.wmf"/><Relationship Id="rId3" Type="http://schemas.openxmlformats.org/officeDocument/2006/relationships/oleObject" Target="../embeddings/oleObject197.bin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190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200.bin"/><Relationship Id="rId4" Type="http://schemas.openxmlformats.org/officeDocument/2006/relationships/image" Target="../media/image187.wmf"/><Relationship Id="rId9" Type="http://schemas.openxmlformats.org/officeDocument/2006/relationships/image" Target="../media/image18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195.wmf"/><Relationship Id="rId18" Type="http://schemas.openxmlformats.org/officeDocument/2006/relationships/oleObject" Target="../embeddings/oleObject209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99.wmf"/><Relationship Id="rId7" Type="http://schemas.openxmlformats.org/officeDocument/2006/relationships/image" Target="../media/image192.wmf"/><Relationship Id="rId12" Type="http://schemas.openxmlformats.org/officeDocument/2006/relationships/oleObject" Target="../embeddings/oleObject206.bin"/><Relationship Id="rId17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8.bin"/><Relationship Id="rId20" Type="http://schemas.openxmlformats.org/officeDocument/2006/relationships/oleObject" Target="../embeddings/oleObject210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194.wmf"/><Relationship Id="rId5" Type="http://schemas.openxmlformats.org/officeDocument/2006/relationships/image" Target="../media/image191.wmf"/><Relationship Id="rId15" Type="http://schemas.openxmlformats.org/officeDocument/2006/relationships/image" Target="../media/image196.wmf"/><Relationship Id="rId10" Type="http://schemas.openxmlformats.org/officeDocument/2006/relationships/oleObject" Target="../embeddings/oleObject205.bin"/><Relationship Id="rId19" Type="http://schemas.openxmlformats.org/officeDocument/2006/relationships/image" Target="../media/image198.wmf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193.wmf"/><Relationship Id="rId14" Type="http://schemas.openxmlformats.org/officeDocument/2006/relationships/oleObject" Target="../embeddings/oleObject20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207.wmf"/><Relationship Id="rId3" Type="http://schemas.openxmlformats.org/officeDocument/2006/relationships/oleObject" Target="../embeddings/oleObject211.bin"/><Relationship Id="rId21" Type="http://schemas.openxmlformats.org/officeDocument/2006/relationships/oleObject" Target="../embeddings/oleObject220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04.wmf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6.wmf"/><Relationship Id="rId20" Type="http://schemas.openxmlformats.org/officeDocument/2006/relationships/image" Target="../media/image20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10" Type="http://schemas.openxmlformats.org/officeDocument/2006/relationships/image" Target="../media/image203.w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05.wmf"/><Relationship Id="rId22" Type="http://schemas.openxmlformats.org/officeDocument/2006/relationships/image" Target="../media/image20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217.wmf"/><Relationship Id="rId3" Type="http://schemas.openxmlformats.org/officeDocument/2006/relationships/oleObject" Target="../embeddings/oleObject221.bin"/><Relationship Id="rId21" Type="http://schemas.openxmlformats.org/officeDocument/2006/relationships/oleObject" Target="../embeddings/oleObject230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14.wmf"/><Relationship Id="rId17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6.wmf"/><Relationship Id="rId20" Type="http://schemas.openxmlformats.org/officeDocument/2006/relationships/image" Target="../media/image218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10" Type="http://schemas.openxmlformats.org/officeDocument/2006/relationships/image" Target="../media/image213.wmf"/><Relationship Id="rId19" Type="http://schemas.openxmlformats.org/officeDocument/2006/relationships/oleObject" Target="../embeddings/oleObject229.bin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15.wmf"/><Relationship Id="rId22" Type="http://schemas.openxmlformats.org/officeDocument/2006/relationships/image" Target="../media/image21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27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24.wmf"/><Relationship Id="rId17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wmf"/><Relationship Id="rId20" Type="http://schemas.openxmlformats.org/officeDocument/2006/relationships/image" Target="../media/image228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10" Type="http://schemas.openxmlformats.org/officeDocument/2006/relationships/image" Target="../media/image223.w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25.w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36.wmf"/><Relationship Id="rId26" Type="http://schemas.openxmlformats.org/officeDocument/2006/relationships/image" Target="../media/image240.wmf"/><Relationship Id="rId21" Type="http://schemas.openxmlformats.org/officeDocument/2006/relationships/oleObject" Target="../embeddings/oleObject249.bin"/><Relationship Id="rId34" Type="http://schemas.openxmlformats.org/officeDocument/2006/relationships/image" Target="../media/image244.wmf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47.bin"/><Relationship Id="rId25" Type="http://schemas.openxmlformats.org/officeDocument/2006/relationships/oleObject" Target="../embeddings/oleObject251.bin"/><Relationship Id="rId33" Type="http://schemas.openxmlformats.org/officeDocument/2006/relationships/oleObject" Target="../embeddings/oleObject255.bin"/><Relationship Id="rId38" Type="http://schemas.openxmlformats.org/officeDocument/2006/relationships/image" Target="../media/image2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20" Type="http://schemas.openxmlformats.org/officeDocument/2006/relationships/image" Target="../media/image237.wmf"/><Relationship Id="rId29" Type="http://schemas.openxmlformats.org/officeDocument/2006/relationships/oleObject" Target="../embeddings/oleObject253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44.bin"/><Relationship Id="rId24" Type="http://schemas.openxmlformats.org/officeDocument/2006/relationships/image" Target="../media/image239.wmf"/><Relationship Id="rId32" Type="http://schemas.openxmlformats.org/officeDocument/2006/relationships/image" Target="../media/image243.wmf"/><Relationship Id="rId37" Type="http://schemas.openxmlformats.org/officeDocument/2006/relationships/oleObject" Target="../embeddings/oleObject257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23" Type="http://schemas.openxmlformats.org/officeDocument/2006/relationships/oleObject" Target="../embeddings/oleObject250.bin"/><Relationship Id="rId28" Type="http://schemas.openxmlformats.org/officeDocument/2006/relationships/image" Target="../media/image241.wmf"/><Relationship Id="rId36" Type="http://schemas.openxmlformats.org/officeDocument/2006/relationships/image" Target="../media/image245.wmf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248.bin"/><Relationship Id="rId31" Type="http://schemas.openxmlformats.org/officeDocument/2006/relationships/oleObject" Target="../embeddings/oleObject254.bin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34.wmf"/><Relationship Id="rId22" Type="http://schemas.openxmlformats.org/officeDocument/2006/relationships/image" Target="../media/image238.wmf"/><Relationship Id="rId27" Type="http://schemas.openxmlformats.org/officeDocument/2006/relationships/oleObject" Target="../embeddings/oleObject252.bin"/><Relationship Id="rId30" Type="http://schemas.openxmlformats.org/officeDocument/2006/relationships/image" Target="../media/image242.wmf"/><Relationship Id="rId35" Type="http://schemas.openxmlformats.org/officeDocument/2006/relationships/oleObject" Target="../embeddings/oleObject256.bin"/><Relationship Id="rId8" Type="http://schemas.openxmlformats.org/officeDocument/2006/relationships/image" Target="../media/image231.wmf"/><Relationship Id="rId3" Type="http://schemas.openxmlformats.org/officeDocument/2006/relationships/oleObject" Target="../embeddings/oleObject24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253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50.wmf"/><Relationship Id="rId17" Type="http://schemas.openxmlformats.org/officeDocument/2006/relationships/oleObject" Target="../embeddings/oleObject2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2.wmf"/><Relationship Id="rId20" Type="http://schemas.openxmlformats.org/officeDocument/2006/relationships/image" Target="../media/image254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10" Type="http://schemas.openxmlformats.org/officeDocument/2006/relationships/image" Target="../media/image249.emf"/><Relationship Id="rId19" Type="http://schemas.openxmlformats.org/officeDocument/2006/relationships/oleObject" Target="../embeddings/oleObject265.bin"/><Relationship Id="rId4" Type="http://schemas.openxmlformats.org/officeDocument/2006/relationships/image" Target="../media/image14.png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5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image" Target="../media/image259.wmf"/><Relationship Id="rId18" Type="http://schemas.openxmlformats.org/officeDocument/2006/relationships/oleObject" Target="../embeddings/oleObject273.bin"/><Relationship Id="rId3" Type="http://schemas.openxmlformats.org/officeDocument/2006/relationships/oleObject" Target="../embeddings/oleObject266.bin"/><Relationship Id="rId7" Type="http://schemas.openxmlformats.org/officeDocument/2006/relationships/image" Target="../media/image256.wmf"/><Relationship Id="rId12" Type="http://schemas.openxmlformats.org/officeDocument/2006/relationships/oleObject" Target="../embeddings/oleObject270.bin"/><Relationship Id="rId17" Type="http://schemas.openxmlformats.org/officeDocument/2006/relationships/image" Target="../media/image2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2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58.wmf"/><Relationship Id="rId5" Type="http://schemas.openxmlformats.org/officeDocument/2006/relationships/image" Target="../media/image14.png"/><Relationship Id="rId15" Type="http://schemas.openxmlformats.org/officeDocument/2006/relationships/image" Target="../media/image260.wmf"/><Relationship Id="rId10" Type="http://schemas.openxmlformats.org/officeDocument/2006/relationships/oleObject" Target="../embeddings/oleObject269.bin"/><Relationship Id="rId19" Type="http://schemas.openxmlformats.org/officeDocument/2006/relationships/image" Target="../media/image262.wmf"/><Relationship Id="rId4" Type="http://schemas.openxmlformats.org/officeDocument/2006/relationships/image" Target="../media/image255.emf"/><Relationship Id="rId9" Type="http://schemas.openxmlformats.org/officeDocument/2006/relationships/image" Target="../media/image257.wmf"/><Relationship Id="rId14" Type="http://schemas.openxmlformats.org/officeDocument/2006/relationships/oleObject" Target="../embeddings/oleObject27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64.wmf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66.wmf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7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3" Type="http://schemas.openxmlformats.org/officeDocument/2006/relationships/image" Target="../media/image14.png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9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282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7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2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10" Type="http://schemas.openxmlformats.org/officeDocument/2006/relationships/image" Target="../media/image269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7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273.wmf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emf"/><Relationship Id="rId18" Type="http://schemas.openxmlformats.org/officeDocument/2006/relationships/oleObject" Target="../embeddings/oleObject292.bin"/><Relationship Id="rId26" Type="http://schemas.openxmlformats.org/officeDocument/2006/relationships/oleObject" Target="../embeddings/oleObject296.bin"/><Relationship Id="rId39" Type="http://schemas.openxmlformats.org/officeDocument/2006/relationships/oleObject" Target="../embeddings/oleObject307.bin"/><Relationship Id="rId21" Type="http://schemas.openxmlformats.org/officeDocument/2006/relationships/image" Target="../media/image282.wmf"/><Relationship Id="rId34" Type="http://schemas.openxmlformats.org/officeDocument/2006/relationships/oleObject" Target="../embeddings/oleObject302.bin"/><Relationship Id="rId42" Type="http://schemas.openxmlformats.org/officeDocument/2006/relationships/image" Target="../media/image288.wmf"/><Relationship Id="rId7" Type="http://schemas.openxmlformats.org/officeDocument/2006/relationships/image" Target="../media/image27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1.bin"/><Relationship Id="rId29" Type="http://schemas.openxmlformats.org/officeDocument/2006/relationships/image" Target="../media/image286.wmf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86.bin"/><Relationship Id="rId11" Type="http://schemas.openxmlformats.org/officeDocument/2006/relationships/image" Target="../media/image277.wmf"/><Relationship Id="rId24" Type="http://schemas.openxmlformats.org/officeDocument/2006/relationships/oleObject" Target="../embeddings/oleObject295.bin"/><Relationship Id="rId32" Type="http://schemas.openxmlformats.org/officeDocument/2006/relationships/oleObject" Target="../embeddings/oleObject300.bin"/><Relationship Id="rId37" Type="http://schemas.openxmlformats.org/officeDocument/2006/relationships/oleObject" Target="../embeddings/oleObject305.bin"/><Relationship Id="rId40" Type="http://schemas.openxmlformats.org/officeDocument/2006/relationships/image" Target="../media/image287.emf"/><Relationship Id="rId45" Type="http://schemas.openxmlformats.org/officeDocument/2006/relationships/oleObject" Target="../embeddings/oleObject310.bin"/><Relationship Id="rId5" Type="http://schemas.openxmlformats.org/officeDocument/2006/relationships/image" Target="../media/image274.wmf"/><Relationship Id="rId15" Type="http://schemas.openxmlformats.org/officeDocument/2006/relationships/image" Target="../media/image279.emf"/><Relationship Id="rId23" Type="http://schemas.openxmlformats.org/officeDocument/2006/relationships/image" Target="../media/image283.wmf"/><Relationship Id="rId28" Type="http://schemas.openxmlformats.org/officeDocument/2006/relationships/oleObject" Target="../embeddings/oleObject297.bin"/><Relationship Id="rId36" Type="http://schemas.openxmlformats.org/officeDocument/2006/relationships/oleObject" Target="../embeddings/oleObject304.bin"/><Relationship Id="rId10" Type="http://schemas.openxmlformats.org/officeDocument/2006/relationships/oleObject" Target="../embeddings/oleObject288.bin"/><Relationship Id="rId19" Type="http://schemas.openxmlformats.org/officeDocument/2006/relationships/image" Target="../media/image281.wmf"/><Relationship Id="rId31" Type="http://schemas.openxmlformats.org/officeDocument/2006/relationships/oleObject" Target="../embeddings/oleObject299.bin"/><Relationship Id="rId44" Type="http://schemas.openxmlformats.org/officeDocument/2006/relationships/image" Target="../media/image289.wmf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276.wmf"/><Relationship Id="rId14" Type="http://schemas.openxmlformats.org/officeDocument/2006/relationships/oleObject" Target="../embeddings/oleObject290.bin"/><Relationship Id="rId22" Type="http://schemas.openxmlformats.org/officeDocument/2006/relationships/oleObject" Target="../embeddings/oleObject294.bin"/><Relationship Id="rId27" Type="http://schemas.openxmlformats.org/officeDocument/2006/relationships/image" Target="../media/image285.emf"/><Relationship Id="rId30" Type="http://schemas.openxmlformats.org/officeDocument/2006/relationships/oleObject" Target="../embeddings/oleObject298.bin"/><Relationship Id="rId35" Type="http://schemas.openxmlformats.org/officeDocument/2006/relationships/oleObject" Target="../embeddings/oleObject303.bin"/><Relationship Id="rId43" Type="http://schemas.openxmlformats.org/officeDocument/2006/relationships/oleObject" Target="../embeddings/oleObject309.bin"/><Relationship Id="rId8" Type="http://schemas.openxmlformats.org/officeDocument/2006/relationships/oleObject" Target="../embeddings/oleObject287.bin"/><Relationship Id="rId3" Type="http://schemas.openxmlformats.org/officeDocument/2006/relationships/notesSlide" Target="../notesSlides/notesSlide6.xml"/><Relationship Id="rId12" Type="http://schemas.openxmlformats.org/officeDocument/2006/relationships/oleObject" Target="../embeddings/oleObject289.bin"/><Relationship Id="rId17" Type="http://schemas.openxmlformats.org/officeDocument/2006/relationships/image" Target="../media/image280.wmf"/><Relationship Id="rId25" Type="http://schemas.openxmlformats.org/officeDocument/2006/relationships/image" Target="../media/image284.wmf"/><Relationship Id="rId33" Type="http://schemas.openxmlformats.org/officeDocument/2006/relationships/oleObject" Target="../embeddings/oleObject301.bin"/><Relationship Id="rId38" Type="http://schemas.openxmlformats.org/officeDocument/2006/relationships/oleObject" Target="../embeddings/oleObject306.bin"/><Relationship Id="rId46" Type="http://schemas.openxmlformats.org/officeDocument/2006/relationships/image" Target="../media/image290.wmf"/><Relationship Id="rId20" Type="http://schemas.openxmlformats.org/officeDocument/2006/relationships/oleObject" Target="../embeddings/oleObject293.bin"/><Relationship Id="rId41" Type="http://schemas.openxmlformats.org/officeDocument/2006/relationships/oleObject" Target="../embeddings/oleObject30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312.bin"/><Relationship Id="rId5" Type="http://schemas.openxmlformats.org/officeDocument/2006/relationships/image" Target="../media/image291.wmf"/><Relationship Id="rId4" Type="http://schemas.openxmlformats.org/officeDocument/2006/relationships/oleObject" Target="../embeddings/oleObject31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5.bin"/><Relationship Id="rId13" Type="http://schemas.openxmlformats.org/officeDocument/2006/relationships/image" Target="../media/image297.emf"/><Relationship Id="rId18" Type="http://schemas.openxmlformats.org/officeDocument/2006/relationships/oleObject" Target="../embeddings/oleObject320.bin"/><Relationship Id="rId3" Type="http://schemas.openxmlformats.org/officeDocument/2006/relationships/oleObject" Target="../embeddings/oleObject313.bin"/><Relationship Id="rId21" Type="http://schemas.openxmlformats.org/officeDocument/2006/relationships/image" Target="../media/image301.emf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317.bin"/><Relationship Id="rId17" Type="http://schemas.openxmlformats.org/officeDocument/2006/relationships/image" Target="../media/image299.emf"/><Relationship Id="rId25" Type="http://schemas.openxmlformats.org/officeDocument/2006/relationships/image" Target="../media/image30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19.bin"/><Relationship Id="rId20" Type="http://schemas.openxmlformats.org/officeDocument/2006/relationships/oleObject" Target="../embeddings/oleObject321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94.wmf"/><Relationship Id="rId11" Type="http://schemas.openxmlformats.org/officeDocument/2006/relationships/image" Target="../media/image296.emf"/><Relationship Id="rId24" Type="http://schemas.openxmlformats.org/officeDocument/2006/relationships/oleObject" Target="../embeddings/oleObject323.bin"/><Relationship Id="rId5" Type="http://schemas.openxmlformats.org/officeDocument/2006/relationships/oleObject" Target="../embeddings/oleObject314.bin"/><Relationship Id="rId15" Type="http://schemas.openxmlformats.org/officeDocument/2006/relationships/image" Target="../media/image298.emf"/><Relationship Id="rId23" Type="http://schemas.openxmlformats.org/officeDocument/2006/relationships/image" Target="../media/image302.emf"/><Relationship Id="rId10" Type="http://schemas.openxmlformats.org/officeDocument/2006/relationships/oleObject" Target="../embeddings/oleObject316.bin"/><Relationship Id="rId19" Type="http://schemas.openxmlformats.org/officeDocument/2006/relationships/image" Target="../media/image300.emf"/><Relationship Id="rId4" Type="http://schemas.openxmlformats.org/officeDocument/2006/relationships/image" Target="../media/image293.emf"/><Relationship Id="rId9" Type="http://schemas.openxmlformats.org/officeDocument/2006/relationships/image" Target="../media/image295.wmf"/><Relationship Id="rId14" Type="http://schemas.openxmlformats.org/officeDocument/2006/relationships/oleObject" Target="../embeddings/oleObject318.bin"/><Relationship Id="rId22" Type="http://schemas.openxmlformats.org/officeDocument/2006/relationships/oleObject" Target="../embeddings/oleObject32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6.bin"/><Relationship Id="rId13" Type="http://schemas.openxmlformats.org/officeDocument/2006/relationships/image" Target="../media/image308.wmf"/><Relationship Id="rId3" Type="http://schemas.openxmlformats.org/officeDocument/2006/relationships/image" Target="../media/image14.png"/><Relationship Id="rId7" Type="http://schemas.openxmlformats.org/officeDocument/2006/relationships/image" Target="../media/image305.wmf"/><Relationship Id="rId12" Type="http://schemas.openxmlformats.org/officeDocument/2006/relationships/oleObject" Target="../embeddings/oleObject3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325.bin"/><Relationship Id="rId11" Type="http://schemas.openxmlformats.org/officeDocument/2006/relationships/image" Target="../media/image307.wmf"/><Relationship Id="rId5" Type="http://schemas.openxmlformats.org/officeDocument/2006/relationships/image" Target="../media/image304.wmf"/><Relationship Id="rId15" Type="http://schemas.openxmlformats.org/officeDocument/2006/relationships/image" Target="../media/image309.wmf"/><Relationship Id="rId10" Type="http://schemas.openxmlformats.org/officeDocument/2006/relationships/oleObject" Target="../embeddings/oleObject327.bin"/><Relationship Id="rId4" Type="http://schemas.openxmlformats.org/officeDocument/2006/relationships/oleObject" Target="../embeddings/oleObject324.bin"/><Relationship Id="rId9" Type="http://schemas.openxmlformats.org/officeDocument/2006/relationships/image" Target="../media/image306.wmf"/><Relationship Id="rId14" Type="http://schemas.openxmlformats.org/officeDocument/2006/relationships/oleObject" Target="../embeddings/oleObject32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310.wmf"/><Relationship Id="rId4" Type="http://schemas.openxmlformats.org/officeDocument/2006/relationships/oleObject" Target="../embeddings/oleObject33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3.bin"/><Relationship Id="rId13" Type="http://schemas.openxmlformats.org/officeDocument/2006/relationships/image" Target="../media/image315.wmf"/><Relationship Id="rId3" Type="http://schemas.openxmlformats.org/officeDocument/2006/relationships/image" Target="../media/image14.png"/><Relationship Id="rId7" Type="http://schemas.openxmlformats.org/officeDocument/2006/relationships/image" Target="../media/image312.wmf"/><Relationship Id="rId12" Type="http://schemas.openxmlformats.org/officeDocument/2006/relationships/oleObject" Target="../embeddings/oleObject3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332.bin"/><Relationship Id="rId11" Type="http://schemas.openxmlformats.org/officeDocument/2006/relationships/image" Target="../media/image314.wmf"/><Relationship Id="rId5" Type="http://schemas.openxmlformats.org/officeDocument/2006/relationships/image" Target="../media/image311.wmf"/><Relationship Id="rId15" Type="http://schemas.openxmlformats.org/officeDocument/2006/relationships/image" Target="../media/image316.wmf"/><Relationship Id="rId10" Type="http://schemas.openxmlformats.org/officeDocument/2006/relationships/oleObject" Target="../embeddings/oleObject334.bin"/><Relationship Id="rId4" Type="http://schemas.openxmlformats.org/officeDocument/2006/relationships/oleObject" Target="../embeddings/oleObject331.bin"/><Relationship Id="rId9" Type="http://schemas.openxmlformats.org/officeDocument/2006/relationships/image" Target="../media/image313.wmf"/><Relationship Id="rId14" Type="http://schemas.openxmlformats.org/officeDocument/2006/relationships/oleObject" Target="../embeddings/oleObject336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9.bin"/><Relationship Id="rId3" Type="http://schemas.openxmlformats.org/officeDocument/2006/relationships/image" Target="../media/image14.png"/><Relationship Id="rId7" Type="http://schemas.openxmlformats.org/officeDocument/2006/relationships/image" Target="../media/image3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338.bin"/><Relationship Id="rId11" Type="http://schemas.openxmlformats.org/officeDocument/2006/relationships/image" Target="../media/image320.wmf"/><Relationship Id="rId5" Type="http://schemas.openxmlformats.org/officeDocument/2006/relationships/image" Target="../media/image317.wmf"/><Relationship Id="rId10" Type="http://schemas.openxmlformats.org/officeDocument/2006/relationships/oleObject" Target="../embeddings/oleObject340.bin"/><Relationship Id="rId4" Type="http://schemas.openxmlformats.org/officeDocument/2006/relationships/oleObject" Target="../embeddings/oleObject337.bin"/><Relationship Id="rId9" Type="http://schemas.openxmlformats.org/officeDocument/2006/relationships/image" Target="../media/image31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3" Type="http://schemas.openxmlformats.org/officeDocument/2006/relationships/oleObject" Target="../embeddings/oleObject341.bin"/><Relationship Id="rId7" Type="http://schemas.openxmlformats.org/officeDocument/2006/relationships/oleObject" Target="../embeddings/oleObject3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22.wmf"/><Relationship Id="rId11" Type="http://schemas.openxmlformats.org/officeDocument/2006/relationships/image" Target="../media/image324.wmf"/><Relationship Id="rId5" Type="http://schemas.openxmlformats.org/officeDocument/2006/relationships/oleObject" Target="../embeddings/oleObject342.bin"/><Relationship Id="rId10" Type="http://schemas.openxmlformats.org/officeDocument/2006/relationships/oleObject" Target="../embeddings/oleObject344.bin"/><Relationship Id="rId4" Type="http://schemas.openxmlformats.org/officeDocument/2006/relationships/image" Target="../media/image321.wmf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" Type="http://schemas.openxmlformats.org/officeDocument/2006/relationships/image" Target="../media/image14.png"/><Relationship Id="rId21" Type="http://schemas.openxmlformats.org/officeDocument/2006/relationships/image" Target="../media/image29.emf"/><Relationship Id="rId34" Type="http://schemas.openxmlformats.org/officeDocument/2006/relationships/oleObject" Target="../embeddings/oleObject36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33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29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31.bin"/><Relationship Id="rId32" Type="http://schemas.openxmlformats.org/officeDocument/2006/relationships/oleObject" Target="../embeddings/oleObject35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33.bin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8.wmf"/><Relationship Id="rId31" Type="http://schemas.openxmlformats.org/officeDocument/2006/relationships/image" Target="../media/image34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32.emf"/><Relationship Id="rId30" Type="http://schemas.openxmlformats.org/officeDocument/2006/relationships/oleObject" Target="../embeddings/oleObject34.bin"/><Relationship Id="rId35" Type="http://schemas.openxmlformats.org/officeDocument/2006/relationships/image" Target="../media/image36.wmf"/><Relationship Id="rId8" Type="http://schemas.openxmlformats.org/officeDocument/2006/relationships/oleObject" Target="../embeddings/oleObject23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13" Type="http://schemas.openxmlformats.org/officeDocument/2006/relationships/image" Target="../media/image325.wmf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12" Type="http://schemas.openxmlformats.org/officeDocument/2006/relationships/oleObject" Target="../embeddings/oleObject3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22.wmf"/><Relationship Id="rId11" Type="http://schemas.openxmlformats.org/officeDocument/2006/relationships/image" Target="../media/image324.wmf"/><Relationship Id="rId5" Type="http://schemas.openxmlformats.org/officeDocument/2006/relationships/oleObject" Target="../embeddings/oleObject346.bin"/><Relationship Id="rId10" Type="http://schemas.openxmlformats.org/officeDocument/2006/relationships/oleObject" Target="../embeddings/oleObject348.bin"/><Relationship Id="rId4" Type="http://schemas.openxmlformats.org/officeDocument/2006/relationships/image" Target="../media/image321.wmf"/><Relationship Id="rId9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13" Type="http://schemas.openxmlformats.org/officeDocument/2006/relationships/image" Target="../media/image326.wmf"/><Relationship Id="rId3" Type="http://schemas.openxmlformats.org/officeDocument/2006/relationships/oleObject" Target="../embeddings/oleObject350.bin"/><Relationship Id="rId7" Type="http://schemas.openxmlformats.org/officeDocument/2006/relationships/oleObject" Target="../embeddings/oleObject352.bin"/><Relationship Id="rId12" Type="http://schemas.openxmlformats.org/officeDocument/2006/relationships/oleObject" Target="../embeddings/oleObject3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22.wmf"/><Relationship Id="rId11" Type="http://schemas.openxmlformats.org/officeDocument/2006/relationships/image" Target="../media/image324.wmf"/><Relationship Id="rId5" Type="http://schemas.openxmlformats.org/officeDocument/2006/relationships/oleObject" Target="../embeddings/oleObject351.bin"/><Relationship Id="rId10" Type="http://schemas.openxmlformats.org/officeDocument/2006/relationships/oleObject" Target="../embeddings/oleObject353.bin"/><Relationship Id="rId4" Type="http://schemas.openxmlformats.org/officeDocument/2006/relationships/image" Target="../media/image321.wmf"/><Relationship Id="rId9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7.bin"/><Relationship Id="rId3" Type="http://schemas.openxmlformats.org/officeDocument/2006/relationships/image" Target="../media/image14.png"/><Relationship Id="rId7" Type="http://schemas.openxmlformats.org/officeDocument/2006/relationships/image" Target="../media/image3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356.bin"/><Relationship Id="rId11" Type="http://schemas.openxmlformats.org/officeDocument/2006/relationships/image" Target="../media/image330.wmf"/><Relationship Id="rId5" Type="http://schemas.openxmlformats.org/officeDocument/2006/relationships/image" Target="../media/image327.wmf"/><Relationship Id="rId10" Type="http://schemas.openxmlformats.org/officeDocument/2006/relationships/oleObject" Target="../embeddings/oleObject358.bin"/><Relationship Id="rId4" Type="http://schemas.openxmlformats.org/officeDocument/2006/relationships/oleObject" Target="../embeddings/oleObject355.bin"/><Relationship Id="rId9" Type="http://schemas.openxmlformats.org/officeDocument/2006/relationships/image" Target="../media/image32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1.bin"/><Relationship Id="rId13" Type="http://schemas.openxmlformats.org/officeDocument/2006/relationships/oleObject" Target="../embeddings/oleObject36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32.w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6.wmf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360.bin"/><Relationship Id="rId11" Type="http://schemas.openxmlformats.org/officeDocument/2006/relationships/image" Target="../media/image334.wmf"/><Relationship Id="rId5" Type="http://schemas.openxmlformats.org/officeDocument/2006/relationships/image" Target="../media/image331.wmf"/><Relationship Id="rId15" Type="http://schemas.openxmlformats.org/officeDocument/2006/relationships/oleObject" Target="../embeddings/oleObject364.bin"/><Relationship Id="rId10" Type="http://schemas.openxmlformats.org/officeDocument/2006/relationships/oleObject" Target="../embeddings/oleObject362.bin"/><Relationship Id="rId4" Type="http://schemas.openxmlformats.org/officeDocument/2006/relationships/oleObject" Target="../embeddings/oleObject359.bin"/><Relationship Id="rId9" Type="http://schemas.openxmlformats.org/officeDocument/2006/relationships/image" Target="../media/image333.wmf"/><Relationship Id="rId14" Type="http://schemas.openxmlformats.org/officeDocument/2006/relationships/image" Target="../media/image33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53.bin"/><Relationship Id="rId3" Type="http://schemas.openxmlformats.org/officeDocument/2006/relationships/image" Target="../media/image14.png"/><Relationship Id="rId21" Type="http://schemas.openxmlformats.org/officeDocument/2006/relationships/image" Target="../media/image54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2.wmf"/><Relationship Id="rId25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9.wmf"/><Relationship Id="rId24" Type="http://schemas.openxmlformats.org/officeDocument/2006/relationships/oleObject" Target="../embeddings/oleObject56.bin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23" Type="http://schemas.openxmlformats.org/officeDocument/2006/relationships/image" Target="../media/image55.w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1.wmf"/><Relationship Id="rId3" Type="http://schemas.openxmlformats.org/officeDocument/2006/relationships/image" Target="../media/image14.png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204449" y="2742493"/>
            <a:ext cx="2519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交错级数</a:t>
            </a:r>
          </a:p>
        </p:txBody>
      </p:sp>
      <p:graphicFrame>
        <p:nvGraphicFramePr>
          <p:cNvPr id="286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245961"/>
              </p:ext>
            </p:extLst>
          </p:nvPr>
        </p:nvGraphicFramePr>
        <p:xfrm>
          <a:off x="1826897" y="2823455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0" name="公式" r:id="rId3" imgW="114120" imgH="114120" progId="Equation.3">
                  <p:embed/>
                </p:oleObj>
              </mc:Choice>
              <mc:Fallback>
                <p:oleObj name="公式" r:id="rId3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897" y="2823455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863975" y="3541149"/>
            <a:ext cx="5121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</a:rPr>
              <a:t>------</a:t>
            </a:r>
            <a:r>
              <a:rPr lang="zh-CN" altLang="en-US" sz="3200" b="1" dirty="0">
                <a:solidFill>
                  <a:srgbClr val="FF0000"/>
                </a:solidFill>
              </a:rPr>
              <a:t>特殊级数的特殊判别法</a:t>
            </a:r>
          </a:p>
        </p:txBody>
      </p:sp>
      <p:graphicFrame>
        <p:nvGraphicFramePr>
          <p:cNvPr id="286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102998"/>
              </p:ext>
            </p:extLst>
          </p:nvPr>
        </p:nvGraphicFramePr>
        <p:xfrm>
          <a:off x="1782174" y="4550457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1" name="公式" r:id="rId5" imgW="114120" imgH="114120" progId="Equation.3">
                  <p:embed/>
                </p:oleObj>
              </mc:Choice>
              <mc:Fallback>
                <p:oleObj name="公式" r:id="rId5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174" y="4550457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208213" y="4469495"/>
            <a:ext cx="4895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绝对收敛与条件收敛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863976" y="5157788"/>
            <a:ext cx="5121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</a:rPr>
              <a:t>------</a:t>
            </a:r>
            <a:r>
              <a:rPr lang="zh-CN" altLang="en-US" sz="3200" b="1" dirty="0">
                <a:solidFill>
                  <a:srgbClr val="FF0000"/>
                </a:solidFill>
              </a:rPr>
              <a:t>收敛级数的进一步分类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666325" y="1309801"/>
            <a:ext cx="6176818" cy="861291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FF0000"/>
                </a:solidFill>
              </a:rPr>
              <a:t>§</a:t>
            </a:r>
            <a:r>
              <a:rPr lang="en-US" altLang="zh-CN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4000" b="1" smtClean="0">
                <a:solidFill>
                  <a:srgbClr val="FF0000"/>
                </a:solidFill>
              </a:rPr>
              <a:t>、任意项级数的判别法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09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9" grpId="0"/>
      <p:bldP spid="28681" grpId="0"/>
      <p:bldP spid="286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4030" y="1060689"/>
            <a:ext cx="6151418" cy="6096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3.2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绝对收敛与条件收敛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1863987" y="2185616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楷体_GB2312" pitchFamily="49" charset="-122"/>
              </a:rPr>
              <a:t>定义</a:t>
            </a:r>
            <a:r>
              <a:rPr lang="en-US" altLang="zh-CN" sz="3200" b="1" dirty="0">
                <a:ea typeface="楷体_GB2312" pitchFamily="49" charset="-122"/>
              </a:rPr>
              <a:t>:</a:t>
            </a:r>
            <a:r>
              <a:rPr lang="en-US" altLang="zh-CN" sz="32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对任意项级数</a:t>
            </a:r>
          </a:p>
        </p:txBody>
      </p:sp>
      <p:graphicFrame>
        <p:nvGraphicFramePr>
          <p:cNvPr id="239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676661"/>
              </p:ext>
            </p:extLst>
          </p:nvPr>
        </p:nvGraphicFramePr>
        <p:xfrm>
          <a:off x="5468763" y="2001183"/>
          <a:ext cx="950293" cy="95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" name="Equation" r:id="rId4" imgW="431640" imgH="431640" progId="Equation.DSMT4">
                  <p:embed/>
                </p:oleObj>
              </mc:Choice>
              <mc:Fallback>
                <p:oleObj name="Equation" r:id="rId4" imgW="431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763" y="2001183"/>
                        <a:ext cx="950293" cy="953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6384992" y="2179551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2396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579792"/>
              </p:ext>
            </p:extLst>
          </p:nvPr>
        </p:nvGraphicFramePr>
        <p:xfrm>
          <a:off x="6948313" y="2017227"/>
          <a:ext cx="1057368" cy="95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" name="Equation" r:id="rId6" imgW="482400" imgH="431640" progId="Equation.DSMT4">
                  <p:embed/>
                </p:oleObj>
              </mc:Choice>
              <mc:Fallback>
                <p:oleObj name="Equation" r:id="rId6" imgW="482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313" y="2017227"/>
                        <a:ext cx="1057368" cy="953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8005681" y="2179550"/>
            <a:ext cx="121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收敛 </a:t>
            </a: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239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21373"/>
              </p:ext>
            </p:extLst>
          </p:nvPr>
        </p:nvGraphicFramePr>
        <p:xfrm>
          <a:off x="4191723" y="2970867"/>
          <a:ext cx="948016" cy="106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" name="Equation" r:id="rId8" imgW="380880" imgH="431640" progId="Equation.DSMT4">
                  <p:embed/>
                </p:oleObj>
              </mc:Choice>
              <mc:Fallback>
                <p:oleObj name="Equation" r:id="rId8" imgW="38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723" y="2970867"/>
                        <a:ext cx="948016" cy="1069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34" name="Text Box 18"/>
          <p:cNvSpPr txBox="1">
            <a:spLocks noChangeArrowheads="1"/>
          </p:cNvSpPr>
          <p:nvPr/>
        </p:nvSpPr>
        <p:spPr bwMode="auto">
          <a:xfrm>
            <a:off x="5170036" y="3229979"/>
            <a:ext cx="213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latin typeface="+mn-ea"/>
                <a:ea typeface="+mn-ea"/>
              </a:rPr>
              <a:t>绝对收敛 ；</a:t>
            </a:r>
          </a:p>
        </p:txBody>
      </p:sp>
      <p:sp>
        <p:nvSpPr>
          <p:cNvPr id="239635" name="Text Box 19"/>
          <p:cNvSpPr txBox="1">
            <a:spLocks noChangeArrowheads="1"/>
          </p:cNvSpPr>
          <p:nvPr/>
        </p:nvSpPr>
        <p:spPr bwMode="auto">
          <a:xfrm>
            <a:off x="1847850" y="3150281"/>
            <a:ext cx="23135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则称原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级数</a:t>
            </a:r>
            <a:endParaRPr lang="zh-CN" altLang="en-US" sz="3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3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8F7C59-712C-47C2-86C5-485A1E4807D0}" type="slidenum">
              <a:rPr lang="en-US" altLang="zh-CN" sz="1200">
                <a:solidFill>
                  <a:schemeClr val="accent2"/>
                </a:solidFill>
              </a:rPr>
              <a:pPr/>
              <a:t>10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44219" y="4027642"/>
            <a:ext cx="2600341" cy="928417"/>
            <a:chOff x="549258" y="3458856"/>
            <a:chExt cx="2600341" cy="928417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9054844"/>
                </p:ext>
              </p:extLst>
            </p:nvPr>
          </p:nvGraphicFramePr>
          <p:xfrm>
            <a:off x="1022349" y="3458856"/>
            <a:ext cx="925015" cy="928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" name="Equation" r:id="rId10" imgW="431640" imgH="431640" progId="Equation.DSMT4">
                    <p:embed/>
                  </p:oleObj>
                </mc:Choice>
                <mc:Fallback>
                  <p:oleObj name="Equation" r:id="rId10" imgW="431640" imgH="43164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349" y="3458856"/>
                          <a:ext cx="925015" cy="92841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5"/>
            <p:cNvSpPr>
              <a:spLocks noChangeArrowheads="1"/>
            </p:cNvSpPr>
            <p:nvPr/>
          </p:nvSpPr>
          <p:spPr bwMode="auto">
            <a:xfrm>
              <a:off x="549258" y="3626716"/>
              <a:ext cx="74814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若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46"/>
            <p:cNvSpPr>
              <a:spLocks noChangeArrowheads="1"/>
            </p:cNvSpPr>
            <p:nvPr/>
          </p:nvSpPr>
          <p:spPr bwMode="auto">
            <a:xfrm>
              <a:off x="1937904" y="3626717"/>
              <a:ext cx="121169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发散</a:t>
              </a: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72275" y="4018926"/>
            <a:ext cx="2493717" cy="937133"/>
            <a:chOff x="2672687" y="4596016"/>
            <a:chExt cx="2493717" cy="937133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5012984"/>
                </p:ext>
              </p:extLst>
            </p:nvPr>
          </p:nvGraphicFramePr>
          <p:xfrm>
            <a:off x="3189886" y="4596016"/>
            <a:ext cx="827286" cy="937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" name="Equation" r:id="rId12" imgW="380880" imgH="431640" progId="Equation.DSMT4">
                    <p:embed/>
                  </p:oleObj>
                </mc:Choice>
                <mc:Fallback>
                  <p:oleObj name="Equation" r:id="rId12" imgW="380880" imgH="43164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9886" y="4596016"/>
                          <a:ext cx="827286" cy="9371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47"/>
            <p:cNvSpPr>
              <a:spLocks noChangeArrowheads="1"/>
            </p:cNvSpPr>
            <p:nvPr/>
          </p:nvSpPr>
          <p:spPr bwMode="auto">
            <a:xfrm>
              <a:off x="3973615" y="4772194"/>
              <a:ext cx="119278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, 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6"/>
            <p:cNvSpPr>
              <a:spLocks noChangeArrowheads="1"/>
            </p:cNvSpPr>
            <p:nvPr/>
          </p:nvSpPr>
          <p:spPr bwMode="auto">
            <a:xfrm>
              <a:off x="2672687" y="4772196"/>
              <a:ext cx="64683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而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93706" y="4027642"/>
            <a:ext cx="4315137" cy="928512"/>
            <a:chOff x="6992481" y="4838064"/>
            <a:chExt cx="4315137" cy="928512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4565715"/>
                </p:ext>
              </p:extLst>
            </p:nvPr>
          </p:nvGraphicFramePr>
          <p:xfrm>
            <a:off x="7912949" y="4838064"/>
            <a:ext cx="816275" cy="928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" name="Equation" r:id="rId14" imgW="380880" imgH="431640" progId="Equation.DSMT4">
                    <p:embed/>
                  </p:oleObj>
                </mc:Choice>
                <mc:Fallback>
                  <p:oleObj name="Equation" r:id="rId14" imgW="380880" imgH="43164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2949" y="4838064"/>
                          <a:ext cx="816275" cy="9285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8"/>
            <p:cNvSpPr>
              <a:spLocks noChangeArrowheads="1"/>
            </p:cNvSpPr>
            <p:nvPr/>
          </p:nvSpPr>
          <p:spPr bwMode="auto">
            <a:xfrm>
              <a:off x="8610600" y="5009932"/>
              <a:ext cx="269701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为条件收敛</a:t>
              </a: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7"/>
            <p:cNvSpPr>
              <a:spLocks noChangeArrowheads="1"/>
            </p:cNvSpPr>
            <p:nvPr/>
          </p:nvSpPr>
          <p:spPr bwMode="auto">
            <a:xfrm>
              <a:off x="6992481" y="5009932"/>
              <a:ext cx="120202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则称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8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autoUpdateAnimBg="0"/>
      <p:bldP spid="239621" grpId="0" autoUpdateAnimBg="0"/>
      <p:bldP spid="239627" grpId="0" autoUpdateAnimBg="0"/>
      <p:bldP spid="239634" grpId="0" autoUpdateAnimBg="0"/>
      <p:bldP spid="23963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17280"/>
            <a:ext cx="8748713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3.2</a:t>
            </a:r>
            <a:r>
              <a:rPr lang="en-US" altLang="zh-CN" sz="2800" b="1" dirty="0">
                <a:latin typeface="+mn-lt"/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绝对收敛的级数一定收敛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r>
              <a:rPr lang="zh-CN" altLang="en-US" sz="2800" b="1" dirty="0">
                <a:ea typeface="楷体_GB2312" pitchFamily="49" charset="-122"/>
              </a:rPr>
              <a:t>反之未必成立</a:t>
            </a: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1676400" y="175598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159748"/>
              </p:ext>
            </p:extLst>
          </p:nvPr>
        </p:nvGraphicFramePr>
        <p:xfrm>
          <a:off x="3022130" y="1537109"/>
          <a:ext cx="1021089" cy="94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6" name="Equation" r:id="rId4" imgW="469800" imgH="431640" progId="Equation.DSMT4">
                  <p:embed/>
                </p:oleObj>
              </mc:Choice>
              <mc:Fallback>
                <p:oleObj name="Equation" r:id="rId4" imgW="469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130" y="1537109"/>
                        <a:ext cx="1021089" cy="944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137980"/>
              </p:ext>
            </p:extLst>
          </p:nvPr>
        </p:nvGraphicFramePr>
        <p:xfrm>
          <a:off x="3743666" y="2396672"/>
          <a:ext cx="509804" cy="69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7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666" y="2396672"/>
                        <a:ext cx="509804" cy="691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911758"/>
              </p:ext>
            </p:extLst>
          </p:nvPr>
        </p:nvGraphicFramePr>
        <p:xfrm>
          <a:off x="6728519" y="2586566"/>
          <a:ext cx="1917555" cy="463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8" name="Equation" r:id="rId8" imgW="901440" imgH="203040" progId="Equation.DSMT4">
                  <p:embed/>
                </p:oleObj>
              </mc:Choice>
              <mc:Fallback>
                <p:oleObj name="Equation" r:id="rId8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519" y="2586566"/>
                        <a:ext cx="1917555" cy="463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5651502" y="3297467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根据比较审敛法</a:t>
            </a: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1681810" y="3287742"/>
            <a:ext cx="113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显然</a:t>
            </a:r>
          </a:p>
        </p:txBody>
      </p:sp>
      <p:graphicFrame>
        <p:nvGraphicFramePr>
          <p:cNvPr id="2170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983398"/>
              </p:ext>
            </p:extLst>
          </p:nvPr>
        </p:nvGraphicFramePr>
        <p:xfrm>
          <a:off x="2622936" y="3276680"/>
          <a:ext cx="1064742" cy="535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9" name="Equation" r:id="rId10" imgW="482400" imgH="228600" progId="Equation.DSMT4">
                  <p:embed/>
                </p:oleObj>
              </mc:Choice>
              <mc:Fallback>
                <p:oleObj name="Equation" r:id="rId10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936" y="3276680"/>
                        <a:ext cx="1064742" cy="535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07836"/>
              </p:ext>
            </p:extLst>
          </p:nvPr>
        </p:nvGraphicFramePr>
        <p:xfrm>
          <a:off x="8329878" y="3093367"/>
          <a:ext cx="777574" cy="90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" name="Equation" r:id="rId12" imgW="368280" imgH="431640" progId="Equation.DSMT4">
                  <p:embed/>
                </p:oleObj>
              </mc:Choice>
              <mc:Fallback>
                <p:oleObj name="Equation" r:id="rId12" imgW="36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878" y="3093367"/>
                        <a:ext cx="777574" cy="902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9049100" y="328742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收敛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6897473" y="4808816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收敛</a:t>
            </a:r>
          </a:p>
        </p:txBody>
      </p:sp>
      <p:graphicFrame>
        <p:nvGraphicFramePr>
          <p:cNvPr id="2171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566286"/>
              </p:ext>
            </p:extLst>
          </p:nvPr>
        </p:nvGraphicFramePr>
        <p:xfrm>
          <a:off x="5959629" y="4600262"/>
          <a:ext cx="1008496" cy="93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" name="Equation" r:id="rId14" imgW="469800" imgH="431640" progId="Equation.DSMT4">
                  <p:embed/>
                </p:oleObj>
              </mc:Choice>
              <mc:Fallback>
                <p:oleObj name="Equation" r:id="rId14" imgW="469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629" y="4600262"/>
                        <a:ext cx="1008496" cy="936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293054"/>
              </p:ext>
            </p:extLst>
          </p:nvPr>
        </p:nvGraphicFramePr>
        <p:xfrm>
          <a:off x="4043219" y="3897228"/>
          <a:ext cx="2310968" cy="6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2" name="Equation" r:id="rId16" imgW="990360" imgH="253800" progId="Equation.DSMT4">
                  <p:embed/>
                </p:oleObj>
              </mc:Choice>
              <mc:Fallback>
                <p:oleObj name="Equation" r:id="rId16" imgW="990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219" y="3897228"/>
                        <a:ext cx="2310968" cy="636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405442"/>
              </p:ext>
            </p:extLst>
          </p:nvPr>
        </p:nvGraphicFramePr>
        <p:xfrm>
          <a:off x="4752542" y="4570366"/>
          <a:ext cx="1212417" cy="96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3" name="Equation" r:id="rId18" imgW="545760" imgH="431640" progId="Equation.DSMT4">
                  <p:embed/>
                </p:oleObj>
              </mc:Choice>
              <mc:Fallback>
                <p:oleObj name="Equation" r:id="rId18" imgW="545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542" y="4570366"/>
                        <a:ext cx="1212417" cy="964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4" name="Line 16"/>
          <p:cNvSpPr>
            <a:spLocks noChangeShapeType="1"/>
          </p:cNvSpPr>
          <p:nvPr/>
        </p:nvSpPr>
        <p:spPr bwMode="auto">
          <a:xfrm flipH="1">
            <a:off x="4563543" y="4661188"/>
            <a:ext cx="1155" cy="7112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71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724966"/>
              </p:ext>
            </p:extLst>
          </p:nvPr>
        </p:nvGraphicFramePr>
        <p:xfrm>
          <a:off x="4043219" y="5429166"/>
          <a:ext cx="872344" cy="983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" name="Equation" r:id="rId20" imgW="380880" imgH="431640" progId="Equation.DSMT4">
                  <p:embed/>
                </p:oleObj>
              </mc:Choice>
              <mc:Fallback>
                <p:oleObj name="Equation" r:id="rId20" imgW="38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219" y="5429166"/>
                        <a:ext cx="872344" cy="983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6" name="Text Box 18"/>
          <p:cNvSpPr txBox="1">
            <a:spLocks noChangeArrowheads="1"/>
          </p:cNvSpPr>
          <p:nvPr/>
        </p:nvSpPr>
        <p:spPr bwMode="auto">
          <a:xfrm>
            <a:off x="4915563" y="5716242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也收敛</a:t>
            </a:r>
          </a:p>
        </p:txBody>
      </p:sp>
      <p:graphicFrame>
        <p:nvGraphicFramePr>
          <p:cNvPr id="2171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494737"/>
              </p:ext>
            </p:extLst>
          </p:nvPr>
        </p:nvGraphicFramePr>
        <p:xfrm>
          <a:off x="4360712" y="2275098"/>
          <a:ext cx="2260565" cy="99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" name="Equation" r:id="rId22" imgW="952200" imgH="406080" progId="Equation.DSMT4">
                  <p:embed/>
                </p:oleObj>
              </mc:Choice>
              <mc:Fallback>
                <p:oleObj name="Equation" r:id="rId22" imgW="952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712" y="2275098"/>
                        <a:ext cx="2260565" cy="99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8" name="Text Box 20"/>
          <p:cNvSpPr txBox="1">
            <a:spLocks noChangeArrowheads="1"/>
          </p:cNvSpPr>
          <p:nvPr/>
        </p:nvSpPr>
        <p:spPr bwMode="auto">
          <a:xfrm>
            <a:off x="3644900" y="325103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仿宋_GB2312"/>
                <a:cs typeface="仿宋_GB2312"/>
              </a:rPr>
              <a:t>且</a:t>
            </a:r>
          </a:p>
        </p:txBody>
      </p:sp>
      <p:graphicFrame>
        <p:nvGraphicFramePr>
          <p:cNvPr id="2171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214981"/>
              </p:ext>
            </p:extLst>
          </p:nvPr>
        </p:nvGraphicFramePr>
        <p:xfrm>
          <a:off x="4226527" y="327668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6" name="公式" r:id="rId24" imgW="314482" imgH="390691" progId="Equation.3">
                  <p:embed/>
                </p:oleObj>
              </mc:Choice>
              <mc:Fallback>
                <p:oleObj name="公式" r:id="rId24" imgW="314482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527" y="327668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555176"/>
              </p:ext>
            </p:extLst>
          </p:nvPr>
        </p:nvGraphicFramePr>
        <p:xfrm>
          <a:off x="4692433" y="3336639"/>
          <a:ext cx="96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7" name="公式" r:id="rId26" imgW="924082" imgH="428685" progId="Equation.3">
                  <p:embed/>
                </p:oleObj>
              </mc:Choice>
              <mc:Fallback>
                <p:oleObj name="公式" r:id="rId26" imgW="924082" imgH="4286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433" y="3336639"/>
                        <a:ext cx="965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11" name="Text Box 23"/>
          <p:cNvSpPr txBox="1">
            <a:spLocks noChangeArrowheads="1"/>
          </p:cNvSpPr>
          <p:nvPr/>
        </p:nvSpPr>
        <p:spPr bwMode="auto">
          <a:xfrm>
            <a:off x="4099784" y="1753290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收敛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217112" name="Text Box 24"/>
          <p:cNvSpPr txBox="1">
            <a:spLocks noChangeArrowheads="1"/>
          </p:cNvSpPr>
          <p:nvPr/>
        </p:nvSpPr>
        <p:spPr bwMode="auto">
          <a:xfrm>
            <a:off x="5197626" y="1758311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令</a:t>
            </a:r>
          </a:p>
        </p:txBody>
      </p:sp>
      <p:sp>
        <p:nvSpPr>
          <p:cNvPr id="1436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B23F91C-FDC7-454D-A184-826FC09F41A4}" type="slidenum">
              <a:rPr lang="en-US" altLang="zh-CN" sz="1200">
                <a:solidFill>
                  <a:schemeClr val="accent2"/>
                </a:solidFill>
              </a:rPr>
              <a:pPr/>
              <a:t>11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75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autoUpdateAnimBg="0"/>
      <p:bldP spid="217095" grpId="0" autoUpdateAnimBg="0"/>
      <p:bldP spid="217096" grpId="0" autoUpdateAnimBg="0"/>
      <p:bldP spid="217099" grpId="0" autoUpdateAnimBg="0"/>
      <p:bldP spid="217100" grpId="0" autoUpdateAnimBg="0"/>
      <p:bldP spid="217104" grpId="0" animBg="1"/>
      <p:bldP spid="217106" grpId="0" autoUpdateAnimBg="0"/>
      <p:bldP spid="217108" grpId="0" autoUpdateAnimBg="0"/>
      <p:bldP spid="217111" grpId="0" autoUpdateAnimBg="0"/>
      <p:bldP spid="2171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6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253993"/>
              </p:ext>
            </p:extLst>
          </p:nvPr>
        </p:nvGraphicFramePr>
        <p:xfrm>
          <a:off x="3001174" y="2376103"/>
          <a:ext cx="1801235" cy="95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Equation" r:id="rId3" imgW="838080" imgH="431640" progId="Equation.DSMT4">
                  <p:embed/>
                </p:oleObj>
              </mc:Choice>
              <mc:Fallback>
                <p:oleObj name="Equation" r:id="rId3" imgW="838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174" y="2376103"/>
                        <a:ext cx="1801235" cy="950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892669"/>
              </p:ext>
            </p:extLst>
          </p:nvPr>
        </p:nvGraphicFramePr>
        <p:xfrm>
          <a:off x="2897186" y="3583714"/>
          <a:ext cx="4107007" cy="1104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Equation" r:id="rId5" imgW="1815840" imgH="457200" progId="Equation.DSMT4">
                  <p:embed/>
                </p:oleObj>
              </mc:Choice>
              <mc:Fallback>
                <p:oleObj name="Equation" r:id="rId5" imgW="1815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6" y="3583714"/>
                        <a:ext cx="4107007" cy="1104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5" name="Text Box 15"/>
          <p:cNvSpPr txBox="1">
            <a:spLocks noChangeArrowheads="1"/>
          </p:cNvSpPr>
          <p:nvPr/>
        </p:nvSpPr>
        <p:spPr bwMode="auto">
          <a:xfrm>
            <a:off x="4952349" y="2591872"/>
            <a:ext cx="410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收敛 ，但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不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绝对收敛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540476" y="2591872"/>
            <a:ext cx="172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例如 ：</a:t>
            </a:r>
          </a:p>
        </p:txBody>
      </p:sp>
      <p:sp>
        <p:nvSpPr>
          <p:cNvPr id="153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253E0D-6F6E-4EC3-95C7-B18AB08227B4}" type="slidenum">
              <a:rPr lang="en-US" altLang="zh-CN" sz="1200">
                <a:solidFill>
                  <a:schemeClr val="accent2"/>
                </a:solidFill>
              </a:rPr>
              <a:pPr/>
              <a:t>12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347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0787" y="1140195"/>
            <a:ext cx="4876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. </a:t>
            </a:r>
            <a:r>
              <a:rPr lang="zh-CN" altLang="en-US" sz="2800" b="1" dirty="0">
                <a:ea typeface="楷体_GB2312" pitchFamily="49" charset="-122"/>
              </a:rPr>
              <a:t>证明下列级数绝对收敛 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218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39069"/>
              </p:ext>
            </p:extLst>
          </p:nvPr>
        </p:nvGraphicFramePr>
        <p:xfrm>
          <a:off x="2426121" y="1741702"/>
          <a:ext cx="5292733" cy="106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5" name="Equation" r:id="rId3" imgW="2286000" imgH="444240" progId="Equation.DSMT4">
                  <p:embed/>
                </p:oleObj>
              </mc:Choice>
              <mc:Fallback>
                <p:oleObj name="Equation" r:id="rId3" imgW="2286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121" y="1741702"/>
                        <a:ext cx="5292733" cy="1065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2125714" y="317667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(1)</a:t>
            </a:r>
          </a:p>
        </p:txBody>
      </p:sp>
      <p:graphicFrame>
        <p:nvGraphicFramePr>
          <p:cNvPr id="218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742368"/>
              </p:ext>
            </p:extLst>
          </p:nvPr>
        </p:nvGraphicFramePr>
        <p:xfrm>
          <a:off x="3495110" y="2954026"/>
          <a:ext cx="2552910" cy="103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" name="Equation" r:id="rId6" imgW="1130040" imgH="444240" progId="Equation.DSMT4">
                  <p:embed/>
                </p:oleObj>
              </mc:Choice>
              <mc:Fallback>
                <p:oleObj name="Equation" r:id="rId6" imgW="1130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110" y="2954026"/>
                        <a:ext cx="2552910" cy="1036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6048020" y="322937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218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47356"/>
              </p:ext>
            </p:extLst>
          </p:nvPr>
        </p:nvGraphicFramePr>
        <p:xfrm>
          <a:off x="6580886" y="2971280"/>
          <a:ext cx="1013402" cy="989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" name="Equation" r:id="rId8" imgW="444240" imgH="431640" progId="Equation.DSMT4">
                  <p:embed/>
                </p:oleObj>
              </mc:Choice>
              <mc:Fallback>
                <p:oleObj name="Equation" r:id="rId8" imgW="444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886" y="2971280"/>
                        <a:ext cx="1013402" cy="989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7435850" y="320627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收敛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2181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004766"/>
              </p:ext>
            </p:extLst>
          </p:nvPr>
        </p:nvGraphicFramePr>
        <p:xfrm>
          <a:off x="3384675" y="4085554"/>
          <a:ext cx="2069975" cy="102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" name="Equation" r:id="rId10" imgW="927000" imgH="444240" progId="Equation.DSMT4">
                  <p:embed/>
                </p:oleObj>
              </mc:Choice>
              <mc:Fallback>
                <p:oleObj name="Equation" r:id="rId10" imgW="927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675" y="4085554"/>
                        <a:ext cx="2069975" cy="1021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2" name="Text Box 10"/>
          <p:cNvSpPr txBox="1">
            <a:spLocks noChangeArrowheads="1"/>
          </p:cNvSpPr>
          <p:nvPr/>
        </p:nvSpPr>
        <p:spPr bwMode="auto">
          <a:xfrm>
            <a:off x="5444524" y="4354624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收敛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2797031" y="536702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2181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53450"/>
              </p:ext>
            </p:extLst>
          </p:nvPr>
        </p:nvGraphicFramePr>
        <p:xfrm>
          <a:off x="3826164" y="5122255"/>
          <a:ext cx="1491672" cy="100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9" name="Equation" r:id="rId12" imgW="647640" imgH="431640" progId="Equation.DSMT4">
                  <p:embed/>
                </p:oleObj>
              </mc:Choice>
              <mc:Fallback>
                <p:oleObj name="Equation" r:id="rId12" imgW="647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164" y="5122255"/>
                        <a:ext cx="1491672" cy="1008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5454650" y="5367026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绝对收敛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63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25A191F-480A-44BA-AB08-C44C08FDFD2B}" type="slidenum">
              <a:rPr lang="en-US" altLang="zh-CN" sz="1200">
                <a:solidFill>
                  <a:schemeClr val="accent2"/>
                </a:solidFill>
              </a:rPr>
              <a:pPr/>
              <a:t>13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autoUpdateAnimBg="0"/>
      <p:bldP spid="218118" grpId="0" autoUpdateAnimBg="0"/>
      <p:bldP spid="218120" grpId="0" autoUpdateAnimBg="0"/>
      <p:bldP spid="218122" grpId="0" autoUpdateAnimBg="0"/>
      <p:bldP spid="218123" grpId="0" autoUpdateAnimBg="0"/>
      <p:bldP spid="21812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2155598" y="142117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仿宋_GB2312"/>
                <a:cs typeface="仿宋_GB2312"/>
              </a:rPr>
              <a:t>(2)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219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800453"/>
              </p:ext>
            </p:extLst>
          </p:nvPr>
        </p:nvGraphicFramePr>
        <p:xfrm>
          <a:off x="3191102" y="1134647"/>
          <a:ext cx="134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" name="公式" r:id="rId4" imgW="1304903" imgH="952354" progId="Equation.3">
                  <p:embed/>
                </p:oleObj>
              </mc:Choice>
              <mc:Fallback>
                <p:oleObj name="公式" r:id="rId4" imgW="1304903" imgH="952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102" y="1134647"/>
                        <a:ext cx="1346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27018"/>
              </p:ext>
            </p:extLst>
          </p:nvPr>
        </p:nvGraphicFramePr>
        <p:xfrm>
          <a:off x="2198452" y="2274431"/>
          <a:ext cx="2040832" cy="12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5" name="Equation" r:id="rId6" imgW="838080" imgH="482400" progId="Equation.DSMT4">
                  <p:embed/>
                </p:oleObj>
              </mc:Choice>
              <mc:Fallback>
                <p:oleObj name="Equation" r:id="rId6" imgW="838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452" y="2274431"/>
                        <a:ext cx="2040832" cy="121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0286"/>
              </p:ext>
            </p:extLst>
          </p:nvPr>
        </p:nvGraphicFramePr>
        <p:xfrm>
          <a:off x="4239284" y="2318807"/>
          <a:ext cx="2271983" cy="97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6" name="Equation" r:id="rId8" imgW="977760" imgH="406080" progId="Equation.DSMT4">
                  <p:embed/>
                </p:oleObj>
              </mc:Choice>
              <mc:Fallback>
                <p:oleObj name="Equation" r:id="rId8" imgW="977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284" y="2318807"/>
                        <a:ext cx="2271983" cy="973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41640"/>
              </p:ext>
            </p:extLst>
          </p:nvPr>
        </p:nvGraphicFramePr>
        <p:xfrm>
          <a:off x="5259216" y="1814801"/>
          <a:ext cx="1130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" name="公式" r:id="rId10" imgW="1095487" imgH="952354" progId="Equation.3">
                  <p:embed/>
                </p:oleObj>
              </mc:Choice>
              <mc:Fallback>
                <p:oleObj name="公式" r:id="rId10" imgW="1095487" imgH="952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216" y="1814801"/>
                        <a:ext cx="1130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261007"/>
              </p:ext>
            </p:extLst>
          </p:nvPr>
        </p:nvGraphicFramePr>
        <p:xfrm>
          <a:off x="5534310" y="2818930"/>
          <a:ext cx="444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" name="公式" r:id="rId12" imgW="409508" imgH="952354" progId="Equation.3">
                  <p:embed/>
                </p:oleObj>
              </mc:Choice>
              <mc:Fallback>
                <p:oleObj name="公式" r:id="rId12" imgW="409508" imgH="952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310" y="2818930"/>
                        <a:ext cx="444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84707"/>
              </p:ext>
            </p:extLst>
          </p:nvPr>
        </p:nvGraphicFramePr>
        <p:xfrm>
          <a:off x="4962810" y="3792119"/>
          <a:ext cx="2542089" cy="116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9" name="Equation" r:id="rId14" imgW="1041120" imgH="469800" progId="Equation.DSMT4">
                  <p:embed/>
                </p:oleObj>
              </mc:Choice>
              <mc:Fallback>
                <p:oleObj name="Equation" r:id="rId14" imgW="10411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810" y="3792119"/>
                        <a:ext cx="2542089" cy="1166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119555"/>
              </p:ext>
            </p:extLst>
          </p:nvPr>
        </p:nvGraphicFramePr>
        <p:xfrm>
          <a:off x="7398256" y="3900591"/>
          <a:ext cx="1212344" cy="102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0" name="Equation" r:id="rId16" imgW="482400" imgH="406080" progId="Equation.DSMT4">
                  <p:embed/>
                </p:oleObj>
              </mc:Choice>
              <mc:Fallback>
                <p:oleObj name="Equation" r:id="rId16" imgW="482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8256" y="3900591"/>
                        <a:ext cx="1212344" cy="1024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5499414" y="5297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2191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516900"/>
              </p:ext>
            </p:extLst>
          </p:nvPr>
        </p:nvGraphicFramePr>
        <p:xfrm>
          <a:off x="6389516" y="5049426"/>
          <a:ext cx="1756031" cy="99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1" name="Equation" r:id="rId18" imgW="799920" imgH="444240" progId="Equation.DSMT4">
                  <p:embed/>
                </p:oleObj>
              </mc:Choice>
              <mc:Fallback>
                <p:oleObj name="Equation" r:id="rId18" imgW="799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516" y="5049426"/>
                        <a:ext cx="1756031" cy="995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967499"/>
              </p:ext>
            </p:extLst>
          </p:nvPr>
        </p:nvGraphicFramePr>
        <p:xfrm>
          <a:off x="2155598" y="5005173"/>
          <a:ext cx="2381704" cy="1084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" name="Equation" r:id="rId20" imgW="1079280" imgH="482400" progId="Equation.DSMT4">
                  <p:embed/>
                </p:oleObj>
              </mc:Choice>
              <mc:Fallback>
                <p:oleObj name="Equation" r:id="rId20" imgW="1079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598" y="5005173"/>
                        <a:ext cx="2381704" cy="1084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9" name="Text Box 13"/>
          <p:cNvSpPr txBox="1">
            <a:spLocks noChangeArrowheads="1"/>
          </p:cNvSpPr>
          <p:nvPr/>
        </p:nvSpPr>
        <p:spPr bwMode="auto">
          <a:xfrm>
            <a:off x="4391310" y="5297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收敛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219150" name="Text Box 14"/>
          <p:cNvSpPr txBox="1">
            <a:spLocks noChangeArrowheads="1"/>
          </p:cNvSpPr>
          <p:nvPr/>
        </p:nvSpPr>
        <p:spPr bwMode="auto">
          <a:xfrm>
            <a:off x="8021638" y="5297201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绝对收敛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2191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600907"/>
              </p:ext>
            </p:extLst>
          </p:nvPr>
        </p:nvGraphicFramePr>
        <p:xfrm>
          <a:off x="7040814" y="518983"/>
          <a:ext cx="4941246" cy="995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3" name="Equation" r:id="rId22" imgW="2286000" imgH="444240" progId="Equation.DSMT4">
                  <p:embed/>
                </p:oleObj>
              </mc:Choice>
              <mc:Fallback>
                <p:oleObj name="Equation" r:id="rId22" imgW="2286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814" y="518983"/>
                        <a:ext cx="4941246" cy="99506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9A2716-1DBB-4F99-9C68-B639292C3611}" type="slidenum">
              <a:rPr lang="en-US" altLang="zh-CN" sz="1200">
                <a:solidFill>
                  <a:schemeClr val="accent2"/>
                </a:solidFill>
              </a:rPr>
              <a:pPr/>
              <a:t>14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utoUpdateAnimBg="0"/>
      <p:bldP spid="219146" grpId="0" autoUpdateAnimBg="0"/>
      <p:bldP spid="219149" grpId="0" autoUpdateAnimBg="0"/>
      <p:bldP spid="21915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Text Box 2"/>
          <p:cNvSpPr txBox="1">
            <a:spLocks noChangeArrowheads="1"/>
          </p:cNvSpPr>
          <p:nvPr/>
        </p:nvSpPr>
        <p:spPr bwMode="auto">
          <a:xfrm>
            <a:off x="2005013" y="962612"/>
            <a:ext cx="106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909888" y="967376"/>
            <a:ext cx="715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判别下列级数的敛散性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当级数收敛时确定是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928813" y="1619680"/>
            <a:ext cx="393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绝对收敛还是条件收敛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836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295652"/>
              </p:ext>
            </p:extLst>
          </p:nvPr>
        </p:nvGraphicFramePr>
        <p:xfrm>
          <a:off x="2121115" y="2033316"/>
          <a:ext cx="25400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7" name="Equation" r:id="rId4" imgW="1015920" imgH="457200" progId="Equation.DSMT4">
                  <p:embed/>
                </p:oleObj>
              </mc:Choice>
              <mc:Fallback>
                <p:oleObj name="Equation" r:id="rId4" imgW="1015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115" y="2033316"/>
                        <a:ext cx="25400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16" name="Text Box 8"/>
          <p:cNvSpPr txBox="1">
            <a:spLocks noChangeArrowheads="1"/>
          </p:cNvSpPr>
          <p:nvPr/>
        </p:nvSpPr>
        <p:spPr bwMode="auto">
          <a:xfrm>
            <a:off x="1928813" y="3217593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836617" name="Text Box 9"/>
          <p:cNvSpPr txBox="1">
            <a:spLocks noChangeArrowheads="1"/>
          </p:cNvSpPr>
          <p:nvPr/>
        </p:nvSpPr>
        <p:spPr bwMode="auto">
          <a:xfrm>
            <a:off x="1616366" y="5834666"/>
            <a:ext cx="821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由莱布尼茨判别法可知级数收敛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故级数条件收敛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36622" name="Text Box 14"/>
          <p:cNvSpPr txBox="1">
            <a:spLocks noChangeArrowheads="1"/>
          </p:cNvSpPr>
          <p:nvPr/>
        </p:nvSpPr>
        <p:spPr bwMode="auto">
          <a:xfrm>
            <a:off x="2909888" y="3278324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先看级数是否绝对收敛</a:t>
            </a:r>
          </a:p>
        </p:txBody>
      </p:sp>
      <p:sp>
        <p:nvSpPr>
          <p:cNvPr id="18441" name="Rectangle 16"/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366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871230"/>
              </p:ext>
            </p:extLst>
          </p:nvPr>
        </p:nvGraphicFramePr>
        <p:xfrm>
          <a:off x="2251057" y="3893195"/>
          <a:ext cx="3954281" cy="110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" name="公式" r:id="rId6" imgW="1739900" imgH="482600" progId="Equation.3">
                  <p:embed/>
                </p:oleObj>
              </mc:Choice>
              <mc:Fallback>
                <p:oleObj name="公式" r:id="rId6" imgW="1739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57" y="3893195"/>
                        <a:ext cx="3954281" cy="1109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25" name="Text Box 17"/>
          <p:cNvSpPr txBox="1">
            <a:spLocks noChangeArrowheads="1"/>
          </p:cNvSpPr>
          <p:nvPr/>
        </p:nvSpPr>
        <p:spPr bwMode="auto">
          <a:xfrm>
            <a:off x="6403975" y="4221897"/>
            <a:ext cx="3578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所以级数非绝对收敛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8366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718731"/>
              </p:ext>
            </p:extLst>
          </p:nvPr>
        </p:nvGraphicFramePr>
        <p:xfrm>
          <a:off x="1931433" y="4932524"/>
          <a:ext cx="6919769" cy="947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" name="公式" r:id="rId8" imgW="2832100" imgH="406400" progId="Equation.3">
                  <p:embed/>
                </p:oleObj>
              </mc:Choice>
              <mc:Fallback>
                <p:oleObj name="公式" r:id="rId8" imgW="2832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433" y="4932524"/>
                        <a:ext cx="6919769" cy="947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E8D45D-F0C3-4565-8AAF-6F9E6674869D}" type="slidenum">
              <a:rPr lang="en-US" altLang="zh-CN" sz="1200">
                <a:solidFill>
                  <a:schemeClr val="accent2"/>
                </a:solidFill>
              </a:rPr>
              <a:pPr/>
              <a:t>15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1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3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83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3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6" grpId="0" autoUpdateAnimBg="0"/>
      <p:bldP spid="836617" grpId="0" autoUpdateAnimBg="0"/>
      <p:bldP spid="836622" grpId="0"/>
      <p:bldP spid="8366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2090352" y="2314876"/>
            <a:ext cx="59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815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099995"/>
              </p:ext>
            </p:extLst>
          </p:nvPr>
        </p:nvGraphicFramePr>
        <p:xfrm>
          <a:off x="3152925" y="2216763"/>
          <a:ext cx="377666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6" name="公式" r:id="rId4" imgW="1625600" imgH="482600" progId="Equation.3">
                  <p:embed/>
                </p:oleObj>
              </mc:Choice>
              <mc:Fallback>
                <p:oleObj name="公式" r:id="rId4" imgW="1625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925" y="2216763"/>
                        <a:ext cx="3776663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5112" name="Text Box 8"/>
          <p:cNvSpPr txBox="1">
            <a:spLocks noChangeArrowheads="1"/>
          </p:cNvSpPr>
          <p:nvPr/>
        </p:nvSpPr>
        <p:spPr bwMode="auto">
          <a:xfrm>
            <a:off x="2614590" y="4426937"/>
            <a:ext cx="223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非绝对收敛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815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09002"/>
              </p:ext>
            </p:extLst>
          </p:nvPr>
        </p:nvGraphicFramePr>
        <p:xfrm>
          <a:off x="3000376" y="5365751"/>
          <a:ext cx="322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7" name="公式" r:id="rId6" imgW="3225800" imgH="838200" progId="Equation.3">
                  <p:embed/>
                </p:oleObj>
              </mc:Choice>
              <mc:Fallback>
                <p:oleObj name="公式" r:id="rId6" imgW="3225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5365751"/>
                        <a:ext cx="322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872812"/>
              </p:ext>
            </p:extLst>
          </p:nvPr>
        </p:nvGraphicFramePr>
        <p:xfrm>
          <a:off x="6306344" y="5316539"/>
          <a:ext cx="177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8" name="公式" r:id="rId8" imgW="1778000" imgH="838200" progId="Equation.3">
                  <p:embed/>
                </p:oleObj>
              </mc:Choice>
              <mc:Fallback>
                <p:oleObj name="公式" r:id="rId8" imgW="1778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6344" y="5316539"/>
                        <a:ext cx="1778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545033"/>
              </p:ext>
            </p:extLst>
          </p:nvPr>
        </p:nvGraphicFramePr>
        <p:xfrm>
          <a:off x="3000376" y="3266003"/>
          <a:ext cx="196373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9" name="公式" r:id="rId10" imgW="812447" imgH="406224" progId="Equation.3">
                  <p:embed/>
                </p:oleObj>
              </mc:Choice>
              <mc:Fallback>
                <p:oleObj name="公式" r:id="rId10" imgW="81244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266003"/>
                        <a:ext cx="1963737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532085"/>
              </p:ext>
            </p:extLst>
          </p:nvPr>
        </p:nvGraphicFramePr>
        <p:xfrm>
          <a:off x="4964113" y="3269264"/>
          <a:ext cx="25638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0" name="公式" r:id="rId12" imgW="1054100" imgH="431800" progId="Equation.3">
                  <p:embed/>
                </p:oleObj>
              </mc:Choice>
              <mc:Fallback>
                <p:oleObj name="公式" r:id="rId12" imgW="105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3" y="3269264"/>
                        <a:ext cx="256381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647803"/>
              </p:ext>
            </p:extLst>
          </p:nvPr>
        </p:nvGraphicFramePr>
        <p:xfrm>
          <a:off x="7527925" y="3551044"/>
          <a:ext cx="7318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1" name="Equation" r:id="rId14" imgW="304536" imgH="203024" progId="Equation.3">
                  <p:embed/>
                </p:oleObj>
              </mc:Choice>
              <mc:Fallback>
                <p:oleObj name="Equation" r:id="rId14" imgW="30453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3551044"/>
                        <a:ext cx="73183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87878"/>
              </p:ext>
            </p:extLst>
          </p:nvPr>
        </p:nvGraphicFramePr>
        <p:xfrm>
          <a:off x="2090352" y="843856"/>
          <a:ext cx="278923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" name="Equation" r:id="rId16" imgW="1066680" imgH="457200" progId="Equation.DSMT4">
                  <p:embed/>
                </p:oleObj>
              </mc:Choice>
              <mc:Fallback>
                <p:oleObj name="Equation" r:id="rId16" imgW="1066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352" y="843856"/>
                        <a:ext cx="2789237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5119" name="Line 15"/>
          <p:cNvSpPr>
            <a:spLocks noChangeShapeType="1"/>
          </p:cNvSpPr>
          <p:nvPr/>
        </p:nvSpPr>
        <p:spPr bwMode="auto">
          <a:xfrm flipV="1">
            <a:off x="1140351" y="5075538"/>
            <a:ext cx="978843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CB618E1-AFB5-4050-85C8-260A1E58C172}" type="slidenum">
              <a:rPr lang="en-US" altLang="zh-CN" sz="1200">
                <a:solidFill>
                  <a:schemeClr val="accent2"/>
                </a:solidFill>
              </a:rPr>
              <a:pPr/>
              <a:t>16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029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8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utoUpdateAnimBg="0"/>
      <p:bldP spid="815112" grpId="0" autoUpdateAnimBg="0"/>
      <p:bldP spid="8151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6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708359"/>
              </p:ext>
            </p:extLst>
          </p:nvPr>
        </p:nvGraphicFramePr>
        <p:xfrm>
          <a:off x="1827943" y="1469184"/>
          <a:ext cx="365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2" name="公式" r:id="rId3" imgW="3454400" imgH="901700" progId="Equation.3">
                  <p:embed/>
                </p:oleObj>
              </mc:Choice>
              <mc:Fallback>
                <p:oleObj name="公式" r:id="rId3" imgW="34544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943" y="1469184"/>
                        <a:ext cx="3657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910974"/>
              </p:ext>
            </p:extLst>
          </p:nvPr>
        </p:nvGraphicFramePr>
        <p:xfrm>
          <a:off x="2350912" y="2418012"/>
          <a:ext cx="19621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3" name="Equation" r:id="rId5" imgW="812447" imgH="406224" progId="Equation.3">
                  <p:embed/>
                </p:oleObj>
              </mc:Choice>
              <mc:Fallback>
                <p:oleObj name="Equation" r:id="rId5" imgW="81244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912" y="2418012"/>
                        <a:ext cx="196215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200411"/>
              </p:ext>
            </p:extLst>
          </p:nvPr>
        </p:nvGraphicFramePr>
        <p:xfrm>
          <a:off x="1733551" y="3606535"/>
          <a:ext cx="4114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" name="Equation" r:id="rId7" imgW="1701800" imgH="203200" progId="Equation.3">
                  <p:embed/>
                </p:oleObj>
              </mc:Choice>
              <mc:Fallback>
                <p:oleObj name="Equation" r:id="rId7" imgW="1701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1" y="3606535"/>
                        <a:ext cx="4114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045238"/>
              </p:ext>
            </p:extLst>
          </p:nvPr>
        </p:nvGraphicFramePr>
        <p:xfrm>
          <a:off x="5916613" y="3394290"/>
          <a:ext cx="40655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5" name="Equation" r:id="rId9" imgW="1790700" imgH="406400" progId="Equation.3">
                  <p:embed/>
                </p:oleObj>
              </mc:Choice>
              <mc:Fallback>
                <p:oleObj name="Equation" r:id="rId9" imgW="1790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3394290"/>
                        <a:ext cx="406558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220690"/>
              </p:ext>
            </p:extLst>
          </p:nvPr>
        </p:nvGraphicFramePr>
        <p:xfrm>
          <a:off x="4381229" y="2418012"/>
          <a:ext cx="256381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6" name="公式" r:id="rId11" imgW="1054100" imgH="431800" progId="Equation.3">
                  <p:embed/>
                </p:oleObj>
              </mc:Choice>
              <mc:Fallback>
                <p:oleObj name="公式" r:id="rId11" imgW="105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229" y="2418012"/>
                        <a:ext cx="256381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30535"/>
              </p:ext>
            </p:extLst>
          </p:nvPr>
        </p:nvGraphicFramePr>
        <p:xfrm>
          <a:off x="7012352" y="2699793"/>
          <a:ext cx="7620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7" name="Equation" r:id="rId13" imgW="317225" imgH="203024" progId="Equation.3">
                  <p:embed/>
                </p:oleObj>
              </mc:Choice>
              <mc:Fallback>
                <p:oleObj name="Equation" r:id="rId13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352" y="2699793"/>
                        <a:ext cx="7620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955051"/>
              </p:ext>
            </p:extLst>
          </p:nvPr>
        </p:nvGraphicFramePr>
        <p:xfrm>
          <a:off x="1733551" y="4506613"/>
          <a:ext cx="4343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8" name="Equation" r:id="rId15" imgW="1726451" imgH="215806" progId="Equation.3">
                  <p:embed/>
                </p:oleObj>
              </mc:Choice>
              <mc:Fallback>
                <p:oleObj name="Equation" r:id="rId15" imgW="172645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1" y="4506613"/>
                        <a:ext cx="4343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6140" name="Text Box 12"/>
          <p:cNvSpPr txBox="1">
            <a:spLocks noChangeArrowheads="1"/>
          </p:cNvSpPr>
          <p:nvPr/>
        </p:nvSpPr>
        <p:spPr bwMode="auto">
          <a:xfrm>
            <a:off x="1544367" y="5345109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由莱布尼茨定理, 此交错级数收敛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16141" name="Text Box 13"/>
          <p:cNvSpPr txBox="1">
            <a:spLocks noChangeArrowheads="1"/>
          </p:cNvSpPr>
          <p:nvPr/>
        </p:nvSpPr>
        <p:spPr bwMode="auto">
          <a:xfrm>
            <a:off x="7012352" y="5297932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原级数条件收敛．</a:t>
            </a:r>
          </a:p>
        </p:txBody>
      </p:sp>
      <p:sp>
        <p:nvSpPr>
          <p:cNvPr id="204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9A8482-BE70-4851-92C0-C42DA07DF4F7}" type="slidenum">
              <a:rPr lang="en-US" altLang="zh-CN" sz="1200">
                <a:solidFill>
                  <a:schemeClr val="accent2"/>
                </a:solidFill>
              </a:rPr>
              <a:pPr/>
              <a:t>17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61572"/>
              </p:ext>
            </p:extLst>
          </p:nvPr>
        </p:nvGraphicFramePr>
        <p:xfrm>
          <a:off x="6191522" y="4202940"/>
          <a:ext cx="28416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" name="Equation" r:id="rId18" imgW="1130040" imgH="406080" progId="Equation.DSMT4">
                  <p:embed/>
                </p:oleObj>
              </mc:Choice>
              <mc:Fallback>
                <p:oleObj name="Equation" r:id="rId18" imgW="1130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522" y="4202940"/>
                        <a:ext cx="28416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5671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40" grpId="0" autoUpdateAnimBg="0"/>
      <p:bldP spid="81614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1957388" y="2175579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822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847828"/>
              </p:ext>
            </p:extLst>
          </p:nvPr>
        </p:nvGraphicFramePr>
        <p:xfrm>
          <a:off x="1951291" y="2752788"/>
          <a:ext cx="26987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2" name="公式" r:id="rId4" imgW="1079032" imgH="431613" progId="Equation.3">
                  <p:embed/>
                </p:oleObj>
              </mc:Choice>
              <mc:Fallback>
                <p:oleObj name="公式" r:id="rId4" imgW="107903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91" y="2752788"/>
                        <a:ext cx="26987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538220"/>
              </p:ext>
            </p:extLst>
          </p:nvPr>
        </p:nvGraphicFramePr>
        <p:xfrm>
          <a:off x="1951291" y="4127010"/>
          <a:ext cx="3639885" cy="51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3" name="公式" r:id="rId6" imgW="1371600" imgH="203200" progId="Equation.3">
                  <p:embed/>
                </p:oleObj>
              </mc:Choice>
              <mc:Fallback>
                <p:oleObj name="公式" r:id="rId6" imgW="1371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91" y="4127010"/>
                        <a:ext cx="3639885" cy="516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565371"/>
              </p:ext>
            </p:extLst>
          </p:nvPr>
        </p:nvGraphicFramePr>
        <p:xfrm>
          <a:off x="4152900" y="4726836"/>
          <a:ext cx="26638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4" name="公式" r:id="rId8" imgW="1129810" imgH="431613" progId="Equation.3">
                  <p:embed/>
                </p:oleObj>
              </mc:Choice>
              <mc:Fallback>
                <p:oleObj name="公式" r:id="rId8" imgW="11298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726836"/>
                        <a:ext cx="26638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097666"/>
              </p:ext>
            </p:extLst>
          </p:nvPr>
        </p:nvGraphicFramePr>
        <p:xfrm>
          <a:off x="6856413" y="5039672"/>
          <a:ext cx="7191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5" name="Equation" r:id="rId10" imgW="279279" imgH="203112" progId="Equation.3">
                  <p:embed/>
                </p:oleObj>
              </mc:Choice>
              <mc:Fallback>
                <p:oleObj name="Equation" r:id="rId10" imgW="27927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413" y="5039672"/>
                        <a:ext cx="7191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281" name="Text Box 9"/>
          <p:cNvSpPr txBox="1">
            <a:spLocks noChangeArrowheads="1"/>
          </p:cNvSpPr>
          <p:nvPr/>
        </p:nvSpPr>
        <p:spPr bwMode="auto">
          <a:xfrm>
            <a:off x="1967166" y="5730676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所以级数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条件</a:t>
            </a: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收敛.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222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14079"/>
              </p:ext>
            </p:extLst>
          </p:nvPr>
        </p:nvGraphicFramePr>
        <p:xfrm>
          <a:off x="5591176" y="4043937"/>
          <a:ext cx="4772024" cy="787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6" name="文档" r:id="rId12" imgW="1926514" imgH="315731" progId="Word.Document.8">
                  <p:embed/>
                </p:oleObj>
              </mc:Choice>
              <mc:Fallback>
                <p:oleObj name="文档" r:id="rId12" imgW="1926514" imgH="3157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4043937"/>
                        <a:ext cx="4772024" cy="787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389915"/>
              </p:ext>
            </p:extLst>
          </p:nvPr>
        </p:nvGraphicFramePr>
        <p:xfrm>
          <a:off x="4951413" y="2751379"/>
          <a:ext cx="38100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7" name="Equation" r:id="rId14" imgW="1511300" imgH="444500" progId="Equation.3">
                  <p:embed/>
                </p:oleObj>
              </mc:Choice>
              <mc:Fallback>
                <p:oleObj name="Equation" r:id="rId14" imgW="1511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2751379"/>
                        <a:ext cx="38100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817019"/>
              </p:ext>
            </p:extLst>
          </p:nvPr>
        </p:nvGraphicFramePr>
        <p:xfrm>
          <a:off x="8761413" y="3047270"/>
          <a:ext cx="762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8" name="Equation" r:id="rId16" imgW="317225" imgH="203024" progId="Equation.3">
                  <p:embed/>
                </p:oleObj>
              </mc:Choice>
              <mc:Fallback>
                <p:oleObj name="Equation" r:id="rId16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1413" y="3047270"/>
                        <a:ext cx="7620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998687"/>
              </p:ext>
            </p:extLst>
          </p:nvPr>
        </p:nvGraphicFramePr>
        <p:xfrm>
          <a:off x="1951291" y="1007774"/>
          <a:ext cx="30797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9" name="Equation" r:id="rId18" imgW="1231560" imgH="457200" progId="Equation.DSMT4">
                  <p:embed/>
                </p:oleObj>
              </mc:Choice>
              <mc:Fallback>
                <p:oleObj name="Equation" r:id="rId18" imgW="1231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91" y="1007774"/>
                        <a:ext cx="307975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287" name="Text Box 15"/>
          <p:cNvSpPr txBox="1">
            <a:spLocks noChangeArrowheads="1"/>
          </p:cNvSpPr>
          <p:nvPr/>
        </p:nvSpPr>
        <p:spPr bwMode="auto">
          <a:xfrm>
            <a:off x="2513052" y="2175579"/>
            <a:ext cx="7329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易见级数非绝对收敛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下面用莱布尼茨判别法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15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45F7E96-5251-44E6-87FE-F9642790F71B}" type="slidenum">
              <a:rPr lang="en-US" altLang="zh-CN" sz="1200">
                <a:solidFill>
                  <a:schemeClr val="accent2"/>
                </a:solidFill>
              </a:rPr>
              <a:pPr/>
              <a:t>18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8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autoUpdateAnimBg="0"/>
      <p:bldP spid="822281" grpId="0" autoUpdateAnimBg="0"/>
      <p:bldP spid="8222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4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538613"/>
              </p:ext>
            </p:extLst>
          </p:nvPr>
        </p:nvGraphicFramePr>
        <p:xfrm>
          <a:off x="2330450" y="837295"/>
          <a:ext cx="33337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2" name="Equation" r:id="rId3" imgW="1333440" imgH="431640" progId="Equation.DSMT4">
                  <p:embed/>
                </p:oleObj>
              </mc:Choice>
              <mc:Fallback>
                <p:oleObj name="Equation" r:id="rId3" imgW="1333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837295"/>
                        <a:ext cx="333375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325" name="Text Box 5"/>
          <p:cNvSpPr txBox="1">
            <a:spLocks noChangeArrowheads="1"/>
          </p:cNvSpPr>
          <p:nvPr/>
        </p:nvSpPr>
        <p:spPr bwMode="auto">
          <a:xfrm>
            <a:off x="2333821" y="2196351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824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21464"/>
              </p:ext>
            </p:extLst>
          </p:nvPr>
        </p:nvGraphicFramePr>
        <p:xfrm>
          <a:off x="3268664" y="2048713"/>
          <a:ext cx="6000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" name="公式" r:id="rId6" imgW="2400300" imgH="266700" progId="Equation.3">
                  <p:embed/>
                </p:oleObj>
              </mc:Choice>
              <mc:Fallback>
                <p:oleObj name="公式" r:id="rId6" imgW="24003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4" y="2048713"/>
                        <a:ext cx="60007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00743"/>
              </p:ext>
            </p:extLst>
          </p:nvPr>
        </p:nvGraphicFramePr>
        <p:xfrm>
          <a:off x="3376613" y="2797475"/>
          <a:ext cx="3778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4" name="公式" r:id="rId8" imgW="1511300" imgH="444500" progId="Equation.3">
                  <p:embed/>
                </p:oleObj>
              </mc:Choice>
              <mc:Fallback>
                <p:oleObj name="公式" r:id="rId8" imgW="1511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2797475"/>
                        <a:ext cx="37782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019318"/>
              </p:ext>
            </p:extLst>
          </p:nvPr>
        </p:nvGraphicFramePr>
        <p:xfrm>
          <a:off x="3535363" y="3788976"/>
          <a:ext cx="36195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5" name="Equation" r:id="rId10" imgW="1447560" imgH="444240" progId="Equation.DSMT4">
                  <p:embed/>
                </p:oleObj>
              </mc:Choice>
              <mc:Fallback>
                <p:oleObj name="Equation" r:id="rId10" imgW="1447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3788976"/>
                        <a:ext cx="36195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329" name="AutoShape 9"/>
          <p:cNvSpPr>
            <a:spLocks noChangeArrowheads="1"/>
          </p:cNvSpPr>
          <p:nvPr/>
        </p:nvSpPr>
        <p:spPr bwMode="auto">
          <a:xfrm>
            <a:off x="7696586" y="2877838"/>
            <a:ext cx="2736850" cy="609600"/>
          </a:xfrm>
          <a:prstGeom prst="wedgeRectCallout">
            <a:avLst>
              <a:gd name="adj1" fmla="val -71519"/>
              <a:gd name="adj2" fmla="val 151042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积化和差公式</a:t>
            </a:r>
          </a:p>
        </p:txBody>
      </p:sp>
      <p:sp>
        <p:nvSpPr>
          <p:cNvPr id="824330" name="Text Box 10"/>
          <p:cNvSpPr txBox="1">
            <a:spLocks noChangeArrowheads="1"/>
          </p:cNvSpPr>
          <p:nvPr/>
        </p:nvSpPr>
        <p:spPr bwMode="auto">
          <a:xfrm>
            <a:off x="2370139" y="4725987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8243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714599"/>
              </p:ext>
            </p:extLst>
          </p:nvPr>
        </p:nvGraphicFramePr>
        <p:xfrm>
          <a:off x="5664200" y="5245100"/>
          <a:ext cx="4318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6" name="Equation" r:id="rId12" imgW="1726920" imgH="444240" progId="Equation.DSMT4">
                  <p:embed/>
                </p:oleObj>
              </mc:Choice>
              <mc:Fallback>
                <p:oleObj name="Equation" r:id="rId12" imgW="1726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5245100"/>
                        <a:ext cx="4318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050109"/>
              </p:ext>
            </p:extLst>
          </p:nvPr>
        </p:nvGraphicFramePr>
        <p:xfrm>
          <a:off x="2864860" y="5245100"/>
          <a:ext cx="2652280" cy="115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7" name="Equation" r:id="rId14" imgW="990360" imgH="431640" progId="Equation.DSMT4">
                  <p:embed/>
                </p:oleObj>
              </mc:Choice>
              <mc:Fallback>
                <p:oleObj name="Equation" r:id="rId14" imgW="99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860" y="5245100"/>
                        <a:ext cx="2652280" cy="1154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F783B8-EE51-4DF2-BD98-A67885CF6BF2}" type="slidenum">
              <a:rPr lang="en-US" altLang="zh-CN" sz="1200">
                <a:solidFill>
                  <a:schemeClr val="accent2"/>
                </a:solidFill>
              </a:rPr>
              <a:pPr/>
              <a:t>19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5" grpId="0"/>
      <p:bldP spid="824329" grpId="0" animBg="1"/>
      <p:bldP spid="8243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831359" y="922364"/>
            <a:ext cx="345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</a:rPr>
              <a:t>3.1.</a:t>
            </a:r>
            <a:r>
              <a:rPr lang="zh-CN" altLang="en-US" sz="3200" b="1" dirty="0">
                <a:solidFill>
                  <a:srgbClr val="FF0000"/>
                </a:solidFill>
              </a:rPr>
              <a:t>交错级数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355498" y="1406599"/>
            <a:ext cx="6122987" cy="919163"/>
            <a:chOff x="3432176" y="1050926"/>
            <a:chExt cx="6122987" cy="919163"/>
          </a:xfrm>
        </p:grpSpPr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3432176" y="1195388"/>
              <a:ext cx="115252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/>
                <a:t>形如</a:t>
              </a:r>
            </a:p>
          </p:txBody>
        </p:sp>
        <p:graphicFrame>
          <p:nvGraphicFramePr>
            <p:cNvPr id="1639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9884949"/>
                </p:ext>
              </p:extLst>
            </p:nvPr>
          </p:nvGraphicFramePr>
          <p:xfrm>
            <a:off x="4513263" y="1050926"/>
            <a:ext cx="5041900" cy="919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6" name="公式" r:id="rId3" imgW="2374560" imgH="431640" progId="Equation.3">
                    <p:embed/>
                  </p:oleObj>
                </mc:Choice>
                <mc:Fallback>
                  <p:oleObj name="公式" r:id="rId3" imgW="23745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263" y="1050926"/>
                          <a:ext cx="5041900" cy="919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431381" y="3524464"/>
            <a:ext cx="467994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的级数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称为交错级数</a:t>
            </a:r>
            <a:r>
              <a:rPr lang="en-US" altLang="zh-CN" sz="3200" b="1" dirty="0"/>
              <a:t>.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1876426" y="1551061"/>
            <a:ext cx="1312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3300"/>
                </a:solidFill>
              </a:rPr>
              <a:t>1.</a:t>
            </a:r>
            <a:r>
              <a:rPr lang="zh-CN" altLang="en-US" sz="3200" b="1" dirty="0">
                <a:solidFill>
                  <a:srgbClr val="FF3300"/>
                </a:solidFill>
              </a:rPr>
              <a:t>定义</a:t>
            </a:r>
          </a:p>
        </p:txBody>
      </p:sp>
      <p:graphicFrame>
        <p:nvGraphicFramePr>
          <p:cNvPr id="164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97150"/>
              </p:ext>
            </p:extLst>
          </p:nvPr>
        </p:nvGraphicFramePr>
        <p:xfrm>
          <a:off x="6760867" y="3021943"/>
          <a:ext cx="31702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7" name="公式" r:id="rId5" imgW="1358640" imgH="228600" progId="Equation.3">
                  <p:embed/>
                </p:oleObj>
              </mc:Choice>
              <mc:Fallback>
                <p:oleObj name="公式" r:id="rId5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867" y="3021943"/>
                        <a:ext cx="31702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355498" y="2299583"/>
            <a:ext cx="6048374" cy="919163"/>
            <a:chOff x="3506789" y="1912140"/>
            <a:chExt cx="6048374" cy="919163"/>
          </a:xfrm>
        </p:grpSpPr>
        <p:graphicFrame>
          <p:nvGraphicFramePr>
            <p:cNvPr id="1640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2078889"/>
                </p:ext>
              </p:extLst>
            </p:nvPr>
          </p:nvGraphicFramePr>
          <p:xfrm>
            <a:off x="4513263" y="1912140"/>
            <a:ext cx="5041900" cy="919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8" name="Equation" r:id="rId7" imgW="2374560" imgH="431640" progId="Equation.DSMT4">
                    <p:embed/>
                  </p:oleObj>
                </mc:Choice>
                <mc:Fallback>
                  <p:oleObj name="Equation" r:id="rId7" imgW="23745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263" y="1912140"/>
                          <a:ext cx="5041900" cy="919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3506789" y="2079621"/>
              <a:ext cx="86518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/>
                <a:t>或</a:t>
              </a:r>
            </a:p>
          </p:txBody>
        </p:sp>
      </p:grp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1928019" y="4127717"/>
            <a:ext cx="647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注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2532857" y="4127717"/>
            <a:ext cx="4103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(1)</a:t>
            </a:r>
            <a:r>
              <a:rPr lang="zh-CN" altLang="en-US" sz="3200" b="1" dirty="0"/>
              <a:t>正负相间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21024" y="4772967"/>
            <a:ext cx="6255544" cy="660520"/>
            <a:chOff x="2521024" y="4772967"/>
            <a:chExt cx="6255544" cy="660520"/>
          </a:xfrm>
        </p:grpSpPr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2521024" y="4772967"/>
              <a:ext cx="683419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/>
                <a:t>(2)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150752" y="4795312"/>
              <a:ext cx="5625816" cy="638175"/>
              <a:chOff x="3232075" y="4795312"/>
              <a:chExt cx="5625816" cy="638175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3232075" y="4795312"/>
                <a:ext cx="5625816" cy="638175"/>
                <a:chOff x="3205447" y="5284621"/>
                <a:chExt cx="5625816" cy="638175"/>
              </a:xfrm>
            </p:grpSpPr>
            <p:graphicFrame>
              <p:nvGraphicFramePr>
                <p:cNvPr id="16415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29079894"/>
                    </p:ext>
                  </p:extLst>
                </p:nvPr>
              </p:nvGraphicFramePr>
              <p:xfrm>
                <a:off x="3205447" y="5284621"/>
                <a:ext cx="494732" cy="638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559" name="Equation" r:id="rId9" imgW="177480" imgH="228600" progId="Equation.DSMT4">
                        <p:embed/>
                      </p:oleObj>
                    </mc:Choice>
                    <mc:Fallback>
                      <p:oleObj name="Equation" r:id="rId9" imgW="1774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05447" y="5284621"/>
                              <a:ext cx="494732" cy="638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41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46488" y="5306943"/>
                  <a:ext cx="5184775" cy="584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3200" b="1" dirty="0"/>
                    <a:t>并非真正意义上的第</a:t>
                  </a:r>
                </a:p>
              </p:txBody>
            </p:sp>
            <p:graphicFrame>
              <p:nvGraphicFramePr>
                <p:cNvPr id="16417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39134839"/>
                    </p:ext>
                  </p:extLst>
                </p:nvPr>
              </p:nvGraphicFramePr>
              <p:xfrm>
                <a:off x="7483556" y="5423245"/>
                <a:ext cx="311206" cy="3646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560" name="公式" r:id="rId11" imgW="126720" imgH="139680" progId="Equation.3">
                        <p:embed/>
                      </p:oleObj>
                    </mc:Choice>
                    <mc:Fallback>
                      <p:oleObj name="公式" r:id="rId11" imgW="12672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83556" y="5423245"/>
                              <a:ext cx="311206" cy="3646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418" name="Text Box 34"/>
              <p:cNvSpPr txBox="1">
                <a:spLocks noChangeArrowheads="1"/>
              </p:cNvSpPr>
              <p:nvPr/>
            </p:nvSpPr>
            <p:spPr bwMode="auto">
              <a:xfrm>
                <a:off x="7819307" y="4816046"/>
                <a:ext cx="792163" cy="58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b="1" dirty="0"/>
                  <a:t>项</a:t>
                </a:r>
                <a:r>
                  <a:rPr lang="en-US" altLang="zh-CN" sz="3200" b="1" dirty="0"/>
                  <a:t>.</a:t>
                </a: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521024" y="5362579"/>
            <a:ext cx="6843354" cy="919162"/>
            <a:chOff x="2521024" y="5362579"/>
            <a:chExt cx="6843354" cy="919162"/>
          </a:xfrm>
        </p:grpSpPr>
        <p:graphicFrame>
          <p:nvGraphicFramePr>
            <p:cNvPr id="1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8258414"/>
                </p:ext>
              </p:extLst>
            </p:nvPr>
          </p:nvGraphicFramePr>
          <p:xfrm>
            <a:off x="7557803" y="5362579"/>
            <a:ext cx="1806575" cy="919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1" name="Equation" r:id="rId13" imgW="850680" imgH="431640" progId="Equation.DSMT4">
                    <p:embed/>
                  </p:oleObj>
                </mc:Choice>
                <mc:Fallback>
                  <p:oleObj name="Equation" r:id="rId13" imgW="850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7803" y="5362579"/>
                          <a:ext cx="1806575" cy="919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2521024" y="5509807"/>
              <a:ext cx="662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24478" y="5529773"/>
              <a:ext cx="43043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/>
                <a:t>下面主要考虑</a:t>
              </a:r>
              <a:r>
                <a:rPr lang="zh-CN" altLang="en-US" sz="3200" b="1" dirty="0"/>
                <a:t>交错级数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/>
      <p:bldP spid="16406" grpId="0"/>
      <p:bldP spid="16412" grpId="0"/>
      <p:bldP spid="164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503361"/>
              </p:ext>
            </p:extLst>
          </p:nvPr>
        </p:nvGraphicFramePr>
        <p:xfrm>
          <a:off x="3184782" y="979960"/>
          <a:ext cx="3937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8" name="Equation" r:id="rId3" imgW="1574640" imgH="444240" progId="Equation.DSMT4">
                  <p:embed/>
                </p:oleObj>
              </mc:Choice>
              <mc:Fallback>
                <p:oleObj name="Equation" r:id="rId3" imgW="1574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782" y="979960"/>
                        <a:ext cx="3937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2086768" y="2290506"/>
            <a:ext cx="82089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5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57355"/>
              </p:ext>
            </p:extLst>
          </p:nvPr>
        </p:nvGraphicFramePr>
        <p:xfrm>
          <a:off x="2417378" y="2367391"/>
          <a:ext cx="3302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9" name="公式" r:id="rId5" imgW="1320227" imgH="444307" progId="Equation.3">
                  <p:embed/>
                </p:oleObj>
              </mc:Choice>
              <mc:Fallback>
                <p:oleObj name="公式" r:id="rId5" imgW="132022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378" y="2367391"/>
                        <a:ext cx="3302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88283"/>
              </p:ext>
            </p:extLst>
          </p:nvPr>
        </p:nvGraphicFramePr>
        <p:xfrm>
          <a:off x="2495550" y="3444875"/>
          <a:ext cx="549275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0" name="公式" r:id="rId7" imgW="2197100" imgH="850900" progId="Equation.3">
                  <p:embed/>
                </p:oleObj>
              </mc:Choice>
              <mc:Fallback>
                <p:oleObj name="公式" r:id="rId7" imgW="21971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444875"/>
                        <a:ext cx="549275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61680"/>
              </p:ext>
            </p:extLst>
          </p:nvPr>
        </p:nvGraphicFramePr>
        <p:xfrm>
          <a:off x="8111224" y="4076700"/>
          <a:ext cx="5508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1" name="公式" r:id="rId9" imgW="291847" imgH="406048" progId="Equation.3">
                  <p:embed/>
                </p:oleObj>
              </mc:Choice>
              <mc:Fallback>
                <p:oleObj name="公式" r:id="rId9" imgW="291847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1224" y="4076700"/>
                        <a:ext cx="5508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353" name="Text Box 9"/>
          <p:cNvSpPr txBox="1">
            <a:spLocks noChangeArrowheads="1"/>
          </p:cNvSpPr>
          <p:nvPr/>
        </p:nvSpPr>
        <p:spPr bwMode="auto">
          <a:xfrm>
            <a:off x="2436427" y="5771421"/>
            <a:ext cx="2149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非绝对收敛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35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0EBF5BF-8030-482E-A775-D2F5D49E6ED7}" type="slidenum">
              <a:rPr lang="en-US" altLang="zh-CN" sz="1200">
                <a:solidFill>
                  <a:schemeClr val="accent2"/>
                </a:solidFill>
              </a:rPr>
              <a:pPr/>
              <a:t>20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5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8253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479676"/>
              </p:ext>
            </p:extLst>
          </p:nvPr>
        </p:nvGraphicFramePr>
        <p:xfrm>
          <a:off x="3211513" y="893366"/>
          <a:ext cx="3937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7" name="Equation" r:id="rId3" imgW="1574640" imgH="444240" progId="Equation.DSMT4">
                  <p:embed/>
                </p:oleObj>
              </mc:Choice>
              <mc:Fallback>
                <p:oleObj name="Equation" r:id="rId3" imgW="1574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893366"/>
                        <a:ext cx="3937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873442" y="2238771"/>
            <a:ext cx="82089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6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777487"/>
              </p:ext>
            </p:extLst>
          </p:nvPr>
        </p:nvGraphicFramePr>
        <p:xfrm>
          <a:off x="2320687" y="2238771"/>
          <a:ext cx="4568421" cy="118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8" name="公式" r:id="rId5" imgW="1701800" imgH="444500" progId="Equation.3">
                  <p:embed/>
                </p:oleObj>
              </mc:Choice>
              <mc:Fallback>
                <p:oleObj name="公式" r:id="rId5" imgW="1701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687" y="2238771"/>
                        <a:ext cx="4568421" cy="1189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25533"/>
              </p:ext>
            </p:extLst>
          </p:nvPr>
        </p:nvGraphicFramePr>
        <p:xfrm>
          <a:off x="2312988" y="3352801"/>
          <a:ext cx="78867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9" name="公式" r:id="rId7" imgW="3022600" imgH="469900" progId="Equation.3">
                  <p:embed/>
                </p:oleObj>
              </mc:Choice>
              <mc:Fallback>
                <p:oleObj name="公式" r:id="rId7" imgW="3022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3352801"/>
                        <a:ext cx="78867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99657"/>
              </p:ext>
            </p:extLst>
          </p:nvPr>
        </p:nvGraphicFramePr>
        <p:xfrm>
          <a:off x="3354492" y="4616452"/>
          <a:ext cx="28892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0" name="公式" r:id="rId9" imgW="1155700" imgH="203200" progId="Equation.3">
                  <p:embed/>
                </p:oleObj>
              </mc:Choice>
              <mc:Fallback>
                <p:oleObj name="公式" r:id="rId9" imgW="1155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492" y="4616452"/>
                        <a:ext cx="28892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79" name="Text Box 11"/>
          <p:cNvSpPr txBox="1">
            <a:spLocks noChangeArrowheads="1"/>
          </p:cNvSpPr>
          <p:nvPr/>
        </p:nvSpPr>
        <p:spPr bwMode="auto">
          <a:xfrm>
            <a:off x="2312988" y="4603751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</a:p>
        </p:txBody>
      </p:sp>
      <p:sp>
        <p:nvSpPr>
          <p:cNvPr id="826380" name="Text Box 12"/>
          <p:cNvSpPr txBox="1">
            <a:spLocks noChangeArrowheads="1"/>
          </p:cNvSpPr>
          <p:nvPr/>
        </p:nvSpPr>
        <p:spPr bwMode="auto">
          <a:xfrm>
            <a:off x="2420484" y="6019800"/>
            <a:ext cx="286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原级数条件收敛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826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432871"/>
              </p:ext>
            </p:extLst>
          </p:nvPr>
        </p:nvGraphicFramePr>
        <p:xfrm>
          <a:off x="3644299" y="4994275"/>
          <a:ext cx="46672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1" name="公式" r:id="rId12" imgW="1981200" imgH="444500" progId="Equation.3">
                  <p:embed/>
                </p:oleObj>
              </mc:Choice>
              <mc:Fallback>
                <p:oleObj name="公式" r:id="rId12" imgW="1981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299" y="4994275"/>
                        <a:ext cx="46672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1CA5F56-6FAF-4B2B-A5A6-FBC7951A9C81}" type="slidenum">
              <a:rPr lang="en-US" altLang="zh-CN" sz="1200">
                <a:solidFill>
                  <a:schemeClr val="accent2"/>
                </a:solidFill>
              </a:rPr>
              <a:pPr/>
              <a:t>21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826379" grpId="0"/>
      <p:bldP spid="8263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006880"/>
              </p:ext>
            </p:extLst>
          </p:nvPr>
        </p:nvGraphicFramePr>
        <p:xfrm>
          <a:off x="2307554" y="1037364"/>
          <a:ext cx="45085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6" name="Equation" r:id="rId3" imgW="1803240" imgH="482400" progId="Equation.DSMT4">
                  <p:embed/>
                </p:oleObj>
              </mc:Choice>
              <mc:Fallback>
                <p:oleObj name="Equation" r:id="rId3" imgW="1803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554" y="1037364"/>
                        <a:ext cx="45085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67949"/>
              </p:ext>
            </p:extLst>
          </p:nvPr>
        </p:nvGraphicFramePr>
        <p:xfrm>
          <a:off x="2935862" y="2184835"/>
          <a:ext cx="69215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7" name="Equation" r:id="rId5" imgW="2768400" imgH="482400" progId="Equation.DSMT4">
                  <p:embed/>
                </p:oleObj>
              </mc:Choice>
              <mc:Fallback>
                <p:oleObj name="Equation" r:id="rId5" imgW="2768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862" y="2184835"/>
                        <a:ext cx="69215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422" name="Text Box 6"/>
          <p:cNvSpPr txBox="1">
            <a:spLocks noChangeArrowheads="1"/>
          </p:cNvSpPr>
          <p:nvPr/>
        </p:nvSpPr>
        <p:spPr bwMode="auto">
          <a:xfrm>
            <a:off x="2208213" y="2506469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828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407634"/>
              </p:ext>
            </p:extLst>
          </p:nvPr>
        </p:nvGraphicFramePr>
        <p:xfrm>
          <a:off x="2307554" y="3347215"/>
          <a:ext cx="2585038" cy="111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8" name="Equation" r:id="rId8" imgW="1117440" imgH="482400" progId="Equation.DSMT4">
                  <p:embed/>
                </p:oleObj>
              </mc:Choice>
              <mc:Fallback>
                <p:oleObj name="Equation" r:id="rId8" imgW="1117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554" y="3347215"/>
                        <a:ext cx="2585038" cy="1114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137003"/>
              </p:ext>
            </p:extLst>
          </p:nvPr>
        </p:nvGraphicFramePr>
        <p:xfrm>
          <a:off x="5176091" y="3409945"/>
          <a:ext cx="2224120" cy="1052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9" name="Equation" r:id="rId10" imgW="965160" imgH="457200" progId="Equation.DSMT4">
                  <p:embed/>
                </p:oleObj>
              </mc:Choice>
              <mc:Fallback>
                <p:oleObj name="Equation" r:id="rId10" imgW="965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091" y="3409945"/>
                        <a:ext cx="2224120" cy="1052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185406"/>
              </p:ext>
            </p:extLst>
          </p:nvPr>
        </p:nvGraphicFramePr>
        <p:xfrm>
          <a:off x="4093541" y="4414911"/>
          <a:ext cx="3706845" cy="1073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0" name="Equation" r:id="rId12" imgW="1663560" imgH="482400" progId="Equation.DSMT4">
                  <p:embed/>
                </p:oleObj>
              </mc:Choice>
              <mc:Fallback>
                <p:oleObj name="Equation" r:id="rId12" imgW="1663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541" y="4414911"/>
                        <a:ext cx="3706845" cy="1073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426" name="Text Box 10"/>
          <p:cNvSpPr txBox="1">
            <a:spLocks noChangeArrowheads="1"/>
          </p:cNvSpPr>
          <p:nvPr/>
        </p:nvSpPr>
        <p:spPr bwMode="auto">
          <a:xfrm>
            <a:off x="2208213" y="5520129"/>
            <a:ext cx="3935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所以原级数非绝对收敛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560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7EC941F-3C9B-47BA-90B3-7DBA3153112B}" type="slidenum">
              <a:rPr lang="en-US" altLang="zh-CN" sz="1200">
                <a:solidFill>
                  <a:schemeClr val="accent2"/>
                </a:solidFill>
              </a:rPr>
              <a:pPr/>
              <a:t>22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0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2" grpId="0"/>
      <p:bldP spid="8284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756338"/>
              </p:ext>
            </p:extLst>
          </p:nvPr>
        </p:nvGraphicFramePr>
        <p:xfrm>
          <a:off x="2344609" y="1020792"/>
          <a:ext cx="45085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0" name="Equation" r:id="rId3" imgW="1803240" imgH="482400" progId="Equation.DSMT4">
                  <p:embed/>
                </p:oleObj>
              </mc:Choice>
              <mc:Fallback>
                <p:oleObj name="Equation" r:id="rId3" imgW="1803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609" y="1020792"/>
                        <a:ext cx="45085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571374"/>
              </p:ext>
            </p:extLst>
          </p:nvPr>
        </p:nvGraphicFramePr>
        <p:xfrm>
          <a:off x="2224088" y="2311753"/>
          <a:ext cx="34925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1" name="Equation" r:id="rId5" imgW="1396800" imgH="482400" progId="Equation.DSMT4">
                  <p:embed/>
                </p:oleObj>
              </mc:Choice>
              <mc:Fallback>
                <p:oleObj name="Equation" r:id="rId5" imgW="1396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2311753"/>
                        <a:ext cx="34925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573299"/>
              </p:ext>
            </p:extLst>
          </p:nvPr>
        </p:nvGraphicFramePr>
        <p:xfrm>
          <a:off x="5797850" y="2395223"/>
          <a:ext cx="3349925" cy="109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2" name="Equation" r:id="rId7" imgW="1396800" imgH="457200" progId="Equation.DSMT4">
                  <p:embed/>
                </p:oleObj>
              </mc:Choice>
              <mc:Fallback>
                <p:oleObj name="Equation" r:id="rId7" imgW="1396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850" y="2395223"/>
                        <a:ext cx="3349925" cy="1094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865667"/>
              </p:ext>
            </p:extLst>
          </p:nvPr>
        </p:nvGraphicFramePr>
        <p:xfrm>
          <a:off x="2142826" y="3428621"/>
          <a:ext cx="4216785" cy="1176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3" name="Equation" r:id="rId9" imgW="1726920" imgH="482400" progId="Equation.DSMT4">
                  <p:embed/>
                </p:oleObj>
              </mc:Choice>
              <mc:Fallback>
                <p:oleObj name="Equation" r:id="rId9" imgW="1726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6" y="3428621"/>
                        <a:ext cx="4216785" cy="1176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48" name="Text Box 8"/>
          <p:cNvSpPr txBox="1">
            <a:spLocks noChangeArrowheads="1"/>
          </p:cNvSpPr>
          <p:nvPr/>
        </p:nvSpPr>
        <p:spPr bwMode="auto">
          <a:xfrm>
            <a:off x="2224088" y="5774682"/>
            <a:ext cx="3578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所以原级数条件收敛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>
            <a:off x="1935292" y="2311753"/>
            <a:ext cx="84248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94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625044"/>
              </p:ext>
            </p:extLst>
          </p:nvPr>
        </p:nvGraphicFramePr>
        <p:xfrm>
          <a:off x="3566743" y="4537204"/>
          <a:ext cx="6228046" cy="1151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4" name="Equation" r:id="rId12" imgW="2603160" imgH="482400" progId="Equation.DSMT4">
                  <p:embed/>
                </p:oleObj>
              </mc:Choice>
              <mc:Fallback>
                <p:oleObj name="Equation" r:id="rId12" imgW="2603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743" y="4537204"/>
                        <a:ext cx="6228046" cy="1151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FE63B0-058C-44A8-B94E-7D914376EF2E}" type="slidenum">
              <a:rPr lang="en-US" altLang="zh-CN" sz="1200">
                <a:solidFill>
                  <a:schemeClr val="accent2"/>
                </a:solidFill>
              </a:rPr>
              <a:pPr/>
              <a:t>23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3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860224" y="703152"/>
            <a:ext cx="10269095" cy="4227731"/>
            <a:chOff x="469" y="480"/>
            <a:chExt cx="5341" cy="4118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103457"/>
              </p:ext>
            </p:extLst>
          </p:nvPr>
        </p:nvGraphicFramePr>
        <p:xfrm>
          <a:off x="3015887" y="891346"/>
          <a:ext cx="398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6" name="Equation" r:id="rId4" imgW="3987800" imgH="952500" progId="Equation.3">
                  <p:embed/>
                </p:oleObj>
              </mc:Choice>
              <mc:Fallback>
                <p:oleObj name="Equation" r:id="rId4" imgW="3987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887" y="891346"/>
                        <a:ext cx="3987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788826"/>
              </p:ext>
            </p:extLst>
          </p:nvPr>
        </p:nvGraphicFramePr>
        <p:xfrm>
          <a:off x="1907381" y="1701800"/>
          <a:ext cx="77041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7" name="Equation" r:id="rId6" imgW="7404100" imgH="990600" progId="Equation.DSMT4">
                  <p:embed/>
                </p:oleObj>
              </mc:Choice>
              <mc:Fallback>
                <p:oleObj name="Equation" r:id="rId6" imgW="74041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381" y="1701800"/>
                        <a:ext cx="77041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513716" y="2817018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级数绝对收敛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727199" y="2809189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 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0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 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254250" y="3508096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 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 </a:t>
            </a:r>
            <a:r>
              <a:rPr lang="en-US" altLang="zh-CN" b="1" dirty="0">
                <a:solidFill>
                  <a:srgbClr val="66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513716" y="3552686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级数发散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254250" y="41741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(3)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zh-CN" altLang="en-US" b="1" i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66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884305" y="4184294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级数敛散性需另行判定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856886" y="1054103"/>
            <a:ext cx="2012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定理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3E8E31-0B62-452E-8058-EE903C2A38A5}" type="slidenum">
              <a:rPr lang="en-US" altLang="zh-CN" sz="1200">
                <a:solidFill>
                  <a:schemeClr val="accent2"/>
                </a:solidFill>
              </a:rPr>
              <a:pPr/>
              <a:t>24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30747"/>
              </p:ext>
            </p:extLst>
          </p:nvPr>
        </p:nvGraphicFramePr>
        <p:xfrm>
          <a:off x="1785938" y="5178425"/>
          <a:ext cx="7108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8" name="Equation" r:id="rId9" imgW="3035160" imgH="215640" progId="Equation.DSMT4">
                  <p:embed/>
                </p:oleObj>
              </mc:Choice>
              <mc:Fallback>
                <p:oleObj name="Equation" r:id="rId9" imgW="3035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178425"/>
                        <a:ext cx="7108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595966"/>
              </p:ext>
            </p:extLst>
          </p:nvPr>
        </p:nvGraphicFramePr>
        <p:xfrm>
          <a:off x="1770063" y="5878513"/>
          <a:ext cx="74866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9" name="Equation" r:id="rId11" imgW="3149280" imgH="279360" progId="Equation.DSMT4">
                  <p:embed/>
                </p:oleObj>
              </mc:Choice>
              <mc:Fallback>
                <p:oleObj name="Equation" r:id="rId11" imgW="3149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5878513"/>
                        <a:ext cx="74866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 autoUpdateAnimBg="0"/>
      <p:bldP spid="20487" grpId="0" build="p" autoUpdateAnimBg="0"/>
      <p:bldP spid="20488" grpId="0" build="p" autoUpdateAnimBg="0"/>
      <p:bldP spid="20489" grpId="0" build="p" autoUpdateAnimBg="0"/>
      <p:bldP spid="20490" grpId="0" build="p" autoUpdateAnimBg="0"/>
      <p:bldP spid="20491" grpId="0" build="p" autoUpdateAnimBg="0"/>
      <p:bldP spid="2049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774825" y="1186658"/>
            <a:ext cx="9072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F3300"/>
                </a:solidFill>
                <a:latin typeface="宋体" panose="02010600030101010101" pitchFamily="2" charset="-122"/>
              </a:rPr>
              <a:t>判断绝对收敛与条件收敛的</a:t>
            </a:r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参考</a:t>
            </a:r>
            <a:r>
              <a:rPr lang="zh-CN" altLang="en-US" sz="4000" b="1" dirty="0">
                <a:solidFill>
                  <a:srgbClr val="FF3300"/>
                </a:solidFill>
                <a:latin typeface="宋体" panose="02010600030101010101" pitchFamily="2" charset="-122"/>
              </a:rPr>
              <a:t>步骤</a:t>
            </a:r>
            <a:r>
              <a:rPr lang="en-US" altLang="zh-CN" sz="4000" b="1" dirty="0">
                <a:solidFill>
                  <a:srgbClr val="FF3300"/>
                </a:solidFill>
                <a:latin typeface="宋体" panose="02010600030101010101" pitchFamily="2" charset="-122"/>
              </a:rPr>
              <a:t>: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24597" name="Object 8"/>
          <p:cNvGraphicFramePr>
            <a:graphicFrameLocks noChangeAspect="1"/>
          </p:cNvGraphicFramePr>
          <p:nvPr/>
        </p:nvGraphicFramePr>
        <p:xfrm>
          <a:off x="1774825" y="3068638"/>
          <a:ext cx="91598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6" name="公式" r:id="rId3" imgW="431640" imgH="431640" progId="Equation.3">
                  <p:embed/>
                </p:oleObj>
              </mc:Choice>
              <mc:Fallback>
                <p:oleObj name="公式" r:id="rId3" imgW="431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068638"/>
                        <a:ext cx="915988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9"/>
          <p:cNvGraphicFramePr>
            <a:graphicFrameLocks noChangeAspect="1"/>
          </p:cNvGraphicFramePr>
          <p:nvPr/>
        </p:nvGraphicFramePr>
        <p:xfrm>
          <a:off x="2711451" y="2565400"/>
          <a:ext cx="48577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7" name="公式" r:id="rId5" imgW="203040" imgH="469800" progId="Equation.3">
                  <p:embed/>
                </p:oleObj>
              </mc:Choice>
              <mc:Fallback>
                <p:oleObj name="公式" r:id="rId5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565400"/>
                        <a:ext cx="485775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3143251" y="2349500"/>
            <a:ext cx="187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收敛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3000375" y="3933825"/>
            <a:ext cx="1944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发散</a:t>
            </a:r>
          </a:p>
        </p:txBody>
      </p:sp>
      <p:graphicFrame>
        <p:nvGraphicFramePr>
          <p:cNvPr id="24601" name="Object 10"/>
          <p:cNvGraphicFramePr>
            <a:graphicFrameLocks noChangeAspect="1"/>
          </p:cNvGraphicFramePr>
          <p:nvPr/>
        </p:nvGraphicFramePr>
        <p:xfrm>
          <a:off x="4727575" y="2133601"/>
          <a:ext cx="8080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8" name="公式" r:id="rId7" imgW="380880" imgH="431640" progId="Equation.3">
                  <p:embed/>
                </p:oleObj>
              </mc:Choice>
              <mc:Fallback>
                <p:oleObj name="公式" r:id="rId7" imgW="38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133601"/>
                        <a:ext cx="808038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5519739" y="2349500"/>
            <a:ext cx="2592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绝对收敛</a:t>
            </a:r>
          </a:p>
        </p:txBody>
      </p:sp>
      <p:graphicFrame>
        <p:nvGraphicFramePr>
          <p:cNvPr id="24603" name="Object 11"/>
          <p:cNvGraphicFramePr>
            <a:graphicFrameLocks noChangeAspect="1"/>
          </p:cNvGraphicFramePr>
          <p:nvPr/>
        </p:nvGraphicFramePr>
        <p:xfrm>
          <a:off x="3863976" y="3573463"/>
          <a:ext cx="48577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9" name="公式" r:id="rId9" imgW="203040" imgH="469800" progId="Equation.3">
                  <p:embed/>
                </p:oleObj>
              </mc:Choice>
              <mc:Fallback>
                <p:oleObj name="公式" r:id="rId9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3573463"/>
                        <a:ext cx="485775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12"/>
          <p:cNvGraphicFramePr>
            <a:graphicFrameLocks noChangeAspect="1"/>
          </p:cNvGraphicFramePr>
          <p:nvPr/>
        </p:nvGraphicFramePr>
        <p:xfrm>
          <a:off x="4151313" y="2420939"/>
          <a:ext cx="6778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0" name="公式" r:id="rId10" imgW="203040" imgH="139680" progId="Equation.3">
                  <p:embed/>
                </p:oleObj>
              </mc:Choice>
              <mc:Fallback>
                <p:oleObj name="公式" r:id="rId10" imgW="2030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420939"/>
                        <a:ext cx="6778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13"/>
          <p:cNvGraphicFramePr>
            <a:graphicFrameLocks noChangeAspect="1"/>
          </p:cNvGraphicFramePr>
          <p:nvPr/>
        </p:nvGraphicFramePr>
        <p:xfrm>
          <a:off x="5664201" y="2781301"/>
          <a:ext cx="78581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1" name="公式" r:id="rId12" imgW="380880" imgH="431640" progId="Equation.3">
                  <p:embed/>
                </p:oleObj>
              </mc:Choice>
              <mc:Fallback>
                <p:oleObj name="公式" r:id="rId12" imgW="38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2781301"/>
                        <a:ext cx="785813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6383339" y="2924175"/>
            <a:ext cx="1819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收敛</a:t>
            </a:r>
          </a:p>
        </p:txBody>
      </p:sp>
      <p:graphicFrame>
        <p:nvGraphicFramePr>
          <p:cNvPr id="24607" name="Object 14"/>
          <p:cNvGraphicFramePr>
            <a:graphicFrameLocks noChangeAspect="1"/>
          </p:cNvGraphicFramePr>
          <p:nvPr/>
        </p:nvGraphicFramePr>
        <p:xfrm>
          <a:off x="7248526" y="4076701"/>
          <a:ext cx="6588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2" name="公式" r:id="rId13" imgW="203040" imgH="139680" progId="Equation.3">
                  <p:embed/>
                </p:oleObj>
              </mc:Choice>
              <mc:Fallback>
                <p:oleObj name="公式" r:id="rId13" imgW="2030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4076701"/>
                        <a:ext cx="6588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15"/>
          <p:cNvGraphicFramePr>
            <a:graphicFrameLocks noChangeAspect="1"/>
          </p:cNvGraphicFramePr>
          <p:nvPr/>
        </p:nvGraphicFramePr>
        <p:xfrm>
          <a:off x="7319963" y="2997201"/>
          <a:ext cx="6588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3" name="公式" r:id="rId14" imgW="203040" imgH="139680" progId="Equation.3">
                  <p:embed/>
                </p:oleObj>
              </mc:Choice>
              <mc:Fallback>
                <p:oleObj name="公式" r:id="rId14" imgW="2030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2997201"/>
                        <a:ext cx="6588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16"/>
          <p:cNvGraphicFramePr>
            <a:graphicFrameLocks noChangeAspect="1"/>
          </p:cNvGraphicFramePr>
          <p:nvPr/>
        </p:nvGraphicFramePr>
        <p:xfrm>
          <a:off x="5664201" y="3789363"/>
          <a:ext cx="78581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4" name="公式" r:id="rId15" imgW="380880" imgH="431640" progId="Equation.3">
                  <p:embed/>
                </p:oleObj>
              </mc:Choice>
              <mc:Fallback>
                <p:oleObj name="公式" r:id="rId15" imgW="38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3789363"/>
                        <a:ext cx="785813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6311901" y="4005263"/>
            <a:ext cx="1890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发散</a:t>
            </a:r>
          </a:p>
        </p:txBody>
      </p:sp>
      <p:graphicFrame>
        <p:nvGraphicFramePr>
          <p:cNvPr id="24611" name="Object 17"/>
          <p:cNvGraphicFramePr>
            <a:graphicFrameLocks noChangeAspect="1"/>
          </p:cNvGraphicFramePr>
          <p:nvPr/>
        </p:nvGraphicFramePr>
        <p:xfrm>
          <a:off x="7824788" y="3860801"/>
          <a:ext cx="7858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5" name="公式" r:id="rId16" imgW="380880" imgH="431640" progId="Equation.3">
                  <p:embed/>
                </p:oleObj>
              </mc:Choice>
              <mc:Fallback>
                <p:oleObj name="公式" r:id="rId16" imgW="38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3860801"/>
                        <a:ext cx="7858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18"/>
          <p:cNvGraphicFramePr>
            <a:graphicFrameLocks noChangeAspect="1"/>
          </p:cNvGraphicFramePr>
          <p:nvPr/>
        </p:nvGraphicFramePr>
        <p:xfrm>
          <a:off x="7824788" y="2708276"/>
          <a:ext cx="7858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6" name="公式" r:id="rId17" imgW="380880" imgH="431640" progId="Equation.3">
                  <p:embed/>
                </p:oleObj>
              </mc:Choice>
              <mc:Fallback>
                <p:oleObj name="公式" r:id="rId17" imgW="38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2708276"/>
                        <a:ext cx="7858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8569326" y="2852738"/>
            <a:ext cx="2098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条件收敛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8543926" y="4005263"/>
            <a:ext cx="1190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发散</a:t>
            </a:r>
          </a:p>
        </p:txBody>
      </p:sp>
      <p:graphicFrame>
        <p:nvGraphicFramePr>
          <p:cNvPr id="24615" name="Object 19"/>
          <p:cNvGraphicFramePr>
            <a:graphicFrameLocks noChangeAspect="1"/>
          </p:cNvGraphicFramePr>
          <p:nvPr/>
        </p:nvGraphicFramePr>
        <p:xfrm>
          <a:off x="5448300" y="3068638"/>
          <a:ext cx="5032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7" name="公式" r:id="rId18" imgW="203040" imgH="469800" progId="Equation.3">
                  <p:embed/>
                </p:oleObj>
              </mc:Choice>
              <mc:Fallback>
                <p:oleObj name="公式" r:id="rId18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068638"/>
                        <a:ext cx="5032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4008439" y="4724400"/>
            <a:ext cx="30241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比值法</a:t>
            </a:r>
            <a:r>
              <a:rPr lang="en-US" altLang="zh-CN" sz="3200" b="1"/>
              <a:t>(</a:t>
            </a:r>
            <a:r>
              <a:rPr lang="zh-CN" altLang="en-US" sz="3200" b="1"/>
              <a:t>根值法</a:t>
            </a:r>
            <a:r>
              <a:rPr lang="en-US" altLang="zh-CN" sz="3200" b="1"/>
              <a:t>)</a:t>
            </a:r>
            <a:endParaRPr lang="zh-CN" altLang="en-US" sz="3200" b="1"/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4151314" y="3357563"/>
            <a:ext cx="2016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其它法</a:t>
            </a:r>
          </a:p>
        </p:txBody>
      </p:sp>
      <p:graphicFrame>
        <p:nvGraphicFramePr>
          <p:cNvPr id="24618" name="Object 20"/>
          <p:cNvGraphicFramePr>
            <a:graphicFrameLocks noChangeAspect="1"/>
          </p:cNvGraphicFramePr>
          <p:nvPr/>
        </p:nvGraphicFramePr>
        <p:xfrm>
          <a:off x="6888163" y="4868864"/>
          <a:ext cx="6588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8" name="公式" r:id="rId19" imgW="203040" imgH="139680" progId="Equation.3">
                  <p:embed/>
                </p:oleObj>
              </mc:Choice>
              <mc:Fallback>
                <p:oleObj name="公式" r:id="rId19" imgW="2030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868864"/>
                        <a:ext cx="6588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9" name="Object 21"/>
          <p:cNvGraphicFramePr>
            <a:graphicFrameLocks noChangeAspect="1"/>
          </p:cNvGraphicFramePr>
          <p:nvPr/>
        </p:nvGraphicFramePr>
        <p:xfrm>
          <a:off x="7535863" y="4652963"/>
          <a:ext cx="7858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9" name="公式" r:id="rId20" imgW="380880" imgH="431640" progId="Equation.3">
                  <p:embed/>
                </p:oleObj>
              </mc:Choice>
              <mc:Fallback>
                <p:oleObj name="公式" r:id="rId20" imgW="38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4652963"/>
                        <a:ext cx="78581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8328026" y="4797425"/>
            <a:ext cx="1190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发散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2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9" grpId="0"/>
      <p:bldP spid="24600" grpId="0"/>
      <p:bldP spid="24602" grpId="0"/>
      <p:bldP spid="24606" grpId="0"/>
      <p:bldP spid="24610" grpId="0"/>
      <p:bldP spid="24613" grpId="0"/>
      <p:bldP spid="24614" grpId="0"/>
      <p:bldP spid="24616" grpId="0"/>
      <p:bldP spid="24617" grpId="0"/>
      <p:bldP spid="246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463590"/>
              </p:ext>
            </p:extLst>
          </p:nvPr>
        </p:nvGraphicFramePr>
        <p:xfrm>
          <a:off x="1930197" y="1891812"/>
          <a:ext cx="2938366" cy="97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1" name="Equation" r:id="rId3" imgW="1333440" imgH="444240" progId="Equation.DSMT4">
                  <p:embed/>
                </p:oleObj>
              </mc:Choice>
              <mc:Fallback>
                <p:oleObj name="Equation" r:id="rId3" imgW="1333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197" y="1891812"/>
                        <a:ext cx="2938366" cy="979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1882594" y="311704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705232" y="955019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判别下列级数是否收敛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若收敛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是绝对收敛还是条件收敛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</p:txBody>
      </p:sp>
      <p:graphicFrame>
        <p:nvGraphicFramePr>
          <p:cNvPr id="263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020354"/>
              </p:ext>
            </p:extLst>
          </p:nvPr>
        </p:nvGraphicFramePr>
        <p:xfrm>
          <a:off x="2928017" y="2829642"/>
          <a:ext cx="3881091" cy="101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2" name="Equation" r:id="rId6" imgW="1701720" imgH="444240" progId="Equation.DSMT4">
                  <p:embed/>
                </p:oleObj>
              </mc:Choice>
              <mc:Fallback>
                <p:oleObj name="Equation" r:id="rId6" imgW="1701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017" y="2829642"/>
                        <a:ext cx="3881091" cy="1017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386927"/>
              </p:ext>
            </p:extLst>
          </p:nvPr>
        </p:nvGraphicFramePr>
        <p:xfrm>
          <a:off x="2339794" y="3865754"/>
          <a:ext cx="5307519" cy="166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3" name="Equation" r:id="rId8" imgW="6184900" imgH="1943100" progId="Equation.3">
                  <p:embed/>
                </p:oleObj>
              </mc:Choice>
              <mc:Fallback>
                <p:oleObj name="Equation" r:id="rId8" imgW="6184900" imgH="194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94" y="3865754"/>
                        <a:ext cx="5307519" cy="1667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CF4326-600A-4AC9-8CC7-7FE920F0B8DC}" type="slidenum">
              <a:rPr lang="en-US" altLang="zh-CN" sz="1200">
                <a:solidFill>
                  <a:schemeClr val="accent2"/>
                </a:solidFill>
              </a:rPr>
              <a:pPr/>
              <a:t>26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339866" y="5551009"/>
            <a:ext cx="6054725" cy="873125"/>
            <a:chOff x="794" y="491"/>
            <a:chExt cx="3814" cy="550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584" y="576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收敛</a:t>
              </a:r>
              <a:r>
                <a:rPr lang="zh-CN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3093233"/>
                </p:ext>
              </p:extLst>
            </p:nvPr>
          </p:nvGraphicFramePr>
          <p:xfrm>
            <a:off x="794" y="491"/>
            <a:ext cx="725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4" name="Equation" r:id="rId10" imgW="1320227" imgH="1002865" progId="Equation.3">
                    <p:embed/>
                  </p:oleObj>
                </mc:Choice>
                <mc:Fallback>
                  <p:oleObj name="Equation" r:id="rId10" imgW="1320227" imgH="10028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491"/>
                          <a:ext cx="725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48" y="576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故原级数绝对</a:t>
              </a:r>
              <a:r>
                <a:rPr lang="zh-CN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收敛</a:t>
              </a:r>
              <a:r>
                <a:rPr lang="zh-CN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0320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18972"/>
              </p:ext>
            </p:extLst>
          </p:nvPr>
        </p:nvGraphicFramePr>
        <p:xfrm>
          <a:off x="3223488" y="2305314"/>
          <a:ext cx="3098800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3" name="Equation" r:id="rId3" imgW="1295280" imgH="850680" progId="Equation.DSMT4">
                  <p:embed/>
                </p:oleObj>
              </mc:Choice>
              <mc:Fallback>
                <p:oleObj name="Equation" r:id="rId3" imgW="12952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488" y="2305314"/>
                        <a:ext cx="3098800" cy="203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413812" y="3031594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因</a:t>
            </a:r>
          </a:p>
        </p:txBody>
      </p:sp>
      <p:graphicFrame>
        <p:nvGraphicFramePr>
          <p:cNvPr id="378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130097"/>
              </p:ext>
            </p:extLst>
          </p:nvPr>
        </p:nvGraphicFramePr>
        <p:xfrm>
          <a:off x="6344668" y="3157007"/>
          <a:ext cx="6683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4" name="公式" r:id="rId5" imgW="279360" imgH="139680" progId="Equation.3">
                  <p:embed/>
                </p:oleObj>
              </mc:Choice>
              <mc:Fallback>
                <p:oleObj name="公式" r:id="rId5" imgW="27936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4668" y="3157007"/>
                        <a:ext cx="66833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210914" y="4407422"/>
            <a:ext cx="792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故</a:t>
            </a:r>
          </a:p>
        </p:txBody>
      </p:sp>
      <p:graphicFrame>
        <p:nvGraphicFramePr>
          <p:cNvPr id="378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63637"/>
              </p:ext>
            </p:extLst>
          </p:nvPr>
        </p:nvGraphicFramePr>
        <p:xfrm>
          <a:off x="2776607" y="4244481"/>
          <a:ext cx="8937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5" name="公式" r:id="rId7" imgW="406080" imgH="431640" progId="Equation.3">
                  <p:embed/>
                </p:oleObj>
              </mc:Choice>
              <mc:Fallback>
                <p:oleObj name="公式" r:id="rId7" imgW="406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607" y="4244481"/>
                        <a:ext cx="89376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607865" y="4407422"/>
            <a:ext cx="1206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/>
              <a:t>发散，</a:t>
            </a:r>
            <a:endParaRPr lang="zh-CN" altLang="en-US" sz="3200" b="1" dirty="0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2171388" y="5324726"/>
            <a:ext cx="2232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/>
              <a:t>且</a:t>
            </a:r>
            <a:endParaRPr lang="zh-CN" altLang="en-US" sz="3200" b="1" dirty="0"/>
          </a:p>
        </p:txBody>
      </p:sp>
      <p:graphicFrame>
        <p:nvGraphicFramePr>
          <p:cNvPr id="379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2523"/>
              </p:ext>
            </p:extLst>
          </p:nvPr>
        </p:nvGraphicFramePr>
        <p:xfrm>
          <a:off x="3252788" y="5169219"/>
          <a:ext cx="187166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6" name="公式" r:id="rId9" imgW="850680" imgH="431640" progId="Equation.3">
                  <p:embed/>
                </p:oleObj>
              </mc:Choice>
              <mc:Fallback>
                <p:oleObj name="公式" r:id="rId9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5169219"/>
                        <a:ext cx="1871663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092701" y="5354162"/>
            <a:ext cx="1258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发散</a:t>
            </a:r>
            <a:r>
              <a:rPr lang="en-US" altLang="zh-CN" sz="3200" b="1" dirty="0"/>
              <a:t>.</a:t>
            </a:r>
          </a:p>
        </p:txBody>
      </p:sp>
      <p:graphicFrame>
        <p:nvGraphicFramePr>
          <p:cNvPr id="3790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525689"/>
              </p:ext>
            </p:extLst>
          </p:nvPr>
        </p:nvGraphicFramePr>
        <p:xfrm>
          <a:off x="1985769" y="1174886"/>
          <a:ext cx="2495390" cy="104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7" name="公式" r:id="rId11" imgW="1041120" imgH="431640" progId="Equation.3">
                  <p:embed/>
                </p:oleObj>
              </mc:Choice>
              <mc:Fallback>
                <p:oleObj name="公式" r:id="rId11" imgW="1041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769" y="1174886"/>
                        <a:ext cx="2495390" cy="1040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85769" y="2280267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解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  <p:bldP spid="37897" grpId="0"/>
      <p:bldP spid="37899" grpId="0"/>
      <p:bldP spid="37900" grpId="0"/>
      <p:bldP spid="37902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985157" y="2082779"/>
            <a:ext cx="7239000" cy="925513"/>
            <a:chOff x="864" y="1025"/>
            <a:chExt cx="4560" cy="583"/>
          </a:xfrm>
        </p:grpSpPr>
        <p:sp>
          <p:nvSpPr>
            <p:cNvPr id="29707" name="Text Box 8"/>
            <p:cNvSpPr txBox="1">
              <a:spLocks noChangeArrowheads="1"/>
            </p:cNvSpPr>
            <p:nvPr/>
          </p:nvSpPr>
          <p:spPr bwMode="auto">
            <a:xfrm>
              <a:off x="864" y="1200"/>
              <a:ext cx="45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可证明</a:t>
              </a:r>
              <a:r>
                <a:rPr lang="zh-CN" altLang="en-US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了                  </a:t>
              </a:r>
              <a:r>
                <a:rPr lang="zh-CN" altLang="zh-CN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收敛</a:t>
              </a:r>
              <a:r>
                <a:rPr lang="zh-CN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970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974597"/>
                </p:ext>
              </p:extLst>
            </p:nvPr>
          </p:nvGraphicFramePr>
          <p:xfrm>
            <a:off x="2117" y="1025"/>
            <a:ext cx="1552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7" name="Equation" r:id="rId4" imgW="2603500" imgH="977900" progId="Equation.3">
                    <p:embed/>
                  </p:oleObj>
                </mc:Choice>
                <mc:Fallback>
                  <p:oleObj name="Equation" r:id="rId4" imgW="26035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" y="1025"/>
                          <a:ext cx="1552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42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253137"/>
              </p:ext>
            </p:extLst>
          </p:nvPr>
        </p:nvGraphicFramePr>
        <p:xfrm>
          <a:off x="2778828" y="3241242"/>
          <a:ext cx="4320981" cy="1689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8" name="Equation" r:id="rId6" imgW="4838700" imgH="1892300" progId="Equation.3">
                  <p:embed/>
                </p:oleObj>
              </mc:Choice>
              <mc:Fallback>
                <p:oleObj name="Equation" r:id="rId6" imgW="4838700" imgH="189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828" y="3241242"/>
                        <a:ext cx="4320981" cy="1689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867603" y="4949942"/>
            <a:ext cx="6781800" cy="935038"/>
            <a:chOff x="1008" y="2976"/>
            <a:chExt cx="4272" cy="589"/>
          </a:xfrm>
        </p:grpSpPr>
        <p:graphicFrame>
          <p:nvGraphicFramePr>
            <p:cNvPr id="2970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8090049"/>
                </p:ext>
              </p:extLst>
            </p:nvPr>
          </p:nvGraphicFramePr>
          <p:xfrm>
            <a:off x="1008" y="2976"/>
            <a:ext cx="1148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9" name="Equation" r:id="rId8" imgW="1905000" imgH="977900" progId="Equation.3">
                    <p:embed/>
                  </p:oleObj>
                </mc:Choice>
                <mc:Fallback>
                  <p:oleObj name="Equation" r:id="rId8" imgW="19050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976"/>
                          <a:ext cx="1148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4" name="Text Box 14"/>
            <p:cNvSpPr txBox="1">
              <a:spLocks noChangeArrowheads="1"/>
            </p:cNvSpPr>
            <p:nvPr/>
          </p:nvSpPr>
          <p:spPr bwMode="auto">
            <a:xfrm>
              <a:off x="2304" y="3120"/>
              <a:ext cx="2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发散</a:t>
              </a:r>
              <a:r>
                <a: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从而原级数条件收敛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297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A0A0A2-DDF7-4244-A117-7065F7D3E739}" type="slidenum">
              <a:rPr lang="en-US" altLang="zh-CN" sz="1200">
                <a:solidFill>
                  <a:schemeClr val="accent2"/>
                </a:solidFill>
              </a:rPr>
              <a:pPr/>
              <a:t>28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104517"/>
              </p:ext>
            </p:extLst>
          </p:nvPr>
        </p:nvGraphicFramePr>
        <p:xfrm>
          <a:off x="1867603" y="1226278"/>
          <a:ext cx="3218202" cy="99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0" name="Equation" r:id="rId10" imgW="1396800" imgH="431640" progId="Equation.DSMT4">
                  <p:embed/>
                </p:oleObj>
              </mc:Choice>
              <mc:Fallback>
                <p:oleObj name="Equation" r:id="rId10" imgW="1396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603" y="1226278"/>
                        <a:ext cx="3218202" cy="995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67603" y="23606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940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230321"/>
              </p:ext>
            </p:extLst>
          </p:nvPr>
        </p:nvGraphicFramePr>
        <p:xfrm>
          <a:off x="3139656" y="2575062"/>
          <a:ext cx="4330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" name="Equation" r:id="rId3" imgW="4330700" imgH="977900" progId="Equation.3">
                  <p:embed/>
                </p:oleObj>
              </mc:Choice>
              <mc:Fallback>
                <p:oleObj name="Equation" r:id="rId3" imgW="43307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656" y="2575062"/>
                        <a:ext cx="4330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005332"/>
              </p:ext>
            </p:extLst>
          </p:nvPr>
        </p:nvGraphicFramePr>
        <p:xfrm>
          <a:off x="3411941" y="3856780"/>
          <a:ext cx="207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" name="Equation" r:id="rId5" imgW="2070100" imgH="596900" progId="Equation.3">
                  <p:embed/>
                </p:oleObj>
              </mc:Choice>
              <mc:Fallback>
                <p:oleObj name="Equation" r:id="rId5" imgW="20701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941" y="3856780"/>
                        <a:ext cx="2070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2511516" y="4750468"/>
            <a:ext cx="36336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从而原级数发散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07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391998D-9C8B-4B25-8E4A-32C301A1FB16}" type="slidenum">
              <a:rPr lang="en-US" altLang="zh-CN" sz="1200">
                <a:solidFill>
                  <a:schemeClr val="accent2"/>
                </a:solidFill>
              </a:rPr>
              <a:pPr/>
              <a:t>29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312193"/>
              </p:ext>
            </p:extLst>
          </p:nvPr>
        </p:nvGraphicFramePr>
        <p:xfrm>
          <a:off x="2085556" y="1549537"/>
          <a:ext cx="32194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4" name="Equation" r:id="rId8" imgW="1396800" imgH="444240" progId="Equation.DSMT4">
                  <p:embed/>
                </p:oleObj>
              </mc:Choice>
              <mc:Fallback>
                <p:oleObj name="Equation" r:id="rId8" imgW="1396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556" y="1549537"/>
                        <a:ext cx="32194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67777" y="280240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166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2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838905" y="1009973"/>
            <a:ext cx="10514895" cy="4725810"/>
            <a:chOff x="469" y="480"/>
            <a:chExt cx="5341" cy="4118"/>
          </a:xfrm>
        </p:grpSpPr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1612132" y="1507259"/>
            <a:ext cx="51263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C00000"/>
                </a:solidFill>
                <a:ea typeface="楷体_GB2312" pitchFamily="49" charset="-122"/>
              </a:rPr>
              <a:t>定理</a:t>
            </a:r>
            <a:r>
              <a:rPr lang="en-US" altLang="zh-CN" sz="3200" b="1" dirty="0">
                <a:solidFill>
                  <a:srgbClr val="C00000"/>
                </a:solidFill>
                <a:ea typeface="楷体_GB2312" pitchFamily="49" charset="-122"/>
              </a:rPr>
              <a:t>3.1 . ( Leibnitz</a:t>
            </a:r>
            <a:r>
              <a:rPr lang="en-US" altLang="zh-CN" sz="3200" b="1" i="1" dirty="0">
                <a:solidFill>
                  <a:srgbClr val="C00000"/>
                </a:solidFill>
                <a:ea typeface="楷体_GB2312" pitchFamily="49" charset="-122"/>
              </a:rPr>
              <a:t>  </a:t>
            </a:r>
            <a:r>
              <a:rPr lang="zh-CN" altLang="en-US" sz="3200" b="1" dirty="0">
                <a:solidFill>
                  <a:srgbClr val="C00000"/>
                </a:solidFill>
                <a:ea typeface="楷体_GB2312" pitchFamily="49" charset="-122"/>
              </a:rPr>
              <a:t>判别法 </a:t>
            </a: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6634256" y="1520545"/>
            <a:ext cx="43236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若交错级数满足条件</a:t>
            </a: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1612132" y="3786832"/>
            <a:ext cx="1447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则级数</a:t>
            </a:r>
          </a:p>
        </p:txBody>
      </p:sp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794528"/>
              </p:ext>
            </p:extLst>
          </p:nvPr>
        </p:nvGraphicFramePr>
        <p:xfrm>
          <a:off x="2938463" y="2233047"/>
          <a:ext cx="4350846" cy="59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" name="Equation" r:id="rId4" imgW="1815840" imgH="228600" progId="Equation.DSMT4">
                  <p:embed/>
                </p:oleObj>
              </mc:Choice>
              <mc:Fallback>
                <p:oleObj name="Equation" r:id="rId4" imgW="1815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2233047"/>
                        <a:ext cx="4350846" cy="599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847472"/>
              </p:ext>
            </p:extLst>
          </p:nvPr>
        </p:nvGraphicFramePr>
        <p:xfrm>
          <a:off x="2938463" y="2930095"/>
          <a:ext cx="2466627" cy="73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" name="Equation" r:id="rId6" imgW="990360" imgH="279360" progId="Equation.DSMT4">
                  <p:embed/>
                </p:oleObj>
              </mc:Choice>
              <mc:Fallback>
                <p:oleObj name="Equation" r:id="rId6" imgW="990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2930095"/>
                        <a:ext cx="2466627" cy="732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46480"/>
              </p:ext>
            </p:extLst>
          </p:nvPr>
        </p:nvGraphicFramePr>
        <p:xfrm>
          <a:off x="2855066" y="3565412"/>
          <a:ext cx="1865799" cy="1048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" name="Equation" r:id="rId8" imgW="787320" imgH="431640" progId="Equation.DSMT4">
                  <p:embed/>
                </p:oleObj>
              </mc:Choice>
              <mc:Fallback>
                <p:oleObj name="Equation" r:id="rId8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066" y="3565412"/>
                        <a:ext cx="1865799" cy="1048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4" name="Text Box 12"/>
          <p:cNvSpPr txBox="1">
            <a:spLocks noChangeArrowheads="1"/>
          </p:cNvSpPr>
          <p:nvPr/>
        </p:nvSpPr>
        <p:spPr bwMode="auto">
          <a:xfrm>
            <a:off x="4625686" y="3812284"/>
            <a:ext cx="2743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收敛 </a:t>
            </a: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且其和 </a:t>
            </a:r>
          </a:p>
        </p:txBody>
      </p:sp>
      <p:graphicFrame>
        <p:nvGraphicFramePr>
          <p:cNvPr id="213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107097"/>
              </p:ext>
            </p:extLst>
          </p:nvPr>
        </p:nvGraphicFramePr>
        <p:xfrm>
          <a:off x="7100739" y="3892750"/>
          <a:ext cx="1253132" cy="504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" name="Equation" r:id="rId10" imgW="1000103" imgH="381013" progId="Equation.DSMT4">
                  <p:embed/>
                </p:oleObj>
              </mc:Choice>
              <mc:Fallback>
                <p:oleObj name="Equation" r:id="rId10" imgW="1000103" imgH="3810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739" y="3892750"/>
                        <a:ext cx="1253132" cy="504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8298749" y="3830267"/>
            <a:ext cx="24349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其余项满足</a:t>
            </a:r>
          </a:p>
        </p:txBody>
      </p:sp>
      <p:graphicFrame>
        <p:nvGraphicFramePr>
          <p:cNvPr id="2130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476604"/>
              </p:ext>
            </p:extLst>
          </p:nvPr>
        </p:nvGraphicFramePr>
        <p:xfrm>
          <a:off x="3780304" y="4467490"/>
          <a:ext cx="2130497" cy="592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" name="公式" r:id="rId12" imgW="1647713" imgH="428685" progId="Equation.3">
                  <p:embed/>
                </p:oleObj>
              </mc:Choice>
              <mc:Fallback>
                <p:oleObj name="公式" r:id="rId12" imgW="1647713" imgH="4286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304" y="4467490"/>
                        <a:ext cx="2130497" cy="592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BBCDD71-4773-4127-A339-01EE8F1004A5}" type="slidenum">
              <a:rPr lang="en-US" altLang="zh-CN" sz="1200">
                <a:solidFill>
                  <a:schemeClr val="accent2"/>
                </a:solidFill>
              </a:rPr>
              <a:pPr/>
              <a:t>3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4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8" grpId="0" autoUpdateAnimBg="0"/>
      <p:bldP spid="212999" grpId="0" autoUpdateAnimBg="0"/>
      <p:bldP spid="213000" grpId="0" autoUpdateAnimBg="0"/>
      <p:bldP spid="213004" grpId="0" autoUpdateAnimBg="0"/>
      <p:bldP spid="21300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1655"/>
              </p:ext>
            </p:extLst>
          </p:nvPr>
        </p:nvGraphicFramePr>
        <p:xfrm>
          <a:off x="2608779" y="1008696"/>
          <a:ext cx="465296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6" name="Equation" r:id="rId4" imgW="1790640" imgH="444240" progId="Equation.DSMT4">
                  <p:embed/>
                </p:oleObj>
              </mc:Choice>
              <mc:Fallback>
                <p:oleObj name="Equation" r:id="rId4" imgW="1790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779" y="1008696"/>
                        <a:ext cx="4652963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887583"/>
              </p:ext>
            </p:extLst>
          </p:nvPr>
        </p:nvGraphicFramePr>
        <p:xfrm>
          <a:off x="2551114" y="2042905"/>
          <a:ext cx="6958012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7" name="Equation" r:id="rId6" imgW="2679480" imgH="799920" progId="Equation.DSMT4">
                  <p:embed/>
                </p:oleObj>
              </mc:Choice>
              <mc:Fallback>
                <p:oleObj name="Equation" r:id="rId6" imgW="26794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4" y="2042905"/>
                        <a:ext cx="6958012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904887"/>
              </p:ext>
            </p:extLst>
          </p:nvPr>
        </p:nvGraphicFramePr>
        <p:xfrm>
          <a:off x="1600711" y="4132055"/>
          <a:ext cx="77835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8" name="Equation" r:id="rId8" imgW="2997000" imgH="215640" progId="Equation.DSMT4">
                  <p:embed/>
                </p:oleObj>
              </mc:Choice>
              <mc:Fallback>
                <p:oleObj name="Equation" r:id="rId8" imgW="2997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711" y="4132055"/>
                        <a:ext cx="77835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721439"/>
              </p:ext>
            </p:extLst>
          </p:nvPr>
        </p:nvGraphicFramePr>
        <p:xfrm>
          <a:off x="1600711" y="4898278"/>
          <a:ext cx="76517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9" name="Equation" r:id="rId10" imgW="2946240" imgH="457200" progId="Equation.DSMT4">
                  <p:embed/>
                </p:oleObj>
              </mc:Choice>
              <mc:Fallback>
                <p:oleObj name="Equation" r:id="rId10" imgW="2946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711" y="4898278"/>
                        <a:ext cx="76517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426C71A-31B6-4DD6-AE5A-92EDAB7EEC00}" type="slidenum">
              <a:rPr lang="en-US" altLang="zh-CN" sz="1200">
                <a:solidFill>
                  <a:schemeClr val="accent2"/>
                </a:solidFill>
              </a:rPr>
              <a:pPr/>
              <a:t>30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0711" y="1241751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0711" y="2871101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解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7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33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77465"/>
              </p:ext>
            </p:extLst>
          </p:nvPr>
        </p:nvGraphicFramePr>
        <p:xfrm>
          <a:off x="4202821" y="1444915"/>
          <a:ext cx="3437000" cy="101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0"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821" y="1444915"/>
                        <a:ext cx="3437000" cy="101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1754549" y="2862619"/>
            <a:ext cx="60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8233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139196"/>
              </p:ext>
            </p:extLst>
          </p:nvPr>
        </p:nvGraphicFramePr>
        <p:xfrm>
          <a:off x="2768364" y="2647008"/>
          <a:ext cx="45291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1" name="公式" r:id="rId6" imgW="1815312" imgH="406224" progId="Equation.3">
                  <p:embed/>
                </p:oleObj>
              </mc:Choice>
              <mc:Fallback>
                <p:oleObj name="公式" r:id="rId6" imgW="181531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364" y="2647008"/>
                        <a:ext cx="4529138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616674"/>
              </p:ext>
            </p:extLst>
          </p:nvPr>
        </p:nvGraphicFramePr>
        <p:xfrm>
          <a:off x="7281863" y="2646363"/>
          <a:ext cx="1473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2" name="Equation" r:id="rId8" imgW="583920" imgH="406080" progId="Equation.DSMT4">
                  <p:embed/>
                </p:oleObj>
              </mc:Choice>
              <mc:Fallback>
                <p:oleObj name="Equation" r:id="rId8" imgW="583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863" y="2646363"/>
                        <a:ext cx="1473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673465"/>
              </p:ext>
            </p:extLst>
          </p:nvPr>
        </p:nvGraphicFramePr>
        <p:xfrm>
          <a:off x="2883693" y="4032063"/>
          <a:ext cx="4702139" cy="111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3" name="Equation" r:id="rId10" imgW="1815840" imgH="431640" progId="Equation.DSMT4">
                  <p:embed/>
                </p:oleObj>
              </mc:Choice>
              <mc:Fallback>
                <p:oleObj name="Equation" r:id="rId10" imgW="1815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693" y="4032063"/>
                        <a:ext cx="4702139" cy="1114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A4118E-2A8D-448F-A0B4-F5D0C2049B76}" type="slidenum">
              <a:rPr lang="en-US" altLang="zh-CN" sz="1200">
                <a:solidFill>
                  <a:schemeClr val="accent2"/>
                </a:solidFill>
              </a:rPr>
              <a:pPr/>
              <a:t>31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0849" y="1701989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020496"/>
              </p:ext>
            </p:extLst>
          </p:nvPr>
        </p:nvGraphicFramePr>
        <p:xfrm>
          <a:off x="2614776" y="1739941"/>
          <a:ext cx="1777171" cy="54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4" name="Equation" r:id="rId12" imgW="660240" imgH="203040" progId="Equation.DSMT4">
                  <p:embed/>
                </p:oleObj>
              </mc:Choice>
              <mc:Fallback>
                <p:oleObj name="Equation" r:id="rId12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776" y="1739941"/>
                        <a:ext cx="1777171" cy="546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585832" y="1678128"/>
            <a:ext cx="194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的敛散性</a:t>
            </a:r>
            <a:r>
              <a:rPr lang="en-US" altLang="zh-CN" sz="3200" b="1" dirty="0" smtClean="0"/>
              <a:t>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6423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0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84331"/>
              </p:ext>
            </p:extLst>
          </p:nvPr>
        </p:nvGraphicFramePr>
        <p:xfrm>
          <a:off x="2900821" y="1163446"/>
          <a:ext cx="1479476" cy="45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7" name="Equation" r:id="rId4" imgW="660240" imgH="203040" progId="Equation.DSMT4">
                  <p:embed/>
                </p:oleObj>
              </mc:Choice>
              <mc:Fallback>
                <p:oleObj name="Equation" r:id="rId4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821" y="1163446"/>
                        <a:ext cx="1479476" cy="455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35897"/>
              </p:ext>
            </p:extLst>
          </p:nvPr>
        </p:nvGraphicFramePr>
        <p:xfrm>
          <a:off x="4449357" y="911653"/>
          <a:ext cx="622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8" name="Equation" r:id="rId6" imgW="622030" imgH="952087" progId="Equation.3">
                  <p:embed/>
                </p:oleObj>
              </mc:Choice>
              <mc:Fallback>
                <p:oleObj name="Equation" r:id="rId6" imgW="622030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357" y="911653"/>
                        <a:ext cx="622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847143"/>
              </p:ext>
            </p:extLst>
          </p:nvPr>
        </p:nvGraphicFramePr>
        <p:xfrm>
          <a:off x="4966697" y="1158423"/>
          <a:ext cx="78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9" name="Equation" r:id="rId8" imgW="787400" imgH="469900" progId="Equation.3">
                  <p:embed/>
                </p:oleObj>
              </mc:Choice>
              <mc:Fallback>
                <p:oleObj name="Equation" r:id="rId8" imgW="787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6697" y="1158423"/>
                        <a:ext cx="78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196160"/>
              </p:ext>
            </p:extLst>
          </p:nvPr>
        </p:nvGraphicFramePr>
        <p:xfrm>
          <a:off x="5754097" y="1025953"/>
          <a:ext cx="40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0" name="Equation" r:id="rId10" imgW="406224" imgH="837836" progId="Equation.3">
                  <p:embed/>
                </p:oleObj>
              </mc:Choice>
              <mc:Fallback>
                <p:oleObj name="Equation" r:id="rId10" imgW="406224" imgH="837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097" y="1025953"/>
                        <a:ext cx="40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677122"/>
              </p:ext>
            </p:extLst>
          </p:nvPr>
        </p:nvGraphicFramePr>
        <p:xfrm>
          <a:off x="6226987" y="1025953"/>
          <a:ext cx="123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1" name="Equation" r:id="rId12" imgW="1231366" imgH="837836" progId="Equation.3">
                  <p:embed/>
                </p:oleObj>
              </mc:Choice>
              <mc:Fallback>
                <p:oleObj name="Equation" r:id="rId12" imgW="1231366" imgH="837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987" y="1025953"/>
                        <a:ext cx="123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271193"/>
              </p:ext>
            </p:extLst>
          </p:nvPr>
        </p:nvGraphicFramePr>
        <p:xfrm>
          <a:off x="2670175" y="3837839"/>
          <a:ext cx="51879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2" name="Equation" r:id="rId14" imgW="2438280" imgH="431640" progId="Equation.DSMT4">
                  <p:embed/>
                </p:oleObj>
              </mc:Choice>
              <mc:Fallback>
                <p:oleObj name="Equation" r:id="rId14" imgW="243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3837839"/>
                        <a:ext cx="51879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0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952667"/>
              </p:ext>
            </p:extLst>
          </p:nvPr>
        </p:nvGraphicFramePr>
        <p:xfrm>
          <a:off x="1881375" y="4757002"/>
          <a:ext cx="23431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3" name="Equation" r:id="rId16" imgW="863280" imgH="406080" progId="Equation.DSMT4">
                  <p:embed/>
                </p:oleObj>
              </mc:Choice>
              <mc:Fallback>
                <p:oleObj name="Equation" r:id="rId16" imgW="863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375" y="4757002"/>
                        <a:ext cx="23431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F30A498-1C3E-480D-B549-B87E29521401}" type="slidenum">
              <a:rPr lang="en-US" altLang="zh-CN" sz="1200">
                <a:solidFill>
                  <a:schemeClr val="accent2"/>
                </a:solidFill>
              </a:rPr>
              <a:pPr/>
              <a:t>32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0829" y="1170399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58887" y="1183443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的敛散性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798414" y="27559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19662"/>
              </p:ext>
            </p:extLst>
          </p:nvPr>
        </p:nvGraphicFramePr>
        <p:xfrm>
          <a:off x="2597960" y="2109635"/>
          <a:ext cx="4381954" cy="1665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4" name="Equation" r:id="rId18" imgW="2006280" imgH="761760" progId="Equation.DSMT4">
                  <p:embed/>
                </p:oleObj>
              </mc:Choice>
              <mc:Fallback>
                <p:oleObj name="Equation" r:id="rId18" imgW="20062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960" y="2109635"/>
                        <a:ext cx="4381954" cy="1665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086135"/>
              </p:ext>
            </p:extLst>
          </p:nvPr>
        </p:nvGraphicFramePr>
        <p:xfrm>
          <a:off x="7873778" y="3810332"/>
          <a:ext cx="1124171" cy="94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5" name="Equation" r:id="rId20" imgW="482400" imgH="406080" progId="Equation.DSMT4">
                  <p:embed/>
                </p:oleObj>
              </mc:Choice>
              <mc:Fallback>
                <p:oleObj name="Equation" r:id="rId20" imgW="482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873778" y="3810332"/>
                        <a:ext cx="1124171" cy="94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9791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227544"/>
              </p:ext>
            </p:extLst>
          </p:nvPr>
        </p:nvGraphicFramePr>
        <p:xfrm>
          <a:off x="1808162" y="1823715"/>
          <a:ext cx="238283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79" name="Equation" r:id="rId3" imgW="1066680" imgH="406080" progId="Equation.DSMT4">
                  <p:embed/>
                </p:oleObj>
              </mc:Choice>
              <mc:Fallback>
                <p:oleObj name="Equation" r:id="rId3" imgW="106668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2" y="1823715"/>
                        <a:ext cx="2382837" cy="900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401704" y="1208086"/>
            <a:ext cx="8533675" cy="544895"/>
            <a:chOff x="2038531" y="575762"/>
            <a:chExt cx="8533675" cy="544895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6207568"/>
                </p:ext>
              </p:extLst>
            </p:nvPr>
          </p:nvGraphicFramePr>
          <p:xfrm>
            <a:off x="2467652" y="575762"/>
            <a:ext cx="973864" cy="524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80" name="Equation" r:id="rId5" imgW="368280" imgH="203040" progId="Equation.DSMT4">
                    <p:embed/>
                  </p:oleObj>
                </mc:Choice>
                <mc:Fallback>
                  <p:oleObj name="Equation" r:id="rId5" imgW="36828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7652" y="575762"/>
                          <a:ext cx="973864" cy="5243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9906857"/>
                </p:ext>
              </p:extLst>
            </p:nvPr>
          </p:nvGraphicFramePr>
          <p:xfrm>
            <a:off x="4150813" y="649300"/>
            <a:ext cx="91122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81" name="Equation" r:id="rId7" imgW="368280" imgH="177480" progId="Equation.DSMT4">
                    <p:embed/>
                  </p:oleObj>
                </mc:Choice>
                <mc:Fallback>
                  <p:oleObj name="Equation" r:id="rId7" imgW="368280" imgH="177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813" y="649300"/>
                          <a:ext cx="911225" cy="450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038531" y="575762"/>
              <a:ext cx="6335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343501" y="597437"/>
              <a:ext cx="11538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在点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942113" y="597437"/>
              <a:ext cx="56300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的某一邻域内具有二阶连续导数，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90348" y="1823715"/>
            <a:ext cx="4833260" cy="960120"/>
            <a:chOff x="5233850" y="1368094"/>
            <a:chExt cx="4833260" cy="96012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6453953"/>
                </p:ext>
              </p:extLst>
            </p:nvPr>
          </p:nvGraphicFramePr>
          <p:xfrm>
            <a:off x="6825113" y="1368094"/>
            <a:ext cx="1280160" cy="960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82" name="Equation" r:id="rId9" imgW="571320" imgH="431640" progId="Equation.DSMT4">
                    <p:embed/>
                  </p:oleObj>
                </mc:Choice>
                <mc:Fallback>
                  <p:oleObj name="Equation" r:id="rId9" imgW="571320" imgH="4316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5113" y="1368094"/>
                          <a:ext cx="1280160" cy="96012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233850" y="1586544"/>
              <a:ext cx="178525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证明级数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8151224" y="1570973"/>
              <a:ext cx="19158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绝对收敛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77273"/>
              </p:ext>
            </p:extLst>
          </p:nvPr>
        </p:nvGraphicFramePr>
        <p:xfrm>
          <a:off x="2782964" y="2665254"/>
          <a:ext cx="19494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3" name="Equation" r:id="rId11" imgW="850680" imgH="406080" progId="Equation.DSMT4">
                  <p:embed/>
                </p:oleObj>
              </mc:Choice>
              <mc:Fallback>
                <p:oleObj name="Equation" r:id="rId11" imgW="850680" imgH="4060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964" y="2665254"/>
                        <a:ext cx="1949450" cy="922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711131"/>
              </p:ext>
            </p:extLst>
          </p:nvPr>
        </p:nvGraphicFramePr>
        <p:xfrm>
          <a:off x="4755577" y="2925871"/>
          <a:ext cx="2219661" cy="50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4" name="Equation" r:id="rId13" imgW="977760" imgH="215640" progId="Equation.DSMT4">
                  <p:embed/>
                </p:oleObj>
              </mc:Choice>
              <mc:Fallback>
                <p:oleObj name="Equation" r:id="rId13" imgW="977760" imgH="215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5577" y="2925871"/>
                        <a:ext cx="2219661" cy="501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31759"/>
              </p:ext>
            </p:extLst>
          </p:nvPr>
        </p:nvGraphicFramePr>
        <p:xfrm>
          <a:off x="6975238" y="2871046"/>
          <a:ext cx="4105181" cy="493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5" name="Equation" r:id="rId15" imgW="1752480" imgH="215640" progId="Equation.DSMT4">
                  <p:embed/>
                </p:oleObj>
              </mc:Choice>
              <mc:Fallback>
                <p:oleObj name="Equation" r:id="rId15" imgW="1752480" imgH="215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238" y="2871046"/>
                        <a:ext cx="4105181" cy="493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971271"/>
              </p:ext>
            </p:extLst>
          </p:nvPr>
        </p:nvGraphicFramePr>
        <p:xfrm>
          <a:off x="1406771" y="4149260"/>
          <a:ext cx="77168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6" name="Equation" r:id="rId17" imgW="2984400" imgH="444240" progId="Equation.DSMT4">
                  <p:embed/>
                </p:oleObj>
              </mc:Choice>
              <mc:Fallback>
                <p:oleObj name="Equation" r:id="rId17" imgW="2984400" imgH="4442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771" y="4149260"/>
                        <a:ext cx="7716837" cy="1089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970484" y="2850593"/>
            <a:ext cx="2029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1025114" y="3641538"/>
            <a:ext cx="2977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若能进一步确定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8835640" y="4364813"/>
            <a:ext cx="2293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这就证明了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37992" y="5158814"/>
            <a:ext cx="3105798" cy="1015444"/>
            <a:chOff x="1574800" y="4719638"/>
            <a:chExt cx="3105798" cy="1015444"/>
          </a:xfrm>
        </p:grpSpPr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6238390"/>
                </p:ext>
              </p:extLst>
            </p:nvPr>
          </p:nvGraphicFramePr>
          <p:xfrm>
            <a:off x="1574800" y="4719638"/>
            <a:ext cx="1344972" cy="1015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87" name="Equation" r:id="rId19" imgW="571320" imgH="431640" progId="Equation.DSMT4">
                    <p:embed/>
                  </p:oleObj>
                </mc:Choice>
                <mc:Fallback>
                  <p:oleObj name="Equation" r:id="rId19" imgW="571320" imgH="4316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800" y="4719638"/>
                          <a:ext cx="1344972" cy="10154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2590540" y="4965750"/>
              <a:ext cx="20900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绝对收敛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39389"/>
              </p:ext>
            </p:extLst>
          </p:nvPr>
        </p:nvGraphicFramePr>
        <p:xfrm>
          <a:off x="4002814" y="3670912"/>
          <a:ext cx="70215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8" name="Equation" r:id="rId21" imgW="2997000" imgH="215640" progId="Equation.DSMT4">
                  <p:embed/>
                </p:oleObj>
              </mc:Choice>
              <mc:Fallback>
                <p:oleObj name="Equation" r:id="rId21" imgW="2997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814" y="3670912"/>
                        <a:ext cx="7021512" cy="493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1490877" y="1188691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020240"/>
              </p:ext>
            </p:extLst>
          </p:nvPr>
        </p:nvGraphicFramePr>
        <p:xfrm>
          <a:off x="2175014" y="912896"/>
          <a:ext cx="4972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0" name="Equation" r:id="rId3" imgW="2133360" imgH="406080" progId="Equation.DSMT4">
                  <p:embed/>
                </p:oleObj>
              </mc:Choice>
              <mc:Fallback>
                <p:oleObj name="Equation" r:id="rId3" imgW="213336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014" y="912896"/>
                        <a:ext cx="4972800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038462"/>
              </p:ext>
            </p:extLst>
          </p:nvPr>
        </p:nvGraphicFramePr>
        <p:xfrm>
          <a:off x="7143359" y="1243282"/>
          <a:ext cx="521790" cy="35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1" name="Equation" r:id="rId5" imgW="203040" imgH="139680" progId="Equation.DSMT4">
                  <p:embed/>
                </p:oleObj>
              </mc:Choice>
              <mc:Fallback>
                <p:oleObj name="Equation" r:id="rId5" imgW="203040" imgH="139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359" y="1243282"/>
                        <a:ext cx="521790" cy="358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742631"/>
              </p:ext>
            </p:extLst>
          </p:nvPr>
        </p:nvGraphicFramePr>
        <p:xfrm>
          <a:off x="7596354" y="1150147"/>
          <a:ext cx="2956624" cy="48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2" name="Equation" r:id="rId7" imgW="1231560" imgH="203040" progId="Equation.DSMT4">
                  <p:embed/>
                </p:oleObj>
              </mc:Choice>
              <mc:Fallback>
                <p:oleObj name="Equation" r:id="rId7" imgW="12315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54" y="1150147"/>
                        <a:ext cx="2956624" cy="480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015293"/>
              </p:ext>
            </p:extLst>
          </p:nvPr>
        </p:nvGraphicFramePr>
        <p:xfrm>
          <a:off x="1519752" y="1877812"/>
          <a:ext cx="6283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3" name="Equation" r:id="rId9" imgW="2628720" imgH="215640" progId="Equation.DSMT4">
                  <p:embed/>
                </p:oleObj>
              </mc:Choice>
              <mc:Fallback>
                <p:oleObj name="Equation" r:id="rId9" imgW="262872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752" y="1877812"/>
                        <a:ext cx="6283325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345101"/>
              </p:ext>
            </p:extLst>
          </p:nvPr>
        </p:nvGraphicFramePr>
        <p:xfrm>
          <a:off x="1893340" y="2369068"/>
          <a:ext cx="7274177" cy="977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4" name="Equation" r:id="rId11" imgW="3009600" imgH="406080" progId="Equation.DSMT4">
                  <p:embed/>
                </p:oleObj>
              </mc:Choice>
              <mc:Fallback>
                <p:oleObj name="Equation" r:id="rId11" imgW="3009600" imgH="406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340" y="2369068"/>
                        <a:ext cx="7274177" cy="9779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4152" y="1126306"/>
            <a:ext cx="813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1200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335459" y="1830728"/>
            <a:ext cx="30392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及洛必达法则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864660"/>
              </p:ext>
            </p:extLst>
          </p:nvPr>
        </p:nvGraphicFramePr>
        <p:xfrm>
          <a:off x="1893340" y="3283478"/>
          <a:ext cx="3595117" cy="99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5" name="Equation" r:id="rId13" imgW="1587240" imgH="444240" progId="Equation.DSMT4">
                  <p:embed/>
                </p:oleObj>
              </mc:Choice>
              <mc:Fallback>
                <p:oleObj name="Equation" r:id="rId13" imgW="1587240" imgH="4442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340" y="3283478"/>
                        <a:ext cx="3595117" cy="997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054944"/>
              </p:ext>
            </p:extLst>
          </p:nvPr>
        </p:nvGraphicFramePr>
        <p:xfrm>
          <a:off x="6435913" y="3569556"/>
          <a:ext cx="3630725" cy="1811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6" name="Equation" r:id="rId15" imgW="1625400" imgH="812520" progId="Equation.DSMT4">
                  <p:embed/>
                </p:oleObj>
              </mc:Choice>
              <mc:Fallback>
                <p:oleObj name="Equation" r:id="rId15" imgW="1625400" imgH="8125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913" y="3569556"/>
                        <a:ext cx="3630725" cy="1811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114110"/>
              </p:ext>
            </p:extLst>
          </p:nvPr>
        </p:nvGraphicFramePr>
        <p:xfrm>
          <a:off x="1674668" y="5320234"/>
          <a:ext cx="2016231" cy="96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7" name="Equation" r:id="rId17" imgW="901440" imgH="431640" progId="Equation.DSMT4">
                  <p:embed/>
                </p:oleObj>
              </mc:Choice>
              <mc:Fallback>
                <p:oleObj name="Equation" r:id="rId17" imgW="901440" imgH="431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668" y="5320234"/>
                        <a:ext cx="2016231" cy="966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666817"/>
              </p:ext>
            </p:extLst>
          </p:nvPr>
        </p:nvGraphicFramePr>
        <p:xfrm>
          <a:off x="3764431" y="5276744"/>
          <a:ext cx="2671482" cy="101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8" name="Equation" r:id="rId19" imgW="1168200" imgH="444240" progId="Equation.DSMT4">
                  <p:embed/>
                </p:oleObj>
              </mc:Choice>
              <mc:Fallback>
                <p:oleObj name="Equation" r:id="rId19" imgW="1168200" imgH="4442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431" y="5276744"/>
                        <a:ext cx="2671482" cy="1011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469340"/>
              </p:ext>
            </p:extLst>
          </p:nvPr>
        </p:nvGraphicFramePr>
        <p:xfrm>
          <a:off x="6509445" y="5318125"/>
          <a:ext cx="3136455" cy="97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9" name="Equation" r:id="rId21" imgW="1384200" imgH="431640" progId="Equation.DSMT4">
                  <p:embed/>
                </p:oleObj>
              </mc:Choice>
              <mc:Fallback>
                <p:oleObj name="Equation" r:id="rId21" imgW="1384200" imgH="431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445" y="5318125"/>
                        <a:ext cx="3136455" cy="971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519752" y="4321703"/>
            <a:ext cx="5164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由函数极限与数列极限的关系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0" y="1647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064067"/>
              </p:ext>
            </p:extLst>
          </p:nvPr>
        </p:nvGraphicFramePr>
        <p:xfrm>
          <a:off x="1602822" y="1728114"/>
          <a:ext cx="29337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3" name="Equation" r:id="rId3" imgW="1295280" imgH="406080" progId="Equation.DSMT4">
                  <p:embed/>
                </p:oleObj>
              </mc:Choice>
              <mc:Fallback>
                <p:oleObj name="Equation" r:id="rId3" imgW="129528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822" y="1728114"/>
                        <a:ext cx="2933700" cy="915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508632"/>
              </p:ext>
            </p:extLst>
          </p:nvPr>
        </p:nvGraphicFramePr>
        <p:xfrm>
          <a:off x="5549639" y="1692513"/>
          <a:ext cx="2018394" cy="95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4" name="Equation" r:id="rId5" imgW="914400" imgH="431640" progId="Equation.DSMT4">
                  <p:embed/>
                </p:oleObj>
              </mc:Choice>
              <mc:Fallback>
                <p:oleObj name="Equation" r:id="rId5" imgW="91440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639" y="1692513"/>
                        <a:ext cx="2018394" cy="952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218942"/>
              </p:ext>
            </p:extLst>
          </p:nvPr>
        </p:nvGraphicFramePr>
        <p:xfrm>
          <a:off x="1610016" y="2544821"/>
          <a:ext cx="4024634" cy="966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5" name="Equation" r:id="rId7" imgW="1777680" imgH="431640" progId="Equation.DSMT4">
                  <p:embed/>
                </p:oleObj>
              </mc:Choice>
              <mc:Fallback>
                <p:oleObj name="Equation" r:id="rId7" imgW="177768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016" y="2544821"/>
                        <a:ext cx="4024634" cy="966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2520843" y="1048831"/>
            <a:ext cx="8416921" cy="581960"/>
            <a:chOff x="1950720" y="548322"/>
            <a:chExt cx="8416921" cy="58196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3110069"/>
                </p:ext>
              </p:extLst>
            </p:nvPr>
          </p:nvGraphicFramePr>
          <p:xfrm>
            <a:off x="3131230" y="603624"/>
            <a:ext cx="905695" cy="492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66" name="Equation" r:id="rId9" imgW="368280" imgH="203040" progId="Equation.DSMT4">
                    <p:embed/>
                  </p:oleObj>
                </mc:Choice>
                <mc:Fallback>
                  <p:oleObj name="Equation" r:id="rId9" imgW="36828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230" y="603624"/>
                          <a:ext cx="905695" cy="49218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3568827"/>
                </p:ext>
              </p:extLst>
            </p:nvPr>
          </p:nvGraphicFramePr>
          <p:xfrm>
            <a:off x="4940948" y="639362"/>
            <a:ext cx="922448" cy="422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67" name="Equation" r:id="rId11" imgW="368280" imgH="177480" progId="Equation.DSMT4">
                    <p:embed/>
                  </p:oleObj>
                </mc:Choice>
                <mc:Fallback>
                  <p:oleObj name="Equation" r:id="rId11" imgW="36828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0948" y="639362"/>
                          <a:ext cx="922448" cy="4221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50720" y="603624"/>
              <a:ext cx="12618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设函数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97234" y="607062"/>
              <a:ext cx="98679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在点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810338" y="548322"/>
              <a:ext cx="45573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的某邻域内有连续的导数，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43716" y="1898156"/>
            <a:ext cx="14657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46179" y="1071141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22270" y="3434829"/>
            <a:ext cx="519230" cy="5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48111" y="3434829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zh-CN" altLang="en-US" sz="2800" b="1" dirty="0"/>
              <a:t>海</a:t>
            </a:r>
            <a:r>
              <a:rPr lang="zh-CN" altLang="en-US" sz="2800" b="1" dirty="0" smtClean="0"/>
              <a:t>涅定理，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526570"/>
              </p:ext>
            </p:extLst>
          </p:nvPr>
        </p:nvGraphicFramePr>
        <p:xfrm>
          <a:off x="1881885" y="3851743"/>
          <a:ext cx="3055875" cy="165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8" name="Equation" r:id="rId13" imgW="1409400" imgH="761760" progId="Equation.DSMT4">
                  <p:embed/>
                </p:oleObj>
              </mc:Choice>
              <mc:Fallback>
                <p:oleObj name="Equation" r:id="rId13" imgW="140940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81885" y="3851743"/>
                        <a:ext cx="3055875" cy="1651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359037"/>
              </p:ext>
            </p:extLst>
          </p:nvPr>
        </p:nvGraphicFramePr>
        <p:xfrm>
          <a:off x="4897058" y="4194841"/>
          <a:ext cx="25844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9" name="Equation" r:id="rId15" imgW="1168200" imgH="406080" progId="Equation.DSMT4">
                  <p:embed/>
                </p:oleObj>
              </mc:Choice>
              <mc:Fallback>
                <p:oleObj name="Equation" r:id="rId15" imgW="1168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97058" y="4194841"/>
                        <a:ext cx="258445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464652"/>
              </p:ext>
            </p:extLst>
          </p:nvPr>
        </p:nvGraphicFramePr>
        <p:xfrm>
          <a:off x="1789447" y="5410911"/>
          <a:ext cx="2688519" cy="972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0" name="Equation" r:id="rId17" imgW="1193760" imgH="431640" progId="Equation.DSMT4">
                  <p:embed/>
                </p:oleObj>
              </mc:Choice>
              <mc:Fallback>
                <p:oleObj name="Equation" r:id="rId17" imgW="1193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89447" y="5410911"/>
                        <a:ext cx="2688519" cy="972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134962"/>
              </p:ext>
            </p:extLst>
          </p:nvPr>
        </p:nvGraphicFramePr>
        <p:xfrm>
          <a:off x="4804564" y="5340256"/>
          <a:ext cx="2409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1" name="Equation" r:id="rId19" imgW="1091880" imgH="431640" progId="Equation.DSMT4">
                  <p:embed/>
                </p:oleObj>
              </mc:Choice>
              <mc:Fallback>
                <p:oleObj name="Equation" r:id="rId19" imgW="1091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564" y="5340256"/>
                        <a:ext cx="2409825" cy="952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3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557907"/>
              </p:ext>
            </p:extLst>
          </p:nvPr>
        </p:nvGraphicFramePr>
        <p:xfrm>
          <a:off x="3668418" y="1764249"/>
          <a:ext cx="3019432" cy="92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3" name="Equation" r:id="rId3" imgW="1333440" imgH="406080" progId="Equation.DSMT4">
                  <p:embed/>
                </p:oleObj>
              </mc:Choice>
              <mc:Fallback>
                <p:oleObj name="Equation" r:id="rId3" imgW="1333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8418" y="1764249"/>
                        <a:ext cx="3019432" cy="920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31843" y="202264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zh-CN" altLang="en-US" sz="2800" b="1" dirty="0"/>
              <a:t>海</a:t>
            </a:r>
            <a:r>
              <a:rPr lang="zh-CN" altLang="en-US" sz="2800" b="1" dirty="0" smtClean="0"/>
              <a:t>涅定理，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642474"/>
              </p:ext>
            </p:extLst>
          </p:nvPr>
        </p:nvGraphicFramePr>
        <p:xfrm>
          <a:off x="1575966" y="935814"/>
          <a:ext cx="43672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4" name="Equation" r:id="rId5" imgW="1930320" imgH="406080" progId="Equation.DSMT4">
                  <p:embed/>
                </p:oleObj>
              </mc:Choice>
              <mc:Fallback>
                <p:oleObj name="Equation" r:id="rId5" imgW="1930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5966" y="935814"/>
                        <a:ext cx="4367212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089562"/>
              </p:ext>
            </p:extLst>
          </p:nvPr>
        </p:nvGraphicFramePr>
        <p:xfrm>
          <a:off x="5883210" y="950693"/>
          <a:ext cx="26447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5" name="Equation" r:id="rId7" imgW="1168200" imgH="406080" progId="Equation.DSMT4">
                  <p:embed/>
                </p:oleObj>
              </mc:Choice>
              <mc:Fallback>
                <p:oleObj name="Equation" r:id="rId7" imgW="1168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83210" y="950693"/>
                        <a:ext cx="2644775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906885"/>
              </p:ext>
            </p:extLst>
          </p:nvPr>
        </p:nvGraphicFramePr>
        <p:xfrm>
          <a:off x="8500654" y="1262029"/>
          <a:ext cx="1481546" cy="414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6" name="Equation" r:id="rId9" imgW="634680" imgH="177480" progId="Equation.DSMT4">
                  <p:embed/>
                </p:oleObj>
              </mc:Choice>
              <mc:Fallback>
                <p:oleObj name="Equation" r:id="rId9" imgW="634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00654" y="1262029"/>
                        <a:ext cx="1481546" cy="414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861580"/>
              </p:ext>
            </p:extLst>
          </p:nvPr>
        </p:nvGraphicFramePr>
        <p:xfrm>
          <a:off x="6654800" y="2041960"/>
          <a:ext cx="629194" cy="440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7" name="Equation" r:id="rId11" imgW="253800" imgH="177480" progId="Equation.DSMT4">
                  <p:embed/>
                </p:oleObj>
              </mc:Choice>
              <mc:Fallback>
                <p:oleObj name="Equation" r:id="rId11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54800" y="2041960"/>
                        <a:ext cx="629194" cy="440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675558"/>
              </p:ext>
            </p:extLst>
          </p:nvPr>
        </p:nvGraphicFramePr>
        <p:xfrm>
          <a:off x="1664011" y="2877928"/>
          <a:ext cx="1979642" cy="47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8" name="Equation" r:id="rId13" imgW="850680" imgH="203040" progId="Equation.DSMT4">
                  <p:embed/>
                </p:oleObj>
              </mc:Choice>
              <mc:Fallback>
                <p:oleObj name="Equation" r:id="rId13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64011" y="2877928"/>
                        <a:ext cx="1979642" cy="47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081852"/>
              </p:ext>
            </p:extLst>
          </p:nvPr>
        </p:nvGraphicFramePr>
        <p:xfrm>
          <a:off x="3643653" y="2586315"/>
          <a:ext cx="3438463" cy="901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9" name="Equation" r:id="rId15" imgW="1549080" imgH="406080" progId="Equation.DSMT4">
                  <p:embed/>
                </p:oleObj>
              </mc:Choice>
              <mc:Fallback>
                <p:oleObj name="Equation" r:id="rId15" imgW="1549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43653" y="2586315"/>
                        <a:ext cx="3438463" cy="901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90341"/>
              </p:ext>
            </p:extLst>
          </p:nvPr>
        </p:nvGraphicFramePr>
        <p:xfrm>
          <a:off x="7140167" y="2599001"/>
          <a:ext cx="26987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0" name="Equation" r:id="rId17" imgW="1257120" imgH="406080" progId="Equation.DSMT4">
                  <p:embed/>
                </p:oleObj>
              </mc:Choice>
              <mc:Fallback>
                <p:oleObj name="Equation" r:id="rId17" imgW="1257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40167" y="2599001"/>
                        <a:ext cx="2698750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465678"/>
              </p:ext>
            </p:extLst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1" name="Equation" r:id="rId19" imgW="914400" imgH="203040" progId="Equation.DSMT4">
                  <p:embed/>
                </p:oleObj>
              </mc:Choice>
              <mc:Fallback>
                <p:oleObj name="Equation" r:id="rId19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498376"/>
              </p:ext>
            </p:extLst>
          </p:nvPr>
        </p:nvGraphicFramePr>
        <p:xfrm>
          <a:off x="1615529" y="3559527"/>
          <a:ext cx="5818803" cy="499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2" name="Equation" r:id="rId21" imgW="2514600" imgH="215640" progId="Equation.DSMT4">
                  <p:embed/>
                </p:oleObj>
              </mc:Choice>
              <mc:Fallback>
                <p:oleObj name="Equation" r:id="rId21" imgW="2514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15529" y="3559527"/>
                        <a:ext cx="5818803" cy="499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070858"/>
              </p:ext>
            </p:extLst>
          </p:nvPr>
        </p:nvGraphicFramePr>
        <p:xfrm>
          <a:off x="7398147" y="3573208"/>
          <a:ext cx="2424906" cy="528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3" name="Equation" r:id="rId23" imgW="990360" imgH="215640" progId="Equation.DSMT4">
                  <p:embed/>
                </p:oleObj>
              </mc:Choice>
              <mc:Fallback>
                <p:oleObj name="Equation" r:id="rId23" imgW="990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398147" y="3573208"/>
                        <a:ext cx="2424906" cy="528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125663"/>
              </p:ext>
            </p:extLst>
          </p:nvPr>
        </p:nvGraphicFramePr>
        <p:xfrm>
          <a:off x="1553189" y="4168145"/>
          <a:ext cx="2920085" cy="522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4" name="Equation" r:id="rId25" imgW="1206360" imgH="215640" progId="Equation.DSMT4">
                  <p:embed/>
                </p:oleObj>
              </mc:Choice>
              <mc:Fallback>
                <p:oleObj name="Equation" r:id="rId25" imgW="1206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53189" y="4168145"/>
                        <a:ext cx="2920085" cy="522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525823"/>
              </p:ext>
            </p:extLst>
          </p:nvPr>
        </p:nvGraphicFramePr>
        <p:xfrm>
          <a:off x="4334458" y="3977844"/>
          <a:ext cx="1608720" cy="903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5" name="Equation" r:id="rId27" imgW="723600" imgH="406080" progId="Equation.DSMT4">
                  <p:embed/>
                </p:oleObj>
              </mc:Choice>
              <mc:Fallback>
                <p:oleObj name="Equation" r:id="rId27" imgW="723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334458" y="3977844"/>
                        <a:ext cx="1608720" cy="903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753672"/>
              </p:ext>
            </p:extLst>
          </p:nvPr>
        </p:nvGraphicFramePr>
        <p:xfrm>
          <a:off x="6145613" y="4179096"/>
          <a:ext cx="4088115" cy="522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6" name="Equation" r:id="rId29" imgW="1688760" imgH="215640" progId="Equation.DSMT4">
                  <p:embed/>
                </p:oleObj>
              </mc:Choice>
              <mc:Fallback>
                <p:oleObj name="Equation" r:id="rId29" imgW="1688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145613" y="4179096"/>
                        <a:ext cx="4088115" cy="522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335724"/>
              </p:ext>
            </p:extLst>
          </p:nvPr>
        </p:nvGraphicFramePr>
        <p:xfrm>
          <a:off x="1531843" y="4785794"/>
          <a:ext cx="3217181" cy="94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7" name="Equation" r:id="rId31" imgW="1384200" imgH="406080" progId="Equation.DSMT4">
                  <p:embed/>
                </p:oleObj>
              </mc:Choice>
              <mc:Fallback>
                <p:oleObj name="Equation" r:id="rId31" imgW="1384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31843" y="4785794"/>
                        <a:ext cx="3217181" cy="944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01306"/>
              </p:ext>
            </p:extLst>
          </p:nvPr>
        </p:nvGraphicFramePr>
        <p:xfrm>
          <a:off x="4709426" y="4747194"/>
          <a:ext cx="1466227" cy="97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8" name="Equation" r:id="rId33" imgW="609480" imgH="406080" progId="Equation.DSMT4">
                  <p:embed/>
                </p:oleObj>
              </mc:Choice>
              <mc:Fallback>
                <p:oleObj name="Equation" r:id="rId33" imgW="609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709426" y="4747194"/>
                        <a:ext cx="1466227" cy="97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435064"/>
              </p:ext>
            </p:extLst>
          </p:nvPr>
        </p:nvGraphicFramePr>
        <p:xfrm>
          <a:off x="6146800" y="4752857"/>
          <a:ext cx="41529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9" name="Equation" r:id="rId35" imgW="1790640" imgH="406080" progId="Equation.DSMT4">
                  <p:embed/>
                </p:oleObj>
              </mc:Choice>
              <mc:Fallback>
                <p:oleObj name="Equation" r:id="rId35" imgW="1790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146800" y="4752857"/>
                        <a:ext cx="4152900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495745" y="5786075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Leibniz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判别法，</a:t>
            </a:r>
            <a:endParaRPr lang="zh-CN" altLang="en-US" sz="2800" b="1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964405"/>
              </p:ext>
            </p:extLst>
          </p:nvPr>
        </p:nvGraphicFramePr>
        <p:xfrm>
          <a:off x="4458741" y="5579958"/>
          <a:ext cx="30480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0" name="Equation" r:id="rId37" imgW="1346040" imgH="431640" progId="Equation.DSMT4">
                  <p:embed/>
                </p:oleObj>
              </mc:Choice>
              <mc:Fallback>
                <p:oleObj name="Equation" r:id="rId37" imgW="1346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741" y="5579958"/>
                        <a:ext cx="3048000" cy="966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506741" y="5797540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从而条件收敛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4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983" y="1057049"/>
            <a:ext cx="4927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小结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.</a:t>
            </a:r>
            <a:r>
              <a:rPr lang="en-US" altLang="zh-CN" sz="2800" b="1" dirty="0">
                <a:latin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latin typeface="黑体" panose="02010609060101010101" pitchFamily="49" charset="-122"/>
              </a:rPr>
              <a:t>任意项</a:t>
            </a:r>
            <a:r>
              <a:rPr lang="zh-CN" altLang="en-US" sz="2800" b="1" dirty="0" smtClean="0">
                <a:solidFill>
                  <a:srgbClr val="000099"/>
                </a:solidFill>
                <a:latin typeface="黑体" panose="02010609060101010101" pitchFamily="49" charset="-122"/>
              </a:rPr>
              <a:t>级数判别法</a:t>
            </a:r>
            <a:endParaRPr lang="zh-CN" altLang="en-US" sz="2800" b="1" dirty="0">
              <a:solidFill>
                <a:srgbClr val="000099"/>
              </a:solidFill>
              <a:latin typeface="黑体" panose="02010609060101010101" pitchFamily="49" charset="-122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432034" y="175818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为收敛级数</a:t>
            </a:r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730559"/>
              </p:ext>
            </p:extLst>
          </p:nvPr>
        </p:nvGraphicFramePr>
        <p:xfrm>
          <a:off x="3224110" y="1510892"/>
          <a:ext cx="1325707" cy="10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06" name="Equation" r:id="rId5" imgW="545760" imgH="431640" progId="Equation.DSMT4">
                  <p:embed/>
                </p:oleObj>
              </mc:Choice>
              <mc:Fallback>
                <p:oleObj name="Equation" r:id="rId5" imgW="545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110" y="1510892"/>
                        <a:ext cx="1325707" cy="105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2050983" y="43981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Leibniz </a:t>
            </a:r>
            <a:r>
              <a:rPr lang="zh-CN" altLang="zh-CN" b="1" dirty="0" smtClean="0">
                <a:solidFill>
                  <a:schemeClr val="tx1"/>
                </a:solidFill>
                <a:ea typeface="楷体_GB2312" pitchFamily="49" charset="-122"/>
              </a:rPr>
              <a:t>判别</a:t>
            </a:r>
            <a:r>
              <a:rPr lang="zh-CN" altLang="zh-CN" b="1" dirty="0">
                <a:solidFill>
                  <a:schemeClr val="tx1"/>
                </a:solidFill>
                <a:ea typeface="楷体_GB2312" pitchFamily="49" charset="-122"/>
              </a:rPr>
              <a:t>法: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519792"/>
              </p:ext>
            </p:extLst>
          </p:nvPr>
        </p:nvGraphicFramePr>
        <p:xfrm>
          <a:off x="2957384" y="5137015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07" name="公式" r:id="rId7" imgW="1914503" imgH="390691" progId="Equation.3">
                  <p:embed/>
                </p:oleObj>
              </mc:Choice>
              <mc:Fallback>
                <p:oleObj name="公式" r:id="rId7" imgW="1914503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384" y="5137015"/>
                        <a:ext cx="195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558488"/>
              </p:ext>
            </p:extLst>
          </p:nvPr>
        </p:nvGraphicFramePr>
        <p:xfrm>
          <a:off x="3061464" y="5717927"/>
          <a:ext cx="1651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08" name="公式" r:id="rId9" imgW="1609703" imgH="581018" progId="Equation.3">
                  <p:embed/>
                </p:oleObj>
              </mc:Choice>
              <mc:Fallback>
                <p:oleObj name="公式" r:id="rId9" imgW="1609703" imgH="5810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464" y="5717927"/>
                        <a:ext cx="1651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5943600" y="526732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则交错级数</a:t>
            </a:r>
          </a:p>
        </p:txBody>
      </p:sp>
      <p:graphicFrame>
        <p:nvGraphicFramePr>
          <p:cNvPr id="223241" name="Object 9"/>
          <p:cNvGraphicFramePr>
            <a:graphicFrameLocks noChangeAspect="1"/>
          </p:cNvGraphicFramePr>
          <p:nvPr>
            <p:extLst/>
          </p:nvPr>
        </p:nvGraphicFramePr>
        <p:xfrm>
          <a:off x="7894459" y="5105400"/>
          <a:ext cx="1486622" cy="950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09" name="Equation" r:id="rId11" imgW="685800" imgH="431640" progId="Equation.DSMT4">
                  <p:embed/>
                </p:oleObj>
              </mc:Choice>
              <mc:Fallback>
                <p:oleObj name="Equation" r:id="rId11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459" y="5105400"/>
                        <a:ext cx="1486622" cy="950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9372600" y="52530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收敛</a:t>
            </a:r>
          </a:p>
        </p:txBody>
      </p:sp>
      <p:sp>
        <p:nvSpPr>
          <p:cNvPr id="223243" name="Text Box 11"/>
          <p:cNvSpPr txBox="1">
            <a:spLocks noChangeArrowheads="1"/>
          </p:cNvSpPr>
          <p:nvPr/>
        </p:nvSpPr>
        <p:spPr bwMode="auto">
          <a:xfrm>
            <a:off x="2133600" y="17464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概念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2232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248722"/>
              </p:ext>
            </p:extLst>
          </p:nvPr>
        </p:nvGraphicFramePr>
        <p:xfrm>
          <a:off x="3387503" y="2460446"/>
          <a:ext cx="2394089" cy="102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0" name="Equation" r:id="rId13" imgW="1041120" imgH="431640" progId="Equation.DSMT4">
                  <p:embed/>
                </p:oleObj>
              </mc:Choice>
              <mc:Fallback>
                <p:oleObj name="Equation" r:id="rId13" imgW="1041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503" y="2460446"/>
                        <a:ext cx="2394089" cy="102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820692"/>
              </p:ext>
            </p:extLst>
          </p:nvPr>
        </p:nvGraphicFramePr>
        <p:xfrm>
          <a:off x="5749019" y="2453202"/>
          <a:ext cx="1293955" cy="10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1" name="Equation" r:id="rId15" imgW="545760" imgH="431640" progId="Equation.DSMT4">
                  <p:embed/>
                </p:oleObj>
              </mc:Choice>
              <mc:Fallback>
                <p:oleObj name="Equation" r:id="rId15" imgW="545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019" y="2453202"/>
                        <a:ext cx="1293955" cy="10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6" name="Text Box 14"/>
          <p:cNvSpPr txBox="1">
            <a:spLocks noChangeArrowheads="1"/>
          </p:cNvSpPr>
          <p:nvPr/>
        </p:nvSpPr>
        <p:spPr bwMode="auto">
          <a:xfrm>
            <a:off x="7042974" y="2684631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绝对收敛</a:t>
            </a:r>
          </a:p>
        </p:txBody>
      </p:sp>
      <p:graphicFrame>
        <p:nvGraphicFramePr>
          <p:cNvPr id="2232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226932"/>
              </p:ext>
            </p:extLst>
          </p:nvPr>
        </p:nvGraphicFramePr>
        <p:xfrm>
          <a:off x="3429000" y="3493322"/>
          <a:ext cx="2392362" cy="99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2" name="Equation" r:id="rId17" imgW="1066680" imgH="431640" progId="Equation.DSMT4">
                  <p:embed/>
                </p:oleObj>
              </mc:Choice>
              <mc:Fallback>
                <p:oleObj name="Equation" r:id="rId17" imgW="1066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493322"/>
                        <a:ext cx="2392362" cy="996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8" name="Text Box 16"/>
          <p:cNvSpPr txBox="1">
            <a:spLocks noChangeArrowheads="1"/>
          </p:cNvSpPr>
          <p:nvPr/>
        </p:nvSpPr>
        <p:spPr bwMode="auto">
          <a:xfrm>
            <a:off x="7080774" y="3655516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条件收敛</a:t>
            </a:r>
          </a:p>
        </p:txBody>
      </p:sp>
      <p:sp>
        <p:nvSpPr>
          <p:cNvPr id="223249" name="AutoShape 17"/>
          <p:cNvSpPr>
            <a:spLocks/>
          </p:cNvSpPr>
          <p:nvPr/>
        </p:nvSpPr>
        <p:spPr bwMode="auto">
          <a:xfrm>
            <a:off x="3150400" y="2651413"/>
            <a:ext cx="230188" cy="1828800"/>
          </a:xfrm>
          <a:prstGeom prst="leftBrace">
            <a:avLst>
              <a:gd name="adj1" fmla="val 6620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232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530957"/>
              </p:ext>
            </p:extLst>
          </p:nvPr>
        </p:nvGraphicFramePr>
        <p:xfrm>
          <a:off x="5821361" y="3445050"/>
          <a:ext cx="1293955" cy="10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3" name="Equation" r:id="rId19" imgW="545760" imgH="431640" progId="Equation.DSMT4">
                  <p:embed/>
                </p:oleObj>
              </mc:Choice>
              <mc:Fallback>
                <p:oleObj name="Equation" r:id="rId19" imgW="545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361" y="3445050"/>
                        <a:ext cx="1293955" cy="10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51" name="AutoShape 19"/>
          <p:cNvSpPr>
            <a:spLocks/>
          </p:cNvSpPr>
          <p:nvPr/>
        </p:nvSpPr>
        <p:spPr bwMode="auto">
          <a:xfrm>
            <a:off x="5040527" y="5219452"/>
            <a:ext cx="152400" cy="996950"/>
          </a:xfrm>
          <a:prstGeom prst="rightBrace">
            <a:avLst>
              <a:gd name="adj1" fmla="val 5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3252" name="AutoShape 20"/>
          <p:cNvSpPr>
            <a:spLocks noChangeArrowheads="1"/>
          </p:cNvSpPr>
          <p:nvPr/>
        </p:nvSpPr>
        <p:spPr bwMode="auto">
          <a:xfrm>
            <a:off x="5257800" y="550545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3557BF7-7A7B-4DD6-8435-B8706126FFB4}" type="slidenum">
              <a:rPr lang="en-US" altLang="zh-CN" sz="1200">
                <a:solidFill>
                  <a:schemeClr val="accent2"/>
                </a:solidFill>
              </a:rPr>
              <a:pPr/>
              <a:t>37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3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utoUpdateAnimBg="0"/>
      <p:bldP spid="223237" grpId="0" autoUpdateAnimBg="0"/>
      <p:bldP spid="223240" grpId="0" autoUpdateAnimBg="0"/>
      <p:bldP spid="223242" grpId="0" autoUpdateAnimBg="0"/>
      <p:bldP spid="223243" grpId="0" autoUpdateAnimBg="0"/>
      <p:bldP spid="223246" grpId="0" build="p" autoUpdateAnimBg="0" advAuto="0"/>
      <p:bldP spid="223248" grpId="0" build="p" autoUpdateAnimBg="0" advAuto="0"/>
      <p:bldP spid="223249" grpId="0" animBg="1"/>
      <p:bldP spid="223251" grpId="0" animBg="1"/>
      <p:bldP spid="2232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107961"/>
              </p:ext>
            </p:extLst>
          </p:nvPr>
        </p:nvGraphicFramePr>
        <p:xfrm>
          <a:off x="2062164" y="702836"/>
          <a:ext cx="61658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4" name="Equation" r:id="rId3" imgW="6124687" imgH="866689" progId="Equation.3">
                  <p:embed/>
                </p:oleObj>
              </mc:Choice>
              <mc:Fallback>
                <p:oleObj name="Equation" r:id="rId3" imgW="6124687" imgH="866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4" y="702836"/>
                        <a:ext cx="61658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062164" y="1561673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要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指出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条件收敛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还是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848496" y="21399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一般步骤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如下：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800645"/>
              </p:ext>
            </p:extLst>
          </p:nvPr>
        </p:nvGraphicFramePr>
        <p:xfrm>
          <a:off x="4406086" y="2159428"/>
          <a:ext cx="1866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5" name="Equation" r:id="rId6" imgW="1866900" imgH="558800" progId="Equation.3">
                  <p:embed/>
                </p:oleObj>
              </mc:Choice>
              <mc:Fallback>
                <p:oleObj name="Equation" r:id="rId6" imgW="18669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086" y="2159428"/>
                        <a:ext cx="1866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327776" y="2131948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则级数发散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833688" y="27797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否则：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3824289" y="2638425"/>
          <a:ext cx="40925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6" name="Equation" r:id="rId8" imgW="4076700" imgH="901700" progId="Equation.3">
                  <p:embed/>
                </p:oleObj>
              </mc:Choice>
              <mc:Fallback>
                <p:oleObj name="Equation" r:id="rId8" imgW="4076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9" y="2638425"/>
                        <a:ext cx="40925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955953"/>
              </p:ext>
            </p:extLst>
          </p:nvPr>
        </p:nvGraphicFramePr>
        <p:xfrm>
          <a:off x="2062164" y="3463132"/>
          <a:ext cx="59531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7" name="Equation" r:id="rId10" imgW="5943600" imgH="901700" progId="Equation.3">
                  <p:embed/>
                </p:oleObj>
              </mc:Choice>
              <mc:Fallback>
                <p:oleObj name="Equation" r:id="rId10" imgW="59436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4" y="3463132"/>
                        <a:ext cx="59531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7831996" y="363297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否则：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320470"/>
              </p:ext>
            </p:extLst>
          </p:nvPr>
        </p:nvGraphicFramePr>
        <p:xfrm>
          <a:off x="2062164" y="4270416"/>
          <a:ext cx="6767512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8" name="Equation" r:id="rId12" imgW="6756400" imgH="1866900" progId="Equation.3">
                  <p:embed/>
                </p:oleObj>
              </mc:Choice>
              <mc:Fallback>
                <p:oleObj name="Equation" r:id="rId12" imgW="67564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4" y="4270416"/>
                        <a:ext cx="6767512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545121"/>
              </p:ext>
            </p:extLst>
          </p:nvPr>
        </p:nvGraphicFramePr>
        <p:xfrm>
          <a:off x="4662488" y="5208649"/>
          <a:ext cx="46180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9" name="Equation" r:id="rId14" imgW="4610100" imgH="901700" progId="Equation.3">
                  <p:embed/>
                </p:oleObj>
              </mc:Choice>
              <mc:Fallback>
                <p:oleObj name="Equation" r:id="rId14" imgW="46101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5208649"/>
                        <a:ext cx="46180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2376489" y="5876925"/>
          <a:ext cx="45037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0" name="Equation" r:id="rId16" imgW="4495800" imgH="901700" progId="Equation.3">
                  <p:embed/>
                </p:oleObj>
              </mc:Choice>
              <mc:Fallback>
                <p:oleObj name="Equation" r:id="rId16" imgW="44958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9" y="5876925"/>
                        <a:ext cx="45037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6491288" y="5876925"/>
          <a:ext cx="29257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1" name="Equation" r:id="rId18" imgW="2921000" imgH="901700" progId="Equation.3">
                  <p:embed/>
                </p:oleObj>
              </mc:Choice>
              <mc:Fallback>
                <p:oleObj name="Equation" r:id="rId18" imgW="29210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5876925"/>
                        <a:ext cx="292576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436C7AB-5855-4856-95B4-CA01C4D8DA1F}" type="slidenum">
              <a:rPr lang="en-US" altLang="zh-CN" sz="1200">
                <a:solidFill>
                  <a:schemeClr val="accent2"/>
                </a:solidFill>
              </a:rPr>
              <a:pPr/>
              <a:t>38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292" grpId="0" build="p" autoUpdateAnimBg="0"/>
      <p:bldP spid="12294" grpId="0" build="p" autoUpdateAnimBg="0"/>
      <p:bldP spid="12295" grpId="0" build="p" autoUpdateAnimBg="0"/>
      <p:bldP spid="1229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970026"/>
              </p:ext>
            </p:extLst>
          </p:nvPr>
        </p:nvGraphicFramePr>
        <p:xfrm>
          <a:off x="1804122" y="5639092"/>
          <a:ext cx="692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4" name="Equation" r:id="rId3" imgW="2666880" imgH="203040" progId="Equation.DSMT4">
                  <p:embed/>
                </p:oleObj>
              </mc:Choice>
              <mc:Fallback>
                <p:oleObj name="Equation" r:id="rId3" imgW="266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122" y="5639092"/>
                        <a:ext cx="69246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8EB3CE-5754-4878-AE52-DE754DEC8188}" type="slidenum">
              <a:rPr lang="en-US" altLang="zh-CN" sz="1200">
                <a:solidFill>
                  <a:schemeClr val="accent2"/>
                </a:solidFill>
              </a:rPr>
              <a:pPr/>
              <a:t>39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180768"/>
              </p:ext>
            </p:extLst>
          </p:nvPr>
        </p:nvGraphicFramePr>
        <p:xfrm>
          <a:off x="1737447" y="1039932"/>
          <a:ext cx="70881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5" name="Equation" r:id="rId5" imgW="2730240" imgH="431640" progId="Equation.DSMT4">
                  <p:embed/>
                </p:oleObj>
              </mc:Choice>
              <mc:Fallback>
                <p:oleObj name="Equation" r:id="rId5" imgW="2730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447" y="1039932"/>
                        <a:ext cx="7088187" cy="112077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818866"/>
              </p:ext>
            </p:extLst>
          </p:nvPr>
        </p:nvGraphicFramePr>
        <p:xfrm>
          <a:off x="1737447" y="2106589"/>
          <a:ext cx="863917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6" name="Equation" r:id="rId7" imgW="3327120" imgH="723600" progId="Equation.DSMT4">
                  <p:embed/>
                </p:oleObj>
              </mc:Choice>
              <mc:Fallback>
                <p:oleObj name="Equation" r:id="rId7" imgW="33271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447" y="2106589"/>
                        <a:ext cx="8639175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177024"/>
              </p:ext>
            </p:extLst>
          </p:nvPr>
        </p:nvGraphicFramePr>
        <p:xfrm>
          <a:off x="1804122" y="3812022"/>
          <a:ext cx="8572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7" name="Equation" r:id="rId9" imgW="3301920" imgH="660240" progId="Equation.DSMT4">
                  <p:embed/>
                </p:oleObj>
              </mc:Choice>
              <mc:Fallback>
                <p:oleObj name="Equation" r:id="rId9" imgW="33019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122" y="3812022"/>
                        <a:ext cx="85725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97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794365" y="625823"/>
            <a:ext cx="213508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三点说明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958975" y="1114426"/>
            <a:ext cx="82296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黑体" panose="02010609060101010101" pitchFamily="49" charset="-122"/>
              </a:rPr>
              <a:t>(1) 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满足条件</a:t>
            </a:r>
            <a:r>
              <a:rPr lang="zh-CN" altLang="en-US" b="1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ea typeface="黑体" panose="02010609060101010101" pitchFamily="49" charset="-122"/>
              </a:rPr>
              <a:t>(i) (ii)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的交错级数为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莱布尼茨型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938338" y="1858964"/>
            <a:ext cx="8077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(2)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两个条件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ea typeface="黑体" panose="02010609060101010101" pitchFamily="49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) (ii)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交错级数收敛的充分条件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395538" y="2286001"/>
            <a:ext cx="76200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若不满足条件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(ii)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，则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交错级数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必发散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416175" y="2836863"/>
            <a:ext cx="7620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若不满足条件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ea typeface="黑体" panose="02010609060101010101" pitchFamily="49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交错级数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未必发散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958975" y="3562351"/>
            <a:ext cx="8330334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(3)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应用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莱布尼茨定理判断交错级数敛散性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必须验证这两个条件，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缺一不可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1FED4F-1ED3-40A8-9126-161B5D8630B9}" type="slidenum">
              <a:rPr lang="en-US" altLang="zh-CN" sz="1200">
                <a:solidFill>
                  <a:schemeClr val="accent2"/>
                </a:solidFill>
              </a:rPr>
              <a:pPr/>
              <a:t>4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893890" y="4601073"/>
            <a:ext cx="16352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</a:rPr>
              <a:t>证明分析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45999" y="4582780"/>
            <a:ext cx="3671998" cy="549854"/>
            <a:chOff x="3545999" y="4582780"/>
            <a:chExt cx="3671998" cy="549854"/>
          </a:xfrm>
        </p:grpSpPr>
        <p:graphicFrame>
          <p:nvGraphicFramePr>
            <p:cNvPr id="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7663512"/>
                </p:ext>
              </p:extLst>
            </p:nvPr>
          </p:nvGraphicFramePr>
          <p:xfrm>
            <a:off x="3545999" y="4646753"/>
            <a:ext cx="646546" cy="485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5" name="公式" r:id="rId4" imgW="304560" imgH="228600" progId="Equation.3">
                    <p:embed/>
                  </p:oleObj>
                </mc:Choice>
                <mc:Fallback>
                  <p:oleObj name="公式" r:id="rId4" imgW="304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5999" y="4646753"/>
                          <a:ext cx="646546" cy="4858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155204" y="4582780"/>
              <a:ext cx="30627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极限存在</a:t>
              </a:r>
              <a:r>
                <a:rPr lang="en-US" altLang="zh-CN" sz="2800" b="1" dirty="0"/>
                <a:t>(</a:t>
              </a:r>
              <a:r>
                <a:rPr lang="zh-CN" altLang="en-US" sz="2800" b="1" dirty="0"/>
                <a:t>定义法</a:t>
              </a:r>
              <a:r>
                <a:rPr lang="en-US" altLang="zh-CN" sz="2800" b="1" dirty="0"/>
                <a:t>)</a:t>
              </a:r>
            </a:p>
          </p:txBody>
        </p:sp>
      </p:grp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366889"/>
              </p:ext>
            </p:extLst>
          </p:nvPr>
        </p:nvGraphicFramePr>
        <p:xfrm>
          <a:off x="3228912" y="5273143"/>
          <a:ext cx="600365" cy="39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6" name="公式" r:id="rId6" imgW="215640" imgH="139680" progId="Equation.3">
                  <p:embed/>
                </p:oleObj>
              </mc:Choice>
              <mc:Fallback>
                <p:oleObj name="公式" r:id="rId6" imgW="2156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12" y="5273143"/>
                        <a:ext cx="600365" cy="390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869272" y="5113454"/>
            <a:ext cx="5020123" cy="584654"/>
            <a:chOff x="3128963" y="5114138"/>
            <a:chExt cx="5020123" cy="584654"/>
          </a:xfrm>
        </p:grpSpPr>
        <p:graphicFrame>
          <p:nvGraphicFramePr>
            <p:cNvPr id="1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5463760"/>
                </p:ext>
              </p:extLst>
            </p:nvPr>
          </p:nvGraphicFramePr>
          <p:xfrm>
            <a:off x="3128963" y="5164138"/>
            <a:ext cx="828713" cy="534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7" name="Equation" r:id="rId8" imgW="393480" imgH="253800" progId="Equation.DSMT4">
                    <p:embed/>
                  </p:oleObj>
                </mc:Choice>
                <mc:Fallback>
                  <p:oleObj name="Equation" r:id="rId8" imgW="3934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963" y="5164138"/>
                          <a:ext cx="828713" cy="534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09709" y="5140653"/>
              <a:ext cx="6161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和</a:t>
              </a:r>
            </a:p>
          </p:txBody>
        </p:sp>
        <p:graphicFrame>
          <p:nvGraphicFramePr>
            <p:cNvPr id="1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6336934"/>
                </p:ext>
              </p:extLst>
            </p:nvPr>
          </p:nvGraphicFramePr>
          <p:xfrm>
            <a:off x="4436046" y="5188931"/>
            <a:ext cx="962696" cy="482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8" name="公式" r:id="rId10" imgW="457200" imgH="228600" progId="Equation.3">
                    <p:embed/>
                  </p:oleObj>
                </mc:Choice>
                <mc:Fallback>
                  <p:oleObj name="公式" r:id="rId10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046" y="5188931"/>
                          <a:ext cx="962696" cy="482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411371" y="5114138"/>
              <a:ext cx="27377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极限存在且相等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87221" y="5751397"/>
            <a:ext cx="2393344" cy="523220"/>
            <a:chOff x="2569730" y="5731085"/>
            <a:chExt cx="2393344" cy="523220"/>
          </a:xfrm>
        </p:grpSpPr>
        <p:graphicFrame>
          <p:nvGraphicFramePr>
            <p:cNvPr id="1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8050367"/>
                </p:ext>
              </p:extLst>
            </p:nvPr>
          </p:nvGraphicFramePr>
          <p:xfrm>
            <a:off x="2569730" y="5735637"/>
            <a:ext cx="804974" cy="518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9" name="公式" r:id="rId12" imgW="355320" imgH="228600" progId="Equation.3">
                    <p:embed/>
                  </p:oleObj>
                </mc:Choice>
                <mc:Fallback>
                  <p:oleObj name="公式" r:id="rId12" imgW="355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730" y="5735637"/>
                          <a:ext cx="804974" cy="5186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3269673" y="5731085"/>
              <a:ext cx="16934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单调有界</a:t>
              </a:r>
            </a:p>
          </p:txBody>
        </p:sp>
      </p:grpSp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780358"/>
              </p:ext>
            </p:extLst>
          </p:nvPr>
        </p:nvGraphicFramePr>
        <p:xfrm>
          <a:off x="5618597" y="5830493"/>
          <a:ext cx="505545" cy="349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0" name="公式" r:id="rId14" imgW="203040" imgH="139680" progId="Equation.3">
                  <p:embed/>
                </p:oleObj>
              </mc:Choice>
              <mc:Fallback>
                <p:oleObj name="公式" r:id="rId14" imgW="2030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597" y="5830493"/>
                        <a:ext cx="505545" cy="349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151680" y="5734902"/>
            <a:ext cx="2616085" cy="523220"/>
            <a:chOff x="5338300" y="5731085"/>
            <a:chExt cx="2616085" cy="523220"/>
          </a:xfrm>
        </p:grpSpPr>
        <p:graphicFrame>
          <p:nvGraphicFramePr>
            <p:cNvPr id="2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2241791"/>
                </p:ext>
              </p:extLst>
            </p:nvPr>
          </p:nvGraphicFramePr>
          <p:xfrm>
            <a:off x="5338300" y="5755886"/>
            <a:ext cx="773547" cy="498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31" name="公式" r:id="rId16" imgW="355320" imgH="228600" progId="Equation.3">
                    <p:embed/>
                  </p:oleObj>
                </mc:Choice>
                <mc:Fallback>
                  <p:oleObj name="公式" r:id="rId16" imgW="355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8300" y="5755886"/>
                          <a:ext cx="773547" cy="498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6226175" y="5731085"/>
              <a:ext cx="172821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极限存在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5281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utoUpdateAnimBg="0"/>
      <p:bldP spid="19466" grpId="0" build="p" autoUpdateAnimBg="0"/>
      <p:bldP spid="19467" grpId="0" build="p" autoUpdateAnimBg="0"/>
      <p:bldP spid="19468" grpId="0" build="p" autoUpdateAnimBg="0"/>
      <p:bldP spid="8" grpId="0" build="p" autoUpdateAnimBg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3476625"/>
            <a:ext cx="4267200" cy="199548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133600" y="567532"/>
            <a:ext cx="6477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判别正项级数敛散性的方法与步骤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724694" y="2167732"/>
            <a:ext cx="3962400" cy="6858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819400" y="22399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必要条件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25262"/>
              </p:ext>
            </p:extLst>
          </p:nvPr>
        </p:nvGraphicFramePr>
        <p:xfrm>
          <a:off x="4495801" y="2183433"/>
          <a:ext cx="1503126" cy="704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3" name="Equation" r:id="rId5" imgW="660240" imgH="279360" progId="Equation.DSMT4">
                  <p:embed/>
                </p:oleObj>
              </mc:Choice>
              <mc:Fallback>
                <p:oleObj name="Equation" r:id="rId5" imgW="660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2183433"/>
                        <a:ext cx="1503126" cy="704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81800" y="2452688"/>
            <a:ext cx="1752600" cy="519112"/>
            <a:chOff x="3120" y="1113"/>
            <a:chExt cx="1104" cy="327"/>
          </a:xfrm>
        </p:grpSpPr>
        <p:sp>
          <p:nvSpPr>
            <p:cNvPr id="38950" name="Text Box 8"/>
            <p:cNvSpPr txBox="1">
              <a:spLocks noChangeArrowheads="1"/>
            </p:cNvSpPr>
            <p:nvPr/>
          </p:nvSpPr>
          <p:spPr bwMode="auto">
            <a:xfrm>
              <a:off x="3168" y="1113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楷体_GB2312" pitchFamily="49" charset="-122"/>
                </a:rPr>
                <a:t>不满足</a:t>
              </a:r>
            </a:p>
          </p:txBody>
        </p:sp>
        <p:sp>
          <p:nvSpPr>
            <p:cNvPr id="38951" name="Line 9"/>
            <p:cNvSpPr>
              <a:spLocks noChangeShapeType="1"/>
            </p:cNvSpPr>
            <p:nvPr/>
          </p:nvSpPr>
          <p:spPr bwMode="auto">
            <a:xfrm>
              <a:off x="3120" y="1152"/>
              <a:ext cx="86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8229600" y="225107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发   散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343400" y="2895601"/>
            <a:ext cx="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419600" y="28956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满足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286000" y="3671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比值判别法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494956"/>
              </p:ext>
            </p:extLst>
          </p:nvPr>
        </p:nvGraphicFramePr>
        <p:xfrm>
          <a:off x="4282063" y="3393298"/>
          <a:ext cx="1951832" cy="108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4" name="Equation" r:id="rId7" imgW="812520" imgH="444240" progId="Equation.DSMT4">
                  <p:embed/>
                </p:oleObj>
              </mc:Choice>
              <mc:Fallback>
                <p:oleObj name="Equation" r:id="rId7" imgW="812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063" y="3393298"/>
                        <a:ext cx="1951832" cy="1081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286000" y="47386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根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值判别法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5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447958"/>
              </p:ext>
            </p:extLst>
          </p:nvPr>
        </p:nvGraphicFramePr>
        <p:xfrm>
          <a:off x="4301622" y="4669632"/>
          <a:ext cx="1847561" cy="767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5" name="Equation" r:id="rId9" imgW="799920" imgH="304560" progId="Equation.DSMT4">
                  <p:embed/>
                </p:oleObj>
              </mc:Choice>
              <mc:Fallback>
                <p:oleObj name="Equation" r:id="rId9" imgW="799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622" y="4669632"/>
                        <a:ext cx="1847561" cy="767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3048000" y="5510213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56131"/>
              </p:ext>
            </p:extLst>
          </p:nvPr>
        </p:nvGraphicFramePr>
        <p:xfrm>
          <a:off x="3059009" y="5480050"/>
          <a:ext cx="87492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6" name="Equation" r:id="rId11" imgW="368280" imgH="203040" progId="Equation.DSMT4">
                  <p:embed/>
                </p:oleObj>
              </mc:Choice>
              <mc:Fallback>
                <p:oleObj name="Equation" r:id="rId11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009" y="5480050"/>
                        <a:ext cx="87492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2438400" y="60198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  敛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800600" y="60198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发  散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477003" y="3867150"/>
            <a:ext cx="944563" cy="552450"/>
            <a:chOff x="3120" y="2292"/>
            <a:chExt cx="595" cy="348"/>
          </a:xfrm>
        </p:grpSpPr>
        <p:graphicFrame>
          <p:nvGraphicFramePr>
            <p:cNvPr id="3894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711840"/>
                </p:ext>
              </p:extLst>
            </p:nvPr>
          </p:nvGraphicFramePr>
          <p:xfrm>
            <a:off x="3131" y="2292"/>
            <a:ext cx="58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07" name="Equation" r:id="rId13" imgW="368280" imgH="203040" progId="Equation.DSMT4">
                    <p:embed/>
                  </p:oleObj>
                </mc:Choice>
                <mc:Fallback>
                  <p:oleObj name="Equation" r:id="rId13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" y="2292"/>
                          <a:ext cx="58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9" name="Line 26"/>
            <p:cNvSpPr>
              <a:spLocks noChangeShapeType="1"/>
            </p:cNvSpPr>
            <p:nvPr/>
          </p:nvSpPr>
          <p:spPr bwMode="auto">
            <a:xfrm flipV="1">
              <a:off x="3120" y="264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7391400" y="41148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不定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8382000" y="3595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比较判别法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6553200" y="4572001"/>
            <a:ext cx="175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用其他判别法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8382000" y="46482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积分判别法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8382000" y="41148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部分和极限</a:t>
            </a:r>
          </a:p>
        </p:txBody>
      </p:sp>
      <p:graphicFrame>
        <p:nvGraphicFramePr>
          <p:cNvPr id="246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504749"/>
              </p:ext>
            </p:extLst>
          </p:nvPr>
        </p:nvGraphicFramePr>
        <p:xfrm>
          <a:off x="5401470" y="5535181"/>
          <a:ext cx="887406" cy="517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8" name="Equation" r:id="rId15" imgW="368280" imgH="203040" progId="Equation.DSMT4">
                  <p:embed/>
                </p:oleObj>
              </mc:Choice>
              <mc:Fallback>
                <p:oleObj name="Equation" r:id="rId15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470" y="5535181"/>
                        <a:ext cx="887406" cy="517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5334000" y="5510213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0" name="AutoShape 34"/>
          <p:cNvSpPr>
            <a:spLocks/>
          </p:cNvSpPr>
          <p:nvPr/>
        </p:nvSpPr>
        <p:spPr bwMode="auto">
          <a:xfrm>
            <a:off x="8229600" y="3643313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3200400" y="4181476"/>
            <a:ext cx="0" cy="619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336925" y="4181476"/>
            <a:ext cx="273050" cy="619125"/>
            <a:chOff x="912" y="2352"/>
            <a:chExt cx="192" cy="432"/>
          </a:xfrm>
        </p:grpSpPr>
        <p:sp>
          <p:nvSpPr>
            <p:cNvPr id="38946" name="Line 37"/>
            <p:cNvSpPr>
              <a:spLocks noChangeShapeType="1"/>
            </p:cNvSpPr>
            <p:nvPr/>
          </p:nvSpPr>
          <p:spPr bwMode="auto">
            <a:xfrm flipV="1">
              <a:off x="1008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Line 38"/>
            <p:cNvSpPr>
              <a:spLocks noChangeShapeType="1"/>
            </p:cNvSpPr>
            <p:nvPr/>
          </p:nvSpPr>
          <p:spPr bwMode="auto">
            <a:xfrm>
              <a:off x="912" y="2448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4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A734E0-20E6-4212-A61A-F3A3B2223879}" type="slidenum">
              <a:rPr lang="en-US" altLang="zh-CN" sz="1200">
                <a:solidFill>
                  <a:schemeClr val="accent2"/>
                </a:solidFill>
              </a:rPr>
              <a:pPr/>
              <a:t>40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9243" y="1161256"/>
            <a:ext cx="8029303" cy="2284412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>
                <a:lumMod val="20000"/>
                <a:lumOff val="80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5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80" grpId="0" animBg="1"/>
      <p:bldP spid="24581" grpId="0" build="p" autoUpdateAnimBg="0" advAuto="0"/>
      <p:bldP spid="24586" grpId="0" autoUpdateAnimBg="0"/>
      <p:bldP spid="24587" grpId="0" animBg="1"/>
      <p:bldP spid="24588" grpId="0" autoUpdateAnimBg="0"/>
      <p:bldP spid="24589" grpId="0" autoUpdateAnimBg="0"/>
      <p:bldP spid="24594" grpId="0" autoUpdateAnimBg="0"/>
      <p:bldP spid="24596" grpId="0" animBg="1"/>
      <p:bldP spid="24598" grpId="0" autoUpdateAnimBg="0"/>
      <p:bldP spid="24599" grpId="0" autoUpdateAnimBg="0"/>
      <p:bldP spid="24603" grpId="0" autoUpdateAnimBg="0"/>
      <p:bldP spid="24604" grpId="0" autoUpdateAnimBg="0"/>
      <p:bldP spid="24605" grpId="0" autoUpdateAnimBg="0"/>
      <p:bldP spid="24606" grpId="0" autoUpdateAnimBg="0"/>
      <p:bldP spid="24607" grpId="0" autoUpdateAnimBg="0"/>
      <p:bldP spid="24609" grpId="0" animBg="1"/>
      <p:bldP spid="24610" grpId="0" animBg="1"/>
      <p:bldP spid="24611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94977"/>
              </p:ext>
            </p:extLst>
          </p:nvPr>
        </p:nvGraphicFramePr>
        <p:xfrm>
          <a:off x="2097267" y="1775223"/>
          <a:ext cx="7959720" cy="3516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2" name="Equation" r:id="rId3" imgW="3136680" imgH="1384200" progId="Equation.DSMT4">
                  <p:embed/>
                </p:oleObj>
              </mc:Choice>
              <mc:Fallback>
                <p:oleObj name="Equation" r:id="rId3" imgW="3136680" imgH="13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267" y="1775223"/>
                        <a:ext cx="7959720" cy="3516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1D0956-5DF7-40A4-923C-4CAB05ACC502}" type="slidenum">
              <a:rPr lang="en-US" altLang="zh-CN" sz="1200">
                <a:solidFill>
                  <a:schemeClr val="accent2"/>
                </a:solidFill>
              </a:rPr>
              <a:pPr/>
              <a:t>41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6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526393" y="196415"/>
            <a:ext cx="30203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判别敛散性的流程图</a:t>
            </a: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167438" y="1163638"/>
            <a:ext cx="500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Yes</a:t>
            </a:r>
          </a:p>
        </p:txBody>
      </p:sp>
      <p:grpSp>
        <p:nvGrpSpPr>
          <p:cNvPr id="17553" name="Group 145"/>
          <p:cNvGrpSpPr>
            <a:grpSpLocks/>
          </p:cNvGrpSpPr>
          <p:nvPr/>
        </p:nvGrpSpPr>
        <p:grpSpPr bwMode="auto">
          <a:xfrm>
            <a:off x="5195598" y="160635"/>
            <a:ext cx="1963738" cy="461962"/>
            <a:chOff x="2418" y="71"/>
            <a:chExt cx="1237" cy="291"/>
          </a:xfrm>
        </p:grpSpPr>
        <p:sp>
          <p:nvSpPr>
            <p:cNvPr id="7329" name="Text Box 3"/>
            <p:cNvSpPr txBox="1">
              <a:spLocks noChangeArrowheads="1"/>
            </p:cNvSpPr>
            <p:nvPr/>
          </p:nvSpPr>
          <p:spPr bwMode="auto">
            <a:xfrm>
              <a:off x="2418" y="100"/>
              <a:ext cx="1237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判断        的敛散性</a:t>
              </a:r>
            </a:p>
          </p:txBody>
        </p:sp>
        <p:graphicFrame>
          <p:nvGraphicFramePr>
            <p:cNvPr id="733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042234"/>
                </p:ext>
              </p:extLst>
            </p:nvPr>
          </p:nvGraphicFramePr>
          <p:xfrm>
            <a:off x="2773" y="71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8" name="Equation" r:id="rId4" imgW="380835" imgH="431613" progId="Equation.DSMT4">
                    <p:embed/>
                  </p:oleObj>
                </mc:Choice>
                <mc:Fallback>
                  <p:oleObj name="Equation" r:id="rId4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3" y="71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830389" y="2708275"/>
            <a:ext cx="805029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比值法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3327401" y="2708275"/>
            <a:ext cx="805029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根值法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207001" y="2708275"/>
            <a:ext cx="805029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比较法</a:t>
            </a:r>
          </a:p>
        </p:txBody>
      </p:sp>
      <p:sp>
        <p:nvSpPr>
          <p:cNvPr id="7176" name="Rectangle 17"/>
          <p:cNvSpPr>
            <a:spLocks noChangeArrowheads="1"/>
          </p:cNvSpPr>
          <p:nvPr/>
        </p:nvSpPr>
        <p:spPr bwMode="auto">
          <a:xfrm>
            <a:off x="5972175" y="3271838"/>
            <a:ext cx="23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177" name="Text Box 22"/>
          <p:cNvSpPr txBox="1">
            <a:spLocks noChangeArrowheads="1"/>
          </p:cNvSpPr>
          <p:nvPr/>
        </p:nvSpPr>
        <p:spPr bwMode="auto">
          <a:xfrm>
            <a:off x="1611313" y="612616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600" b="1">
              <a:latin typeface="Times New Roman" panose="02020603050405020304" pitchFamily="18" charset="0"/>
            </a:endParaRPr>
          </a:p>
        </p:txBody>
      </p:sp>
      <p:grpSp>
        <p:nvGrpSpPr>
          <p:cNvPr id="17580" name="Group 172"/>
          <p:cNvGrpSpPr>
            <a:grpSpLocks/>
          </p:cNvGrpSpPr>
          <p:nvPr/>
        </p:nvGrpSpPr>
        <p:grpSpPr bwMode="auto">
          <a:xfrm>
            <a:off x="2398713" y="4437063"/>
            <a:ext cx="1079500" cy="431800"/>
            <a:chOff x="551" y="2795"/>
            <a:chExt cx="680" cy="272"/>
          </a:xfrm>
        </p:grpSpPr>
        <p:sp>
          <p:nvSpPr>
            <p:cNvPr id="7327" name="AutoShape 19"/>
            <p:cNvSpPr>
              <a:spLocks noChangeArrowheads="1"/>
            </p:cNvSpPr>
            <p:nvPr/>
          </p:nvSpPr>
          <p:spPr bwMode="auto">
            <a:xfrm>
              <a:off x="551" y="2795"/>
              <a:ext cx="680" cy="272"/>
            </a:xfrm>
            <a:prstGeom prst="flowChartDecision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28" name="Object 27"/>
            <p:cNvGraphicFramePr>
              <a:graphicFrameLocks noChangeAspect="1"/>
            </p:cNvGraphicFramePr>
            <p:nvPr/>
          </p:nvGraphicFramePr>
          <p:xfrm>
            <a:off x="748" y="2865"/>
            <a:ext cx="28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9" name="Equation" r:id="rId6" imgW="352492" imgH="181008" progId="Equation.DSMT4">
                    <p:embed/>
                  </p:oleObj>
                </mc:Choice>
                <mc:Fallback>
                  <p:oleObj name="Equation" r:id="rId6" imgW="352492" imgH="18100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865"/>
                          <a:ext cx="28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6" name="Group 148"/>
          <p:cNvGrpSpPr>
            <a:grpSpLocks/>
          </p:cNvGrpSpPr>
          <p:nvPr/>
        </p:nvGrpSpPr>
        <p:grpSpPr bwMode="auto">
          <a:xfrm>
            <a:off x="4414838" y="3643314"/>
            <a:ext cx="1219200" cy="636587"/>
            <a:chOff x="1821" y="2279"/>
            <a:chExt cx="768" cy="401"/>
          </a:xfrm>
        </p:grpSpPr>
        <p:sp>
          <p:nvSpPr>
            <p:cNvPr id="7325" name="Text Box 32"/>
            <p:cNvSpPr txBox="1">
              <a:spLocks noChangeArrowheads="1"/>
            </p:cNvSpPr>
            <p:nvPr/>
          </p:nvSpPr>
          <p:spPr bwMode="auto">
            <a:xfrm>
              <a:off x="1821" y="2279"/>
              <a:ext cx="768" cy="3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找正项收敛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级数</a:t>
              </a:r>
            </a:p>
          </p:txBody>
        </p:sp>
        <p:graphicFrame>
          <p:nvGraphicFramePr>
            <p:cNvPr id="7326" name="Object 34"/>
            <p:cNvGraphicFramePr>
              <a:graphicFrameLocks noChangeAspect="1"/>
            </p:cNvGraphicFramePr>
            <p:nvPr/>
          </p:nvGraphicFramePr>
          <p:xfrm>
            <a:off x="2200" y="2408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0" name="Equation" r:id="rId8" imgW="368140" imgH="431613" progId="Equation.DSMT4">
                    <p:embed/>
                  </p:oleObj>
                </mc:Choice>
                <mc:Fallback>
                  <p:oleObj name="Equation" r:id="rId8" imgW="368140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408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5710238" y="3643314"/>
            <a:ext cx="1219200" cy="636587"/>
            <a:chOff x="2637" y="2279"/>
            <a:chExt cx="768" cy="401"/>
          </a:xfrm>
        </p:grpSpPr>
        <p:sp>
          <p:nvSpPr>
            <p:cNvPr id="7323" name="Text Box 33"/>
            <p:cNvSpPr txBox="1">
              <a:spLocks noChangeArrowheads="1"/>
            </p:cNvSpPr>
            <p:nvPr/>
          </p:nvSpPr>
          <p:spPr bwMode="auto">
            <a:xfrm>
              <a:off x="2637" y="2279"/>
              <a:ext cx="768" cy="3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找正项发散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级数</a:t>
              </a:r>
            </a:p>
          </p:txBody>
        </p:sp>
        <p:graphicFrame>
          <p:nvGraphicFramePr>
            <p:cNvPr id="7324" name="Object 35"/>
            <p:cNvGraphicFramePr>
              <a:graphicFrameLocks noChangeAspect="1"/>
            </p:cNvGraphicFramePr>
            <p:nvPr/>
          </p:nvGraphicFramePr>
          <p:xfrm>
            <a:off x="2972" y="2408"/>
            <a:ext cx="27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1" name="Equation" r:id="rId10" imgW="368140" imgH="431613" progId="Equation.DSMT4">
                    <p:embed/>
                  </p:oleObj>
                </mc:Choice>
                <mc:Fallback>
                  <p:oleObj name="Equation" r:id="rId10" imgW="368140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2" y="2408"/>
                          <a:ext cx="27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8864600" y="4265614"/>
            <a:ext cx="1079500" cy="600075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  <a:latin typeface="Times New Roman" panose="02020603050405020304" pitchFamily="18" charset="0"/>
              </a:rPr>
              <a:t>用其它方法证明</a:t>
            </a:r>
          </a:p>
        </p:txBody>
      </p:sp>
      <p:grpSp>
        <p:nvGrpSpPr>
          <p:cNvPr id="17565" name="Group 157"/>
          <p:cNvGrpSpPr>
            <a:grpSpLocks/>
          </p:cNvGrpSpPr>
          <p:nvPr/>
        </p:nvGrpSpPr>
        <p:grpSpPr bwMode="auto">
          <a:xfrm>
            <a:off x="5570538" y="1268413"/>
            <a:ext cx="1079500" cy="500062"/>
            <a:chOff x="2549" y="799"/>
            <a:chExt cx="680" cy="315"/>
          </a:xfrm>
        </p:grpSpPr>
        <p:sp>
          <p:nvSpPr>
            <p:cNvPr id="7320" name="AutoShape 7"/>
            <p:cNvSpPr>
              <a:spLocks noChangeArrowheads="1"/>
            </p:cNvSpPr>
            <p:nvPr/>
          </p:nvSpPr>
          <p:spPr bwMode="auto">
            <a:xfrm>
              <a:off x="2549" y="887"/>
              <a:ext cx="680" cy="227"/>
            </a:xfrm>
            <a:prstGeom prst="flowChartDecision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21" name="Object 10"/>
            <p:cNvGraphicFramePr>
              <a:graphicFrameLocks noChangeAspect="1"/>
            </p:cNvGraphicFramePr>
            <p:nvPr/>
          </p:nvGraphicFramePr>
          <p:xfrm>
            <a:off x="2740" y="922"/>
            <a:ext cx="31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2" name="Equation" r:id="rId12" imgW="400184" imgH="209683" progId="Equation.DSMT4">
                    <p:embed/>
                  </p:oleObj>
                </mc:Choice>
                <mc:Fallback>
                  <p:oleObj name="Equation" r:id="rId12" imgW="400184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922"/>
                          <a:ext cx="31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22" name="Line 56"/>
            <p:cNvSpPr>
              <a:spLocks noChangeShapeType="1"/>
            </p:cNvSpPr>
            <p:nvPr/>
          </p:nvSpPr>
          <p:spPr bwMode="auto">
            <a:xfrm>
              <a:off x="2896" y="799"/>
              <a:ext cx="0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7" name="Group 179"/>
          <p:cNvGrpSpPr>
            <a:grpSpLocks/>
          </p:cNvGrpSpPr>
          <p:nvPr/>
        </p:nvGrpSpPr>
        <p:grpSpPr bwMode="auto">
          <a:xfrm>
            <a:off x="5448301" y="589758"/>
            <a:ext cx="1368425" cy="671512"/>
            <a:chOff x="2456" y="377"/>
            <a:chExt cx="862" cy="423"/>
          </a:xfrm>
        </p:grpSpPr>
        <p:grpSp>
          <p:nvGrpSpPr>
            <p:cNvPr id="7316" name="Group 146"/>
            <p:cNvGrpSpPr>
              <a:grpSpLocks/>
            </p:cNvGrpSpPr>
            <p:nvPr/>
          </p:nvGrpSpPr>
          <p:grpSpPr bwMode="auto">
            <a:xfrm>
              <a:off x="2456" y="482"/>
              <a:ext cx="862" cy="318"/>
              <a:chOff x="2456" y="482"/>
              <a:chExt cx="862" cy="318"/>
            </a:xfrm>
          </p:grpSpPr>
          <p:sp>
            <p:nvSpPr>
              <p:cNvPr id="7318" name="AutoShape 5"/>
              <p:cNvSpPr>
                <a:spLocks noChangeArrowheads="1"/>
              </p:cNvSpPr>
              <p:nvPr/>
            </p:nvSpPr>
            <p:spPr bwMode="auto">
              <a:xfrm>
                <a:off x="2456" y="482"/>
                <a:ext cx="862" cy="318"/>
              </a:xfrm>
              <a:prstGeom prst="flowChartDecision">
                <a:avLst/>
              </a:prstGeom>
              <a:solidFill>
                <a:srgbClr val="0066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1600" b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319" name="Object 9"/>
              <p:cNvGraphicFramePr>
                <a:graphicFrameLocks noChangeAspect="1"/>
              </p:cNvGraphicFramePr>
              <p:nvPr/>
            </p:nvGraphicFramePr>
            <p:xfrm>
              <a:off x="2674" y="548"/>
              <a:ext cx="488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83" name="Equation" r:id="rId14" imgW="638287" imgH="257354" progId="Equation.DSMT4">
                      <p:embed/>
                    </p:oleObj>
                  </mc:Choice>
                  <mc:Fallback>
                    <p:oleObj name="Equation" r:id="rId14" imgW="638287" imgH="25735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4" y="548"/>
                            <a:ext cx="488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317" name="Line 57"/>
            <p:cNvSpPr>
              <a:spLocks noChangeShapeType="1"/>
            </p:cNvSpPr>
            <p:nvPr/>
          </p:nvSpPr>
          <p:spPr bwMode="auto">
            <a:xfrm>
              <a:off x="2885" y="37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5" name="Group 177"/>
          <p:cNvGrpSpPr>
            <a:grpSpLocks/>
          </p:cNvGrpSpPr>
          <p:nvPr/>
        </p:nvGrpSpPr>
        <p:grpSpPr bwMode="auto">
          <a:xfrm>
            <a:off x="1657350" y="665164"/>
            <a:ext cx="3752850" cy="5546725"/>
            <a:chOff x="84" y="419"/>
            <a:chExt cx="2364" cy="3494"/>
          </a:xfrm>
        </p:grpSpPr>
        <p:sp>
          <p:nvSpPr>
            <p:cNvPr id="7312" name="Line 62"/>
            <p:cNvSpPr>
              <a:spLocks noChangeShapeType="1"/>
            </p:cNvSpPr>
            <p:nvPr/>
          </p:nvSpPr>
          <p:spPr bwMode="auto">
            <a:xfrm flipH="1">
              <a:off x="89" y="639"/>
              <a:ext cx="2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3" name="Line 63"/>
            <p:cNvSpPr>
              <a:spLocks noChangeShapeType="1"/>
            </p:cNvSpPr>
            <p:nvPr/>
          </p:nvSpPr>
          <p:spPr bwMode="auto">
            <a:xfrm>
              <a:off x="84" y="639"/>
              <a:ext cx="0" cy="32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4" name="Line 64"/>
            <p:cNvSpPr>
              <a:spLocks noChangeShapeType="1"/>
            </p:cNvSpPr>
            <p:nvPr/>
          </p:nvSpPr>
          <p:spPr bwMode="auto">
            <a:xfrm>
              <a:off x="84" y="391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5" name="Text Box 65"/>
            <p:cNvSpPr txBox="1">
              <a:spLocks noChangeArrowheads="1"/>
            </p:cNvSpPr>
            <p:nvPr/>
          </p:nvSpPr>
          <p:spPr bwMode="auto">
            <a:xfrm>
              <a:off x="2096" y="419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No</a:t>
              </a:r>
            </a:p>
          </p:txBody>
        </p:sp>
      </p:grpSp>
      <p:grpSp>
        <p:nvGrpSpPr>
          <p:cNvPr id="17568" name="Group 160"/>
          <p:cNvGrpSpPr>
            <a:grpSpLocks/>
          </p:cNvGrpSpPr>
          <p:nvPr/>
        </p:nvGrpSpPr>
        <p:grpSpPr bwMode="auto">
          <a:xfrm>
            <a:off x="2208213" y="2205039"/>
            <a:ext cx="3382962" cy="515937"/>
            <a:chOff x="431" y="1389"/>
            <a:chExt cx="2131" cy="325"/>
          </a:xfrm>
        </p:grpSpPr>
        <p:sp>
          <p:nvSpPr>
            <p:cNvPr id="7307" name="Line 71"/>
            <p:cNvSpPr>
              <a:spLocks noChangeShapeType="1"/>
            </p:cNvSpPr>
            <p:nvPr/>
          </p:nvSpPr>
          <p:spPr bwMode="auto">
            <a:xfrm>
              <a:off x="431" y="1525"/>
              <a:ext cx="21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8" name="Line 72"/>
            <p:cNvSpPr>
              <a:spLocks noChangeShapeType="1"/>
            </p:cNvSpPr>
            <p:nvPr/>
          </p:nvSpPr>
          <p:spPr bwMode="auto">
            <a:xfrm>
              <a:off x="1401" y="138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9" name="Line 73"/>
            <p:cNvSpPr>
              <a:spLocks noChangeShapeType="1"/>
            </p:cNvSpPr>
            <p:nvPr/>
          </p:nvSpPr>
          <p:spPr bwMode="auto">
            <a:xfrm>
              <a:off x="431" y="152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0" name="Line 74"/>
            <p:cNvSpPr>
              <a:spLocks noChangeShapeType="1"/>
            </p:cNvSpPr>
            <p:nvPr/>
          </p:nvSpPr>
          <p:spPr bwMode="auto">
            <a:xfrm>
              <a:off x="1397" y="153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1" name="Line 75"/>
            <p:cNvSpPr>
              <a:spLocks noChangeShapeType="1"/>
            </p:cNvSpPr>
            <p:nvPr/>
          </p:nvSpPr>
          <p:spPr bwMode="auto">
            <a:xfrm>
              <a:off x="2562" y="153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63" name="Group 155"/>
          <p:cNvGrpSpPr>
            <a:grpSpLocks/>
          </p:cNvGrpSpPr>
          <p:nvPr/>
        </p:nvGrpSpPr>
        <p:grpSpPr bwMode="auto">
          <a:xfrm>
            <a:off x="8347075" y="2244726"/>
            <a:ext cx="800100" cy="576263"/>
            <a:chOff x="4298" y="1414"/>
            <a:chExt cx="504" cy="363"/>
          </a:xfrm>
        </p:grpSpPr>
        <p:sp>
          <p:nvSpPr>
            <p:cNvPr id="7304" name="Text Box 46"/>
            <p:cNvSpPr txBox="1">
              <a:spLocks noChangeArrowheads="1"/>
            </p:cNvSpPr>
            <p:nvPr/>
          </p:nvSpPr>
          <p:spPr bwMode="auto">
            <a:xfrm>
              <a:off x="4298" y="1534"/>
              <a:ext cx="504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</a:t>
              </a:r>
            </a:p>
          </p:txBody>
        </p:sp>
        <p:graphicFrame>
          <p:nvGraphicFramePr>
            <p:cNvPr id="7305" name="Object 76"/>
            <p:cNvGraphicFramePr>
              <a:graphicFrameLocks noChangeAspect="1"/>
            </p:cNvGraphicFramePr>
            <p:nvPr/>
          </p:nvGraphicFramePr>
          <p:xfrm>
            <a:off x="4372" y="1505"/>
            <a:ext cx="3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4" name="Equation" r:id="rId16" imgW="482391" imgH="431613" progId="Equation.DSMT4">
                    <p:embed/>
                  </p:oleObj>
                </mc:Choice>
                <mc:Fallback>
                  <p:oleObj name="Equation" r:id="rId16" imgW="482391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" y="1505"/>
                          <a:ext cx="35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6" name="Line 78"/>
            <p:cNvSpPr>
              <a:spLocks noChangeShapeType="1"/>
            </p:cNvSpPr>
            <p:nvPr/>
          </p:nvSpPr>
          <p:spPr bwMode="auto">
            <a:xfrm>
              <a:off x="4545" y="141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8" name="Group 170"/>
          <p:cNvGrpSpPr>
            <a:grpSpLocks/>
          </p:cNvGrpSpPr>
          <p:nvPr/>
        </p:nvGrpSpPr>
        <p:grpSpPr bwMode="auto">
          <a:xfrm>
            <a:off x="1774825" y="3068639"/>
            <a:ext cx="865188" cy="942975"/>
            <a:chOff x="158" y="1933"/>
            <a:chExt cx="545" cy="594"/>
          </a:xfrm>
        </p:grpSpPr>
        <p:sp>
          <p:nvSpPr>
            <p:cNvPr id="7301" name="Text Box 16"/>
            <p:cNvSpPr txBox="1">
              <a:spLocks noChangeArrowheads="1"/>
            </p:cNvSpPr>
            <p:nvPr/>
          </p:nvSpPr>
          <p:spPr bwMode="auto">
            <a:xfrm>
              <a:off x="158" y="2280"/>
              <a:ext cx="536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 </a:t>
              </a:r>
            </a:p>
          </p:txBody>
        </p:sp>
        <p:graphicFrame>
          <p:nvGraphicFramePr>
            <p:cNvPr id="7302" name="Object 30"/>
            <p:cNvGraphicFramePr>
              <a:graphicFrameLocks noChangeAspect="1"/>
            </p:cNvGraphicFramePr>
            <p:nvPr/>
          </p:nvGraphicFramePr>
          <p:xfrm>
            <a:off x="191" y="2247"/>
            <a:ext cx="5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5" name="Equation" r:id="rId18" imgW="812447" imgH="444307" progId="Equation.DSMT4">
                    <p:embed/>
                  </p:oleObj>
                </mc:Choice>
                <mc:Fallback>
                  <p:oleObj name="Equation" r:id="rId18" imgW="812447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2247"/>
                          <a:ext cx="51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3" name="Line 82"/>
            <p:cNvSpPr>
              <a:spLocks noChangeShapeType="1"/>
            </p:cNvSpPr>
            <p:nvPr/>
          </p:nvSpPr>
          <p:spPr bwMode="auto">
            <a:xfrm>
              <a:off x="431" y="1933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7" name="Group 169"/>
          <p:cNvGrpSpPr>
            <a:grpSpLocks/>
          </p:cNvGrpSpPr>
          <p:nvPr/>
        </p:nvGrpSpPr>
        <p:grpSpPr bwMode="auto">
          <a:xfrm>
            <a:off x="3340100" y="3068638"/>
            <a:ext cx="850900" cy="914400"/>
            <a:chOff x="1144" y="1933"/>
            <a:chExt cx="536" cy="576"/>
          </a:xfrm>
        </p:grpSpPr>
        <p:sp>
          <p:nvSpPr>
            <p:cNvPr id="7298" name="Text Box 18"/>
            <p:cNvSpPr txBox="1">
              <a:spLocks noChangeArrowheads="1"/>
            </p:cNvSpPr>
            <p:nvPr/>
          </p:nvSpPr>
          <p:spPr bwMode="auto">
            <a:xfrm>
              <a:off x="1144" y="2280"/>
              <a:ext cx="536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 </a:t>
              </a:r>
            </a:p>
          </p:txBody>
        </p:sp>
        <p:graphicFrame>
          <p:nvGraphicFramePr>
            <p:cNvPr id="7299" name="Object 31"/>
            <p:cNvGraphicFramePr>
              <a:graphicFrameLocks noChangeAspect="1"/>
            </p:cNvGraphicFramePr>
            <p:nvPr/>
          </p:nvGraphicFramePr>
          <p:xfrm>
            <a:off x="1152" y="2317"/>
            <a:ext cx="5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6" name="Equation" r:id="rId20" imgW="799753" imgH="304668" progId="Equation.DSMT4">
                    <p:embed/>
                  </p:oleObj>
                </mc:Choice>
                <mc:Fallback>
                  <p:oleObj name="Equation" r:id="rId20" imgW="799753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317"/>
                          <a:ext cx="50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0" name="Line 83"/>
            <p:cNvSpPr>
              <a:spLocks noChangeShapeType="1"/>
            </p:cNvSpPr>
            <p:nvPr/>
          </p:nvSpPr>
          <p:spPr bwMode="auto">
            <a:xfrm>
              <a:off x="1383" y="1933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9" name="Group 171"/>
          <p:cNvGrpSpPr>
            <a:grpSpLocks/>
          </p:cNvGrpSpPr>
          <p:nvPr/>
        </p:nvGrpSpPr>
        <p:grpSpPr bwMode="auto">
          <a:xfrm>
            <a:off x="2208213" y="3992563"/>
            <a:ext cx="1511300" cy="444500"/>
            <a:chOff x="431" y="2515"/>
            <a:chExt cx="952" cy="280"/>
          </a:xfrm>
        </p:grpSpPr>
        <p:sp>
          <p:nvSpPr>
            <p:cNvPr id="7294" name="Line 84"/>
            <p:cNvSpPr>
              <a:spLocks noChangeShapeType="1"/>
            </p:cNvSpPr>
            <p:nvPr/>
          </p:nvSpPr>
          <p:spPr bwMode="auto">
            <a:xfrm>
              <a:off x="431" y="2659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5" name="Line 86"/>
            <p:cNvSpPr>
              <a:spLocks noChangeShapeType="1"/>
            </p:cNvSpPr>
            <p:nvPr/>
          </p:nvSpPr>
          <p:spPr bwMode="auto">
            <a:xfrm flipV="1">
              <a:off x="431" y="251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6" name="Line 87"/>
            <p:cNvSpPr>
              <a:spLocks noChangeShapeType="1"/>
            </p:cNvSpPr>
            <p:nvPr/>
          </p:nvSpPr>
          <p:spPr bwMode="auto">
            <a:xfrm>
              <a:off x="1383" y="251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7" name="Line 88"/>
            <p:cNvSpPr>
              <a:spLocks noChangeShapeType="1"/>
            </p:cNvSpPr>
            <p:nvPr/>
          </p:nvSpPr>
          <p:spPr bwMode="auto">
            <a:xfrm>
              <a:off x="892" y="265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1" name="Group 173"/>
          <p:cNvGrpSpPr>
            <a:grpSpLocks/>
          </p:cNvGrpSpPr>
          <p:nvPr/>
        </p:nvGrpSpPr>
        <p:grpSpPr bwMode="auto">
          <a:xfrm>
            <a:off x="1811338" y="4652965"/>
            <a:ext cx="800100" cy="960438"/>
            <a:chOff x="181" y="2931"/>
            <a:chExt cx="504" cy="605"/>
          </a:xfrm>
        </p:grpSpPr>
        <p:sp>
          <p:nvSpPr>
            <p:cNvPr id="7290" name="Text Box 20"/>
            <p:cNvSpPr txBox="1">
              <a:spLocks noChangeArrowheads="1"/>
            </p:cNvSpPr>
            <p:nvPr/>
          </p:nvSpPr>
          <p:spPr bwMode="auto">
            <a:xfrm>
              <a:off x="181" y="3323"/>
              <a:ext cx="504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</a:t>
              </a:r>
            </a:p>
          </p:txBody>
        </p:sp>
        <p:graphicFrame>
          <p:nvGraphicFramePr>
            <p:cNvPr id="7291" name="Object 28"/>
            <p:cNvGraphicFramePr>
              <a:graphicFrameLocks noChangeAspect="1"/>
            </p:cNvGraphicFramePr>
            <p:nvPr/>
          </p:nvGraphicFramePr>
          <p:xfrm>
            <a:off x="291" y="3377"/>
            <a:ext cx="281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7" name="Equation" r:id="rId22" imgW="368140" imgH="203112" progId="Equation.DSMT4">
                    <p:embed/>
                  </p:oleObj>
                </mc:Choice>
                <mc:Fallback>
                  <p:oleObj name="Equation" r:id="rId22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" y="3377"/>
                          <a:ext cx="281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92" name="Line 89"/>
            <p:cNvSpPr>
              <a:spLocks noChangeShapeType="1"/>
            </p:cNvSpPr>
            <p:nvPr/>
          </p:nvSpPr>
          <p:spPr bwMode="auto">
            <a:xfrm flipH="1">
              <a:off x="447" y="2931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3" name="Line 90"/>
            <p:cNvSpPr>
              <a:spLocks noChangeShapeType="1"/>
            </p:cNvSpPr>
            <p:nvPr/>
          </p:nvSpPr>
          <p:spPr bwMode="auto">
            <a:xfrm>
              <a:off x="439" y="293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3" name="Group 175"/>
          <p:cNvGrpSpPr>
            <a:grpSpLocks/>
          </p:cNvGrpSpPr>
          <p:nvPr/>
        </p:nvGrpSpPr>
        <p:grpSpPr bwMode="auto">
          <a:xfrm>
            <a:off x="3287713" y="4652965"/>
            <a:ext cx="792162" cy="996950"/>
            <a:chOff x="1111" y="2931"/>
            <a:chExt cx="499" cy="628"/>
          </a:xfrm>
        </p:grpSpPr>
        <p:sp>
          <p:nvSpPr>
            <p:cNvPr id="7286" name="Text Box 21"/>
            <p:cNvSpPr txBox="1">
              <a:spLocks noChangeArrowheads="1"/>
            </p:cNvSpPr>
            <p:nvPr/>
          </p:nvSpPr>
          <p:spPr bwMode="auto">
            <a:xfrm>
              <a:off x="1111" y="3346"/>
              <a:ext cx="499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</a:t>
              </a:r>
            </a:p>
          </p:txBody>
        </p:sp>
        <p:graphicFrame>
          <p:nvGraphicFramePr>
            <p:cNvPr id="7287" name="Object 29"/>
            <p:cNvGraphicFramePr>
              <a:graphicFrameLocks noChangeAspect="1"/>
            </p:cNvGraphicFramePr>
            <p:nvPr/>
          </p:nvGraphicFramePr>
          <p:xfrm>
            <a:off x="1237" y="3377"/>
            <a:ext cx="29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8" name="Equation" r:id="rId24" imgW="368140" imgH="203112" progId="Equation.DSMT4">
                    <p:embed/>
                  </p:oleObj>
                </mc:Choice>
                <mc:Fallback>
                  <p:oleObj name="Equation" r:id="rId24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3377"/>
                          <a:ext cx="29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88" name="Line 91"/>
            <p:cNvSpPr>
              <a:spLocks noChangeShapeType="1"/>
            </p:cNvSpPr>
            <p:nvPr/>
          </p:nvSpPr>
          <p:spPr bwMode="auto">
            <a:xfrm>
              <a:off x="1383" y="293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9" name="Line 92"/>
            <p:cNvSpPr>
              <a:spLocks noChangeShapeType="1"/>
            </p:cNvSpPr>
            <p:nvPr/>
          </p:nvSpPr>
          <p:spPr bwMode="auto">
            <a:xfrm>
              <a:off x="1239" y="293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1" name="Group 163"/>
          <p:cNvGrpSpPr>
            <a:grpSpLocks/>
          </p:cNvGrpSpPr>
          <p:nvPr/>
        </p:nvGrpSpPr>
        <p:grpSpPr bwMode="auto">
          <a:xfrm>
            <a:off x="7319963" y="3213101"/>
            <a:ext cx="1079500" cy="792163"/>
            <a:chOff x="3651" y="2024"/>
            <a:chExt cx="680" cy="499"/>
          </a:xfrm>
        </p:grpSpPr>
        <p:sp>
          <p:nvSpPr>
            <p:cNvPr id="7282" name="AutoShape 48"/>
            <p:cNvSpPr>
              <a:spLocks noChangeArrowheads="1"/>
            </p:cNvSpPr>
            <p:nvPr/>
          </p:nvSpPr>
          <p:spPr bwMode="auto">
            <a:xfrm>
              <a:off x="3651" y="2251"/>
              <a:ext cx="680" cy="272"/>
            </a:xfrm>
            <a:prstGeom prst="flowChartDecision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83" name="Object 101"/>
            <p:cNvGraphicFramePr>
              <a:graphicFrameLocks noChangeAspect="1"/>
            </p:cNvGraphicFramePr>
            <p:nvPr/>
          </p:nvGraphicFramePr>
          <p:xfrm>
            <a:off x="3737" y="2296"/>
            <a:ext cx="5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9" name="Equation" r:id="rId26" imgW="790687" imgH="219002" progId="Equation.DSMT4">
                    <p:embed/>
                  </p:oleObj>
                </mc:Choice>
                <mc:Fallback>
                  <p:oleObj name="Equation" r:id="rId26" imgW="790687" imgH="2190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2296"/>
                          <a:ext cx="51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84" name="Line 103"/>
            <p:cNvSpPr>
              <a:spLocks noChangeShapeType="1"/>
            </p:cNvSpPr>
            <p:nvPr/>
          </p:nvSpPr>
          <p:spPr bwMode="auto">
            <a:xfrm flipH="1">
              <a:off x="3985" y="202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5" name="Line 104"/>
            <p:cNvSpPr>
              <a:spLocks noChangeShapeType="1"/>
            </p:cNvSpPr>
            <p:nvPr/>
          </p:nvSpPr>
          <p:spPr bwMode="auto">
            <a:xfrm>
              <a:off x="3985" y="202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90" name="Group 182"/>
          <p:cNvGrpSpPr>
            <a:grpSpLocks/>
          </p:cNvGrpSpPr>
          <p:nvPr/>
        </p:nvGrpSpPr>
        <p:grpSpPr bwMode="auto">
          <a:xfrm>
            <a:off x="7072315" y="4640267"/>
            <a:ext cx="1631950" cy="539750"/>
            <a:chOff x="3495" y="2923"/>
            <a:chExt cx="1028" cy="340"/>
          </a:xfrm>
        </p:grpSpPr>
        <p:sp>
          <p:nvSpPr>
            <p:cNvPr id="7280" name="Text Box 52"/>
            <p:cNvSpPr txBox="1">
              <a:spLocks noChangeArrowheads="1"/>
            </p:cNvSpPr>
            <p:nvPr/>
          </p:nvSpPr>
          <p:spPr bwMode="auto">
            <a:xfrm>
              <a:off x="3495" y="3050"/>
              <a:ext cx="1028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莱布尼兹判别法</a:t>
              </a:r>
            </a:p>
          </p:txBody>
        </p:sp>
        <p:sp>
          <p:nvSpPr>
            <p:cNvPr id="7281" name="Line 107"/>
            <p:cNvSpPr>
              <a:spLocks noChangeShapeType="1"/>
            </p:cNvSpPr>
            <p:nvPr/>
          </p:nvSpPr>
          <p:spPr bwMode="auto">
            <a:xfrm>
              <a:off x="4014" y="292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2" name="Group 164"/>
          <p:cNvGrpSpPr>
            <a:grpSpLocks/>
          </p:cNvGrpSpPr>
          <p:nvPr/>
        </p:nvGrpSpPr>
        <p:grpSpPr bwMode="auto">
          <a:xfrm>
            <a:off x="4983164" y="3062288"/>
            <a:ext cx="1296987" cy="576262"/>
            <a:chOff x="2179" y="1913"/>
            <a:chExt cx="817" cy="363"/>
          </a:xfrm>
        </p:grpSpPr>
        <p:sp>
          <p:nvSpPr>
            <p:cNvPr id="7276" name="Line 117"/>
            <p:cNvSpPr>
              <a:spLocks noChangeShapeType="1"/>
            </p:cNvSpPr>
            <p:nvPr/>
          </p:nvSpPr>
          <p:spPr bwMode="auto">
            <a:xfrm>
              <a:off x="2179" y="2095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7" name="Line 118"/>
            <p:cNvSpPr>
              <a:spLocks noChangeShapeType="1"/>
            </p:cNvSpPr>
            <p:nvPr/>
          </p:nvSpPr>
          <p:spPr bwMode="auto">
            <a:xfrm>
              <a:off x="2587" y="1913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8" name="Line 119"/>
            <p:cNvSpPr>
              <a:spLocks noChangeShapeType="1"/>
            </p:cNvSpPr>
            <p:nvPr/>
          </p:nvSpPr>
          <p:spPr bwMode="auto">
            <a:xfrm>
              <a:off x="2179" y="209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9" name="Line 120"/>
            <p:cNvSpPr>
              <a:spLocks noChangeShapeType="1"/>
            </p:cNvSpPr>
            <p:nvPr/>
          </p:nvSpPr>
          <p:spPr bwMode="auto">
            <a:xfrm>
              <a:off x="2996" y="209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3" name="Group 165"/>
          <p:cNvGrpSpPr>
            <a:grpSpLocks/>
          </p:cNvGrpSpPr>
          <p:nvPr/>
        </p:nvGrpSpPr>
        <p:grpSpPr bwMode="auto">
          <a:xfrm>
            <a:off x="4581525" y="4233864"/>
            <a:ext cx="800100" cy="1139825"/>
            <a:chOff x="1926" y="2651"/>
            <a:chExt cx="504" cy="718"/>
          </a:xfrm>
        </p:grpSpPr>
        <p:sp>
          <p:nvSpPr>
            <p:cNvPr id="7273" name="Text Box 36"/>
            <p:cNvSpPr txBox="1">
              <a:spLocks noChangeArrowheads="1"/>
            </p:cNvSpPr>
            <p:nvPr/>
          </p:nvSpPr>
          <p:spPr bwMode="auto">
            <a:xfrm>
              <a:off x="1926" y="3142"/>
              <a:ext cx="504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</a:t>
              </a:r>
            </a:p>
          </p:txBody>
        </p:sp>
        <p:graphicFrame>
          <p:nvGraphicFramePr>
            <p:cNvPr id="7274" name="Object 37"/>
            <p:cNvGraphicFramePr>
              <a:graphicFrameLocks noChangeAspect="1"/>
            </p:cNvGraphicFramePr>
            <p:nvPr/>
          </p:nvGraphicFramePr>
          <p:xfrm>
            <a:off x="2008" y="3182"/>
            <a:ext cx="384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0" name="Equation" r:id="rId28" imgW="469900" imgH="228600" progId="Equation.DSMT4">
                    <p:embed/>
                  </p:oleObj>
                </mc:Choice>
                <mc:Fallback>
                  <p:oleObj name="Equation" r:id="rId28" imgW="469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3182"/>
                          <a:ext cx="384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5" name="Line 121"/>
            <p:cNvSpPr>
              <a:spLocks noChangeShapeType="1"/>
            </p:cNvSpPr>
            <p:nvPr/>
          </p:nvSpPr>
          <p:spPr bwMode="auto">
            <a:xfrm>
              <a:off x="2194" y="2651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6" name="Group 178"/>
          <p:cNvGrpSpPr>
            <a:grpSpLocks/>
          </p:cNvGrpSpPr>
          <p:nvPr/>
        </p:nvGrpSpPr>
        <p:grpSpPr bwMode="auto">
          <a:xfrm>
            <a:off x="2886075" y="2924175"/>
            <a:ext cx="4146550" cy="3600450"/>
            <a:chOff x="858" y="1842"/>
            <a:chExt cx="2612" cy="2268"/>
          </a:xfrm>
        </p:grpSpPr>
        <p:sp>
          <p:nvSpPr>
            <p:cNvPr id="7268" name="Line 95"/>
            <p:cNvSpPr>
              <a:spLocks noChangeShapeType="1"/>
            </p:cNvSpPr>
            <p:nvPr/>
          </p:nvSpPr>
          <p:spPr bwMode="auto">
            <a:xfrm>
              <a:off x="884" y="3067"/>
              <a:ext cx="0" cy="10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9" name="Line 96"/>
            <p:cNvSpPr>
              <a:spLocks noChangeShapeType="1"/>
            </p:cNvSpPr>
            <p:nvPr/>
          </p:nvSpPr>
          <p:spPr bwMode="auto">
            <a:xfrm>
              <a:off x="884" y="4110"/>
              <a:ext cx="2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0" name="Line 98"/>
            <p:cNvSpPr>
              <a:spLocks noChangeShapeType="1"/>
            </p:cNvSpPr>
            <p:nvPr/>
          </p:nvSpPr>
          <p:spPr bwMode="auto">
            <a:xfrm flipV="1">
              <a:off x="3470" y="1842"/>
              <a:ext cx="0" cy="2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" name="Line 99"/>
            <p:cNvSpPr>
              <a:spLocks noChangeShapeType="1"/>
            </p:cNvSpPr>
            <p:nvPr/>
          </p:nvSpPr>
          <p:spPr bwMode="auto">
            <a:xfrm flipH="1">
              <a:off x="2835" y="1842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" name="Text Box 125"/>
            <p:cNvSpPr txBox="1">
              <a:spLocks noChangeArrowheads="1"/>
            </p:cNvSpPr>
            <p:nvPr/>
          </p:nvSpPr>
          <p:spPr bwMode="auto">
            <a:xfrm>
              <a:off x="858" y="3082"/>
              <a:ext cx="3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Yes</a:t>
              </a:r>
            </a:p>
          </p:txBody>
        </p:sp>
      </p:grpSp>
      <p:sp>
        <p:nvSpPr>
          <p:cNvPr id="17534" name="Text Box 126"/>
          <p:cNvSpPr txBox="1">
            <a:spLocks noChangeArrowheads="1"/>
          </p:cNvSpPr>
          <p:nvPr/>
        </p:nvSpPr>
        <p:spPr bwMode="auto">
          <a:xfrm>
            <a:off x="3503613" y="43656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</a:p>
        </p:txBody>
      </p:sp>
      <p:grpSp>
        <p:nvGrpSpPr>
          <p:cNvPr id="17564" name="Group 156"/>
          <p:cNvGrpSpPr>
            <a:grpSpLocks/>
          </p:cNvGrpSpPr>
          <p:nvPr/>
        </p:nvGrpSpPr>
        <p:grpSpPr bwMode="auto">
          <a:xfrm>
            <a:off x="6646863" y="1314451"/>
            <a:ext cx="2087562" cy="568325"/>
            <a:chOff x="3227" y="828"/>
            <a:chExt cx="1315" cy="358"/>
          </a:xfrm>
        </p:grpSpPr>
        <p:sp>
          <p:nvSpPr>
            <p:cNvPr id="7265" name="Line 68"/>
            <p:cNvSpPr>
              <a:spLocks noChangeShapeType="1"/>
            </p:cNvSpPr>
            <p:nvPr/>
          </p:nvSpPr>
          <p:spPr bwMode="auto">
            <a:xfrm>
              <a:off x="4542" y="100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6" name="Line 114"/>
            <p:cNvSpPr>
              <a:spLocks noChangeShapeType="1"/>
            </p:cNvSpPr>
            <p:nvPr/>
          </p:nvSpPr>
          <p:spPr bwMode="auto">
            <a:xfrm>
              <a:off x="3227" y="1005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7" name="Text Box 127"/>
            <p:cNvSpPr txBox="1">
              <a:spLocks noChangeArrowheads="1"/>
            </p:cNvSpPr>
            <p:nvPr/>
          </p:nvSpPr>
          <p:spPr bwMode="auto">
            <a:xfrm>
              <a:off x="3276" y="82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No</a:t>
              </a:r>
            </a:p>
          </p:txBody>
        </p:sp>
      </p:grpSp>
      <p:sp>
        <p:nvSpPr>
          <p:cNvPr id="17536" name="Text Box 128"/>
          <p:cNvSpPr txBox="1">
            <a:spLocks noChangeArrowheads="1"/>
          </p:cNvSpPr>
          <p:nvPr/>
        </p:nvSpPr>
        <p:spPr bwMode="auto">
          <a:xfrm>
            <a:off x="1992313" y="43227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</a:p>
        </p:txBody>
      </p:sp>
      <p:grpSp>
        <p:nvGrpSpPr>
          <p:cNvPr id="17588" name="Group 180"/>
          <p:cNvGrpSpPr>
            <a:grpSpLocks/>
          </p:cNvGrpSpPr>
          <p:nvPr/>
        </p:nvGrpSpPr>
        <p:grpSpPr bwMode="auto">
          <a:xfrm>
            <a:off x="9336088" y="2878139"/>
            <a:ext cx="863600" cy="2566987"/>
            <a:chOff x="4921" y="1813"/>
            <a:chExt cx="544" cy="1617"/>
          </a:xfrm>
        </p:grpSpPr>
        <p:sp>
          <p:nvSpPr>
            <p:cNvPr id="7262" name="Line 112"/>
            <p:cNvSpPr>
              <a:spLocks noChangeShapeType="1"/>
            </p:cNvSpPr>
            <p:nvPr/>
          </p:nvSpPr>
          <p:spPr bwMode="auto">
            <a:xfrm>
              <a:off x="4967" y="2024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3" name="Line 113"/>
            <p:cNvSpPr>
              <a:spLocks noChangeShapeType="1"/>
            </p:cNvSpPr>
            <p:nvPr/>
          </p:nvSpPr>
          <p:spPr bwMode="auto">
            <a:xfrm>
              <a:off x="5465" y="2024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4" name="Text Box 129"/>
            <p:cNvSpPr txBox="1">
              <a:spLocks noChangeArrowheads="1"/>
            </p:cNvSpPr>
            <p:nvPr/>
          </p:nvSpPr>
          <p:spPr bwMode="auto">
            <a:xfrm>
              <a:off x="4921" y="1813"/>
              <a:ext cx="3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Yes</a:t>
              </a:r>
            </a:p>
          </p:txBody>
        </p:sp>
      </p:grpSp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7751763" y="28765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7967663" y="3933825"/>
            <a:ext cx="500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Yes</a:t>
            </a:r>
          </a:p>
        </p:txBody>
      </p:sp>
      <p:grpSp>
        <p:nvGrpSpPr>
          <p:cNvPr id="17570" name="Group 162"/>
          <p:cNvGrpSpPr>
            <a:grpSpLocks/>
          </p:cNvGrpSpPr>
          <p:nvPr/>
        </p:nvGrpSpPr>
        <p:grpSpPr bwMode="auto">
          <a:xfrm>
            <a:off x="8308975" y="3473450"/>
            <a:ext cx="1100138" cy="819150"/>
            <a:chOff x="4274" y="2188"/>
            <a:chExt cx="693" cy="516"/>
          </a:xfrm>
        </p:grpSpPr>
        <p:sp>
          <p:nvSpPr>
            <p:cNvPr id="7259" name="Line 110"/>
            <p:cNvSpPr>
              <a:spLocks noChangeShapeType="1"/>
            </p:cNvSpPr>
            <p:nvPr/>
          </p:nvSpPr>
          <p:spPr bwMode="auto">
            <a:xfrm>
              <a:off x="4332" y="2387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0" name="Line 111"/>
            <p:cNvSpPr>
              <a:spLocks noChangeShapeType="1"/>
            </p:cNvSpPr>
            <p:nvPr/>
          </p:nvSpPr>
          <p:spPr bwMode="auto">
            <a:xfrm>
              <a:off x="4967" y="2387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1" name="Text Box 132"/>
            <p:cNvSpPr txBox="1">
              <a:spLocks noChangeArrowheads="1"/>
            </p:cNvSpPr>
            <p:nvPr/>
          </p:nvSpPr>
          <p:spPr bwMode="auto">
            <a:xfrm>
              <a:off x="4274" y="218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No</a:t>
              </a:r>
            </a:p>
          </p:txBody>
        </p:sp>
      </p:grpSp>
      <p:grpSp>
        <p:nvGrpSpPr>
          <p:cNvPr id="17566" name="Group 158"/>
          <p:cNvGrpSpPr>
            <a:grpSpLocks/>
          </p:cNvGrpSpPr>
          <p:nvPr/>
        </p:nvGrpSpPr>
        <p:grpSpPr bwMode="auto">
          <a:xfrm>
            <a:off x="3719513" y="1241425"/>
            <a:ext cx="1884362" cy="598488"/>
            <a:chOff x="1383" y="782"/>
            <a:chExt cx="1187" cy="377"/>
          </a:xfrm>
        </p:grpSpPr>
        <p:sp>
          <p:nvSpPr>
            <p:cNvPr id="7256" name="Line 67"/>
            <p:cNvSpPr>
              <a:spLocks noChangeShapeType="1"/>
            </p:cNvSpPr>
            <p:nvPr/>
          </p:nvSpPr>
          <p:spPr bwMode="auto">
            <a:xfrm>
              <a:off x="1383" y="1002"/>
              <a:ext cx="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7" name="Text Box 69"/>
            <p:cNvSpPr txBox="1">
              <a:spLocks noChangeArrowheads="1"/>
            </p:cNvSpPr>
            <p:nvPr/>
          </p:nvSpPr>
          <p:spPr bwMode="auto">
            <a:xfrm>
              <a:off x="2232" y="782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7258" name="Line 133"/>
            <p:cNvSpPr>
              <a:spLocks noChangeShapeType="1"/>
            </p:cNvSpPr>
            <p:nvPr/>
          </p:nvSpPr>
          <p:spPr bwMode="auto">
            <a:xfrm>
              <a:off x="1391" y="1002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69" name="Group 161"/>
          <p:cNvGrpSpPr>
            <a:grpSpLocks/>
          </p:cNvGrpSpPr>
          <p:nvPr/>
        </p:nvGrpSpPr>
        <p:grpSpPr bwMode="auto">
          <a:xfrm>
            <a:off x="4511675" y="2060576"/>
            <a:ext cx="3816350" cy="504825"/>
            <a:chOff x="1882" y="1298"/>
            <a:chExt cx="2404" cy="318"/>
          </a:xfrm>
        </p:grpSpPr>
        <p:sp>
          <p:nvSpPr>
            <p:cNvPr id="7253" name="Line 80"/>
            <p:cNvSpPr>
              <a:spLocks noChangeShapeType="1"/>
            </p:cNvSpPr>
            <p:nvPr/>
          </p:nvSpPr>
          <p:spPr bwMode="auto">
            <a:xfrm flipV="1">
              <a:off x="3334" y="129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4" name="Line 115"/>
            <p:cNvSpPr>
              <a:spLocks noChangeShapeType="1"/>
            </p:cNvSpPr>
            <p:nvPr/>
          </p:nvSpPr>
          <p:spPr bwMode="auto">
            <a:xfrm>
              <a:off x="3334" y="1616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5" name="Line 134"/>
            <p:cNvSpPr>
              <a:spLocks noChangeShapeType="1"/>
            </p:cNvSpPr>
            <p:nvPr/>
          </p:nvSpPr>
          <p:spPr bwMode="auto">
            <a:xfrm flipH="1">
              <a:off x="1882" y="1298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67" name="Group 159"/>
          <p:cNvGrpSpPr>
            <a:grpSpLocks/>
          </p:cNvGrpSpPr>
          <p:nvPr/>
        </p:nvGrpSpPr>
        <p:grpSpPr bwMode="auto">
          <a:xfrm>
            <a:off x="2952750" y="1782764"/>
            <a:ext cx="1525588" cy="439737"/>
            <a:chOff x="900" y="1123"/>
            <a:chExt cx="961" cy="277"/>
          </a:xfrm>
        </p:grpSpPr>
        <p:sp>
          <p:nvSpPr>
            <p:cNvPr id="7251" name="Text Box 11"/>
            <p:cNvSpPr txBox="1">
              <a:spLocks noChangeArrowheads="1"/>
            </p:cNvSpPr>
            <p:nvPr/>
          </p:nvSpPr>
          <p:spPr bwMode="auto">
            <a:xfrm>
              <a:off x="900" y="1154"/>
              <a:ext cx="96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 dirty="0">
                  <a:latin typeface="Times New Roman" panose="02020603050405020304" pitchFamily="18" charset="0"/>
                </a:rPr>
                <a:t>为正项级数</a:t>
              </a:r>
            </a:p>
          </p:txBody>
        </p:sp>
        <p:graphicFrame>
          <p:nvGraphicFramePr>
            <p:cNvPr id="7252" name="Object 135"/>
            <p:cNvGraphicFramePr>
              <a:graphicFrameLocks noChangeAspect="1"/>
            </p:cNvGraphicFramePr>
            <p:nvPr/>
          </p:nvGraphicFramePr>
          <p:xfrm>
            <a:off x="913" y="1123"/>
            <a:ext cx="31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1" name="Equation" r:id="rId30" imgW="380835" imgH="431613" progId="Equation.DSMT4">
                    <p:embed/>
                  </p:oleObj>
                </mc:Choice>
                <mc:Fallback>
                  <p:oleObj name="Equation" r:id="rId30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" y="1123"/>
                          <a:ext cx="31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7824788" y="1831976"/>
            <a:ext cx="1892300" cy="461963"/>
            <a:chOff x="4001" y="1154"/>
            <a:chExt cx="1192" cy="291"/>
          </a:xfrm>
        </p:grpSpPr>
        <p:sp>
          <p:nvSpPr>
            <p:cNvPr id="7249" name="Text Box 44"/>
            <p:cNvSpPr txBox="1">
              <a:spLocks noChangeArrowheads="1"/>
            </p:cNvSpPr>
            <p:nvPr/>
          </p:nvSpPr>
          <p:spPr bwMode="auto">
            <a:xfrm>
              <a:off x="4001" y="1189"/>
              <a:ext cx="1192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为任意项级数</a:t>
              </a:r>
            </a:p>
          </p:txBody>
        </p:sp>
        <p:graphicFrame>
          <p:nvGraphicFramePr>
            <p:cNvPr id="7250" name="Object 136"/>
            <p:cNvGraphicFramePr>
              <a:graphicFrameLocks noChangeAspect="1"/>
            </p:cNvGraphicFramePr>
            <p:nvPr/>
          </p:nvGraphicFramePr>
          <p:xfrm>
            <a:off x="4050" y="1154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2" name="Equation" r:id="rId31" imgW="380835" imgH="431613" progId="Equation.DSMT4">
                    <p:embed/>
                  </p:oleObj>
                </mc:Choice>
                <mc:Fallback>
                  <p:oleObj name="Equation" r:id="rId31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" y="1154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82" name="Group 174"/>
          <p:cNvGrpSpPr>
            <a:grpSpLocks/>
          </p:cNvGrpSpPr>
          <p:nvPr/>
        </p:nvGrpSpPr>
        <p:grpSpPr bwMode="auto">
          <a:xfrm>
            <a:off x="1804989" y="5648325"/>
            <a:ext cx="906463" cy="750888"/>
            <a:chOff x="177" y="3558"/>
            <a:chExt cx="571" cy="473"/>
          </a:xfrm>
        </p:grpSpPr>
        <p:sp>
          <p:nvSpPr>
            <p:cNvPr id="7246" name="Text Box 23"/>
            <p:cNvSpPr txBox="1">
              <a:spLocks noChangeArrowheads="1"/>
            </p:cNvSpPr>
            <p:nvPr/>
          </p:nvSpPr>
          <p:spPr bwMode="auto">
            <a:xfrm>
              <a:off x="177" y="3776"/>
              <a:ext cx="57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发散</a:t>
              </a:r>
            </a:p>
          </p:txBody>
        </p:sp>
        <p:sp>
          <p:nvSpPr>
            <p:cNvPr id="7247" name="Line 93"/>
            <p:cNvSpPr>
              <a:spLocks noChangeShapeType="1"/>
            </p:cNvSpPr>
            <p:nvPr/>
          </p:nvSpPr>
          <p:spPr bwMode="auto">
            <a:xfrm>
              <a:off x="431" y="355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48" name="Object 137"/>
            <p:cNvGraphicFramePr>
              <a:graphicFrameLocks noChangeAspect="1"/>
            </p:cNvGraphicFramePr>
            <p:nvPr/>
          </p:nvGraphicFramePr>
          <p:xfrm>
            <a:off x="194" y="3740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3" name="Equation" r:id="rId32" imgW="380835" imgH="431613" progId="Equation.DSMT4">
                    <p:embed/>
                  </p:oleObj>
                </mc:Choice>
                <mc:Fallback>
                  <p:oleObj name="Equation" r:id="rId32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" y="3740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84" name="Group 176"/>
          <p:cNvGrpSpPr>
            <a:grpSpLocks/>
          </p:cNvGrpSpPr>
          <p:nvPr/>
        </p:nvGrpSpPr>
        <p:grpSpPr bwMode="auto">
          <a:xfrm>
            <a:off x="3302002" y="5661026"/>
            <a:ext cx="906463" cy="735013"/>
            <a:chOff x="1120" y="3566"/>
            <a:chExt cx="571" cy="463"/>
          </a:xfrm>
        </p:grpSpPr>
        <p:sp>
          <p:nvSpPr>
            <p:cNvPr id="7243" name="Text Box 24"/>
            <p:cNvSpPr txBox="1">
              <a:spLocks noChangeArrowheads="1"/>
            </p:cNvSpPr>
            <p:nvPr/>
          </p:nvSpPr>
          <p:spPr bwMode="auto">
            <a:xfrm>
              <a:off x="1120" y="3776"/>
              <a:ext cx="57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收敛</a:t>
              </a:r>
            </a:p>
          </p:txBody>
        </p:sp>
        <p:sp>
          <p:nvSpPr>
            <p:cNvPr id="7244" name="Line 94"/>
            <p:cNvSpPr>
              <a:spLocks noChangeShapeType="1"/>
            </p:cNvSpPr>
            <p:nvPr/>
          </p:nvSpPr>
          <p:spPr bwMode="auto">
            <a:xfrm>
              <a:off x="1383" y="356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45" name="Object 138"/>
            <p:cNvGraphicFramePr>
              <a:graphicFrameLocks noChangeAspect="1"/>
            </p:cNvGraphicFramePr>
            <p:nvPr/>
          </p:nvGraphicFramePr>
          <p:xfrm>
            <a:off x="1131" y="3738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4" name="Equation" r:id="rId33" imgW="380835" imgH="431613" progId="Equation.DSMT4">
                    <p:embed/>
                  </p:oleObj>
                </mc:Choice>
                <mc:Fallback>
                  <p:oleObj name="Equation" r:id="rId33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3738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75" name="Group 167"/>
          <p:cNvGrpSpPr>
            <a:grpSpLocks/>
          </p:cNvGrpSpPr>
          <p:nvPr/>
        </p:nvGrpSpPr>
        <p:grpSpPr bwMode="auto">
          <a:xfrm>
            <a:off x="4527553" y="5383214"/>
            <a:ext cx="906463" cy="765175"/>
            <a:chOff x="1892" y="3375"/>
            <a:chExt cx="571" cy="482"/>
          </a:xfrm>
        </p:grpSpPr>
        <p:sp>
          <p:nvSpPr>
            <p:cNvPr id="7240" name="Text Box 41"/>
            <p:cNvSpPr txBox="1">
              <a:spLocks noChangeArrowheads="1"/>
            </p:cNvSpPr>
            <p:nvPr/>
          </p:nvSpPr>
          <p:spPr bwMode="auto">
            <a:xfrm>
              <a:off x="1892" y="3606"/>
              <a:ext cx="57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收敛</a:t>
              </a:r>
            </a:p>
          </p:txBody>
        </p:sp>
        <p:sp>
          <p:nvSpPr>
            <p:cNvPr id="7241" name="Line 123"/>
            <p:cNvSpPr>
              <a:spLocks noChangeShapeType="1"/>
            </p:cNvSpPr>
            <p:nvPr/>
          </p:nvSpPr>
          <p:spPr bwMode="auto">
            <a:xfrm>
              <a:off x="2184" y="3375"/>
              <a:ext cx="0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42" name="Object 139"/>
            <p:cNvGraphicFramePr>
              <a:graphicFrameLocks noChangeAspect="1"/>
            </p:cNvGraphicFramePr>
            <p:nvPr/>
          </p:nvGraphicFramePr>
          <p:xfrm>
            <a:off x="1908" y="3566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5" name="Equation" r:id="rId34" imgW="380835" imgH="431613" progId="Equation.DSMT4">
                    <p:embed/>
                  </p:oleObj>
                </mc:Choice>
                <mc:Fallback>
                  <p:oleObj name="Equation" r:id="rId34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3566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76" name="Group 168"/>
          <p:cNvGrpSpPr>
            <a:grpSpLocks/>
          </p:cNvGrpSpPr>
          <p:nvPr/>
        </p:nvGrpSpPr>
        <p:grpSpPr bwMode="auto">
          <a:xfrm>
            <a:off x="5848353" y="5386389"/>
            <a:ext cx="957263" cy="746125"/>
            <a:chOff x="2724" y="3377"/>
            <a:chExt cx="603" cy="470"/>
          </a:xfrm>
        </p:grpSpPr>
        <p:sp>
          <p:nvSpPr>
            <p:cNvPr id="7237" name="Text Box 40"/>
            <p:cNvSpPr txBox="1">
              <a:spLocks noChangeArrowheads="1"/>
            </p:cNvSpPr>
            <p:nvPr/>
          </p:nvSpPr>
          <p:spPr bwMode="auto">
            <a:xfrm>
              <a:off x="2724" y="3596"/>
              <a:ext cx="603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发散</a:t>
              </a:r>
            </a:p>
          </p:txBody>
        </p:sp>
        <p:sp>
          <p:nvSpPr>
            <p:cNvPr id="7238" name="Line 124"/>
            <p:cNvSpPr>
              <a:spLocks noChangeShapeType="1"/>
            </p:cNvSpPr>
            <p:nvPr/>
          </p:nvSpPr>
          <p:spPr bwMode="auto">
            <a:xfrm>
              <a:off x="3042" y="337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39" name="Object 140"/>
            <p:cNvGraphicFramePr>
              <a:graphicFrameLocks noChangeAspect="1"/>
            </p:cNvGraphicFramePr>
            <p:nvPr/>
          </p:nvGraphicFramePr>
          <p:xfrm>
            <a:off x="2754" y="3556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6" name="Equation" r:id="rId35" imgW="380835" imgH="431613" progId="Equation.DSMT4">
                    <p:embed/>
                  </p:oleObj>
                </mc:Choice>
                <mc:Fallback>
                  <p:oleObj name="Equation" r:id="rId35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3556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60" name="Group 152"/>
          <p:cNvGrpSpPr>
            <a:grpSpLocks/>
          </p:cNvGrpSpPr>
          <p:nvPr/>
        </p:nvGrpSpPr>
        <p:grpSpPr bwMode="auto">
          <a:xfrm>
            <a:off x="7175501" y="5873751"/>
            <a:ext cx="1425575" cy="619125"/>
            <a:chOff x="3560" y="3694"/>
            <a:chExt cx="898" cy="390"/>
          </a:xfrm>
        </p:grpSpPr>
        <p:sp>
          <p:nvSpPr>
            <p:cNvPr id="7234" name="Text Box 54"/>
            <p:cNvSpPr txBox="1">
              <a:spLocks noChangeArrowheads="1"/>
            </p:cNvSpPr>
            <p:nvPr/>
          </p:nvSpPr>
          <p:spPr bwMode="auto">
            <a:xfrm>
              <a:off x="3560" y="3821"/>
              <a:ext cx="898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　　条件收敛</a:t>
              </a:r>
            </a:p>
          </p:txBody>
        </p:sp>
        <p:sp>
          <p:nvSpPr>
            <p:cNvPr id="7235" name="Line 109"/>
            <p:cNvSpPr>
              <a:spLocks noChangeShapeType="1"/>
            </p:cNvSpPr>
            <p:nvPr/>
          </p:nvSpPr>
          <p:spPr bwMode="auto">
            <a:xfrm>
              <a:off x="4014" y="369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36" name="Object 141"/>
            <p:cNvGraphicFramePr>
              <a:graphicFrameLocks noChangeAspect="1"/>
            </p:cNvGraphicFramePr>
            <p:nvPr/>
          </p:nvGraphicFramePr>
          <p:xfrm>
            <a:off x="3605" y="3793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7" name="Equation" r:id="rId36" imgW="380835" imgH="431613" progId="Equation.DSMT4">
                    <p:embed/>
                  </p:oleObj>
                </mc:Choice>
                <mc:Fallback>
                  <p:oleObj name="Equation" r:id="rId36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3793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89" name="Group 181"/>
          <p:cNvGrpSpPr>
            <a:grpSpLocks/>
          </p:cNvGrpSpPr>
          <p:nvPr/>
        </p:nvGrpSpPr>
        <p:grpSpPr bwMode="auto">
          <a:xfrm>
            <a:off x="9264654" y="5360988"/>
            <a:ext cx="1319213" cy="461962"/>
            <a:chOff x="4876" y="3377"/>
            <a:chExt cx="831" cy="291"/>
          </a:xfrm>
        </p:grpSpPr>
        <p:sp>
          <p:nvSpPr>
            <p:cNvPr id="7232" name="Text Box 49"/>
            <p:cNvSpPr txBox="1">
              <a:spLocks noChangeArrowheads="1"/>
            </p:cNvSpPr>
            <p:nvPr/>
          </p:nvSpPr>
          <p:spPr bwMode="auto">
            <a:xfrm>
              <a:off x="4876" y="3414"/>
              <a:ext cx="83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绝对收敛</a:t>
              </a:r>
            </a:p>
          </p:txBody>
        </p:sp>
        <p:graphicFrame>
          <p:nvGraphicFramePr>
            <p:cNvPr id="7233" name="Object 142"/>
            <p:cNvGraphicFramePr>
              <a:graphicFrameLocks noChangeAspect="1"/>
            </p:cNvGraphicFramePr>
            <p:nvPr/>
          </p:nvGraphicFramePr>
          <p:xfrm>
            <a:off x="4886" y="3377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8" name="Equation" r:id="rId37" imgW="380835" imgH="431613" progId="Equation.DSMT4">
                    <p:embed/>
                  </p:oleObj>
                </mc:Choice>
                <mc:Fallback>
                  <p:oleObj name="Equation" r:id="rId37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6" y="3377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61" name="Group 153"/>
          <p:cNvGrpSpPr>
            <a:grpSpLocks/>
          </p:cNvGrpSpPr>
          <p:nvPr/>
        </p:nvGrpSpPr>
        <p:grpSpPr bwMode="auto">
          <a:xfrm>
            <a:off x="7104064" y="4005263"/>
            <a:ext cx="1525587" cy="677862"/>
            <a:chOff x="3515" y="2523"/>
            <a:chExt cx="961" cy="427"/>
          </a:xfrm>
        </p:grpSpPr>
        <p:sp>
          <p:nvSpPr>
            <p:cNvPr id="7229" name="Text Box 50"/>
            <p:cNvSpPr txBox="1">
              <a:spLocks noChangeArrowheads="1"/>
            </p:cNvSpPr>
            <p:nvPr/>
          </p:nvSpPr>
          <p:spPr bwMode="auto">
            <a:xfrm>
              <a:off x="3515" y="2688"/>
              <a:ext cx="96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为交错级数</a:t>
              </a:r>
            </a:p>
          </p:txBody>
        </p:sp>
        <p:sp>
          <p:nvSpPr>
            <p:cNvPr id="7230" name="Line 106"/>
            <p:cNvSpPr>
              <a:spLocks noChangeShapeType="1"/>
            </p:cNvSpPr>
            <p:nvPr/>
          </p:nvSpPr>
          <p:spPr bwMode="auto">
            <a:xfrm>
              <a:off x="3998" y="252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31" name="Object 143"/>
            <p:cNvGraphicFramePr>
              <a:graphicFrameLocks noChangeAspect="1"/>
            </p:cNvGraphicFramePr>
            <p:nvPr/>
          </p:nvGraphicFramePr>
          <p:xfrm>
            <a:off x="3537" y="2659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9" name="Equation" r:id="rId38" imgW="380835" imgH="431613" progId="Equation.DSMT4">
                    <p:embed/>
                  </p:oleObj>
                </mc:Choice>
                <mc:Fallback>
                  <p:oleObj name="Equation" r:id="rId38" imgW="38083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2659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62" name="Group 154"/>
          <p:cNvGrpSpPr>
            <a:grpSpLocks/>
          </p:cNvGrpSpPr>
          <p:nvPr/>
        </p:nvGrpSpPr>
        <p:grpSpPr bwMode="auto">
          <a:xfrm>
            <a:off x="8111332" y="2781914"/>
            <a:ext cx="1296988" cy="709613"/>
            <a:chOff x="4150" y="1758"/>
            <a:chExt cx="817" cy="447"/>
          </a:xfrm>
        </p:grpSpPr>
        <p:sp>
          <p:nvSpPr>
            <p:cNvPr id="7226" name="Line 116"/>
            <p:cNvSpPr>
              <a:spLocks noChangeShapeType="1"/>
            </p:cNvSpPr>
            <p:nvPr/>
          </p:nvSpPr>
          <p:spPr bwMode="auto">
            <a:xfrm>
              <a:off x="4558" y="175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7" name="AutoShape 150"/>
            <p:cNvSpPr>
              <a:spLocks noChangeArrowheads="1"/>
            </p:cNvSpPr>
            <p:nvPr/>
          </p:nvSpPr>
          <p:spPr bwMode="auto">
            <a:xfrm>
              <a:off x="4150" y="1842"/>
              <a:ext cx="817" cy="363"/>
            </a:xfrm>
            <a:prstGeom prst="diamond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prstClr val="white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600" b="1" dirty="0" smtClean="0">
                  <a:solidFill>
                    <a:prstClr val="white"/>
                  </a:solidFill>
                  <a:latin typeface="Times New Roman" panose="02020603050405020304" pitchFamily="18" charset="0"/>
                </a:rPr>
                <a:t>            </a:t>
              </a:r>
              <a:r>
                <a:rPr lang="zh-CN" altLang="en-US" sz="1600" b="1" dirty="0" smtClean="0">
                  <a:solidFill>
                    <a:prstClr val="white"/>
                  </a:solidFill>
                  <a:latin typeface="Times New Roman" panose="02020603050405020304" pitchFamily="18" charset="0"/>
                </a:rPr>
                <a:t>收敛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28" name="Object 1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6234204"/>
                </p:ext>
              </p:extLst>
            </p:nvPr>
          </p:nvGraphicFramePr>
          <p:xfrm>
            <a:off x="4346" y="1882"/>
            <a:ext cx="31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0" name="Equation" r:id="rId39" imgW="466882" imgH="409688" progId="Equation.DSMT4">
                    <p:embed/>
                  </p:oleObj>
                </mc:Choice>
                <mc:Fallback>
                  <p:oleObj name="Equation" r:id="rId39" imgW="466882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" y="1882"/>
                          <a:ext cx="31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9" name="Group 151"/>
          <p:cNvGrpSpPr>
            <a:grpSpLocks/>
          </p:cNvGrpSpPr>
          <p:nvPr/>
        </p:nvGrpSpPr>
        <p:grpSpPr bwMode="auto">
          <a:xfrm>
            <a:off x="7096126" y="5216525"/>
            <a:ext cx="1592263" cy="660400"/>
            <a:chOff x="3510" y="3286"/>
            <a:chExt cx="1003" cy="416"/>
          </a:xfrm>
        </p:grpSpPr>
        <p:sp>
          <p:nvSpPr>
            <p:cNvPr id="7222" name="Text Box 53"/>
            <p:cNvSpPr txBox="1">
              <a:spLocks noChangeArrowheads="1"/>
            </p:cNvSpPr>
            <p:nvPr/>
          </p:nvSpPr>
          <p:spPr bwMode="auto">
            <a:xfrm>
              <a:off x="3515" y="3475"/>
              <a:ext cx="998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且                      </a:t>
              </a:r>
            </a:p>
          </p:txBody>
        </p:sp>
        <p:sp>
          <p:nvSpPr>
            <p:cNvPr id="7223" name="Line 108"/>
            <p:cNvSpPr>
              <a:spLocks noChangeShapeType="1"/>
            </p:cNvSpPr>
            <p:nvPr/>
          </p:nvSpPr>
          <p:spPr bwMode="auto">
            <a:xfrm>
              <a:off x="4014" y="3286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24" name="Object 144"/>
            <p:cNvGraphicFramePr>
              <a:graphicFrameLocks noChangeAspect="1"/>
            </p:cNvGraphicFramePr>
            <p:nvPr/>
          </p:nvGraphicFramePr>
          <p:xfrm>
            <a:off x="4069" y="3515"/>
            <a:ext cx="44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1" name="Equation" r:id="rId41" imgW="660400" imgH="279400" progId="Equation.DSMT4">
                    <p:embed/>
                  </p:oleObj>
                </mc:Choice>
                <mc:Fallback>
                  <p:oleObj name="Equation" r:id="rId41" imgW="6604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3515"/>
                          <a:ext cx="44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5" name="Object 102"/>
            <p:cNvGraphicFramePr>
              <a:graphicFrameLocks noChangeAspect="1"/>
            </p:cNvGraphicFramePr>
            <p:nvPr/>
          </p:nvGraphicFramePr>
          <p:xfrm>
            <a:off x="3510" y="3521"/>
            <a:ext cx="424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2" name="Equation" r:id="rId43" imgW="634725" imgH="228501" progId="Equation.DSMT4">
                    <p:embed/>
                  </p:oleObj>
                </mc:Choice>
                <mc:Fallback>
                  <p:oleObj name="Equation" r:id="rId43" imgW="634725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3521"/>
                          <a:ext cx="424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91" name="Group 183"/>
          <p:cNvGrpSpPr>
            <a:grpSpLocks/>
          </p:cNvGrpSpPr>
          <p:nvPr/>
        </p:nvGrpSpPr>
        <p:grpSpPr bwMode="auto">
          <a:xfrm>
            <a:off x="5937250" y="4235451"/>
            <a:ext cx="850900" cy="1128713"/>
            <a:chOff x="2770" y="2667"/>
            <a:chExt cx="536" cy="711"/>
          </a:xfrm>
        </p:grpSpPr>
        <p:sp>
          <p:nvSpPr>
            <p:cNvPr id="7219" name="Text Box 184"/>
            <p:cNvSpPr txBox="1">
              <a:spLocks noChangeArrowheads="1"/>
            </p:cNvSpPr>
            <p:nvPr/>
          </p:nvSpPr>
          <p:spPr bwMode="auto">
            <a:xfrm>
              <a:off x="2770" y="3158"/>
              <a:ext cx="536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 </a:t>
              </a:r>
            </a:p>
          </p:txBody>
        </p:sp>
        <p:sp>
          <p:nvSpPr>
            <p:cNvPr id="7220" name="Line 185"/>
            <p:cNvSpPr>
              <a:spLocks noChangeShapeType="1"/>
            </p:cNvSpPr>
            <p:nvPr/>
          </p:nvSpPr>
          <p:spPr bwMode="auto">
            <a:xfrm>
              <a:off x="3021" y="2667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21" name="Object 186"/>
            <p:cNvGraphicFramePr>
              <a:graphicFrameLocks noChangeAspect="1"/>
            </p:cNvGraphicFramePr>
            <p:nvPr/>
          </p:nvGraphicFramePr>
          <p:xfrm>
            <a:off x="2817" y="3158"/>
            <a:ext cx="45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3" name="公式" r:id="rId45" imgW="469900" imgH="228600" progId="Equation.3">
                    <p:embed/>
                  </p:oleObj>
                </mc:Choice>
                <mc:Fallback>
                  <p:oleObj name="公式" r:id="rId45" imgW="469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" y="3158"/>
                          <a:ext cx="45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9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74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174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1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1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1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1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1000"/>
                                        <p:tgtEl>
                                          <p:spTgt spid="1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1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1000"/>
                                        <p:tgtEl>
                                          <p:spTgt spid="1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1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1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1000"/>
                                        <p:tgtEl>
                                          <p:spTgt spid="1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1000"/>
                                        <p:tgtEl>
                                          <p:spTgt spid="1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1000"/>
                                        <p:tgtEl>
                                          <p:spTgt spid="1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10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1000"/>
                                        <p:tgtEl>
                                          <p:spTgt spid="1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0"/>
                                        <p:tgtEl>
                                          <p:spTgt spid="1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10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1000"/>
                                        <p:tgtEl>
                                          <p:spTgt spid="1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1000"/>
                                        <p:tgtEl>
                                          <p:spTgt spid="1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1000"/>
                                        <p:tgtEl>
                                          <p:spTgt spid="1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1000"/>
                                        <p:tgtEl>
                                          <p:spTgt spid="1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10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10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1000"/>
                                        <p:tgtEl>
                                          <p:spTgt spid="1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1000"/>
                                        <p:tgtEl>
                                          <p:spTgt spid="1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1000"/>
                                        <p:tgtEl>
                                          <p:spTgt spid="1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1000"/>
                                        <p:tgtEl>
                                          <p:spTgt spid="1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10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1000"/>
                                        <p:tgtEl>
                                          <p:spTgt spid="1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10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10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1000"/>
                                        <p:tgtEl>
                                          <p:spTgt spid="1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1000"/>
                                        <p:tgtEl>
                                          <p:spTgt spid="1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10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1000"/>
                                        <p:tgtEl>
                                          <p:spTgt spid="1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10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21" grpId="0" animBg="1"/>
      <p:bldP spid="17422" grpId="0" build="allAtOnce" animBg="1"/>
      <p:bldP spid="17423" grpId="0" build="allAtOnce" animBg="1"/>
      <p:bldP spid="17459" grpId="0" animBg="1"/>
      <p:bldP spid="17534" grpId="0"/>
      <p:bldP spid="17536" grpId="0"/>
      <p:bldP spid="17538" grpId="0"/>
      <p:bldP spid="1753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4669" y="556900"/>
            <a:ext cx="1378239" cy="839262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F0000"/>
                </a:solidFill>
              </a:rPr>
              <a:t>小结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4710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DD9EABC-70B0-42B3-BDDF-0A3610F25C30}" type="slidenum">
              <a:rPr lang="en-US" altLang="zh-CN" sz="1200">
                <a:solidFill>
                  <a:schemeClr val="accent2"/>
                </a:solidFill>
              </a:rPr>
              <a:pPr/>
              <a:t>43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84669" y="1516125"/>
            <a:ext cx="8331200" cy="4840225"/>
            <a:chOff x="1651000" y="1286638"/>
            <a:chExt cx="8331200" cy="4840225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651000" y="1286638"/>
              <a:ext cx="8331200" cy="4840225"/>
              <a:chOff x="576" y="1152"/>
              <a:chExt cx="4752" cy="2762"/>
            </a:xfrm>
          </p:grpSpPr>
          <p:sp>
            <p:nvSpPr>
              <p:cNvPr id="47109" name="Line 4"/>
              <p:cNvSpPr>
                <a:spLocks noChangeShapeType="1"/>
              </p:cNvSpPr>
              <p:nvPr/>
            </p:nvSpPr>
            <p:spPr bwMode="auto">
              <a:xfrm>
                <a:off x="576" y="1152"/>
                <a:ext cx="47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0" name="Line 5"/>
              <p:cNvSpPr>
                <a:spLocks noChangeShapeType="1"/>
              </p:cNvSpPr>
              <p:nvPr/>
            </p:nvSpPr>
            <p:spPr bwMode="auto">
              <a:xfrm flipV="1">
                <a:off x="576" y="3901"/>
                <a:ext cx="4752" cy="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1" name="Line 6"/>
              <p:cNvSpPr>
                <a:spLocks noChangeShapeType="1"/>
              </p:cNvSpPr>
              <p:nvPr/>
            </p:nvSpPr>
            <p:spPr bwMode="auto">
              <a:xfrm>
                <a:off x="5328" y="1152"/>
                <a:ext cx="0" cy="27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2" name="Line 7"/>
              <p:cNvSpPr>
                <a:spLocks noChangeShapeType="1"/>
              </p:cNvSpPr>
              <p:nvPr/>
            </p:nvSpPr>
            <p:spPr bwMode="auto">
              <a:xfrm>
                <a:off x="576" y="1536"/>
                <a:ext cx="47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3" name="Line 8"/>
              <p:cNvSpPr>
                <a:spLocks noChangeShapeType="1"/>
              </p:cNvSpPr>
              <p:nvPr/>
            </p:nvSpPr>
            <p:spPr bwMode="auto">
              <a:xfrm>
                <a:off x="3168" y="1152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4" name="Line 9"/>
              <p:cNvSpPr>
                <a:spLocks noChangeShapeType="1"/>
              </p:cNvSpPr>
              <p:nvPr/>
            </p:nvSpPr>
            <p:spPr bwMode="auto">
              <a:xfrm flipH="1">
                <a:off x="1104" y="1152"/>
                <a:ext cx="0" cy="27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5" name="Text Box 10"/>
              <p:cNvSpPr txBox="1">
                <a:spLocks noChangeArrowheads="1"/>
              </p:cNvSpPr>
              <p:nvPr/>
            </p:nvSpPr>
            <p:spPr bwMode="auto">
              <a:xfrm>
                <a:off x="1392" y="1152"/>
                <a:ext cx="168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正 项 级 数</a:t>
                </a:r>
                <a:endParaRPr lang="zh-CN" altLang="en-US" sz="2000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116" name="Text Box 11"/>
              <p:cNvSpPr txBox="1">
                <a:spLocks noChangeArrowheads="1"/>
              </p:cNvSpPr>
              <p:nvPr/>
            </p:nvSpPr>
            <p:spPr bwMode="auto">
              <a:xfrm>
                <a:off x="3600" y="1152"/>
                <a:ext cx="168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任意项级数</a:t>
                </a:r>
                <a:endParaRPr lang="zh-CN" altLang="en-US" sz="2000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117" name="Text Box 12"/>
              <p:cNvSpPr txBox="1">
                <a:spLocks noChangeArrowheads="1"/>
              </p:cNvSpPr>
              <p:nvPr/>
            </p:nvSpPr>
            <p:spPr bwMode="auto">
              <a:xfrm>
                <a:off x="672" y="1968"/>
                <a:ext cx="336" cy="1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3600" b="1" dirty="0" smtClean="0">
                    <a:solidFill>
                      <a:srgbClr val="800080"/>
                    </a:solidFill>
                    <a:ea typeface="黑体" panose="02010609060101010101" pitchFamily="49" charset="-122"/>
                  </a:rPr>
                  <a:t>判</a:t>
                </a:r>
                <a:endParaRPr lang="en-US" altLang="zh-CN" sz="3600" b="1" dirty="0" smtClean="0">
                  <a:solidFill>
                    <a:srgbClr val="80008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3600" b="1" dirty="0" smtClean="0">
                    <a:solidFill>
                      <a:srgbClr val="800080"/>
                    </a:solidFill>
                    <a:ea typeface="黑体" panose="02010609060101010101" pitchFamily="49" charset="-122"/>
                  </a:rPr>
                  <a:t>别</a:t>
                </a:r>
                <a:endParaRPr lang="en-US" altLang="zh-CN" sz="3600" b="1" dirty="0" smtClean="0">
                  <a:solidFill>
                    <a:srgbClr val="80008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3600" b="1" dirty="0" smtClean="0">
                    <a:solidFill>
                      <a:srgbClr val="800080"/>
                    </a:solidFill>
                    <a:ea typeface="黑体" panose="02010609060101010101" pitchFamily="49" charset="-122"/>
                  </a:rPr>
                  <a:t>法</a:t>
                </a:r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18" name="Text Box 13"/>
              <p:cNvSpPr txBox="1">
                <a:spLocks noChangeArrowheads="1"/>
              </p:cNvSpPr>
              <p:nvPr/>
            </p:nvSpPr>
            <p:spPr bwMode="auto">
              <a:xfrm>
                <a:off x="1296" y="1632"/>
                <a:ext cx="96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1.</a:t>
                </a:r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19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968"/>
                <a:ext cx="96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2.</a:t>
                </a:r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21" name="Text Box 16"/>
              <p:cNvSpPr txBox="1">
                <a:spLocks noChangeArrowheads="1"/>
              </p:cNvSpPr>
              <p:nvPr/>
            </p:nvSpPr>
            <p:spPr bwMode="auto">
              <a:xfrm>
                <a:off x="1296" y="2976"/>
                <a:ext cx="1536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5.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比较法</a:t>
                </a:r>
              </a:p>
            </p:txBody>
          </p:sp>
          <p:sp>
            <p:nvSpPr>
              <p:cNvPr id="47122" name="Text Box 17"/>
              <p:cNvSpPr txBox="1">
                <a:spLocks noChangeArrowheads="1"/>
              </p:cNvSpPr>
              <p:nvPr/>
            </p:nvSpPr>
            <p:spPr bwMode="auto">
              <a:xfrm>
                <a:off x="1296" y="3264"/>
                <a:ext cx="1536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6.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比值法</a:t>
                </a:r>
              </a:p>
            </p:txBody>
          </p:sp>
          <p:sp>
            <p:nvSpPr>
              <p:cNvPr id="47123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552"/>
                <a:ext cx="1536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7.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根值法</a:t>
                </a:r>
              </a:p>
            </p:txBody>
          </p:sp>
          <p:sp>
            <p:nvSpPr>
              <p:cNvPr id="47124" name="Text Box 19"/>
              <p:cNvSpPr txBox="1">
                <a:spLocks noChangeArrowheads="1"/>
              </p:cNvSpPr>
              <p:nvPr/>
            </p:nvSpPr>
            <p:spPr bwMode="auto">
              <a:xfrm>
                <a:off x="3360" y="2955"/>
                <a:ext cx="1536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4.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绝对收敛</a:t>
                </a:r>
              </a:p>
            </p:txBody>
          </p:sp>
          <p:sp>
            <p:nvSpPr>
              <p:cNvPr id="47125" name="Text Box 20"/>
              <p:cNvSpPr txBox="1">
                <a:spLocks noChangeArrowheads="1"/>
              </p:cNvSpPr>
              <p:nvPr/>
            </p:nvSpPr>
            <p:spPr bwMode="auto">
              <a:xfrm>
                <a:off x="3360" y="3247"/>
                <a:ext cx="1680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5.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交错级数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(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莱布尼茨定理</a:t>
                </a: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)</a:t>
                </a:r>
              </a:p>
            </p:txBody>
          </p:sp>
          <p:sp>
            <p:nvSpPr>
              <p:cNvPr id="47126" name="Line 21"/>
              <p:cNvSpPr>
                <a:spLocks noChangeShapeType="1"/>
              </p:cNvSpPr>
              <p:nvPr/>
            </p:nvSpPr>
            <p:spPr bwMode="auto">
              <a:xfrm flipH="1">
                <a:off x="3168" y="2976"/>
                <a:ext cx="0" cy="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7" name="Text Box 22"/>
              <p:cNvSpPr txBox="1">
                <a:spLocks noChangeArrowheads="1"/>
              </p:cNvSpPr>
              <p:nvPr/>
            </p:nvSpPr>
            <p:spPr bwMode="auto">
              <a:xfrm>
                <a:off x="1296" y="2304"/>
                <a:ext cx="1824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3</a:t>
                </a:r>
                <a:r>
                  <a:rPr lang="en-US" altLang="zh-CN" b="1" dirty="0" smtClean="0">
                    <a:solidFill>
                      <a:schemeClr val="tx1"/>
                    </a:solidFill>
                    <a:ea typeface="宋体" panose="02010600030101010101" pitchFamily="2" charset="-122"/>
                  </a:rPr>
                  <a:t>.  </a:t>
                </a:r>
                <a:r>
                  <a:rPr lang="zh-CN" altLang="en-US" b="1" dirty="0" smtClean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按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基本性质</a:t>
                </a: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;</a:t>
                </a:r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28" name="Line 23"/>
              <p:cNvSpPr>
                <a:spLocks noChangeShapeType="1"/>
              </p:cNvSpPr>
              <p:nvPr/>
            </p:nvSpPr>
            <p:spPr bwMode="auto">
              <a:xfrm>
                <a:off x="1104" y="2945"/>
                <a:ext cx="4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7129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6039349"/>
                  </p:ext>
                </p:extLst>
              </p:nvPr>
            </p:nvGraphicFramePr>
            <p:xfrm>
              <a:off x="1580" y="1660"/>
              <a:ext cx="2216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20" name="公式" r:id="rId4" imgW="3657600" imgH="457200" progId="Equation.3">
                      <p:embed/>
                    </p:oleObj>
                  </mc:Choice>
                  <mc:Fallback>
                    <p:oleObj name="公式" r:id="rId4" imgW="365760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0" y="1660"/>
                            <a:ext cx="2216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0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6378374"/>
                  </p:ext>
                </p:extLst>
              </p:nvPr>
            </p:nvGraphicFramePr>
            <p:xfrm>
              <a:off x="1584" y="2016"/>
              <a:ext cx="270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21" name="公式" r:id="rId6" imgW="4686300" imgH="457200" progId="Equation.3">
                      <p:embed/>
                    </p:oleObj>
                  </mc:Choice>
                  <mc:Fallback>
                    <p:oleObj name="公式" r:id="rId6" imgW="468630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2016"/>
                            <a:ext cx="270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31" name="Line 26"/>
              <p:cNvSpPr>
                <a:spLocks noChangeShapeType="1"/>
              </p:cNvSpPr>
              <p:nvPr/>
            </p:nvSpPr>
            <p:spPr bwMode="auto">
              <a:xfrm>
                <a:off x="576" y="1152"/>
                <a:ext cx="0" cy="27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2" name="Line 27"/>
              <p:cNvSpPr>
                <a:spLocks noChangeShapeType="1"/>
              </p:cNvSpPr>
              <p:nvPr/>
            </p:nvSpPr>
            <p:spPr bwMode="auto">
              <a:xfrm flipH="1">
                <a:off x="2784" y="2075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2913303" y="3819034"/>
              <a:ext cx="2692913" cy="523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r>
                <a:rPr lang="en-US" altLang="zh-CN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.  </a:t>
              </a:r>
              <a:r>
                <a:rPr lang="zh-CN" altLang="en-US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充要条件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0119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244" y="704805"/>
            <a:ext cx="609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905778"/>
              </p:ext>
            </p:extLst>
          </p:nvPr>
        </p:nvGraphicFramePr>
        <p:xfrm>
          <a:off x="2452494" y="783774"/>
          <a:ext cx="3732771" cy="45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5" name="公式" r:id="rId3" imgW="3495518" imgH="390691" progId="Equation.3">
                  <p:embed/>
                </p:oleObj>
              </mc:Choice>
              <mc:Fallback>
                <p:oleObj name="公式" r:id="rId3" imgW="3495518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494" y="783774"/>
                        <a:ext cx="3732771" cy="456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04643"/>
              </p:ext>
            </p:extLst>
          </p:nvPr>
        </p:nvGraphicFramePr>
        <p:xfrm>
          <a:off x="6193559" y="553571"/>
          <a:ext cx="20123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6" name="Equation" r:id="rId5" imgW="876240" imgH="444240" progId="Equation.DSMT4">
                  <p:embed/>
                </p:oleObj>
              </mc:Choice>
              <mc:Fallback>
                <p:oleObj name="Equation" r:id="rId5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559" y="553571"/>
                        <a:ext cx="2012362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8278002" y="825823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则级数</a:t>
            </a:r>
          </a:p>
        </p:txBody>
      </p:sp>
      <p:graphicFrame>
        <p:nvGraphicFramePr>
          <p:cNvPr id="228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87417"/>
              </p:ext>
            </p:extLst>
          </p:nvPr>
        </p:nvGraphicFramePr>
        <p:xfrm>
          <a:off x="2458605" y="1205240"/>
          <a:ext cx="4149664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7" name="Equation" r:id="rId8" imgW="1993680" imgH="482400" progId="Equation.DSMT4">
                  <p:embed/>
                </p:oleObj>
              </mc:Choice>
              <mc:Fallback>
                <p:oleObj name="Equation" r:id="rId8" imgW="1993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605" y="1205240"/>
                        <a:ext cx="4149664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620686" y="2207959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发散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            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绝对收敛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620686" y="2787831"/>
            <a:ext cx="746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条件收敛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    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收敛性根据条件不能确定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1978758" y="344949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分析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2283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163427"/>
              </p:ext>
            </p:extLst>
          </p:nvPr>
        </p:nvGraphicFramePr>
        <p:xfrm>
          <a:off x="3175000" y="3394005"/>
          <a:ext cx="1943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8" name="公式" r:id="rId10" imgW="1905179" imgH="657364" progId="Equation.3">
                  <p:embed/>
                </p:oleObj>
              </mc:Choice>
              <mc:Fallback>
                <p:oleObj name="公式" r:id="rId10" imgW="1905179" imgH="657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3394005"/>
                        <a:ext cx="1943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185936"/>
              </p:ext>
            </p:extLst>
          </p:nvPr>
        </p:nvGraphicFramePr>
        <p:xfrm>
          <a:off x="5308600" y="3386137"/>
          <a:ext cx="1473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" name="公式" r:id="rId12" imgW="1438297" imgH="581018" progId="Equation.3">
                  <p:embed/>
                </p:oleObj>
              </mc:Choice>
              <mc:Fallback>
                <p:oleObj name="公式" r:id="rId12" imgW="1438297" imgH="5810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3386137"/>
                        <a:ext cx="1473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6731000" y="3411035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∴ 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错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05425" y="2303934"/>
            <a:ext cx="457200" cy="457200"/>
            <a:chOff x="1776" y="1200"/>
            <a:chExt cx="288" cy="288"/>
          </a:xfrm>
        </p:grpSpPr>
        <p:sp>
          <p:nvSpPr>
            <p:cNvPr id="48158" name="Line 14"/>
            <p:cNvSpPr>
              <a:spLocks noChangeShapeType="1"/>
            </p:cNvSpPr>
            <p:nvPr/>
          </p:nvSpPr>
          <p:spPr bwMode="auto">
            <a:xfrm flipH="1">
              <a:off x="1776" y="1200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Line 15"/>
            <p:cNvSpPr>
              <a:spLocks noChangeShapeType="1"/>
            </p:cNvSpPr>
            <p:nvPr/>
          </p:nvSpPr>
          <p:spPr bwMode="auto">
            <a:xfrm>
              <a:off x="1776" y="1200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83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991702"/>
              </p:ext>
            </p:extLst>
          </p:nvPr>
        </p:nvGraphicFramePr>
        <p:xfrm>
          <a:off x="2520950" y="4303570"/>
          <a:ext cx="2209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" name="公式" r:id="rId14" imgW="2171610" imgH="581018" progId="Equation.3">
                  <p:embed/>
                </p:oleObj>
              </mc:Choice>
              <mc:Fallback>
                <p:oleObj name="公式" r:id="rId14" imgW="2171610" imgH="5810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4303570"/>
                        <a:ext cx="2209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9" name="Text Box 17"/>
          <p:cNvSpPr txBox="1">
            <a:spLocks noChangeArrowheads="1"/>
          </p:cNvSpPr>
          <p:nvPr/>
        </p:nvSpPr>
        <p:spPr bwMode="auto">
          <a:xfrm>
            <a:off x="1903713" y="4282208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又</a:t>
            </a:r>
          </a:p>
        </p:txBody>
      </p:sp>
      <p:graphicFrame>
        <p:nvGraphicFramePr>
          <p:cNvPr id="2283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256184"/>
              </p:ext>
            </p:extLst>
          </p:nvPr>
        </p:nvGraphicFramePr>
        <p:xfrm>
          <a:off x="4778375" y="4282208"/>
          <a:ext cx="151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" name="公式" r:id="rId16" imgW="1476308" imgH="581018" progId="Equation.3">
                  <p:embed/>
                </p:oleObj>
              </mc:Choice>
              <mc:Fallback>
                <p:oleObj name="公式" r:id="rId16" imgW="1476308" imgH="5810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4282208"/>
                        <a:ext cx="1511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810827" y="1468765"/>
            <a:ext cx="106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228372" name="Line 20"/>
          <p:cNvSpPr>
            <a:spLocks noChangeShapeType="1"/>
          </p:cNvSpPr>
          <p:nvPr/>
        </p:nvSpPr>
        <p:spPr bwMode="auto">
          <a:xfrm>
            <a:off x="4195186" y="4366348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3" name="Line 21"/>
          <p:cNvSpPr>
            <a:spLocks noChangeShapeType="1"/>
          </p:cNvSpPr>
          <p:nvPr/>
        </p:nvSpPr>
        <p:spPr bwMode="auto">
          <a:xfrm>
            <a:off x="5118100" y="4316270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3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330021"/>
              </p:ext>
            </p:extLst>
          </p:nvPr>
        </p:nvGraphicFramePr>
        <p:xfrm>
          <a:off x="6344227" y="4257674"/>
          <a:ext cx="151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2" name="公式" r:id="rId18" imgW="1476308" imgH="581018" progId="Equation.3">
                  <p:embed/>
                </p:oleObj>
              </mc:Choice>
              <mc:Fallback>
                <p:oleObj name="公式" r:id="rId18" imgW="1476308" imgH="5810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4227" y="4257674"/>
                        <a:ext cx="1511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070628"/>
              </p:ext>
            </p:extLst>
          </p:nvPr>
        </p:nvGraphicFramePr>
        <p:xfrm>
          <a:off x="7901121" y="4292600"/>
          <a:ext cx="1524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3" name="公式" r:id="rId20" imgW="1485990" imgH="581018" progId="Equation.3">
                  <p:embed/>
                </p:oleObj>
              </mc:Choice>
              <mc:Fallback>
                <p:oleObj name="公式" r:id="rId20" imgW="1485990" imgH="5810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1121" y="4292600"/>
                        <a:ext cx="1524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049402"/>
              </p:ext>
            </p:extLst>
          </p:nvPr>
        </p:nvGraphicFramePr>
        <p:xfrm>
          <a:off x="3251200" y="5026025"/>
          <a:ext cx="3479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4" name="公式" r:id="rId22" imgW="3438503" imgH="619012" progId="Equation.3">
                  <p:embed/>
                </p:oleObj>
              </mc:Choice>
              <mc:Fallback>
                <p:oleObj name="公式" r:id="rId22" imgW="3438503" imgH="6190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5026025"/>
                        <a:ext cx="3479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77" name="Line 25"/>
          <p:cNvSpPr>
            <a:spLocks noChangeShapeType="1"/>
          </p:cNvSpPr>
          <p:nvPr/>
        </p:nvSpPr>
        <p:spPr bwMode="auto">
          <a:xfrm>
            <a:off x="5762625" y="4316270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8" name="Line 26"/>
          <p:cNvSpPr>
            <a:spLocks noChangeShapeType="1"/>
          </p:cNvSpPr>
          <p:nvPr/>
        </p:nvSpPr>
        <p:spPr bwMode="auto">
          <a:xfrm>
            <a:off x="6642677" y="4305300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9" name="Line 27"/>
          <p:cNvSpPr>
            <a:spLocks noChangeShapeType="1"/>
          </p:cNvSpPr>
          <p:nvPr/>
        </p:nvSpPr>
        <p:spPr bwMode="auto">
          <a:xfrm>
            <a:off x="7324431" y="4298373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80" name="Line 28"/>
          <p:cNvSpPr>
            <a:spLocks noChangeShapeType="1"/>
          </p:cNvSpPr>
          <p:nvPr/>
        </p:nvSpPr>
        <p:spPr bwMode="auto">
          <a:xfrm>
            <a:off x="8205921" y="4364399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81" name="Line 29"/>
          <p:cNvSpPr>
            <a:spLocks noChangeShapeType="1"/>
          </p:cNvSpPr>
          <p:nvPr/>
        </p:nvSpPr>
        <p:spPr bwMode="auto">
          <a:xfrm>
            <a:off x="5305425" y="5094211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3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448571"/>
              </p:ext>
            </p:extLst>
          </p:nvPr>
        </p:nvGraphicFramePr>
        <p:xfrm>
          <a:off x="3079750" y="5832476"/>
          <a:ext cx="2832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5" name="公式" r:id="rId24" imgW="2790892" imgH="619012" progId="Equation.3">
                  <p:embed/>
                </p:oleObj>
              </mc:Choice>
              <mc:Fallback>
                <p:oleObj name="公式" r:id="rId24" imgW="2790892" imgH="6190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5832476"/>
                        <a:ext cx="2832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4B4BFBC-839F-4438-835A-06C950B6ABD6}" type="slidenum">
              <a:rPr lang="en-US" altLang="zh-CN" sz="1200">
                <a:solidFill>
                  <a:schemeClr val="accent2"/>
                </a:solidFill>
              </a:rPr>
              <a:pPr/>
              <a:t>44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8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8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8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8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2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2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2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2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2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build="p" autoUpdateAnimBg="0"/>
      <p:bldP spid="228359" grpId="0" build="p" autoUpdateAnimBg="0"/>
      <p:bldP spid="228360" grpId="0" build="p" autoUpdateAnimBg="0"/>
      <p:bldP spid="228361" grpId="0" build="p" autoUpdateAnimBg="0"/>
      <p:bldP spid="228364" grpId="0" build="p" autoUpdateAnimBg="0"/>
      <p:bldP spid="228369" grpId="0" build="p" autoUpdateAnimBg="0"/>
      <p:bldP spid="228371" grpId="0" build="p" autoUpdateAnimBg="0"/>
      <p:bldP spid="228372" grpId="0" animBg="1"/>
      <p:bldP spid="228373" grpId="0" animBg="1"/>
      <p:bldP spid="228377" grpId="0" animBg="1"/>
      <p:bldP spid="228378" grpId="0" animBg="1"/>
      <p:bldP spid="228379" grpId="0" animBg="1"/>
      <p:bldP spid="228380" grpId="0" animBg="1"/>
      <p:bldP spid="22838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950308" y="97184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绝对收敛级数的性质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057400" y="1554549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、级数的重排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57400" y="2143812"/>
            <a:ext cx="4635500" cy="1008063"/>
            <a:chOff x="2298700" y="1671637"/>
            <a:chExt cx="4635500" cy="1008063"/>
          </a:xfrm>
        </p:grpSpPr>
        <p:graphicFrame>
          <p:nvGraphicFramePr>
            <p:cNvPr id="4915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034405"/>
                </p:ext>
              </p:extLst>
            </p:nvPr>
          </p:nvGraphicFramePr>
          <p:xfrm>
            <a:off x="3378200" y="1752600"/>
            <a:ext cx="3556000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62" name="Equation" r:id="rId4" imgW="3556000" imgH="927100" progId="Equation.3">
                    <p:embed/>
                  </p:oleObj>
                </mc:Choice>
                <mc:Fallback>
                  <p:oleObj name="Equation" r:id="rId4" imgW="3556000" imgH="927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200" y="1752600"/>
                          <a:ext cx="3556000" cy="927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2298700" y="1671637"/>
              <a:ext cx="1219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映射</a:t>
              </a:r>
            </a:p>
          </p:txBody>
        </p:sp>
      </p:grp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026376" y="3113881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称为正整数列的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重排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161944"/>
              </p:ext>
            </p:extLst>
          </p:nvPr>
        </p:nvGraphicFramePr>
        <p:xfrm>
          <a:off x="3606800" y="3738564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3" name="Equation" r:id="rId6" imgW="2057400" imgH="469900" progId="Equation.3">
                  <p:embed/>
                </p:oleObj>
              </mc:Choice>
              <mc:Fallback>
                <p:oleObj name="Equation" r:id="rId6" imgW="2057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3738564"/>
                        <a:ext cx="205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209800" y="4419600"/>
          <a:ext cx="345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4" name="Equation" r:id="rId8" imgW="3454400" imgH="482600" progId="Equation.3">
                  <p:embed/>
                </p:oleObj>
              </mc:Choice>
              <mc:Fallback>
                <p:oleObj name="Equation" r:id="rId8" imgW="3454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19600"/>
                        <a:ext cx="345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677339"/>
              </p:ext>
            </p:extLst>
          </p:nvPr>
        </p:nvGraphicFramePr>
        <p:xfrm>
          <a:off x="5918886" y="4184650"/>
          <a:ext cx="3733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5" name="Equation" r:id="rId10" imgW="3733800" imgH="952500" progId="Equation.3">
                  <p:embed/>
                </p:oleObj>
              </mc:Choice>
              <mc:Fallback>
                <p:oleObj name="Equation" r:id="rId10" imgW="3733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886" y="4184650"/>
                        <a:ext cx="3733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2908300" y="5486400"/>
          <a:ext cx="219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6" name="Equation" r:id="rId12" imgW="2197100" imgH="482600" progId="Equation.3">
                  <p:embed/>
                </p:oleObj>
              </mc:Choice>
              <mc:Fallback>
                <p:oleObj name="Equation" r:id="rId12" imgW="2197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486400"/>
                        <a:ext cx="2197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5524500" y="5219700"/>
          <a:ext cx="2324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7" name="Equation" r:id="rId14" imgW="2324100" imgH="952500" progId="Equation.3">
                  <p:embed/>
                </p:oleObj>
              </mc:Choice>
              <mc:Fallback>
                <p:oleObj name="Equation" r:id="rId14" imgW="2324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5219700"/>
                        <a:ext cx="2324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753543A-7699-4CB9-A527-7B460D8C1C3C}" type="slidenum">
              <a:rPr lang="en-US" altLang="zh-CN" sz="1200">
                <a:solidFill>
                  <a:schemeClr val="accent2"/>
                </a:solidFill>
              </a:rPr>
              <a:pPr/>
              <a:t>45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204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600201" y="1690142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498982"/>
              </p:ext>
            </p:extLst>
          </p:nvPr>
        </p:nvGraphicFramePr>
        <p:xfrm>
          <a:off x="2819401" y="1561132"/>
          <a:ext cx="63373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4" name="Equation" r:id="rId4" imgW="6337300" imgH="1460500" progId="Equation.3">
                  <p:embed/>
                </p:oleObj>
              </mc:Choice>
              <mc:Fallback>
                <p:oleObj name="Equation" r:id="rId4" imgW="6337300" imgH="146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561132"/>
                        <a:ext cx="63373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1600201" y="3438210"/>
            <a:ext cx="6372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即：绝对收敛的级数对加法有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交换律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1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FF1B8F5-D29F-4C79-ADC7-21B47AD1B306}" type="slidenum">
              <a:rPr lang="en-US" altLang="zh-CN" sz="1200">
                <a:solidFill>
                  <a:schemeClr val="accent2"/>
                </a:solidFill>
              </a:rPr>
              <a:pPr/>
              <a:t>46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320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750283" y="972853"/>
            <a:ext cx="792711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可以证明：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条件收敛的级数，可以适当重排</a:t>
            </a:r>
            <a:r>
              <a:rPr lang="zh-CN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使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其按任意预定的方式收敛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或</a:t>
            </a:r>
            <a:r>
              <a:rPr lang="zh-CN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发散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82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619327"/>
              </p:ext>
            </p:extLst>
          </p:nvPr>
        </p:nvGraphicFramePr>
        <p:xfrm>
          <a:off x="2016382" y="2115557"/>
          <a:ext cx="7531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8" name="Equation" r:id="rId4" imgW="7531100" imgH="965200" progId="Equation.3">
                  <p:embed/>
                </p:oleObj>
              </mc:Choice>
              <mc:Fallback>
                <p:oleObj name="Equation" r:id="rId4" imgW="7531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382" y="2115557"/>
                        <a:ext cx="7531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2016382" y="287998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设其收敛于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</a:p>
        </p:txBody>
      </p:sp>
      <p:graphicFrame>
        <p:nvGraphicFramePr>
          <p:cNvPr id="282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483678"/>
              </p:ext>
            </p:extLst>
          </p:nvPr>
        </p:nvGraphicFramePr>
        <p:xfrm>
          <a:off x="2086232" y="3411905"/>
          <a:ext cx="590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9" name="Equation" r:id="rId6" imgW="5905500" imgH="965200" progId="Equation.3">
                  <p:embed/>
                </p:oleObj>
              </mc:Choice>
              <mc:Fallback>
                <p:oleObj name="Equation" r:id="rId6" imgW="5905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232" y="3411905"/>
                        <a:ext cx="5905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669874"/>
              </p:ext>
            </p:extLst>
          </p:nvPr>
        </p:nvGraphicFramePr>
        <p:xfrm>
          <a:off x="8153400" y="3498017"/>
          <a:ext cx="1524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0" name="Equation" r:id="rId8" imgW="1524000" imgH="825500" progId="Equation.3">
                  <p:embed/>
                </p:oleObj>
              </mc:Choice>
              <mc:Fallback>
                <p:oleObj name="Equation" r:id="rId8" imgW="15240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498017"/>
                        <a:ext cx="1524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2016382" y="4359274"/>
            <a:ext cx="365416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两个级数相加，得</a:t>
            </a:r>
          </a:p>
        </p:txBody>
      </p:sp>
      <p:graphicFrame>
        <p:nvGraphicFramePr>
          <p:cNvPr id="282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065008"/>
              </p:ext>
            </p:extLst>
          </p:nvPr>
        </p:nvGraphicFramePr>
        <p:xfrm>
          <a:off x="2198816" y="4853935"/>
          <a:ext cx="353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1" name="Equation" r:id="rId10" imgW="3530600" imgH="838200" progId="Equation.3">
                  <p:embed/>
                </p:oleObj>
              </mc:Choice>
              <mc:Fallback>
                <p:oleObj name="Equation" r:id="rId10" imgW="3530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816" y="4853935"/>
                        <a:ext cx="353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40826"/>
              </p:ext>
            </p:extLst>
          </p:nvPr>
        </p:nvGraphicFramePr>
        <p:xfrm>
          <a:off x="2198816" y="5692135"/>
          <a:ext cx="171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2" name="Equation" r:id="rId12" imgW="1714500" imgH="825500" progId="Equation.3">
                  <p:embed/>
                </p:oleObj>
              </mc:Choice>
              <mc:Fallback>
                <p:oleObj name="Equation" r:id="rId12" imgW="1714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816" y="5692135"/>
                        <a:ext cx="1714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435212"/>
              </p:ext>
            </p:extLst>
          </p:nvPr>
        </p:nvGraphicFramePr>
        <p:xfrm>
          <a:off x="5911850" y="4844086"/>
          <a:ext cx="3848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3" name="Equation" r:id="rId14" imgW="3848100" imgH="965200" progId="Equation.3">
                  <p:embed/>
                </p:oleObj>
              </mc:Choice>
              <mc:Fallback>
                <p:oleObj name="Equation" r:id="rId14" imgW="3848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4844086"/>
                        <a:ext cx="3848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398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 build="p" autoUpdateAnimBg="0"/>
      <p:bldP spid="28263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828800" y="1313767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、级数的乘积</a:t>
            </a:r>
          </a:p>
        </p:txBody>
      </p:sp>
      <p:graphicFrame>
        <p:nvGraphicFramePr>
          <p:cNvPr id="285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065335"/>
              </p:ext>
            </p:extLst>
          </p:nvPr>
        </p:nvGraphicFramePr>
        <p:xfrm>
          <a:off x="1945159" y="2037783"/>
          <a:ext cx="492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2" name="Equation" r:id="rId4" imgW="4927600" imgH="520700" progId="Equation.3">
                  <p:embed/>
                </p:oleObj>
              </mc:Choice>
              <mc:Fallback>
                <p:oleObj name="Equation" r:id="rId4" imgW="4927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159" y="2037783"/>
                        <a:ext cx="492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449986"/>
              </p:ext>
            </p:extLst>
          </p:nvPr>
        </p:nvGraphicFramePr>
        <p:xfrm>
          <a:off x="2286000" y="2821965"/>
          <a:ext cx="723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3" name="Equation" r:id="rId6" imgW="7239000" imgH="520700" progId="Equation.3">
                  <p:embed/>
                </p:oleObj>
              </mc:Choice>
              <mc:Fallback>
                <p:oleObj name="Equation" r:id="rId6" imgW="72390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21965"/>
                        <a:ext cx="723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981200" y="346555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两个无穷级数如何相乘？</a:t>
            </a:r>
          </a:p>
        </p:txBody>
      </p:sp>
      <p:graphicFrame>
        <p:nvGraphicFramePr>
          <p:cNvPr id="285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292581"/>
              </p:ext>
            </p:extLst>
          </p:nvPr>
        </p:nvGraphicFramePr>
        <p:xfrm>
          <a:off x="3064476" y="4134409"/>
          <a:ext cx="546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4" name="Equation" r:id="rId8" imgW="5461000" imgH="520700" progId="Equation.3">
                  <p:embed/>
                </p:oleObj>
              </mc:Choice>
              <mc:Fallback>
                <p:oleObj name="Equation" r:id="rId8" imgW="54610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476" y="4134409"/>
                        <a:ext cx="546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891254"/>
              </p:ext>
            </p:extLst>
          </p:nvPr>
        </p:nvGraphicFramePr>
        <p:xfrm>
          <a:off x="3390900" y="4856163"/>
          <a:ext cx="502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5" name="Equation" r:id="rId10" imgW="5029200" imgH="520700" progId="Equation.3">
                  <p:embed/>
                </p:oleObj>
              </mc:Choice>
              <mc:Fallback>
                <p:oleObj name="Equation" r:id="rId10" imgW="5029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856163"/>
                        <a:ext cx="5029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2057400" y="5568157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这两个级数中的项的所有可能的乘积为：</a:t>
            </a:r>
          </a:p>
        </p:txBody>
      </p:sp>
      <p:sp>
        <p:nvSpPr>
          <p:cNvPr id="522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82D8EF-5398-4391-9949-76F8E60B5EB9}" type="slidenum">
              <a:rPr lang="en-US" altLang="zh-CN" sz="1200">
                <a:solidFill>
                  <a:schemeClr val="accent2"/>
                </a:solidFill>
              </a:rPr>
              <a:pPr/>
              <a:t>48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4498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5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build="p" autoUpdateAnimBg="0"/>
      <p:bldP spid="285704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910492"/>
              </p:ext>
            </p:extLst>
          </p:nvPr>
        </p:nvGraphicFramePr>
        <p:xfrm>
          <a:off x="3136385" y="1344667"/>
          <a:ext cx="435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6" name="Equation" r:id="rId3" imgW="4356100" imgH="431800" progId="Equation.3">
                  <p:embed/>
                </p:oleObj>
              </mc:Choice>
              <mc:Fallback>
                <p:oleObj name="Equation" r:id="rId3" imgW="435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385" y="1344667"/>
                        <a:ext cx="435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483498"/>
              </p:ext>
            </p:extLst>
          </p:nvPr>
        </p:nvGraphicFramePr>
        <p:xfrm>
          <a:off x="3178776" y="2075710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7" name="Equation" r:id="rId5" imgW="4432300" imgH="431800" progId="Equation.3">
                  <p:embed/>
                </p:oleObj>
              </mc:Choice>
              <mc:Fallback>
                <p:oleObj name="Equation" r:id="rId5" imgW="443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776" y="2075710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461881"/>
              </p:ext>
            </p:extLst>
          </p:nvPr>
        </p:nvGraphicFramePr>
        <p:xfrm>
          <a:off x="3136385" y="2734212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8" name="Equation" r:id="rId7" imgW="4432300" imgH="431800" progId="Equation.3">
                  <p:embed/>
                </p:oleObj>
              </mc:Choice>
              <mc:Fallback>
                <p:oleObj name="Equation" r:id="rId7" imgW="443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385" y="2734212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3886200" y="3142736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</a:p>
        </p:txBody>
      </p:sp>
      <p:graphicFrame>
        <p:nvGraphicFramePr>
          <p:cNvPr id="286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780646"/>
              </p:ext>
            </p:extLst>
          </p:nvPr>
        </p:nvGraphicFramePr>
        <p:xfrm>
          <a:off x="3072885" y="3790158"/>
          <a:ext cx="449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9" name="Equation" r:id="rId10" imgW="4495800" imgH="431800" progId="Equation.3">
                  <p:embed/>
                </p:oleObj>
              </mc:Choice>
              <mc:Fallback>
                <p:oleObj name="Equation" r:id="rId10" imgW="449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885" y="3790158"/>
                        <a:ext cx="449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3886200" y="42672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524000" y="5410201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2057400" y="4953001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这些乘积可以按各种方法排成不同的级数，</a:t>
            </a:r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2133600" y="5562601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常用正方形顺序和对角线顺序，分别为：</a:t>
            </a:r>
          </a:p>
        </p:txBody>
      </p:sp>
      <p:sp>
        <p:nvSpPr>
          <p:cNvPr id="532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C81F39-C25E-4613-B5B4-37E433C2C698}" type="slidenum">
              <a:rPr lang="en-US" altLang="zh-CN" sz="1200">
                <a:solidFill>
                  <a:schemeClr val="accent2"/>
                </a:solidFill>
              </a:rPr>
              <a:pPr/>
              <a:t>49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370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5" grpId="0" build="p" autoUpdateAnimBg="0"/>
      <p:bldP spid="286727" grpId="0" build="p" autoUpdateAnimBg="0"/>
      <p:bldP spid="286729" grpId="0" build="p" autoUpdateAnimBg="0"/>
      <p:bldP spid="28673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62292" y="1352481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214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921175"/>
              </p:ext>
            </p:extLst>
          </p:nvPr>
        </p:nvGraphicFramePr>
        <p:xfrm>
          <a:off x="2846169" y="1327150"/>
          <a:ext cx="6539857" cy="56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0" name="Equation" r:id="rId4" imgW="2882880" imgH="228600" progId="Equation.DSMT4">
                  <p:embed/>
                </p:oleObj>
              </mc:Choice>
              <mc:Fallback>
                <p:oleObj name="Equation" r:id="rId4" imgW="2882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69" y="1327150"/>
                        <a:ext cx="6539857" cy="56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238609"/>
              </p:ext>
            </p:extLst>
          </p:nvPr>
        </p:nvGraphicFramePr>
        <p:xfrm>
          <a:off x="2114692" y="2006199"/>
          <a:ext cx="7001167" cy="56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1" name="Equation" r:id="rId6" imgW="3124080" imgH="228600" progId="Equation.DSMT4">
                  <p:embed/>
                </p:oleObj>
              </mc:Choice>
              <mc:Fallback>
                <p:oleObj name="Equation" r:id="rId6" imgW="312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692" y="2006199"/>
                        <a:ext cx="7001167" cy="563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905280"/>
              </p:ext>
            </p:extLst>
          </p:nvPr>
        </p:nvGraphicFramePr>
        <p:xfrm>
          <a:off x="5006513" y="2508051"/>
          <a:ext cx="796275" cy="64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2" name="Equation" r:id="rId8" imgW="291960" imgH="228600" progId="Equation.DSMT4">
                  <p:embed/>
                </p:oleObj>
              </mc:Choice>
              <mc:Fallback>
                <p:oleObj name="Equation" r:id="rId8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513" y="2508051"/>
                        <a:ext cx="796275" cy="64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3030917" y="3130563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是单调递增有界数列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214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10479"/>
              </p:ext>
            </p:extLst>
          </p:nvPr>
        </p:nvGraphicFramePr>
        <p:xfrm>
          <a:off x="2214165" y="3109223"/>
          <a:ext cx="849710" cy="56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3" name="Equation" r:id="rId10" imgW="368280" imgH="228600" progId="Equation.DSMT4">
                  <p:embed/>
                </p:oleObj>
              </mc:Choice>
              <mc:Fallback>
                <p:oleObj name="Equation" r:id="rId10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165" y="3109223"/>
                        <a:ext cx="849710" cy="561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285541"/>
              </p:ext>
            </p:extLst>
          </p:nvPr>
        </p:nvGraphicFramePr>
        <p:xfrm>
          <a:off x="7154643" y="3147452"/>
          <a:ext cx="2261906" cy="642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4" name="Equation" r:id="rId12" imgW="1041120" imgH="279360" progId="Equation.DSMT4">
                  <p:embed/>
                </p:oleObj>
              </mc:Choice>
              <mc:Fallback>
                <p:oleObj name="Equation" r:id="rId12" imgW="1041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643" y="3147452"/>
                        <a:ext cx="2261906" cy="642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2114692" y="37599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又</a:t>
            </a:r>
          </a:p>
        </p:txBody>
      </p:sp>
      <p:graphicFrame>
        <p:nvGraphicFramePr>
          <p:cNvPr id="214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016191"/>
              </p:ext>
            </p:extLst>
          </p:nvPr>
        </p:nvGraphicFramePr>
        <p:xfrm>
          <a:off x="2838629" y="3707833"/>
          <a:ext cx="3777891" cy="643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5" name="Equation" r:id="rId14" imgW="1739880" imgH="279360" progId="Equation.DSMT4">
                  <p:embed/>
                </p:oleObj>
              </mc:Choice>
              <mc:Fallback>
                <p:oleObj name="Equation" r:id="rId14" imgW="1739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629" y="3707833"/>
                        <a:ext cx="3777891" cy="643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43127"/>
              </p:ext>
            </p:extLst>
          </p:nvPr>
        </p:nvGraphicFramePr>
        <p:xfrm>
          <a:off x="6609301" y="3740752"/>
          <a:ext cx="1422400" cy="68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6" name="Equation" r:id="rId16" imgW="609480" imgH="279360" progId="Equation.DSMT4">
                  <p:embed/>
                </p:oleObj>
              </mc:Choice>
              <mc:Fallback>
                <p:oleObj name="Equation" r:id="rId16" imgW="609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301" y="3740752"/>
                        <a:ext cx="1422400" cy="68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2053108" y="4424806"/>
            <a:ext cx="35833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故级数收敛于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2140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41006"/>
              </p:ext>
            </p:extLst>
          </p:nvPr>
        </p:nvGraphicFramePr>
        <p:xfrm>
          <a:off x="5147999" y="4491172"/>
          <a:ext cx="1132728" cy="57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7" name="Equation" r:id="rId18" imgW="495000" imgH="241200" progId="Equation.DSMT4">
                  <p:embed/>
                </p:oleObj>
              </mc:Choice>
              <mc:Fallback>
                <p:oleObj name="Equation" r:id="rId18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999" y="4491172"/>
                        <a:ext cx="1132728" cy="573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471017"/>
              </p:ext>
            </p:extLst>
          </p:nvPr>
        </p:nvGraphicFramePr>
        <p:xfrm>
          <a:off x="6376655" y="4549249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8" name="公式" r:id="rId20" imgW="1638390" imgH="419007" progId="Equation.3">
                  <p:embed/>
                </p:oleObj>
              </mc:Choice>
              <mc:Fallback>
                <p:oleObj name="公式" r:id="rId20" imgW="1638390" imgH="4190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655" y="4549249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310284"/>
              </p:ext>
            </p:extLst>
          </p:nvPr>
        </p:nvGraphicFramePr>
        <p:xfrm>
          <a:off x="9376786" y="1413514"/>
          <a:ext cx="605414" cy="473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9" name="Equation" r:id="rId22" imgW="241200" imgH="177480" progId="Equation.DSMT4">
                  <p:embed/>
                </p:oleObj>
              </mc:Choice>
              <mc:Fallback>
                <p:oleObj name="Equation" r:id="rId22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6786" y="1413514"/>
                        <a:ext cx="605414" cy="473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841500"/>
              </p:ext>
            </p:extLst>
          </p:nvPr>
        </p:nvGraphicFramePr>
        <p:xfrm>
          <a:off x="3989387" y="2480885"/>
          <a:ext cx="850468" cy="61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0" name="Equation" r:id="rId24" imgW="330120" imgH="228600" progId="Equation.DSMT4">
                  <p:embed/>
                </p:oleObj>
              </mc:Choice>
              <mc:Fallback>
                <p:oleObj name="Equation" r:id="rId24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7" y="2480885"/>
                        <a:ext cx="850468" cy="617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843297"/>
              </p:ext>
            </p:extLst>
          </p:nvPr>
        </p:nvGraphicFramePr>
        <p:xfrm>
          <a:off x="3063875" y="5104956"/>
          <a:ext cx="166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1" name="公式" r:id="rId26" imgW="1628708" imgH="390691" progId="Equation.3">
                  <p:embed/>
                </p:oleObj>
              </mc:Choice>
              <mc:Fallback>
                <p:oleObj name="公式" r:id="rId26" imgW="1628708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5104956"/>
                        <a:ext cx="166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195524"/>
              </p:ext>
            </p:extLst>
          </p:nvPr>
        </p:nvGraphicFramePr>
        <p:xfrm>
          <a:off x="4839855" y="5050002"/>
          <a:ext cx="3213200" cy="61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2" name="Equation" r:id="rId28" imgW="1295280" imgH="228600" progId="Equation.DSMT4">
                  <p:embed/>
                </p:oleObj>
              </mc:Choice>
              <mc:Fallback>
                <p:oleObj name="Equation" r:id="rId28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855" y="5050002"/>
                        <a:ext cx="3213200" cy="618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86947"/>
              </p:ext>
            </p:extLst>
          </p:nvPr>
        </p:nvGraphicFramePr>
        <p:xfrm>
          <a:off x="2966859" y="5676759"/>
          <a:ext cx="3953270" cy="679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3" name="Equation" r:id="rId30" imgW="1600200" imgH="253800" progId="Equation.DSMT4">
                  <p:embed/>
                </p:oleObj>
              </mc:Choice>
              <mc:Fallback>
                <p:oleObj name="Equation" r:id="rId30" imgW="1600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859" y="5676759"/>
                        <a:ext cx="3953270" cy="679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077383"/>
              </p:ext>
            </p:extLst>
          </p:nvPr>
        </p:nvGraphicFramePr>
        <p:xfrm>
          <a:off x="6920129" y="5734150"/>
          <a:ext cx="1005690" cy="62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4" name="Equation" r:id="rId32" imgW="393480" imgH="228600" progId="Equation.DSMT4">
                  <p:embed/>
                </p:oleObj>
              </mc:Choice>
              <mc:Fallback>
                <p:oleObj name="Equation" r:id="rId32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0129" y="5734150"/>
                        <a:ext cx="1005690" cy="62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7" name="Text Box 21"/>
          <p:cNvSpPr txBox="1">
            <a:spLocks noChangeArrowheads="1"/>
          </p:cNvSpPr>
          <p:nvPr/>
        </p:nvSpPr>
        <p:spPr bwMode="auto">
          <a:xfrm>
            <a:off x="6609301" y="312166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2140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335364"/>
              </p:ext>
            </p:extLst>
          </p:nvPr>
        </p:nvGraphicFramePr>
        <p:xfrm>
          <a:off x="8014230" y="3776200"/>
          <a:ext cx="693580" cy="46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5" name="Equation" r:id="rId34" imgW="279360" imgH="177480" progId="Equation.DSMT4">
                  <p:embed/>
                </p:oleObj>
              </mc:Choice>
              <mc:Fallback>
                <p:oleObj name="Equation" r:id="rId34" imgW="279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4230" y="3776200"/>
                        <a:ext cx="693580" cy="467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DAA1CE7-D68B-4F2F-8045-C02FB0F68188}" type="slidenum">
              <a:rPr lang="en-US" altLang="zh-CN" sz="1200">
                <a:solidFill>
                  <a:schemeClr val="accent2"/>
                </a:solidFill>
              </a:rPr>
              <a:pPr/>
              <a:t>5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 build="p" autoUpdateAnimBg="0" advAuto="0"/>
      <p:bldP spid="214025" grpId="0" autoUpdateAnimBg="0"/>
      <p:bldP spid="214028" grpId="0" autoUpdateAnimBg="0"/>
      <p:bldP spid="214037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081416"/>
              </p:ext>
            </p:extLst>
          </p:nvPr>
        </p:nvGraphicFramePr>
        <p:xfrm>
          <a:off x="3124199" y="1082866"/>
          <a:ext cx="435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8" name="Equation" r:id="rId3" imgW="4356100" imgH="431800" progId="Equation.3">
                  <p:embed/>
                </p:oleObj>
              </mc:Choice>
              <mc:Fallback>
                <p:oleObj name="Equation" r:id="rId3" imgW="435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9" y="1082866"/>
                        <a:ext cx="435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28856"/>
              </p:ext>
            </p:extLst>
          </p:nvPr>
        </p:nvGraphicFramePr>
        <p:xfrm>
          <a:off x="3200400" y="1819466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9" name="Equation" r:id="rId5" imgW="4432300" imgH="431800" progId="Equation.3">
                  <p:embed/>
                </p:oleObj>
              </mc:Choice>
              <mc:Fallback>
                <p:oleObj name="Equation" r:id="rId5" imgW="443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19466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878193"/>
              </p:ext>
            </p:extLst>
          </p:nvPr>
        </p:nvGraphicFramePr>
        <p:xfrm>
          <a:off x="3124200" y="2550722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0" name="Equation" r:id="rId7" imgW="4432300" imgH="431800" progId="Equation.3">
                  <p:embed/>
                </p:oleObj>
              </mc:Choice>
              <mc:Fallback>
                <p:oleObj name="Equation" r:id="rId7" imgW="443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50722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892379" y="2975857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096760"/>
              </p:ext>
            </p:extLst>
          </p:nvPr>
        </p:nvGraphicFramePr>
        <p:xfrm>
          <a:off x="3048000" y="3656784"/>
          <a:ext cx="449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" name="Equation" r:id="rId10" imgW="4495800" imgH="431800" progId="Equation.3">
                  <p:embed/>
                </p:oleObj>
              </mc:Choice>
              <mc:Fallback>
                <p:oleObj name="Equation" r:id="rId10" imgW="449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6784"/>
                        <a:ext cx="449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812060" y="416279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</a:p>
        </p:txBody>
      </p:sp>
      <p:sp>
        <p:nvSpPr>
          <p:cNvPr id="287752" name="Line 8"/>
          <p:cNvSpPr>
            <a:spLocks noChangeShapeType="1"/>
          </p:cNvSpPr>
          <p:nvPr/>
        </p:nvSpPr>
        <p:spPr bwMode="auto">
          <a:xfrm>
            <a:off x="3894438" y="927786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3" name="Line 9"/>
          <p:cNvSpPr>
            <a:spLocks noChangeShapeType="1"/>
          </p:cNvSpPr>
          <p:nvPr/>
        </p:nvSpPr>
        <p:spPr bwMode="auto">
          <a:xfrm>
            <a:off x="2977979" y="1689786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4" name="Line 10"/>
          <p:cNvSpPr>
            <a:spLocks noChangeShapeType="1"/>
          </p:cNvSpPr>
          <p:nvPr/>
        </p:nvSpPr>
        <p:spPr bwMode="auto">
          <a:xfrm>
            <a:off x="4764560" y="965886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5" name="Line 11"/>
          <p:cNvSpPr>
            <a:spLocks noChangeShapeType="1"/>
          </p:cNvSpPr>
          <p:nvPr/>
        </p:nvSpPr>
        <p:spPr bwMode="auto">
          <a:xfrm>
            <a:off x="2897660" y="2413686"/>
            <a:ext cx="1828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>
            <a:off x="5625414" y="965886"/>
            <a:ext cx="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7" name="Line 13"/>
          <p:cNvSpPr>
            <a:spLocks noChangeShapeType="1"/>
          </p:cNvSpPr>
          <p:nvPr/>
        </p:nvSpPr>
        <p:spPr bwMode="auto">
          <a:xfrm>
            <a:off x="2890451" y="3099486"/>
            <a:ext cx="2743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8" name="Line 14"/>
          <p:cNvSpPr>
            <a:spLocks noChangeShapeType="1"/>
          </p:cNvSpPr>
          <p:nvPr/>
        </p:nvSpPr>
        <p:spPr bwMode="auto">
          <a:xfrm>
            <a:off x="7086600" y="913027"/>
            <a:ext cx="0" cy="3352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9" name="Line 15"/>
          <p:cNvSpPr>
            <a:spLocks noChangeShapeType="1"/>
          </p:cNvSpPr>
          <p:nvPr/>
        </p:nvSpPr>
        <p:spPr bwMode="auto">
          <a:xfrm>
            <a:off x="2819400" y="4265827"/>
            <a:ext cx="426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1568450" y="4843032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正方形”排序级数为：</a:t>
            </a:r>
          </a:p>
        </p:txBody>
      </p:sp>
      <p:graphicFrame>
        <p:nvGraphicFramePr>
          <p:cNvPr id="2877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573705"/>
              </p:ext>
            </p:extLst>
          </p:nvPr>
        </p:nvGraphicFramePr>
        <p:xfrm>
          <a:off x="1651686" y="5539946"/>
          <a:ext cx="883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2" name="Equation" r:id="rId12" imgW="8839200" imgH="431800" progId="Equation.3">
                  <p:embed/>
                </p:oleObj>
              </mc:Choice>
              <mc:Fallback>
                <p:oleObj name="Equation" r:id="rId12" imgW="8839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686" y="5539946"/>
                        <a:ext cx="883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5523928-00C1-4732-8974-B37B4839957C}" type="slidenum">
              <a:rPr lang="en-US" altLang="zh-CN" sz="1200">
                <a:solidFill>
                  <a:schemeClr val="accent2"/>
                </a:solidFill>
              </a:rPr>
              <a:pPr/>
              <a:t>50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284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7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2" grpId="0" animBg="1"/>
      <p:bldP spid="287753" grpId="0" animBg="1"/>
      <p:bldP spid="287754" grpId="0" animBg="1"/>
      <p:bldP spid="287755" grpId="0" animBg="1"/>
      <p:bldP spid="287756" grpId="0" animBg="1"/>
      <p:bldP spid="287757" grpId="0" animBg="1"/>
      <p:bldP spid="287758" grpId="0" animBg="1"/>
      <p:bldP spid="287759" grpId="0" animBg="1"/>
      <p:bldP spid="287760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852412"/>
              </p:ext>
            </p:extLst>
          </p:nvPr>
        </p:nvGraphicFramePr>
        <p:xfrm>
          <a:off x="3276600" y="1161802"/>
          <a:ext cx="435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2" name="Equation" r:id="rId3" imgW="4356100" imgH="431800" progId="Equation.3">
                  <p:embed/>
                </p:oleObj>
              </mc:Choice>
              <mc:Fallback>
                <p:oleObj name="Equation" r:id="rId3" imgW="435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61802"/>
                        <a:ext cx="435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7158"/>
              </p:ext>
            </p:extLst>
          </p:nvPr>
        </p:nvGraphicFramePr>
        <p:xfrm>
          <a:off x="3200400" y="2053334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3" name="Equation" r:id="rId5" imgW="4432300" imgH="431800" progId="Equation.3">
                  <p:embed/>
                </p:oleObj>
              </mc:Choice>
              <mc:Fallback>
                <p:oleObj name="Equation" r:id="rId5" imgW="443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3334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203247"/>
              </p:ext>
            </p:extLst>
          </p:nvPr>
        </p:nvGraphicFramePr>
        <p:xfrm>
          <a:off x="3162300" y="2834632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4" name="Equation" r:id="rId7" imgW="4432300" imgH="431800" progId="Equation.3">
                  <p:embed/>
                </p:oleObj>
              </mc:Choice>
              <mc:Fallback>
                <p:oleObj name="Equation" r:id="rId7" imgW="443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834632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886200" y="3247058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12689"/>
              </p:ext>
            </p:extLst>
          </p:nvPr>
        </p:nvGraphicFramePr>
        <p:xfrm>
          <a:off x="3168650" y="3909198"/>
          <a:ext cx="449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5" name="Equation" r:id="rId10" imgW="4495800" imgH="431800" progId="Equation.3">
                  <p:embed/>
                </p:oleObj>
              </mc:Choice>
              <mc:Fallback>
                <p:oleObj name="Equation" r:id="rId10" imgW="449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3909198"/>
                        <a:ext cx="449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886200" y="4352112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 flipH="1">
            <a:off x="3237470" y="1137088"/>
            <a:ext cx="6096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 flipH="1">
            <a:off x="3276600" y="1161802"/>
            <a:ext cx="13716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 flipH="1">
            <a:off x="3397250" y="1265858"/>
            <a:ext cx="198120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2286000" y="501663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对角线”排序级数为：</a:t>
            </a:r>
          </a:p>
        </p:txBody>
      </p:sp>
      <p:graphicFrame>
        <p:nvGraphicFramePr>
          <p:cNvPr id="288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629937"/>
              </p:ext>
            </p:extLst>
          </p:nvPr>
        </p:nvGraphicFramePr>
        <p:xfrm>
          <a:off x="2393950" y="5702300"/>
          <a:ext cx="596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6" name="Equation" r:id="rId12" imgW="5969000" imgH="431800" progId="Equation.3">
                  <p:embed/>
                </p:oleObj>
              </mc:Choice>
              <mc:Fallback>
                <p:oleObj name="Equation" r:id="rId12" imgW="5969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5702300"/>
                        <a:ext cx="596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5F97A97-54FB-4496-99CD-89BAE0BDF875}" type="slidenum">
              <a:rPr lang="en-US" altLang="zh-CN" sz="1200">
                <a:solidFill>
                  <a:schemeClr val="accent2"/>
                </a:solidFill>
              </a:rPr>
              <a:pPr/>
              <a:t>51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024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6" grpId="0" animBg="1"/>
      <p:bldP spid="288777" grpId="0" animBg="1"/>
      <p:bldP spid="288778" grpId="0" animBg="1"/>
      <p:bldP spid="288780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882346" y="1287065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（柯西定理）：</a:t>
            </a:r>
          </a:p>
        </p:txBody>
      </p:sp>
      <p:graphicFrame>
        <p:nvGraphicFramePr>
          <p:cNvPr id="289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444952"/>
              </p:ext>
            </p:extLst>
          </p:nvPr>
        </p:nvGraphicFramePr>
        <p:xfrm>
          <a:off x="2278620" y="2019815"/>
          <a:ext cx="641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2" name="Equation" r:id="rId4" imgW="6413500" imgH="520700" progId="Equation.3">
                  <p:embed/>
                </p:oleObj>
              </mc:Choice>
              <mc:Fallback>
                <p:oleObj name="Equation" r:id="rId4" imgW="64135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620" y="2019815"/>
                        <a:ext cx="641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2366319" y="2715936"/>
            <a:ext cx="7086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则它们的乘积按任意顺序所得的级数也绝对收敛于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AB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1981200" y="3920052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例</a:t>
            </a:r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05663"/>
              </p:ext>
            </p:extLst>
          </p:nvPr>
        </p:nvGraphicFramePr>
        <p:xfrm>
          <a:off x="2932670" y="3691493"/>
          <a:ext cx="5105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3" name="Equation" r:id="rId6" imgW="5105400" imgH="952500" progId="Equation.3">
                  <p:embed/>
                </p:oleObj>
              </mc:Choice>
              <mc:Fallback>
                <p:oleObj name="Equation" r:id="rId6" imgW="51054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670" y="3691493"/>
                        <a:ext cx="5105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57209"/>
              </p:ext>
            </p:extLst>
          </p:nvPr>
        </p:nvGraphicFramePr>
        <p:xfrm>
          <a:off x="2495550" y="4637880"/>
          <a:ext cx="474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4" name="Equation" r:id="rId8" imgW="4749800" imgH="825500" progId="Equation.3">
                  <p:embed/>
                </p:oleObj>
              </mc:Choice>
              <mc:Fallback>
                <p:oleObj name="Equation" r:id="rId8" imgW="4749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637880"/>
                        <a:ext cx="4749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455548"/>
              </p:ext>
            </p:extLst>
          </p:nvPr>
        </p:nvGraphicFramePr>
        <p:xfrm>
          <a:off x="3975100" y="5463380"/>
          <a:ext cx="173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5" name="Equation" r:id="rId10" imgW="1739900" imgH="952500" progId="Equation.3">
                  <p:embed/>
                </p:oleObj>
              </mc:Choice>
              <mc:Fallback>
                <p:oleObj name="Equation" r:id="rId10" imgW="17399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5463380"/>
                        <a:ext cx="1739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1" name="Text Box 9"/>
          <p:cNvSpPr txBox="1">
            <a:spLocks noChangeArrowheads="1"/>
          </p:cNvSpPr>
          <p:nvPr/>
        </p:nvSpPr>
        <p:spPr bwMode="auto">
          <a:xfrm>
            <a:off x="2590800" y="56388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考察：</a:t>
            </a:r>
          </a:p>
        </p:txBody>
      </p:sp>
      <p:sp>
        <p:nvSpPr>
          <p:cNvPr id="563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EA6E931-024B-48B1-9F6E-4DAC1E3E294C}" type="slidenum">
              <a:rPr lang="en-US" altLang="zh-CN" sz="1200">
                <a:solidFill>
                  <a:schemeClr val="accent2"/>
                </a:solidFill>
              </a:rPr>
              <a:pPr/>
              <a:t>52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75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 build="p" autoUpdateAnimBg="0"/>
      <p:bldP spid="289797" grpId="0" build="p" autoUpdateAnimBg="0"/>
      <p:bldP spid="289801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321110"/>
              </p:ext>
            </p:extLst>
          </p:nvPr>
        </p:nvGraphicFramePr>
        <p:xfrm>
          <a:off x="2745088" y="1165395"/>
          <a:ext cx="464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2" name="Equation" r:id="rId4" imgW="4648200" imgH="469900" progId="Equation.3">
                  <p:embed/>
                </p:oleObj>
              </mc:Choice>
              <mc:Fallback>
                <p:oleObj name="Equation" r:id="rId4" imgW="4648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088" y="1165395"/>
                        <a:ext cx="464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51626"/>
              </p:ext>
            </p:extLst>
          </p:nvPr>
        </p:nvGraphicFramePr>
        <p:xfrm>
          <a:off x="3647720" y="2021080"/>
          <a:ext cx="252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3" name="Equation" r:id="rId6" imgW="2527300" imgH="381000" progId="Equation.3">
                  <p:embed/>
                </p:oleObj>
              </mc:Choice>
              <mc:Fallback>
                <p:oleObj name="Equation" r:id="rId6" imgW="25273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0" y="2021080"/>
                        <a:ext cx="2527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359351"/>
              </p:ext>
            </p:extLst>
          </p:nvPr>
        </p:nvGraphicFramePr>
        <p:xfrm>
          <a:off x="3697148" y="2643985"/>
          <a:ext cx="261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4" name="Equation" r:id="rId8" imgW="2616200" imgH="381000" progId="Equation.3">
                  <p:embed/>
                </p:oleObj>
              </mc:Choice>
              <mc:Fallback>
                <p:oleObj name="Equation" r:id="rId8" imgW="2616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148" y="2643985"/>
                        <a:ext cx="261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915831"/>
              </p:ext>
            </p:extLst>
          </p:nvPr>
        </p:nvGraphicFramePr>
        <p:xfrm>
          <a:off x="3536950" y="3432853"/>
          <a:ext cx="267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5" name="Equation" r:id="rId10" imgW="2679700" imgH="381000" progId="Equation.3">
                  <p:embed/>
                </p:oleObj>
              </mc:Choice>
              <mc:Fallback>
                <p:oleObj name="Equation" r:id="rId10" imgW="26797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3432853"/>
                        <a:ext cx="2679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3522928" y="4022599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2057400" y="4692916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按对角线顺序，得</a:t>
            </a:r>
          </a:p>
        </p:txBody>
      </p:sp>
      <p:sp>
        <p:nvSpPr>
          <p:cNvPr id="290824" name="Line 8"/>
          <p:cNvSpPr>
            <a:spLocks noChangeShapeType="1"/>
          </p:cNvSpPr>
          <p:nvPr/>
        </p:nvSpPr>
        <p:spPr bwMode="auto">
          <a:xfrm rot="20805569" flipH="1">
            <a:off x="3335637" y="1916356"/>
            <a:ext cx="6096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25" name="Line 9"/>
          <p:cNvSpPr>
            <a:spLocks noChangeShapeType="1"/>
          </p:cNvSpPr>
          <p:nvPr/>
        </p:nvSpPr>
        <p:spPr bwMode="auto">
          <a:xfrm rot="20968195" flipH="1">
            <a:off x="3294846" y="1890938"/>
            <a:ext cx="13716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26" name="Line 10"/>
          <p:cNvSpPr>
            <a:spLocks noChangeShapeType="1"/>
          </p:cNvSpPr>
          <p:nvPr/>
        </p:nvSpPr>
        <p:spPr bwMode="auto">
          <a:xfrm rot="20943018" flipH="1">
            <a:off x="3351191" y="1892414"/>
            <a:ext cx="198120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27" name="Line 11"/>
          <p:cNvSpPr>
            <a:spLocks noChangeShapeType="1"/>
          </p:cNvSpPr>
          <p:nvPr/>
        </p:nvSpPr>
        <p:spPr bwMode="auto">
          <a:xfrm rot="20943018" flipH="1">
            <a:off x="3988163" y="1947283"/>
            <a:ext cx="198120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0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235197"/>
              </p:ext>
            </p:extLst>
          </p:nvPr>
        </p:nvGraphicFramePr>
        <p:xfrm>
          <a:off x="3056237" y="5422383"/>
          <a:ext cx="320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6" name="Equation" r:id="rId13" imgW="3200400" imgH="393700" progId="Equation.3">
                  <p:embed/>
                </p:oleObj>
              </mc:Choice>
              <mc:Fallback>
                <p:oleObj name="Equation" r:id="rId13" imgW="320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237" y="5422383"/>
                        <a:ext cx="320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607182"/>
              </p:ext>
            </p:extLst>
          </p:nvPr>
        </p:nvGraphicFramePr>
        <p:xfrm>
          <a:off x="6637638" y="5226050"/>
          <a:ext cx="1511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7" name="Equation" r:id="rId15" imgW="1511300" imgH="914400" progId="Equation.3">
                  <p:embed/>
                </p:oleObj>
              </mc:Choice>
              <mc:Fallback>
                <p:oleObj name="Equation" r:id="rId15" imgW="15113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638" y="5226050"/>
                        <a:ext cx="1511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886491B-A7AE-4A2E-B28B-3D367A50C667}" type="slidenum">
              <a:rPr lang="en-US" altLang="zh-CN" sz="1200">
                <a:solidFill>
                  <a:schemeClr val="accent2"/>
                </a:solidFill>
              </a:rPr>
              <a:pPr/>
              <a:t>53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5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0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2" grpId="0" build="p" autoUpdateAnimBg="0"/>
      <p:bldP spid="290823" grpId="0" build="p" autoUpdateAnimBg="0"/>
      <p:bldP spid="290824" grpId="0" animBg="1"/>
      <p:bldP spid="290825" grpId="0" animBg="1"/>
      <p:bldP spid="290826" grpId="0" animBg="1"/>
      <p:bldP spid="2908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887412" y="1457317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782094" y="1461578"/>
            <a:ext cx="2951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判断交错级数</a:t>
            </a:r>
          </a:p>
        </p:txBody>
      </p:sp>
      <p:graphicFrame>
        <p:nvGraphicFramePr>
          <p:cNvPr id="194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071005"/>
              </p:ext>
            </p:extLst>
          </p:nvPr>
        </p:nvGraphicFramePr>
        <p:xfrm>
          <a:off x="5395119" y="1271210"/>
          <a:ext cx="17573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0" name="公式" r:id="rId3" imgW="799920" imgH="431640" progId="Equation.3">
                  <p:embed/>
                </p:oleObj>
              </mc:Choice>
              <mc:Fallback>
                <p:oleObj name="公式" r:id="rId3" imgW="799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119" y="1271210"/>
                        <a:ext cx="17573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245350" y="1453772"/>
            <a:ext cx="2736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的敛散性</a:t>
            </a:r>
            <a:r>
              <a:rPr lang="en-US" altLang="zh-CN" sz="3200" b="1" dirty="0"/>
              <a:t>.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847852" y="2403732"/>
            <a:ext cx="792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946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816918"/>
              </p:ext>
            </p:extLst>
          </p:nvPr>
        </p:nvGraphicFramePr>
        <p:xfrm>
          <a:off x="2640014" y="2231771"/>
          <a:ext cx="10318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1" name="公式" r:id="rId5" imgW="469800" imgH="406080" progId="Equation.3">
                  <p:embed/>
                </p:oleObj>
              </mc:Choice>
              <mc:Fallback>
                <p:oleObj name="公式" r:id="rId5" imgW="469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2231771"/>
                        <a:ext cx="10318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06347"/>
              </p:ext>
            </p:extLst>
          </p:nvPr>
        </p:nvGraphicFramePr>
        <p:xfrm>
          <a:off x="2640014" y="3001964"/>
          <a:ext cx="161766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2" name="公式" r:id="rId7" imgW="736560" imgH="406080" progId="Equation.3">
                  <p:embed/>
                </p:oleObj>
              </mc:Choice>
              <mc:Fallback>
                <p:oleObj name="公式" r:id="rId7" imgW="736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3001964"/>
                        <a:ext cx="1617662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53394"/>
              </p:ext>
            </p:extLst>
          </p:nvPr>
        </p:nvGraphicFramePr>
        <p:xfrm>
          <a:off x="2640014" y="4040978"/>
          <a:ext cx="13668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3" name="公式" r:id="rId9" imgW="622080" imgH="279360" progId="Equation.3">
                  <p:embed/>
                </p:oleObj>
              </mc:Choice>
              <mc:Fallback>
                <p:oleObj name="公式" r:id="rId9" imgW="6220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4040978"/>
                        <a:ext cx="136683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2568576" y="4941888"/>
            <a:ext cx="4392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由莱布尼兹判别法知</a:t>
            </a:r>
          </a:p>
        </p:txBody>
      </p:sp>
      <p:graphicFrame>
        <p:nvGraphicFramePr>
          <p:cNvPr id="19470" name="Object 6"/>
          <p:cNvGraphicFramePr>
            <a:graphicFrameLocks noChangeAspect="1"/>
          </p:cNvGraphicFramePr>
          <p:nvPr/>
        </p:nvGraphicFramePr>
        <p:xfrm>
          <a:off x="6816726" y="4797426"/>
          <a:ext cx="17573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4" name="公式" r:id="rId11" imgW="799920" imgH="431640" progId="Equation.3">
                  <p:embed/>
                </p:oleObj>
              </mc:Choice>
              <mc:Fallback>
                <p:oleObj name="公式" r:id="rId11" imgW="799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6" y="4797426"/>
                        <a:ext cx="17573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8545513" y="4941888"/>
            <a:ext cx="1657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收敛</a:t>
            </a:r>
            <a:r>
              <a:rPr lang="en-US" altLang="zh-CN" sz="3200" b="1" dirty="0"/>
              <a:t>.</a:t>
            </a:r>
          </a:p>
        </p:txBody>
      </p:sp>
      <p:graphicFrame>
        <p:nvGraphicFramePr>
          <p:cNvPr id="194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760182"/>
              </p:ext>
            </p:extLst>
          </p:nvPr>
        </p:nvGraphicFramePr>
        <p:xfrm>
          <a:off x="4333082" y="3306150"/>
          <a:ext cx="3175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5" name="公式" r:id="rId13" imgW="139680" imgH="152280" progId="Equation.3">
                  <p:embed/>
                </p:oleObj>
              </mc:Choice>
              <mc:Fallback>
                <p:oleObj name="公式" r:id="rId13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082" y="3306150"/>
                        <a:ext cx="3175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243420"/>
              </p:ext>
            </p:extLst>
          </p:nvPr>
        </p:nvGraphicFramePr>
        <p:xfrm>
          <a:off x="4650582" y="2973785"/>
          <a:ext cx="17494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6" name="公式" r:id="rId15" imgW="761760" imgH="406080" progId="Equation.3">
                  <p:embed/>
                </p:oleObj>
              </mc:Choice>
              <mc:Fallback>
                <p:oleObj name="公式" r:id="rId15" imgW="761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582" y="2973785"/>
                        <a:ext cx="17494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068202"/>
              </p:ext>
            </p:extLst>
          </p:nvPr>
        </p:nvGraphicFramePr>
        <p:xfrm>
          <a:off x="4006851" y="3862388"/>
          <a:ext cx="110013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7" name="公式" r:id="rId17" imgW="520560" imgH="406080" progId="Equation.3">
                  <p:embed/>
                </p:oleObj>
              </mc:Choice>
              <mc:Fallback>
                <p:oleObj name="公式" r:id="rId17" imgW="520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1" y="3862388"/>
                        <a:ext cx="1100137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751049"/>
              </p:ext>
            </p:extLst>
          </p:nvPr>
        </p:nvGraphicFramePr>
        <p:xfrm>
          <a:off x="5106987" y="4079874"/>
          <a:ext cx="5762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8" name="公式" r:id="rId19" imgW="241200" imgH="177480" progId="Equation.3">
                  <p:embed/>
                </p:oleObj>
              </mc:Choice>
              <mc:Fallback>
                <p:oleObj name="公式" r:id="rId19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7" y="4079874"/>
                        <a:ext cx="5762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8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94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1366490" y="4523477"/>
            <a:ext cx="9344297" cy="1943892"/>
          </a:xfrm>
          <a:prstGeom prst="horizontalScroll">
            <a:avLst>
              <a:gd name="adj" fmla="val 9481"/>
            </a:avLst>
          </a:prstGeom>
          <a:gradFill rotWithShape="0">
            <a:gsLst>
              <a:gs pos="0">
                <a:srgbClr val="66FF33"/>
              </a:gs>
              <a:gs pos="50000">
                <a:srgbClr val="FFCC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70030" y="875492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000375" y="865784"/>
            <a:ext cx="2951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判断交错级数</a:t>
            </a:r>
          </a:p>
        </p:txBody>
      </p:sp>
      <p:graphicFrame>
        <p:nvGraphicFramePr>
          <p:cNvPr id="204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03113"/>
              </p:ext>
            </p:extLst>
          </p:nvPr>
        </p:nvGraphicFramePr>
        <p:xfrm>
          <a:off x="5590908" y="701587"/>
          <a:ext cx="22034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1"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908" y="701587"/>
                        <a:ext cx="22034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733545" y="865784"/>
            <a:ext cx="2486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的敛散性</a:t>
            </a:r>
            <a:r>
              <a:rPr lang="en-US" altLang="zh-CN" sz="3200" b="1"/>
              <a:t>.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998192" y="1639074"/>
            <a:ext cx="792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204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5905"/>
              </p:ext>
            </p:extLst>
          </p:nvPr>
        </p:nvGraphicFramePr>
        <p:xfrm>
          <a:off x="2790355" y="1469400"/>
          <a:ext cx="14779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2" name="公式" r:id="rId6" imgW="672840" imgH="406080" progId="Equation.3">
                  <p:embed/>
                </p:oleObj>
              </mc:Choice>
              <mc:Fallback>
                <p:oleObj name="公式" r:id="rId6" imgW="672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355" y="1469400"/>
                        <a:ext cx="147796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992313" y="2369619"/>
            <a:ext cx="719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(1)</a:t>
            </a:r>
          </a:p>
        </p:txBody>
      </p:sp>
      <p:graphicFrame>
        <p:nvGraphicFramePr>
          <p:cNvPr id="204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67207"/>
              </p:ext>
            </p:extLst>
          </p:nvPr>
        </p:nvGraphicFramePr>
        <p:xfrm>
          <a:off x="2841218" y="2214838"/>
          <a:ext cx="186848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3" name="公式" r:id="rId8" imgW="850680" imgH="406080" progId="Equation.3">
                  <p:embed/>
                </p:oleObj>
              </mc:Choice>
              <mc:Fallback>
                <p:oleObj name="公式" r:id="rId8" imgW="850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218" y="2214838"/>
                        <a:ext cx="1868487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244370"/>
              </p:ext>
            </p:extLst>
          </p:nvPr>
        </p:nvGraphicFramePr>
        <p:xfrm>
          <a:off x="1970030" y="3128017"/>
          <a:ext cx="48244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4" name="公式" r:id="rId10" imgW="2197080" imgH="431640" progId="Equation.3">
                  <p:embed/>
                </p:oleObj>
              </mc:Choice>
              <mc:Fallback>
                <p:oleObj name="公式" r:id="rId10" imgW="2197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30" y="3128017"/>
                        <a:ext cx="48244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397399"/>
              </p:ext>
            </p:extLst>
          </p:nvPr>
        </p:nvGraphicFramePr>
        <p:xfrm>
          <a:off x="6803758" y="2760251"/>
          <a:ext cx="19812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5" name="公式" r:id="rId12" imgW="901440" imgH="596880" progId="Equation.3">
                  <p:embed/>
                </p:oleObj>
              </mc:Choice>
              <mc:Fallback>
                <p:oleObj name="公式" r:id="rId12" imgW="9014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758" y="2760251"/>
                        <a:ext cx="19812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950308"/>
              </p:ext>
            </p:extLst>
          </p:nvPr>
        </p:nvGraphicFramePr>
        <p:xfrm>
          <a:off x="8794274" y="3383076"/>
          <a:ext cx="530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6" name="公式" r:id="rId14" imgW="241200" imgH="177480" progId="Equation.3">
                  <p:embed/>
                </p:oleObj>
              </mc:Choice>
              <mc:Fallback>
                <p:oleObj name="公式" r:id="rId14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274" y="3383076"/>
                        <a:ext cx="5302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595282"/>
              </p:ext>
            </p:extLst>
          </p:nvPr>
        </p:nvGraphicFramePr>
        <p:xfrm>
          <a:off x="9432536" y="3363900"/>
          <a:ext cx="10334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7" name="公式" r:id="rId16" imgW="469800" imgH="203040" progId="Equation.3">
                  <p:embed/>
                </p:oleObj>
              </mc:Choice>
              <mc:Fallback>
                <p:oleObj name="公式" r:id="rId16" imgW="469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2536" y="3363900"/>
                        <a:ext cx="10334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956519" y="4004907"/>
            <a:ext cx="720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故</a:t>
            </a:r>
          </a:p>
        </p:txBody>
      </p:sp>
      <p:graphicFrame>
        <p:nvGraphicFramePr>
          <p:cNvPr id="20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622375"/>
              </p:ext>
            </p:extLst>
          </p:nvPr>
        </p:nvGraphicFramePr>
        <p:xfrm>
          <a:off x="2498574" y="4046631"/>
          <a:ext cx="9128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8" name="公式" r:id="rId18" imgW="368280" imgH="203040" progId="Equation.3">
                  <p:embed/>
                </p:oleObj>
              </mc:Choice>
              <mc:Fallback>
                <p:oleObj name="公式" r:id="rId18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574" y="4046631"/>
                        <a:ext cx="9128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3320257" y="4007799"/>
            <a:ext cx="2808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单调</a:t>
            </a:r>
            <a:r>
              <a:rPr lang="zh-CN" altLang="en-US" sz="3200" b="1" dirty="0" smtClean="0"/>
              <a:t>递减，</a:t>
            </a:r>
            <a:endParaRPr lang="zh-CN" altLang="en-US" sz="3200" b="1" dirty="0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5195887" y="4008895"/>
            <a:ext cx="136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从而</a:t>
            </a:r>
          </a:p>
        </p:txBody>
      </p:sp>
      <p:graphicFrame>
        <p:nvGraphicFramePr>
          <p:cNvPr id="2050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15164"/>
              </p:ext>
            </p:extLst>
          </p:nvPr>
        </p:nvGraphicFramePr>
        <p:xfrm>
          <a:off x="6234500" y="3943808"/>
          <a:ext cx="16557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9" name="公式" r:id="rId20" imgW="583920" imgH="228600" progId="Equation.3">
                  <p:embed/>
                </p:oleObj>
              </mc:Choice>
              <mc:Fallback>
                <p:oleObj name="公式" r:id="rId20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500" y="3943808"/>
                        <a:ext cx="16557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817736"/>
              </p:ext>
            </p:extLst>
          </p:nvPr>
        </p:nvGraphicFramePr>
        <p:xfrm>
          <a:off x="8004175" y="4100478"/>
          <a:ext cx="11525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0" name="公式" r:id="rId22" imgW="469800" imgH="203040" progId="Equation.3">
                  <p:embed/>
                </p:oleObj>
              </mc:Choice>
              <mc:Fallback>
                <p:oleObj name="公式" r:id="rId22" imgW="469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4175" y="4100478"/>
                        <a:ext cx="11525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1638328" y="4690038"/>
            <a:ext cx="9011243" cy="1384300"/>
            <a:chOff x="409" y="3294"/>
            <a:chExt cx="5102" cy="872"/>
          </a:xfrm>
        </p:grpSpPr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409" y="3294"/>
              <a:ext cx="5102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注：</a:t>
              </a:r>
              <a:r>
                <a:rPr lang="zh-CN" altLang="en-US" sz="2800" b="1" dirty="0"/>
                <a:t>在运用莱布尼玆定理判别            </a:t>
              </a:r>
              <a:r>
                <a:rPr lang="zh-CN" altLang="en-US" sz="2800" b="1" dirty="0" smtClean="0"/>
                <a:t>  时</a:t>
              </a:r>
              <a:r>
                <a:rPr lang="zh-CN" altLang="en-US" sz="2800" b="1" dirty="0"/>
                <a:t>，可引入函数，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利用函数的导数，判别</a:t>
              </a:r>
              <a:r>
                <a:rPr lang="zh-CN" altLang="en-US" sz="2800" b="1" dirty="0" smtClean="0"/>
                <a:t>单调性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2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6587167"/>
                </p:ext>
              </p:extLst>
            </p:nvPr>
          </p:nvGraphicFramePr>
          <p:xfrm>
            <a:off x="3100" y="3393"/>
            <a:ext cx="76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1" name="Equation" r:id="rId24" imgW="561908" imgH="209683" progId="Equation.DSMT4">
                    <p:embed/>
                  </p:oleObj>
                </mc:Choice>
                <mc:Fallback>
                  <p:oleObj name="Equation" r:id="rId24" imgW="561908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0" y="3393"/>
                          <a:ext cx="76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488" grpId="0"/>
      <p:bldP spid="20490" grpId="0"/>
      <p:bldP spid="20496" grpId="0"/>
      <p:bldP spid="20498" grpId="0"/>
      <p:bldP spid="204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315921" y="714374"/>
          <a:ext cx="4175366" cy="56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2" name="Equation" r:id="rId3" imgW="1739880" imgH="228600" progId="Equation.DSMT4">
                  <p:embed/>
                </p:oleObj>
              </mc:Choice>
              <mc:Fallback>
                <p:oleObj name="Equation" r:id="rId3" imgW="1739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921" y="714374"/>
                        <a:ext cx="4175366" cy="560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491287" y="490318"/>
          <a:ext cx="2916237" cy="10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3" name="Equation" r:id="rId5" imgW="1244520" imgH="431640" progId="Equation.DSMT4">
                  <p:embed/>
                </p:oleObj>
              </mc:Choice>
              <mc:Fallback>
                <p:oleObj name="Equation" r:id="rId5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7" y="490318"/>
                        <a:ext cx="2916237" cy="100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315921" y="1250317"/>
          <a:ext cx="5168602" cy="109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4" name="Equation" r:id="rId7" imgW="2108160" imgH="444240" progId="Equation.DSMT4">
                  <p:embed/>
                </p:oleObj>
              </mc:Choice>
              <mc:Fallback>
                <p:oleObj name="Equation" r:id="rId7" imgW="2108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921" y="1250317"/>
                        <a:ext cx="5168602" cy="1093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059619" y="2476334"/>
          <a:ext cx="4153279" cy="631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5" name="Equation" r:id="rId9" imgW="1688760" imgH="253800" progId="Equation.DSMT4">
                  <p:embed/>
                </p:oleObj>
              </mc:Choice>
              <mc:Fallback>
                <p:oleObj name="Equation" r:id="rId9" imgW="1688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619" y="2476334"/>
                        <a:ext cx="4153279" cy="631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6212898" y="2434481"/>
          <a:ext cx="4080996" cy="71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6" name="Equation" r:id="rId11" imgW="1574640" imgH="279360" progId="Equation.DSMT4">
                  <p:embed/>
                </p:oleObj>
              </mc:Choice>
              <mc:Fallback>
                <p:oleObj name="Equation" r:id="rId11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2898" y="2434481"/>
                        <a:ext cx="4080996" cy="715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525060" y="3222787"/>
          <a:ext cx="1373886" cy="54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7" name="Equation" r:id="rId13" imgW="558720" imgH="215640" progId="Equation.DSMT4">
                  <p:embed/>
                </p:oleObj>
              </mc:Choice>
              <mc:Fallback>
                <p:oleObj name="Equation" r:id="rId13" imgW="558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060" y="3222787"/>
                        <a:ext cx="1373886" cy="543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619030" y="3172451"/>
            <a:ext cx="33263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由莱布尼兹法则，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210183" y="3867504"/>
            <a:ext cx="27210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与假设矛盾，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501372" y="2944311"/>
            <a:ext cx="4259429" cy="979499"/>
            <a:chOff x="6042175" y="3866850"/>
            <a:chExt cx="4259429" cy="979499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/>
            </p:nvPr>
          </p:nvGraphicFramePr>
          <p:xfrm>
            <a:off x="7874624" y="3866850"/>
            <a:ext cx="2426980" cy="979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18" name="Equation" r:id="rId15" imgW="1066680" imgH="431640" progId="Equation.DSMT4">
                    <p:embed/>
                  </p:oleObj>
                </mc:Choice>
                <mc:Fallback>
                  <p:oleObj name="Equation" r:id="rId15" imgW="1066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4624" y="3866850"/>
                          <a:ext cx="2426980" cy="97949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6042175" y="4094989"/>
              <a:ext cx="228156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错级数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50933" y="3867504"/>
            <a:ext cx="2111109" cy="523220"/>
            <a:chOff x="4209793" y="4692758"/>
            <a:chExt cx="2111109" cy="523220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/>
            </p:nvPr>
          </p:nvGraphicFramePr>
          <p:xfrm>
            <a:off x="5298845" y="4692758"/>
            <a:ext cx="1022057" cy="473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19" name="Equation" r:id="rId17" imgW="393480" imgH="177480" progId="Equation.DSMT4">
                    <p:embed/>
                  </p:oleObj>
                </mc:Choice>
                <mc:Fallback>
                  <p:oleObj name="Equation" r:id="rId17" imgW="393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845" y="4692758"/>
                          <a:ext cx="1022057" cy="47363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4209793" y="4692758"/>
              <a:ext cx="134472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于是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1541015" y="4332685"/>
          <a:ext cx="4418116" cy="105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0" name="Equation" r:id="rId19" imgW="1866600" imgH="444240" progId="Equation.DSMT4">
                  <p:embed/>
                </p:oleObj>
              </mc:Choice>
              <mc:Fallback>
                <p:oleObj name="Equation" r:id="rId19" imgW="1866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015" y="4332685"/>
                        <a:ext cx="4418116" cy="1055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1545499" y="5274745"/>
          <a:ext cx="6193061" cy="1063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1" name="Equation" r:id="rId21" imgW="2831760" imgH="482400" progId="Equation.DSMT4">
                  <p:embed/>
                </p:oleObj>
              </mc:Choice>
              <mc:Fallback>
                <p:oleObj name="Equation" r:id="rId21" imgW="2831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499" y="5274745"/>
                        <a:ext cx="6193061" cy="1063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57"/>
          <p:cNvSpPr>
            <a:spLocks noChangeArrowheads="1"/>
          </p:cNvSpPr>
          <p:nvPr/>
        </p:nvSpPr>
        <p:spPr bwMode="auto">
          <a:xfrm>
            <a:off x="5582098" y="4607157"/>
            <a:ext cx="30627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可用根值判别法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7500408" y="5509229"/>
            <a:ext cx="3108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所以原级数收敛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4692" y="701928"/>
            <a:ext cx="921230" cy="526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35115" y="247633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9296400" y="1535533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收敛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9296400" y="2474087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收敛</a:t>
            </a:r>
          </a:p>
        </p:txBody>
      </p:sp>
      <p:graphicFrame>
        <p:nvGraphicFramePr>
          <p:cNvPr id="247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051296"/>
              </p:ext>
            </p:extLst>
          </p:nvPr>
        </p:nvGraphicFramePr>
        <p:xfrm>
          <a:off x="2354264" y="1291100"/>
          <a:ext cx="5225906" cy="95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" name="Equation" r:id="rId4" imgW="2323800" imgH="406080" progId="Equation.DSMT4">
                  <p:embed/>
                </p:oleObj>
              </mc:Choice>
              <mc:Fallback>
                <p:oleObj name="Equation" r:id="rId4" imgW="2323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4" y="1291100"/>
                        <a:ext cx="5225906" cy="955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881612"/>
              </p:ext>
            </p:extLst>
          </p:nvPr>
        </p:nvGraphicFramePr>
        <p:xfrm>
          <a:off x="2303536" y="2265195"/>
          <a:ext cx="5844011" cy="103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" name="Equation" r:id="rId6" imgW="2539800" imgH="431640" progId="Equation.DSMT4">
                  <p:embed/>
                </p:oleObj>
              </mc:Choice>
              <mc:Fallback>
                <p:oleObj name="Equation" r:id="rId6" imgW="2539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536" y="2265195"/>
                        <a:ext cx="5844011" cy="1034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7"/>
          <p:cNvSpPr>
            <a:spLocks noGrp="1" noChangeArrowheads="1"/>
          </p:cNvSpPr>
          <p:nvPr>
            <p:ph type="title"/>
          </p:nvPr>
        </p:nvSpPr>
        <p:spPr>
          <a:xfrm>
            <a:off x="1902774" y="687493"/>
            <a:ext cx="8305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latin typeface="+mn-ea"/>
                <a:ea typeface="+mn-ea"/>
              </a:rPr>
              <a:t>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Leibnitz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判别法判别下列级数的敛散性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2478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689481"/>
              </p:ext>
            </p:extLst>
          </p:nvPr>
        </p:nvGraphicFramePr>
        <p:xfrm>
          <a:off x="2354264" y="3301938"/>
          <a:ext cx="642133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" name="Equation" r:id="rId8" imgW="2958840" imgH="406080" progId="Equation.DSMT4">
                  <p:embed/>
                </p:oleObj>
              </mc:Choice>
              <mc:Fallback>
                <p:oleObj name="Equation" r:id="rId8" imgW="2958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4" y="3301938"/>
                        <a:ext cx="642133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9296400" y="3504134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收敛</a:t>
            </a:r>
          </a:p>
        </p:txBody>
      </p:sp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1902774" y="4369778"/>
            <a:ext cx="868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上述级数各项取绝对值后所成的级数是否收敛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?</a:t>
            </a:r>
          </a:p>
        </p:txBody>
      </p:sp>
      <p:graphicFrame>
        <p:nvGraphicFramePr>
          <p:cNvPr id="247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742060"/>
              </p:ext>
            </p:extLst>
          </p:nvPr>
        </p:nvGraphicFramePr>
        <p:xfrm>
          <a:off x="3118993" y="4883334"/>
          <a:ext cx="1345916" cy="9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" name="Equation" r:id="rId10" imgW="596880" imgH="431640" progId="Equation.DSMT4">
                  <p:embed/>
                </p:oleObj>
              </mc:Choice>
              <mc:Fallback>
                <p:oleObj name="Equation" r:id="rId10" imgW="596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993" y="4883334"/>
                        <a:ext cx="1345916" cy="9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084469"/>
              </p:ext>
            </p:extLst>
          </p:nvPr>
        </p:nvGraphicFramePr>
        <p:xfrm>
          <a:off x="5137494" y="4863561"/>
          <a:ext cx="1546683" cy="1007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" name="Equation" r:id="rId12" imgW="672840" imgH="431640" progId="Equation.DSMT4">
                  <p:embed/>
                </p:oleObj>
              </mc:Choice>
              <mc:Fallback>
                <p:oleObj name="Equation" r:id="rId12" imgW="672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494" y="4863561"/>
                        <a:ext cx="1546683" cy="1007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125767"/>
              </p:ext>
            </p:extLst>
          </p:nvPr>
        </p:nvGraphicFramePr>
        <p:xfrm>
          <a:off x="7332283" y="4863561"/>
          <a:ext cx="1630528" cy="976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" name="Equation" r:id="rId14" imgW="736560" imgH="431640" progId="Equation.DSMT4">
                  <p:embed/>
                </p:oleObj>
              </mc:Choice>
              <mc:Fallback>
                <p:oleObj name="Equation" r:id="rId14" imgW="736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283" y="4863561"/>
                        <a:ext cx="1630528" cy="976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22" name="Text Box 14"/>
          <p:cNvSpPr txBox="1">
            <a:spLocks noChangeArrowheads="1"/>
          </p:cNvSpPr>
          <p:nvPr/>
        </p:nvSpPr>
        <p:spPr bwMode="auto">
          <a:xfrm>
            <a:off x="3345584" y="599394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发散</a:t>
            </a:r>
          </a:p>
        </p:txBody>
      </p:sp>
      <p:sp>
        <p:nvSpPr>
          <p:cNvPr id="247823" name="Text Box 15"/>
          <p:cNvSpPr txBox="1">
            <a:spLocks noChangeArrowheads="1"/>
          </p:cNvSpPr>
          <p:nvPr/>
        </p:nvSpPr>
        <p:spPr bwMode="auto">
          <a:xfrm>
            <a:off x="5586208" y="6019799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收敛</a:t>
            </a:r>
          </a:p>
        </p:txBody>
      </p: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7722973" y="5993942"/>
            <a:ext cx="1239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收敛</a:t>
            </a:r>
          </a:p>
        </p:txBody>
      </p:sp>
      <p:sp>
        <p:nvSpPr>
          <p:cNvPr id="123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5BE7CC6-6A5F-4FE2-B66E-E88CCEA21030}" type="slidenum">
              <a:rPr lang="en-US" altLang="zh-CN" sz="1200">
                <a:solidFill>
                  <a:schemeClr val="accent2"/>
                </a:solidFill>
              </a:rPr>
              <a:pPr/>
              <a:t>9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3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autoUpdateAnimBg="0"/>
      <p:bldP spid="247811" grpId="0" autoUpdateAnimBg="0"/>
      <p:bldP spid="247817" grpId="0" autoUpdateAnimBg="0"/>
      <p:bldP spid="247818" grpId="0" autoUpdateAnimBg="0"/>
      <p:bldP spid="247822" grpId="0" autoUpdateAnimBg="0"/>
      <p:bldP spid="247823" grpId="0" autoUpdateAnimBg="0"/>
      <p:bldP spid="24782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9116</TotalTime>
  <Words>1214</Words>
  <Application>Microsoft Office PowerPoint</Application>
  <PresentationFormat>宽屏</PresentationFormat>
  <Paragraphs>377</Paragraphs>
  <Slides>53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53</vt:i4>
      </vt:variant>
    </vt:vector>
  </HeadingPairs>
  <TitlesOfParts>
    <vt:vector size="68" baseType="lpstr">
      <vt:lpstr>仿宋_GB2312</vt:lpstr>
      <vt:lpstr>黑体</vt:lpstr>
      <vt:lpstr>华文宋体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Office 主题</vt:lpstr>
      <vt:lpstr>公式</vt:lpstr>
      <vt:lpstr>Equation</vt:lpstr>
      <vt:lpstr>文档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用Leibnitz 判别法判别下列级数的敛散性:</vt:lpstr>
      <vt:lpstr>3.2、绝对收敛与条件收敛  </vt:lpstr>
      <vt:lpstr>定理3.2.  绝对收敛的级数一定收敛 .反之未必成立</vt:lpstr>
      <vt:lpstr>PowerPoint 演示文稿</vt:lpstr>
      <vt:lpstr>例4. 证明下列级数绝对收敛 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小结. 任意项级数判别法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1.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§3、任意项级数的审敛法</dc:title>
  <dc:creator>dell</dc:creator>
  <cp:lastModifiedBy>Microsoft 帐户</cp:lastModifiedBy>
  <cp:revision>136</cp:revision>
  <dcterms:created xsi:type="dcterms:W3CDTF">2020-04-11T01:49:37Z</dcterms:created>
  <dcterms:modified xsi:type="dcterms:W3CDTF">2022-04-26T11:36:18Z</dcterms:modified>
</cp:coreProperties>
</file>