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5" r:id="rId17"/>
    <p:sldId id="306" r:id="rId18"/>
    <p:sldId id="321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15" r:id="rId33"/>
    <p:sldId id="316" r:id="rId34"/>
    <p:sldId id="317" r:id="rId35"/>
    <p:sldId id="318" r:id="rId36"/>
    <p:sldId id="319" r:id="rId37"/>
    <p:sldId id="284" r:id="rId38"/>
    <p:sldId id="285" r:id="rId39"/>
    <p:sldId id="289" r:id="rId40"/>
    <p:sldId id="290" r:id="rId41"/>
    <p:sldId id="291" r:id="rId42"/>
    <p:sldId id="330" r:id="rId43"/>
    <p:sldId id="298" r:id="rId44"/>
    <p:sldId id="301" r:id="rId45"/>
    <p:sldId id="299" r:id="rId46"/>
    <p:sldId id="302" r:id="rId47"/>
    <p:sldId id="312" r:id="rId48"/>
    <p:sldId id="322" r:id="rId49"/>
    <p:sldId id="325" r:id="rId50"/>
    <p:sldId id="326" r:id="rId51"/>
    <p:sldId id="323" r:id="rId52"/>
    <p:sldId id="324" r:id="rId53"/>
    <p:sldId id="327" r:id="rId54"/>
    <p:sldId id="328" r:id="rId55"/>
    <p:sldId id="329" r:id="rId56"/>
    <p:sldId id="294" r:id="rId57"/>
    <p:sldId id="295" r:id="rId58"/>
    <p:sldId id="296" r:id="rId59"/>
    <p:sldId id="297" r:id="rId60"/>
    <p:sldId id="303" r:id="rId61"/>
    <p:sldId id="304" r:id="rId62"/>
    <p:sldId id="307" r:id="rId63"/>
    <p:sldId id="308" r:id="rId64"/>
    <p:sldId id="309" r:id="rId65"/>
    <p:sldId id="310" r:id="rId66"/>
    <p:sldId id="311" r:id="rId67"/>
    <p:sldId id="313" r:id="rId68"/>
    <p:sldId id="314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Relationship Id="rId14" Type="http://schemas.openxmlformats.org/officeDocument/2006/relationships/image" Target="../media/image10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5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03.wmf"/><Relationship Id="rId5" Type="http://schemas.openxmlformats.org/officeDocument/2006/relationships/image" Target="../media/image110.wmf"/><Relationship Id="rId10" Type="http://schemas.openxmlformats.org/officeDocument/2006/relationships/image" Target="../media/image102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8.wmf"/><Relationship Id="rId7" Type="http://schemas.openxmlformats.org/officeDocument/2006/relationships/image" Target="../media/image104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5.wmf"/><Relationship Id="rId5" Type="http://schemas.openxmlformats.org/officeDocument/2006/relationships/image" Target="../media/image120.wmf"/><Relationship Id="rId10" Type="http://schemas.openxmlformats.org/officeDocument/2006/relationships/image" Target="../media/image124.wmf"/><Relationship Id="rId4" Type="http://schemas.openxmlformats.org/officeDocument/2006/relationships/image" Target="../media/image119.wmf"/><Relationship Id="rId9" Type="http://schemas.openxmlformats.org/officeDocument/2006/relationships/image" Target="../media/image12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7" Type="http://schemas.openxmlformats.org/officeDocument/2006/relationships/image" Target="../media/image140.e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71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12" Type="http://schemas.openxmlformats.org/officeDocument/2006/relationships/image" Target="../media/image170.wmf"/><Relationship Id="rId17" Type="http://schemas.openxmlformats.org/officeDocument/2006/relationships/image" Target="../media/image175.wmf"/><Relationship Id="rId2" Type="http://schemas.openxmlformats.org/officeDocument/2006/relationships/image" Target="../media/image160.emf"/><Relationship Id="rId16" Type="http://schemas.openxmlformats.org/officeDocument/2006/relationships/image" Target="../media/image174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11" Type="http://schemas.openxmlformats.org/officeDocument/2006/relationships/image" Target="../media/image169.wmf"/><Relationship Id="rId5" Type="http://schemas.openxmlformats.org/officeDocument/2006/relationships/image" Target="../media/image163.wmf"/><Relationship Id="rId15" Type="http://schemas.openxmlformats.org/officeDocument/2006/relationships/image" Target="../media/image173.wmf"/><Relationship Id="rId10" Type="http://schemas.openxmlformats.org/officeDocument/2006/relationships/image" Target="../media/image168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Relationship Id="rId14" Type="http://schemas.openxmlformats.org/officeDocument/2006/relationships/image" Target="../media/image1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emf"/><Relationship Id="rId4" Type="http://schemas.openxmlformats.org/officeDocument/2006/relationships/image" Target="../media/image17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image" Target="../media/image194.wmf"/><Relationship Id="rId18" Type="http://schemas.openxmlformats.org/officeDocument/2006/relationships/image" Target="../media/image199.wmf"/><Relationship Id="rId3" Type="http://schemas.openxmlformats.org/officeDocument/2006/relationships/image" Target="../media/image184.wmf"/><Relationship Id="rId21" Type="http://schemas.openxmlformats.org/officeDocument/2006/relationships/image" Target="../media/image202.wmf"/><Relationship Id="rId7" Type="http://schemas.openxmlformats.org/officeDocument/2006/relationships/image" Target="../media/image188.wmf"/><Relationship Id="rId12" Type="http://schemas.openxmlformats.org/officeDocument/2006/relationships/image" Target="../media/image193.wmf"/><Relationship Id="rId17" Type="http://schemas.openxmlformats.org/officeDocument/2006/relationships/image" Target="../media/image198.wmf"/><Relationship Id="rId2" Type="http://schemas.openxmlformats.org/officeDocument/2006/relationships/image" Target="../media/image183.wmf"/><Relationship Id="rId16" Type="http://schemas.openxmlformats.org/officeDocument/2006/relationships/image" Target="../media/image197.wmf"/><Relationship Id="rId20" Type="http://schemas.openxmlformats.org/officeDocument/2006/relationships/image" Target="../media/image201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11" Type="http://schemas.openxmlformats.org/officeDocument/2006/relationships/image" Target="../media/image192.wmf"/><Relationship Id="rId5" Type="http://schemas.openxmlformats.org/officeDocument/2006/relationships/image" Target="../media/image186.wmf"/><Relationship Id="rId15" Type="http://schemas.openxmlformats.org/officeDocument/2006/relationships/image" Target="../media/image196.wmf"/><Relationship Id="rId10" Type="http://schemas.openxmlformats.org/officeDocument/2006/relationships/image" Target="../media/image191.wmf"/><Relationship Id="rId19" Type="http://schemas.openxmlformats.org/officeDocument/2006/relationships/image" Target="../media/image200.wmf"/><Relationship Id="rId4" Type="http://schemas.openxmlformats.org/officeDocument/2006/relationships/image" Target="../media/image185.wmf"/><Relationship Id="rId9" Type="http://schemas.openxmlformats.org/officeDocument/2006/relationships/image" Target="../media/image190.wmf"/><Relationship Id="rId14" Type="http://schemas.openxmlformats.org/officeDocument/2006/relationships/image" Target="../media/image195.wmf"/><Relationship Id="rId22" Type="http://schemas.openxmlformats.org/officeDocument/2006/relationships/image" Target="../media/image20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emf"/><Relationship Id="rId13" Type="http://schemas.openxmlformats.org/officeDocument/2006/relationships/image" Target="../media/image229.emf"/><Relationship Id="rId3" Type="http://schemas.openxmlformats.org/officeDocument/2006/relationships/image" Target="../media/image219.emf"/><Relationship Id="rId7" Type="http://schemas.openxmlformats.org/officeDocument/2006/relationships/image" Target="../media/image223.emf"/><Relationship Id="rId12" Type="http://schemas.openxmlformats.org/officeDocument/2006/relationships/image" Target="../media/image228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Relationship Id="rId6" Type="http://schemas.openxmlformats.org/officeDocument/2006/relationships/image" Target="../media/image222.wmf"/><Relationship Id="rId11" Type="http://schemas.openxmlformats.org/officeDocument/2006/relationships/image" Target="../media/image227.emf"/><Relationship Id="rId5" Type="http://schemas.openxmlformats.org/officeDocument/2006/relationships/image" Target="../media/image221.wmf"/><Relationship Id="rId10" Type="http://schemas.openxmlformats.org/officeDocument/2006/relationships/image" Target="../media/image226.emf"/><Relationship Id="rId4" Type="http://schemas.openxmlformats.org/officeDocument/2006/relationships/image" Target="../media/image220.emf"/><Relationship Id="rId9" Type="http://schemas.openxmlformats.org/officeDocument/2006/relationships/image" Target="../media/image22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Relationship Id="rId9" Type="http://schemas.openxmlformats.org/officeDocument/2006/relationships/image" Target="../media/image238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image" Target="../media/image251.emf"/><Relationship Id="rId3" Type="http://schemas.openxmlformats.org/officeDocument/2006/relationships/image" Target="../media/image241.wmf"/><Relationship Id="rId7" Type="http://schemas.openxmlformats.org/officeDocument/2006/relationships/image" Target="../media/image245.wmf"/><Relationship Id="rId12" Type="http://schemas.openxmlformats.org/officeDocument/2006/relationships/image" Target="../media/image250.e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44.wmf"/><Relationship Id="rId11" Type="http://schemas.openxmlformats.org/officeDocument/2006/relationships/image" Target="../media/image249.wmf"/><Relationship Id="rId5" Type="http://schemas.openxmlformats.org/officeDocument/2006/relationships/image" Target="../media/image243.wmf"/><Relationship Id="rId10" Type="http://schemas.openxmlformats.org/officeDocument/2006/relationships/image" Target="../media/image248.wmf"/><Relationship Id="rId4" Type="http://schemas.openxmlformats.org/officeDocument/2006/relationships/image" Target="../media/image242.wmf"/><Relationship Id="rId9" Type="http://schemas.openxmlformats.org/officeDocument/2006/relationships/image" Target="../media/image247.wmf"/><Relationship Id="rId14" Type="http://schemas.openxmlformats.org/officeDocument/2006/relationships/image" Target="../media/image25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image" Target="../media/image254.wmf"/><Relationship Id="rId7" Type="http://schemas.openxmlformats.org/officeDocument/2006/relationships/image" Target="../media/image258.wmf"/><Relationship Id="rId2" Type="http://schemas.openxmlformats.org/officeDocument/2006/relationships/image" Target="../media/image242.wmf"/><Relationship Id="rId1" Type="http://schemas.openxmlformats.org/officeDocument/2006/relationships/image" Target="../media/image253.wmf"/><Relationship Id="rId6" Type="http://schemas.openxmlformats.org/officeDocument/2006/relationships/image" Target="../media/image257.wmf"/><Relationship Id="rId11" Type="http://schemas.openxmlformats.org/officeDocument/2006/relationships/image" Target="../media/image262.wmf"/><Relationship Id="rId5" Type="http://schemas.openxmlformats.org/officeDocument/2006/relationships/image" Target="../media/image256.wmf"/><Relationship Id="rId10" Type="http://schemas.openxmlformats.org/officeDocument/2006/relationships/image" Target="../media/image261.wmf"/><Relationship Id="rId4" Type="http://schemas.openxmlformats.org/officeDocument/2006/relationships/image" Target="../media/image255.wmf"/><Relationship Id="rId9" Type="http://schemas.openxmlformats.org/officeDocument/2006/relationships/image" Target="../media/image26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image" Target="../media/image265.wmf"/><Relationship Id="rId7" Type="http://schemas.openxmlformats.org/officeDocument/2006/relationships/image" Target="../media/image269.emf"/><Relationship Id="rId2" Type="http://schemas.openxmlformats.org/officeDocument/2006/relationships/image" Target="../media/image264.e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Relationship Id="rId9" Type="http://schemas.openxmlformats.org/officeDocument/2006/relationships/image" Target="../media/image27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image" Target="../media/image284.e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12" Type="http://schemas.openxmlformats.org/officeDocument/2006/relationships/image" Target="../media/image283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emf"/><Relationship Id="rId11" Type="http://schemas.openxmlformats.org/officeDocument/2006/relationships/image" Target="../media/image282.emf"/><Relationship Id="rId5" Type="http://schemas.openxmlformats.org/officeDocument/2006/relationships/image" Target="../media/image276.wmf"/><Relationship Id="rId15" Type="http://schemas.openxmlformats.org/officeDocument/2006/relationships/image" Target="../media/image286.wmf"/><Relationship Id="rId10" Type="http://schemas.openxmlformats.org/officeDocument/2006/relationships/image" Target="../media/image281.emf"/><Relationship Id="rId4" Type="http://schemas.openxmlformats.org/officeDocument/2006/relationships/image" Target="../media/image275.wmf"/><Relationship Id="rId9" Type="http://schemas.openxmlformats.org/officeDocument/2006/relationships/image" Target="../media/image280.wmf"/><Relationship Id="rId14" Type="http://schemas.openxmlformats.org/officeDocument/2006/relationships/image" Target="../media/image28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image" Target="../media/image299.wmf"/><Relationship Id="rId18" Type="http://schemas.openxmlformats.org/officeDocument/2006/relationships/image" Target="../media/image304.wmf"/><Relationship Id="rId3" Type="http://schemas.openxmlformats.org/officeDocument/2006/relationships/image" Target="../media/image289.wmf"/><Relationship Id="rId7" Type="http://schemas.openxmlformats.org/officeDocument/2006/relationships/image" Target="../media/image293.emf"/><Relationship Id="rId12" Type="http://schemas.openxmlformats.org/officeDocument/2006/relationships/image" Target="../media/image298.wmf"/><Relationship Id="rId17" Type="http://schemas.openxmlformats.org/officeDocument/2006/relationships/image" Target="../media/image303.wmf"/><Relationship Id="rId2" Type="http://schemas.openxmlformats.org/officeDocument/2006/relationships/image" Target="../media/image288.wmf"/><Relationship Id="rId16" Type="http://schemas.openxmlformats.org/officeDocument/2006/relationships/image" Target="../media/image302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11" Type="http://schemas.openxmlformats.org/officeDocument/2006/relationships/image" Target="../media/image297.wmf"/><Relationship Id="rId5" Type="http://schemas.openxmlformats.org/officeDocument/2006/relationships/image" Target="../media/image291.wmf"/><Relationship Id="rId15" Type="http://schemas.openxmlformats.org/officeDocument/2006/relationships/image" Target="../media/image301.wmf"/><Relationship Id="rId10" Type="http://schemas.openxmlformats.org/officeDocument/2006/relationships/image" Target="../media/image296.wmf"/><Relationship Id="rId4" Type="http://schemas.openxmlformats.org/officeDocument/2006/relationships/image" Target="../media/image290.wmf"/><Relationship Id="rId9" Type="http://schemas.openxmlformats.org/officeDocument/2006/relationships/image" Target="../media/image295.wmf"/><Relationship Id="rId14" Type="http://schemas.openxmlformats.org/officeDocument/2006/relationships/image" Target="../media/image30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3" Type="http://schemas.openxmlformats.org/officeDocument/2006/relationships/image" Target="../media/image307.wmf"/><Relationship Id="rId7" Type="http://schemas.openxmlformats.org/officeDocument/2006/relationships/image" Target="../media/image311.wmf"/><Relationship Id="rId2" Type="http://schemas.openxmlformats.org/officeDocument/2006/relationships/image" Target="../media/image306.emf"/><Relationship Id="rId1" Type="http://schemas.openxmlformats.org/officeDocument/2006/relationships/image" Target="../media/image305.wmf"/><Relationship Id="rId6" Type="http://schemas.openxmlformats.org/officeDocument/2006/relationships/image" Target="../media/image310.wmf"/><Relationship Id="rId11" Type="http://schemas.openxmlformats.org/officeDocument/2006/relationships/image" Target="../media/image315.wmf"/><Relationship Id="rId5" Type="http://schemas.openxmlformats.org/officeDocument/2006/relationships/image" Target="../media/image309.wmf"/><Relationship Id="rId10" Type="http://schemas.openxmlformats.org/officeDocument/2006/relationships/image" Target="../media/image314.wmf"/><Relationship Id="rId4" Type="http://schemas.openxmlformats.org/officeDocument/2006/relationships/image" Target="../media/image308.wmf"/><Relationship Id="rId9" Type="http://schemas.openxmlformats.org/officeDocument/2006/relationships/image" Target="../media/image3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13" Type="http://schemas.openxmlformats.org/officeDocument/2006/relationships/image" Target="../media/image328.wmf"/><Relationship Id="rId18" Type="http://schemas.openxmlformats.org/officeDocument/2006/relationships/image" Target="../media/image333.wmf"/><Relationship Id="rId3" Type="http://schemas.openxmlformats.org/officeDocument/2006/relationships/image" Target="../media/image318.wmf"/><Relationship Id="rId7" Type="http://schemas.openxmlformats.org/officeDocument/2006/relationships/image" Target="../media/image322.wmf"/><Relationship Id="rId12" Type="http://schemas.openxmlformats.org/officeDocument/2006/relationships/image" Target="../media/image327.wmf"/><Relationship Id="rId17" Type="http://schemas.openxmlformats.org/officeDocument/2006/relationships/image" Target="../media/image332.wmf"/><Relationship Id="rId2" Type="http://schemas.openxmlformats.org/officeDocument/2006/relationships/image" Target="../media/image317.wmf"/><Relationship Id="rId16" Type="http://schemas.openxmlformats.org/officeDocument/2006/relationships/image" Target="../media/image331.wmf"/><Relationship Id="rId1" Type="http://schemas.openxmlformats.org/officeDocument/2006/relationships/image" Target="../media/image316.wmf"/><Relationship Id="rId6" Type="http://schemas.openxmlformats.org/officeDocument/2006/relationships/image" Target="../media/image321.wmf"/><Relationship Id="rId11" Type="http://schemas.openxmlformats.org/officeDocument/2006/relationships/image" Target="../media/image326.emf"/><Relationship Id="rId5" Type="http://schemas.openxmlformats.org/officeDocument/2006/relationships/image" Target="../media/image320.wmf"/><Relationship Id="rId15" Type="http://schemas.openxmlformats.org/officeDocument/2006/relationships/image" Target="../media/image330.wmf"/><Relationship Id="rId10" Type="http://schemas.openxmlformats.org/officeDocument/2006/relationships/image" Target="../media/image325.wmf"/><Relationship Id="rId4" Type="http://schemas.openxmlformats.org/officeDocument/2006/relationships/image" Target="../media/image319.wmf"/><Relationship Id="rId9" Type="http://schemas.openxmlformats.org/officeDocument/2006/relationships/image" Target="../media/image324.wmf"/><Relationship Id="rId14" Type="http://schemas.openxmlformats.org/officeDocument/2006/relationships/image" Target="../media/image32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emf"/><Relationship Id="rId3" Type="http://schemas.openxmlformats.org/officeDocument/2006/relationships/image" Target="../media/image336.emf"/><Relationship Id="rId7" Type="http://schemas.openxmlformats.org/officeDocument/2006/relationships/image" Target="../media/image340.emf"/><Relationship Id="rId2" Type="http://schemas.openxmlformats.org/officeDocument/2006/relationships/image" Target="../media/image335.emf"/><Relationship Id="rId1" Type="http://schemas.openxmlformats.org/officeDocument/2006/relationships/image" Target="../media/image334.emf"/><Relationship Id="rId6" Type="http://schemas.openxmlformats.org/officeDocument/2006/relationships/image" Target="../media/image339.emf"/><Relationship Id="rId5" Type="http://schemas.openxmlformats.org/officeDocument/2006/relationships/image" Target="../media/image338.emf"/><Relationship Id="rId10" Type="http://schemas.openxmlformats.org/officeDocument/2006/relationships/image" Target="../media/image343.wmf"/><Relationship Id="rId4" Type="http://schemas.openxmlformats.org/officeDocument/2006/relationships/image" Target="../media/image337.emf"/><Relationship Id="rId9" Type="http://schemas.openxmlformats.org/officeDocument/2006/relationships/image" Target="../media/image34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emf"/><Relationship Id="rId2" Type="http://schemas.openxmlformats.org/officeDocument/2006/relationships/image" Target="../media/image345.emf"/><Relationship Id="rId1" Type="http://schemas.openxmlformats.org/officeDocument/2006/relationships/image" Target="../media/image344.emf"/><Relationship Id="rId6" Type="http://schemas.openxmlformats.org/officeDocument/2006/relationships/image" Target="../media/image349.emf"/><Relationship Id="rId5" Type="http://schemas.openxmlformats.org/officeDocument/2006/relationships/image" Target="../media/image348.emf"/><Relationship Id="rId4" Type="http://schemas.openxmlformats.org/officeDocument/2006/relationships/image" Target="../media/image347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3" Type="http://schemas.openxmlformats.org/officeDocument/2006/relationships/image" Target="../media/image352.wmf"/><Relationship Id="rId7" Type="http://schemas.openxmlformats.org/officeDocument/2006/relationships/image" Target="../media/image356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4" Type="http://schemas.openxmlformats.org/officeDocument/2006/relationships/image" Target="../media/image35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emf"/><Relationship Id="rId13" Type="http://schemas.openxmlformats.org/officeDocument/2006/relationships/image" Target="../media/image370.wmf"/><Relationship Id="rId3" Type="http://schemas.openxmlformats.org/officeDocument/2006/relationships/image" Target="../media/image360.wmf"/><Relationship Id="rId7" Type="http://schemas.openxmlformats.org/officeDocument/2006/relationships/image" Target="../media/image364.emf"/><Relationship Id="rId12" Type="http://schemas.openxmlformats.org/officeDocument/2006/relationships/image" Target="../media/image369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Relationship Id="rId6" Type="http://schemas.openxmlformats.org/officeDocument/2006/relationships/image" Target="../media/image363.wmf"/><Relationship Id="rId11" Type="http://schemas.openxmlformats.org/officeDocument/2006/relationships/image" Target="../media/image368.wmf"/><Relationship Id="rId5" Type="http://schemas.openxmlformats.org/officeDocument/2006/relationships/image" Target="../media/image362.wmf"/><Relationship Id="rId10" Type="http://schemas.openxmlformats.org/officeDocument/2006/relationships/image" Target="../media/image367.wmf"/><Relationship Id="rId4" Type="http://schemas.openxmlformats.org/officeDocument/2006/relationships/image" Target="../media/image361.wmf"/><Relationship Id="rId9" Type="http://schemas.openxmlformats.org/officeDocument/2006/relationships/image" Target="../media/image366.wmf"/><Relationship Id="rId14" Type="http://schemas.openxmlformats.org/officeDocument/2006/relationships/image" Target="../media/image371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13" Type="http://schemas.openxmlformats.org/officeDocument/2006/relationships/image" Target="../media/image382.wmf"/><Relationship Id="rId3" Type="http://schemas.openxmlformats.org/officeDocument/2006/relationships/image" Target="../media/image374.wmf"/><Relationship Id="rId7" Type="http://schemas.openxmlformats.org/officeDocument/2006/relationships/image" Target="../media/image360.wmf"/><Relationship Id="rId12" Type="http://schemas.openxmlformats.org/officeDocument/2006/relationships/image" Target="../media/image381.wmf"/><Relationship Id="rId2" Type="http://schemas.openxmlformats.org/officeDocument/2006/relationships/image" Target="../media/image373.wmf"/><Relationship Id="rId1" Type="http://schemas.openxmlformats.org/officeDocument/2006/relationships/image" Target="../media/image372.wmf"/><Relationship Id="rId6" Type="http://schemas.openxmlformats.org/officeDocument/2006/relationships/image" Target="../media/image377.wmf"/><Relationship Id="rId11" Type="http://schemas.openxmlformats.org/officeDocument/2006/relationships/image" Target="../media/image380.wmf"/><Relationship Id="rId5" Type="http://schemas.openxmlformats.org/officeDocument/2006/relationships/image" Target="../media/image376.wmf"/><Relationship Id="rId10" Type="http://schemas.openxmlformats.org/officeDocument/2006/relationships/image" Target="../media/image379.emf"/><Relationship Id="rId4" Type="http://schemas.openxmlformats.org/officeDocument/2006/relationships/image" Target="../media/image375.wmf"/><Relationship Id="rId9" Type="http://schemas.openxmlformats.org/officeDocument/2006/relationships/image" Target="../media/image378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emf"/><Relationship Id="rId13" Type="http://schemas.openxmlformats.org/officeDocument/2006/relationships/image" Target="../media/image393.emf"/><Relationship Id="rId18" Type="http://schemas.openxmlformats.org/officeDocument/2006/relationships/image" Target="../media/image398.emf"/><Relationship Id="rId3" Type="http://schemas.openxmlformats.org/officeDocument/2006/relationships/image" Target="../media/image384.wmf"/><Relationship Id="rId21" Type="http://schemas.openxmlformats.org/officeDocument/2006/relationships/image" Target="../media/image401.emf"/><Relationship Id="rId7" Type="http://schemas.openxmlformats.org/officeDocument/2006/relationships/image" Target="../media/image237.wmf"/><Relationship Id="rId12" Type="http://schemas.openxmlformats.org/officeDocument/2006/relationships/image" Target="../media/image392.emf"/><Relationship Id="rId17" Type="http://schemas.openxmlformats.org/officeDocument/2006/relationships/image" Target="../media/image397.wmf"/><Relationship Id="rId2" Type="http://schemas.openxmlformats.org/officeDocument/2006/relationships/image" Target="../media/image383.wmf"/><Relationship Id="rId16" Type="http://schemas.openxmlformats.org/officeDocument/2006/relationships/image" Target="../media/image396.wmf"/><Relationship Id="rId20" Type="http://schemas.openxmlformats.org/officeDocument/2006/relationships/image" Target="../media/image400.emf"/><Relationship Id="rId1" Type="http://schemas.openxmlformats.org/officeDocument/2006/relationships/image" Target="../media/image231.wmf"/><Relationship Id="rId6" Type="http://schemas.openxmlformats.org/officeDocument/2006/relationships/image" Target="../media/image387.wmf"/><Relationship Id="rId11" Type="http://schemas.openxmlformats.org/officeDocument/2006/relationships/image" Target="../media/image391.emf"/><Relationship Id="rId5" Type="http://schemas.openxmlformats.org/officeDocument/2006/relationships/image" Target="../media/image386.wmf"/><Relationship Id="rId15" Type="http://schemas.openxmlformats.org/officeDocument/2006/relationships/image" Target="../media/image395.emf"/><Relationship Id="rId10" Type="http://schemas.openxmlformats.org/officeDocument/2006/relationships/image" Target="../media/image390.wmf"/><Relationship Id="rId19" Type="http://schemas.openxmlformats.org/officeDocument/2006/relationships/image" Target="../media/image399.emf"/><Relationship Id="rId4" Type="http://schemas.openxmlformats.org/officeDocument/2006/relationships/image" Target="../media/image385.wmf"/><Relationship Id="rId9" Type="http://schemas.openxmlformats.org/officeDocument/2006/relationships/image" Target="../media/image389.emf"/><Relationship Id="rId14" Type="http://schemas.openxmlformats.org/officeDocument/2006/relationships/image" Target="../media/image394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wmf"/><Relationship Id="rId13" Type="http://schemas.openxmlformats.org/officeDocument/2006/relationships/image" Target="../media/image414.wmf"/><Relationship Id="rId18" Type="http://schemas.openxmlformats.org/officeDocument/2006/relationships/image" Target="../media/image419.wmf"/><Relationship Id="rId3" Type="http://schemas.openxmlformats.org/officeDocument/2006/relationships/image" Target="../media/image404.wmf"/><Relationship Id="rId7" Type="http://schemas.openxmlformats.org/officeDocument/2006/relationships/image" Target="../media/image408.wmf"/><Relationship Id="rId12" Type="http://schemas.openxmlformats.org/officeDocument/2006/relationships/image" Target="../media/image413.wmf"/><Relationship Id="rId17" Type="http://schemas.openxmlformats.org/officeDocument/2006/relationships/image" Target="../media/image418.wmf"/><Relationship Id="rId2" Type="http://schemas.openxmlformats.org/officeDocument/2006/relationships/image" Target="../media/image403.wmf"/><Relationship Id="rId16" Type="http://schemas.openxmlformats.org/officeDocument/2006/relationships/image" Target="../media/image417.wmf"/><Relationship Id="rId20" Type="http://schemas.openxmlformats.org/officeDocument/2006/relationships/image" Target="../media/image421.wmf"/><Relationship Id="rId1" Type="http://schemas.openxmlformats.org/officeDocument/2006/relationships/image" Target="../media/image402.wmf"/><Relationship Id="rId6" Type="http://schemas.openxmlformats.org/officeDocument/2006/relationships/image" Target="../media/image407.wmf"/><Relationship Id="rId11" Type="http://schemas.openxmlformats.org/officeDocument/2006/relationships/image" Target="../media/image412.wmf"/><Relationship Id="rId5" Type="http://schemas.openxmlformats.org/officeDocument/2006/relationships/image" Target="../media/image406.wmf"/><Relationship Id="rId15" Type="http://schemas.openxmlformats.org/officeDocument/2006/relationships/image" Target="../media/image416.wmf"/><Relationship Id="rId10" Type="http://schemas.openxmlformats.org/officeDocument/2006/relationships/image" Target="../media/image411.emf"/><Relationship Id="rId19" Type="http://schemas.openxmlformats.org/officeDocument/2006/relationships/image" Target="../media/image420.wmf"/><Relationship Id="rId4" Type="http://schemas.openxmlformats.org/officeDocument/2006/relationships/image" Target="../media/image405.wmf"/><Relationship Id="rId9" Type="http://schemas.openxmlformats.org/officeDocument/2006/relationships/image" Target="../media/image410.wmf"/><Relationship Id="rId14" Type="http://schemas.openxmlformats.org/officeDocument/2006/relationships/image" Target="../media/image41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4.wmf"/><Relationship Id="rId2" Type="http://schemas.openxmlformats.org/officeDocument/2006/relationships/image" Target="../media/image423.wmf"/><Relationship Id="rId1" Type="http://schemas.openxmlformats.org/officeDocument/2006/relationships/image" Target="../media/image422.wmf"/><Relationship Id="rId5" Type="http://schemas.openxmlformats.org/officeDocument/2006/relationships/image" Target="../media/image426.wmf"/><Relationship Id="rId4" Type="http://schemas.openxmlformats.org/officeDocument/2006/relationships/image" Target="../media/image425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5.wmf"/><Relationship Id="rId3" Type="http://schemas.openxmlformats.org/officeDocument/2006/relationships/image" Target="../media/image430.wmf"/><Relationship Id="rId7" Type="http://schemas.openxmlformats.org/officeDocument/2006/relationships/image" Target="../media/image434.emf"/><Relationship Id="rId2" Type="http://schemas.openxmlformats.org/officeDocument/2006/relationships/image" Target="../media/image429.wmf"/><Relationship Id="rId1" Type="http://schemas.openxmlformats.org/officeDocument/2006/relationships/image" Target="../media/image428.wmf"/><Relationship Id="rId6" Type="http://schemas.openxmlformats.org/officeDocument/2006/relationships/image" Target="../media/image433.wmf"/><Relationship Id="rId5" Type="http://schemas.openxmlformats.org/officeDocument/2006/relationships/image" Target="../media/image432.wmf"/><Relationship Id="rId10" Type="http://schemas.openxmlformats.org/officeDocument/2006/relationships/image" Target="../media/image437.emf"/><Relationship Id="rId4" Type="http://schemas.openxmlformats.org/officeDocument/2006/relationships/image" Target="../media/image431.wmf"/><Relationship Id="rId9" Type="http://schemas.openxmlformats.org/officeDocument/2006/relationships/image" Target="../media/image43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emf"/><Relationship Id="rId18" Type="http://schemas.openxmlformats.org/officeDocument/2006/relationships/image" Target="../media/image44.wmf"/><Relationship Id="rId3" Type="http://schemas.openxmlformats.org/officeDocument/2006/relationships/image" Target="../media/image29.w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17" Type="http://schemas.openxmlformats.org/officeDocument/2006/relationships/image" Target="../media/image43.wmf"/><Relationship Id="rId2" Type="http://schemas.openxmlformats.org/officeDocument/2006/relationships/image" Target="../media/image28.wmf"/><Relationship Id="rId16" Type="http://schemas.openxmlformats.org/officeDocument/2006/relationships/image" Target="../media/image42.wmf"/><Relationship Id="rId1" Type="http://schemas.openxmlformats.org/officeDocument/2006/relationships/image" Target="../media/image27.wmf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31.emf"/><Relationship Id="rId15" Type="http://schemas.openxmlformats.org/officeDocument/2006/relationships/image" Target="../media/image41.wmf"/><Relationship Id="rId10" Type="http://schemas.openxmlformats.org/officeDocument/2006/relationships/image" Target="../media/image36.emf"/><Relationship Id="rId19" Type="http://schemas.openxmlformats.org/officeDocument/2006/relationships/image" Target="../media/image45.wmf"/><Relationship Id="rId4" Type="http://schemas.openxmlformats.org/officeDocument/2006/relationships/image" Target="../media/image30.wmf"/><Relationship Id="rId9" Type="http://schemas.openxmlformats.org/officeDocument/2006/relationships/image" Target="../media/image35.emf"/><Relationship Id="rId14" Type="http://schemas.openxmlformats.org/officeDocument/2006/relationships/image" Target="../media/image40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wmf"/><Relationship Id="rId7" Type="http://schemas.openxmlformats.org/officeDocument/2006/relationships/image" Target="../media/image444.wmf"/><Relationship Id="rId2" Type="http://schemas.openxmlformats.org/officeDocument/2006/relationships/image" Target="../media/image439.wmf"/><Relationship Id="rId1" Type="http://schemas.openxmlformats.org/officeDocument/2006/relationships/image" Target="../media/image438.wmf"/><Relationship Id="rId6" Type="http://schemas.openxmlformats.org/officeDocument/2006/relationships/image" Target="../media/image443.wmf"/><Relationship Id="rId5" Type="http://schemas.openxmlformats.org/officeDocument/2006/relationships/image" Target="../media/image442.wmf"/><Relationship Id="rId4" Type="http://schemas.openxmlformats.org/officeDocument/2006/relationships/image" Target="../media/image441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wmf"/><Relationship Id="rId3" Type="http://schemas.openxmlformats.org/officeDocument/2006/relationships/image" Target="../media/image447.wmf"/><Relationship Id="rId7" Type="http://schemas.openxmlformats.org/officeDocument/2006/relationships/image" Target="../media/image451.wmf"/><Relationship Id="rId12" Type="http://schemas.openxmlformats.org/officeDocument/2006/relationships/image" Target="../media/image456.wmf"/><Relationship Id="rId2" Type="http://schemas.openxmlformats.org/officeDocument/2006/relationships/image" Target="../media/image446.wmf"/><Relationship Id="rId1" Type="http://schemas.openxmlformats.org/officeDocument/2006/relationships/image" Target="../media/image445.wmf"/><Relationship Id="rId6" Type="http://schemas.openxmlformats.org/officeDocument/2006/relationships/image" Target="../media/image450.wmf"/><Relationship Id="rId11" Type="http://schemas.openxmlformats.org/officeDocument/2006/relationships/image" Target="../media/image455.wmf"/><Relationship Id="rId5" Type="http://schemas.openxmlformats.org/officeDocument/2006/relationships/image" Target="../media/image449.wmf"/><Relationship Id="rId10" Type="http://schemas.openxmlformats.org/officeDocument/2006/relationships/image" Target="../media/image454.wmf"/><Relationship Id="rId4" Type="http://schemas.openxmlformats.org/officeDocument/2006/relationships/image" Target="../media/image448.wmf"/><Relationship Id="rId9" Type="http://schemas.openxmlformats.org/officeDocument/2006/relationships/image" Target="../media/image453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wmf"/><Relationship Id="rId13" Type="http://schemas.openxmlformats.org/officeDocument/2006/relationships/image" Target="../media/image466.wmf"/><Relationship Id="rId3" Type="http://schemas.openxmlformats.org/officeDocument/2006/relationships/image" Target="../media/image440.wmf"/><Relationship Id="rId7" Type="http://schemas.openxmlformats.org/officeDocument/2006/relationships/image" Target="../media/image460.wmf"/><Relationship Id="rId12" Type="http://schemas.openxmlformats.org/officeDocument/2006/relationships/image" Target="../media/image465.wmf"/><Relationship Id="rId2" Type="http://schemas.openxmlformats.org/officeDocument/2006/relationships/image" Target="../media/image458.wmf"/><Relationship Id="rId1" Type="http://schemas.openxmlformats.org/officeDocument/2006/relationships/image" Target="../media/image457.wmf"/><Relationship Id="rId6" Type="http://schemas.openxmlformats.org/officeDocument/2006/relationships/image" Target="../media/image459.wmf"/><Relationship Id="rId11" Type="http://schemas.openxmlformats.org/officeDocument/2006/relationships/image" Target="../media/image464.wmf"/><Relationship Id="rId5" Type="http://schemas.openxmlformats.org/officeDocument/2006/relationships/image" Target="../media/image442.wmf"/><Relationship Id="rId10" Type="http://schemas.openxmlformats.org/officeDocument/2006/relationships/image" Target="../media/image463.wmf"/><Relationship Id="rId4" Type="http://schemas.openxmlformats.org/officeDocument/2006/relationships/image" Target="../media/image441.wmf"/><Relationship Id="rId9" Type="http://schemas.openxmlformats.org/officeDocument/2006/relationships/image" Target="../media/image46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4.wmf"/><Relationship Id="rId3" Type="http://schemas.openxmlformats.org/officeDocument/2006/relationships/image" Target="../media/image469.wmf"/><Relationship Id="rId7" Type="http://schemas.openxmlformats.org/officeDocument/2006/relationships/image" Target="../media/image473.wmf"/><Relationship Id="rId12" Type="http://schemas.openxmlformats.org/officeDocument/2006/relationships/image" Target="../media/image478.wmf"/><Relationship Id="rId2" Type="http://schemas.openxmlformats.org/officeDocument/2006/relationships/image" Target="../media/image468.wmf"/><Relationship Id="rId1" Type="http://schemas.openxmlformats.org/officeDocument/2006/relationships/image" Target="../media/image467.wmf"/><Relationship Id="rId6" Type="http://schemas.openxmlformats.org/officeDocument/2006/relationships/image" Target="../media/image472.wmf"/><Relationship Id="rId11" Type="http://schemas.openxmlformats.org/officeDocument/2006/relationships/image" Target="../media/image477.wmf"/><Relationship Id="rId5" Type="http://schemas.openxmlformats.org/officeDocument/2006/relationships/image" Target="../media/image471.wmf"/><Relationship Id="rId10" Type="http://schemas.openxmlformats.org/officeDocument/2006/relationships/image" Target="../media/image476.wmf"/><Relationship Id="rId4" Type="http://schemas.openxmlformats.org/officeDocument/2006/relationships/image" Target="../media/image470.wmf"/><Relationship Id="rId9" Type="http://schemas.openxmlformats.org/officeDocument/2006/relationships/image" Target="../media/image47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wmf"/><Relationship Id="rId2" Type="http://schemas.openxmlformats.org/officeDocument/2006/relationships/image" Target="../media/image480.wmf"/><Relationship Id="rId1" Type="http://schemas.openxmlformats.org/officeDocument/2006/relationships/image" Target="../media/image479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8.wmf"/><Relationship Id="rId13" Type="http://schemas.openxmlformats.org/officeDocument/2006/relationships/image" Target="../media/image493.wmf"/><Relationship Id="rId18" Type="http://schemas.openxmlformats.org/officeDocument/2006/relationships/image" Target="../media/image498.wmf"/><Relationship Id="rId3" Type="http://schemas.openxmlformats.org/officeDocument/2006/relationships/image" Target="../media/image467.wmf"/><Relationship Id="rId7" Type="http://schemas.openxmlformats.org/officeDocument/2006/relationships/image" Target="../media/image487.wmf"/><Relationship Id="rId12" Type="http://schemas.openxmlformats.org/officeDocument/2006/relationships/image" Target="../media/image492.wmf"/><Relationship Id="rId17" Type="http://schemas.openxmlformats.org/officeDocument/2006/relationships/image" Target="../media/image497.wmf"/><Relationship Id="rId2" Type="http://schemas.openxmlformats.org/officeDocument/2006/relationships/image" Target="../media/image483.wmf"/><Relationship Id="rId16" Type="http://schemas.openxmlformats.org/officeDocument/2006/relationships/image" Target="../media/image496.wmf"/><Relationship Id="rId1" Type="http://schemas.openxmlformats.org/officeDocument/2006/relationships/image" Target="../media/image482.wmf"/><Relationship Id="rId6" Type="http://schemas.openxmlformats.org/officeDocument/2006/relationships/image" Target="../media/image486.wmf"/><Relationship Id="rId11" Type="http://schemas.openxmlformats.org/officeDocument/2006/relationships/image" Target="../media/image491.wmf"/><Relationship Id="rId5" Type="http://schemas.openxmlformats.org/officeDocument/2006/relationships/image" Target="../media/image485.wmf"/><Relationship Id="rId15" Type="http://schemas.openxmlformats.org/officeDocument/2006/relationships/image" Target="../media/image495.wmf"/><Relationship Id="rId10" Type="http://schemas.openxmlformats.org/officeDocument/2006/relationships/image" Target="../media/image490.wmf"/><Relationship Id="rId4" Type="http://schemas.openxmlformats.org/officeDocument/2006/relationships/image" Target="../media/image484.wmf"/><Relationship Id="rId9" Type="http://schemas.openxmlformats.org/officeDocument/2006/relationships/image" Target="../media/image489.wmf"/><Relationship Id="rId14" Type="http://schemas.openxmlformats.org/officeDocument/2006/relationships/image" Target="../media/image494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6.wmf"/><Relationship Id="rId13" Type="http://schemas.openxmlformats.org/officeDocument/2006/relationships/image" Target="../media/image511.wmf"/><Relationship Id="rId3" Type="http://schemas.openxmlformats.org/officeDocument/2006/relationships/image" Target="../media/image501.wmf"/><Relationship Id="rId7" Type="http://schemas.openxmlformats.org/officeDocument/2006/relationships/image" Target="../media/image505.wmf"/><Relationship Id="rId12" Type="http://schemas.openxmlformats.org/officeDocument/2006/relationships/image" Target="../media/image510.wmf"/><Relationship Id="rId2" Type="http://schemas.openxmlformats.org/officeDocument/2006/relationships/image" Target="../media/image500.wmf"/><Relationship Id="rId1" Type="http://schemas.openxmlformats.org/officeDocument/2006/relationships/image" Target="../media/image499.wmf"/><Relationship Id="rId6" Type="http://schemas.openxmlformats.org/officeDocument/2006/relationships/image" Target="../media/image504.wmf"/><Relationship Id="rId11" Type="http://schemas.openxmlformats.org/officeDocument/2006/relationships/image" Target="../media/image509.wmf"/><Relationship Id="rId5" Type="http://schemas.openxmlformats.org/officeDocument/2006/relationships/image" Target="../media/image503.wmf"/><Relationship Id="rId15" Type="http://schemas.openxmlformats.org/officeDocument/2006/relationships/image" Target="../media/image513.wmf"/><Relationship Id="rId10" Type="http://schemas.openxmlformats.org/officeDocument/2006/relationships/image" Target="../media/image508.wmf"/><Relationship Id="rId4" Type="http://schemas.openxmlformats.org/officeDocument/2006/relationships/image" Target="../media/image502.wmf"/><Relationship Id="rId9" Type="http://schemas.openxmlformats.org/officeDocument/2006/relationships/image" Target="../media/image507.wmf"/><Relationship Id="rId14" Type="http://schemas.openxmlformats.org/officeDocument/2006/relationships/image" Target="../media/image512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wmf"/><Relationship Id="rId13" Type="http://schemas.openxmlformats.org/officeDocument/2006/relationships/image" Target="../media/image526.wmf"/><Relationship Id="rId3" Type="http://schemas.openxmlformats.org/officeDocument/2006/relationships/image" Target="../media/image516.wmf"/><Relationship Id="rId7" Type="http://schemas.openxmlformats.org/officeDocument/2006/relationships/image" Target="../media/image520.wmf"/><Relationship Id="rId12" Type="http://schemas.openxmlformats.org/officeDocument/2006/relationships/image" Target="../media/image525.wmf"/><Relationship Id="rId2" Type="http://schemas.openxmlformats.org/officeDocument/2006/relationships/image" Target="../media/image515.wmf"/><Relationship Id="rId1" Type="http://schemas.openxmlformats.org/officeDocument/2006/relationships/image" Target="../media/image514.wmf"/><Relationship Id="rId6" Type="http://schemas.openxmlformats.org/officeDocument/2006/relationships/image" Target="../media/image519.wmf"/><Relationship Id="rId11" Type="http://schemas.openxmlformats.org/officeDocument/2006/relationships/image" Target="../media/image524.wmf"/><Relationship Id="rId5" Type="http://schemas.openxmlformats.org/officeDocument/2006/relationships/image" Target="../media/image518.wmf"/><Relationship Id="rId10" Type="http://schemas.openxmlformats.org/officeDocument/2006/relationships/image" Target="../media/image523.wmf"/><Relationship Id="rId4" Type="http://schemas.openxmlformats.org/officeDocument/2006/relationships/image" Target="../media/image517.wmf"/><Relationship Id="rId9" Type="http://schemas.openxmlformats.org/officeDocument/2006/relationships/image" Target="../media/image522.wmf"/><Relationship Id="rId14" Type="http://schemas.openxmlformats.org/officeDocument/2006/relationships/image" Target="../media/image527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4.wmf"/><Relationship Id="rId13" Type="http://schemas.openxmlformats.org/officeDocument/2006/relationships/image" Target="../media/image539.wmf"/><Relationship Id="rId3" Type="http://schemas.openxmlformats.org/officeDocument/2006/relationships/image" Target="../media/image467.wmf"/><Relationship Id="rId7" Type="http://schemas.openxmlformats.org/officeDocument/2006/relationships/image" Target="../media/image533.wmf"/><Relationship Id="rId12" Type="http://schemas.openxmlformats.org/officeDocument/2006/relationships/image" Target="../media/image538.wmf"/><Relationship Id="rId2" Type="http://schemas.openxmlformats.org/officeDocument/2006/relationships/image" Target="../media/image529.wmf"/><Relationship Id="rId1" Type="http://schemas.openxmlformats.org/officeDocument/2006/relationships/image" Target="../media/image528.wmf"/><Relationship Id="rId6" Type="http://schemas.openxmlformats.org/officeDocument/2006/relationships/image" Target="../media/image532.wmf"/><Relationship Id="rId11" Type="http://schemas.openxmlformats.org/officeDocument/2006/relationships/image" Target="../media/image537.wmf"/><Relationship Id="rId5" Type="http://schemas.openxmlformats.org/officeDocument/2006/relationships/image" Target="../media/image531.wmf"/><Relationship Id="rId10" Type="http://schemas.openxmlformats.org/officeDocument/2006/relationships/image" Target="../media/image536.wmf"/><Relationship Id="rId4" Type="http://schemas.openxmlformats.org/officeDocument/2006/relationships/image" Target="../media/image530.wmf"/><Relationship Id="rId9" Type="http://schemas.openxmlformats.org/officeDocument/2006/relationships/image" Target="../media/image535.wmf"/><Relationship Id="rId14" Type="http://schemas.openxmlformats.org/officeDocument/2006/relationships/image" Target="../media/image540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8.wmf"/><Relationship Id="rId13" Type="http://schemas.openxmlformats.org/officeDocument/2006/relationships/image" Target="../media/image553.wmf"/><Relationship Id="rId18" Type="http://schemas.openxmlformats.org/officeDocument/2006/relationships/image" Target="../media/image558.wmf"/><Relationship Id="rId3" Type="http://schemas.openxmlformats.org/officeDocument/2006/relationships/image" Target="../media/image543.wmf"/><Relationship Id="rId7" Type="http://schemas.openxmlformats.org/officeDocument/2006/relationships/image" Target="../media/image547.wmf"/><Relationship Id="rId12" Type="http://schemas.openxmlformats.org/officeDocument/2006/relationships/image" Target="../media/image552.wmf"/><Relationship Id="rId17" Type="http://schemas.openxmlformats.org/officeDocument/2006/relationships/image" Target="../media/image557.wmf"/><Relationship Id="rId2" Type="http://schemas.openxmlformats.org/officeDocument/2006/relationships/image" Target="../media/image542.wmf"/><Relationship Id="rId16" Type="http://schemas.openxmlformats.org/officeDocument/2006/relationships/image" Target="../media/image556.wmf"/><Relationship Id="rId1" Type="http://schemas.openxmlformats.org/officeDocument/2006/relationships/image" Target="../media/image541.wmf"/><Relationship Id="rId6" Type="http://schemas.openxmlformats.org/officeDocument/2006/relationships/image" Target="../media/image546.wmf"/><Relationship Id="rId11" Type="http://schemas.openxmlformats.org/officeDocument/2006/relationships/image" Target="../media/image551.wmf"/><Relationship Id="rId5" Type="http://schemas.openxmlformats.org/officeDocument/2006/relationships/image" Target="../media/image545.wmf"/><Relationship Id="rId15" Type="http://schemas.openxmlformats.org/officeDocument/2006/relationships/image" Target="../media/image555.wmf"/><Relationship Id="rId10" Type="http://schemas.openxmlformats.org/officeDocument/2006/relationships/image" Target="../media/image550.wmf"/><Relationship Id="rId4" Type="http://schemas.openxmlformats.org/officeDocument/2006/relationships/image" Target="../media/image544.wmf"/><Relationship Id="rId9" Type="http://schemas.openxmlformats.org/officeDocument/2006/relationships/image" Target="../media/image549.wmf"/><Relationship Id="rId14" Type="http://schemas.openxmlformats.org/officeDocument/2006/relationships/image" Target="../media/image55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5.wmf"/><Relationship Id="rId3" Type="http://schemas.openxmlformats.org/officeDocument/2006/relationships/image" Target="../media/image560.wmf"/><Relationship Id="rId7" Type="http://schemas.openxmlformats.org/officeDocument/2006/relationships/image" Target="../media/image564.wmf"/><Relationship Id="rId12" Type="http://schemas.openxmlformats.org/officeDocument/2006/relationships/image" Target="../media/image569.wmf"/><Relationship Id="rId2" Type="http://schemas.openxmlformats.org/officeDocument/2006/relationships/image" Target="../media/image467.wmf"/><Relationship Id="rId1" Type="http://schemas.openxmlformats.org/officeDocument/2006/relationships/image" Target="../media/image559.wmf"/><Relationship Id="rId6" Type="http://schemas.openxmlformats.org/officeDocument/2006/relationships/image" Target="../media/image563.wmf"/><Relationship Id="rId11" Type="http://schemas.openxmlformats.org/officeDocument/2006/relationships/image" Target="../media/image568.wmf"/><Relationship Id="rId5" Type="http://schemas.openxmlformats.org/officeDocument/2006/relationships/image" Target="../media/image562.wmf"/><Relationship Id="rId10" Type="http://schemas.openxmlformats.org/officeDocument/2006/relationships/image" Target="../media/image567.wmf"/><Relationship Id="rId4" Type="http://schemas.openxmlformats.org/officeDocument/2006/relationships/image" Target="../media/image561.wmf"/><Relationship Id="rId9" Type="http://schemas.openxmlformats.org/officeDocument/2006/relationships/image" Target="../media/image566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6.wmf"/><Relationship Id="rId3" Type="http://schemas.openxmlformats.org/officeDocument/2006/relationships/image" Target="../media/image571.wmf"/><Relationship Id="rId7" Type="http://schemas.openxmlformats.org/officeDocument/2006/relationships/image" Target="../media/image575.wmf"/><Relationship Id="rId12" Type="http://schemas.openxmlformats.org/officeDocument/2006/relationships/image" Target="../media/image580.wmf"/><Relationship Id="rId2" Type="http://schemas.openxmlformats.org/officeDocument/2006/relationships/image" Target="../media/image570.wmf"/><Relationship Id="rId1" Type="http://schemas.openxmlformats.org/officeDocument/2006/relationships/image" Target="../media/image467.wmf"/><Relationship Id="rId6" Type="http://schemas.openxmlformats.org/officeDocument/2006/relationships/image" Target="../media/image574.wmf"/><Relationship Id="rId11" Type="http://schemas.openxmlformats.org/officeDocument/2006/relationships/image" Target="../media/image579.wmf"/><Relationship Id="rId5" Type="http://schemas.openxmlformats.org/officeDocument/2006/relationships/image" Target="../media/image573.wmf"/><Relationship Id="rId10" Type="http://schemas.openxmlformats.org/officeDocument/2006/relationships/image" Target="../media/image578.wmf"/><Relationship Id="rId4" Type="http://schemas.openxmlformats.org/officeDocument/2006/relationships/image" Target="../media/image572.wmf"/><Relationship Id="rId9" Type="http://schemas.openxmlformats.org/officeDocument/2006/relationships/image" Target="../media/image577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2.wmf"/><Relationship Id="rId1" Type="http://schemas.openxmlformats.org/officeDocument/2006/relationships/image" Target="../media/image581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wmf"/><Relationship Id="rId3" Type="http://schemas.openxmlformats.org/officeDocument/2006/relationships/image" Target="../media/image585.wmf"/><Relationship Id="rId7" Type="http://schemas.openxmlformats.org/officeDocument/2006/relationships/image" Target="../media/image589.wmf"/><Relationship Id="rId12" Type="http://schemas.openxmlformats.org/officeDocument/2006/relationships/image" Target="../media/image594.wmf"/><Relationship Id="rId2" Type="http://schemas.openxmlformats.org/officeDocument/2006/relationships/image" Target="../media/image584.wmf"/><Relationship Id="rId1" Type="http://schemas.openxmlformats.org/officeDocument/2006/relationships/image" Target="../media/image583.wmf"/><Relationship Id="rId6" Type="http://schemas.openxmlformats.org/officeDocument/2006/relationships/image" Target="../media/image588.wmf"/><Relationship Id="rId11" Type="http://schemas.openxmlformats.org/officeDocument/2006/relationships/image" Target="../media/image593.wmf"/><Relationship Id="rId5" Type="http://schemas.openxmlformats.org/officeDocument/2006/relationships/image" Target="../media/image587.wmf"/><Relationship Id="rId10" Type="http://schemas.openxmlformats.org/officeDocument/2006/relationships/image" Target="../media/image592.wmf"/><Relationship Id="rId4" Type="http://schemas.openxmlformats.org/officeDocument/2006/relationships/image" Target="../media/image586.wmf"/><Relationship Id="rId9" Type="http://schemas.openxmlformats.org/officeDocument/2006/relationships/image" Target="../media/image591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2.wmf"/><Relationship Id="rId13" Type="http://schemas.openxmlformats.org/officeDocument/2006/relationships/image" Target="../media/image607.wmf"/><Relationship Id="rId3" Type="http://schemas.openxmlformats.org/officeDocument/2006/relationships/image" Target="../media/image597.wmf"/><Relationship Id="rId7" Type="http://schemas.openxmlformats.org/officeDocument/2006/relationships/image" Target="../media/image601.wmf"/><Relationship Id="rId12" Type="http://schemas.openxmlformats.org/officeDocument/2006/relationships/image" Target="../media/image606.wmf"/><Relationship Id="rId2" Type="http://schemas.openxmlformats.org/officeDocument/2006/relationships/image" Target="../media/image596.wmf"/><Relationship Id="rId16" Type="http://schemas.openxmlformats.org/officeDocument/2006/relationships/image" Target="../media/image610.wmf"/><Relationship Id="rId1" Type="http://schemas.openxmlformats.org/officeDocument/2006/relationships/image" Target="../media/image595.wmf"/><Relationship Id="rId6" Type="http://schemas.openxmlformats.org/officeDocument/2006/relationships/image" Target="../media/image600.wmf"/><Relationship Id="rId11" Type="http://schemas.openxmlformats.org/officeDocument/2006/relationships/image" Target="../media/image605.wmf"/><Relationship Id="rId5" Type="http://schemas.openxmlformats.org/officeDocument/2006/relationships/image" Target="../media/image599.wmf"/><Relationship Id="rId15" Type="http://schemas.openxmlformats.org/officeDocument/2006/relationships/image" Target="../media/image609.wmf"/><Relationship Id="rId10" Type="http://schemas.openxmlformats.org/officeDocument/2006/relationships/image" Target="../media/image604.wmf"/><Relationship Id="rId4" Type="http://schemas.openxmlformats.org/officeDocument/2006/relationships/image" Target="../media/image598.wmf"/><Relationship Id="rId9" Type="http://schemas.openxmlformats.org/officeDocument/2006/relationships/image" Target="../media/image603.wmf"/><Relationship Id="rId14" Type="http://schemas.openxmlformats.org/officeDocument/2006/relationships/image" Target="../media/image60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3.wmf"/><Relationship Id="rId2" Type="http://schemas.openxmlformats.org/officeDocument/2006/relationships/image" Target="../media/image612.wmf"/><Relationship Id="rId1" Type="http://schemas.openxmlformats.org/officeDocument/2006/relationships/image" Target="../media/image611.wmf"/><Relationship Id="rId6" Type="http://schemas.openxmlformats.org/officeDocument/2006/relationships/image" Target="../media/image616.wmf"/><Relationship Id="rId5" Type="http://schemas.openxmlformats.org/officeDocument/2006/relationships/image" Target="../media/image615.wmf"/><Relationship Id="rId4" Type="http://schemas.openxmlformats.org/officeDocument/2006/relationships/image" Target="../media/image614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9.wmf"/><Relationship Id="rId7" Type="http://schemas.openxmlformats.org/officeDocument/2006/relationships/image" Target="../media/image623.wmf"/><Relationship Id="rId2" Type="http://schemas.openxmlformats.org/officeDocument/2006/relationships/image" Target="../media/image618.wmf"/><Relationship Id="rId1" Type="http://schemas.openxmlformats.org/officeDocument/2006/relationships/image" Target="../media/image617.wmf"/><Relationship Id="rId6" Type="http://schemas.openxmlformats.org/officeDocument/2006/relationships/image" Target="../media/image622.wmf"/><Relationship Id="rId5" Type="http://schemas.openxmlformats.org/officeDocument/2006/relationships/image" Target="../media/image621.wmf"/><Relationship Id="rId4" Type="http://schemas.openxmlformats.org/officeDocument/2006/relationships/image" Target="../media/image620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1.wmf"/><Relationship Id="rId3" Type="http://schemas.openxmlformats.org/officeDocument/2006/relationships/image" Target="../media/image626.wmf"/><Relationship Id="rId7" Type="http://schemas.openxmlformats.org/officeDocument/2006/relationships/image" Target="../media/image630.wmf"/><Relationship Id="rId2" Type="http://schemas.openxmlformats.org/officeDocument/2006/relationships/image" Target="../media/image625.wmf"/><Relationship Id="rId1" Type="http://schemas.openxmlformats.org/officeDocument/2006/relationships/image" Target="../media/image624.wmf"/><Relationship Id="rId6" Type="http://schemas.openxmlformats.org/officeDocument/2006/relationships/image" Target="../media/image629.wmf"/><Relationship Id="rId5" Type="http://schemas.openxmlformats.org/officeDocument/2006/relationships/image" Target="../media/image628.wmf"/><Relationship Id="rId4" Type="http://schemas.openxmlformats.org/officeDocument/2006/relationships/image" Target="../media/image627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9.wmf"/><Relationship Id="rId3" Type="http://schemas.openxmlformats.org/officeDocument/2006/relationships/image" Target="../media/image634.wmf"/><Relationship Id="rId7" Type="http://schemas.openxmlformats.org/officeDocument/2006/relationships/image" Target="../media/image638.wmf"/><Relationship Id="rId2" Type="http://schemas.openxmlformats.org/officeDocument/2006/relationships/image" Target="../media/image633.wmf"/><Relationship Id="rId1" Type="http://schemas.openxmlformats.org/officeDocument/2006/relationships/image" Target="../media/image632.wmf"/><Relationship Id="rId6" Type="http://schemas.openxmlformats.org/officeDocument/2006/relationships/image" Target="../media/image637.wmf"/><Relationship Id="rId5" Type="http://schemas.openxmlformats.org/officeDocument/2006/relationships/image" Target="../media/image636.wmf"/><Relationship Id="rId4" Type="http://schemas.openxmlformats.org/officeDocument/2006/relationships/image" Target="../media/image635.wmf"/><Relationship Id="rId9" Type="http://schemas.openxmlformats.org/officeDocument/2006/relationships/image" Target="../media/image640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3.wmf"/><Relationship Id="rId7" Type="http://schemas.openxmlformats.org/officeDocument/2006/relationships/image" Target="../media/image647.wmf"/><Relationship Id="rId2" Type="http://schemas.openxmlformats.org/officeDocument/2006/relationships/image" Target="../media/image642.wmf"/><Relationship Id="rId1" Type="http://schemas.openxmlformats.org/officeDocument/2006/relationships/image" Target="../media/image641.wmf"/><Relationship Id="rId6" Type="http://schemas.openxmlformats.org/officeDocument/2006/relationships/image" Target="../media/image646.wmf"/><Relationship Id="rId5" Type="http://schemas.openxmlformats.org/officeDocument/2006/relationships/image" Target="../media/image645.wmf"/><Relationship Id="rId4" Type="http://schemas.openxmlformats.org/officeDocument/2006/relationships/image" Target="../media/image64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wmf"/><Relationship Id="rId2" Type="http://schemas.openxmlformats.org/officeDocument/2006/relationships/image" Target="../media/image649.wmf"/><Relationship Id="rId1" Type="http://schemas.openxmlformats.org/officeDocument/2006/relationships/image" Target="../media/image648.wmf"/><Relationship Id="rId5" Type="http://schemas.openxmlformats.org/officeDocument/2006/relationships/image" Target="../media/image652.wmf"/><Relationship Id="rId4" Type="http://schemas.openxmlformats.org/officeDocument/2006/relationships/image" Target="../media/image651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5.wmf"/><Relationship Id="rId2" Type="http://schemas.openxmlformats.org/officeDocument/2006/relationships/image" Target="../media/image654.wmf"/><Relationship Id="rId1" Type="http://schemas.openxmlformats.org/officeDocument/2006/relationships/image" Target="../media/image653.wmf"/><Relationship Id="rId6" Type="http://schemas.openxmlformats.org/officeDocument/2006/relationships/image" Target="../media/image658.wmf"/><Relationship Id="rId5" Type="http://schemas.openxmlformats.org/officeDocument/2006/relationships/image" Target="../media/image657.wmf"/><Relationship Id="rId4" Type="http://schemas.openxmlformats.org/officeDocument/2006/relationships/image" Target="../media/image656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1.wmf"/><Relationship Id="rId2" Type="http://schemas.openxmlformats.org/officeDocument/2006/relationships/image" Target="../media/image660.wmf"/><Relationship Id="rId1" Type="http://schemas.openxmlformats.org/officeDocument/2006/relationships/image" Target="../media/image659.wmf"/><Relationship Id="rId6" Type="http://schemas.openxmlformats.org/officeDocument/2006/relationships/image" Target="../media/image664.wmf"/><Relationship Id="rId5" Type="http://schemas.openxmlformats.org/officeDocument/2006/relationships/image" Target="../media/image663.wmf"/><Relationship Id="rId4" Type="http://schemas.openxmlformats.org/officeDocument/2006/relationships/image" Target="../media/image662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2.wmf"/><Relationship Id="rId3" Type="http://schemas.openxmlformats.org/officeDocument/2006/relationships/image" Target="../media/image667.wmf"/><Relationship Id="rId7" Type="http://schemas.openxmlformats.org/officeDocument/2006/relationships/image" Target="../media/image671.wmf"/><Relationship Id="rId2" Type="http://schemas.openxmlformats.org/officeDocument/2006/relationships/image" Target="../media/image666.wmf"/><Relationship Id="rId1" Type="http://schemas.openxmlformats.org/officeDocument/2006/relationships/image" Target="../media/image665.wmf"/><Relationship Id="rId6" Type="http://schemas.openxmlformats.org/officeDocument/2006/relationships/image" Target="../media/image670.wmf"/><Relationship Id="rId5" Type="http://schemas.openxmlformats.org/officeDocument/2006/relationships/image" Target="../media/image669.wmf"/><Relationship Id="rId4" Type="http://schemas.openxmlformats.org/officeDocument/2006/relationships/image" Target="../media/image668.wmf"/><Relationship Id="rId9" Type="http://schemas.openxmlformats.org/officeDocument/2006/relationships/image" Target="../media/image673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wmf"/><Relationship Id="rId3" Type="http://schemas.openxmlformats.org/officeDocument/2006/relationships/image" Target="../media/image676.wmf"/><Relationship Id="rId7" Type="http://schemas.openxmlformats.org/officeDocument/2006/relationships/image" Target="../media/image679.wmf"/><Relationship Id="rId2" Type="http://schemas.openxmlformats.org/officeDocument/2006/relationships/image" Target="../media/image675.wmf"/><Relationship Id="rId1" Type="http://schemas.openxmlformats.org/officeDocument/2006/relationships/image" Target="../media/image674.wmf"/><Relationship Id="rId6" Type="http://schemas.openxmlformats.org/officeDocument/2006/relationships/image" Target="../media/image467.wmf"/><Relationship Id="rId5" Type="http://schemas.openxmlformats.org/officeDocument/2006/relationships/image" Target="../media/image678.wmf"/><Relationship Id="rId4" Type="http://schemas.openxmlformats.org/officeDocument/2006/relationships/image" Target="../media/image677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8.wmf"/><Relationship Id="rId3" Type="http://schemas.openxmlformats.org/officeDocument/2006/relationships/image" Target="../media/image683.wmf"/><Relationship Id="rId7" Type="http://schemas.openxmlformats.org/officeDocument/2006/relationships/image" Target="../media/image687.wmf"/><Relationship Id="rId2" Type="http://schemas.openxmlformats.org/officeDocument/2006/relationships/image" Target="../media/image682.wmf"/><Relationship Id="rId1" Type="http://schemas.openxmlformats.org/officeDocument/2006/relationships/image" Target="../media/image681.wmf"/><Relationship Id="rId6" Type="http://schemas.openxmlformats.org/officeDocument/2006/relationships/image" Target="../media/image686.wmf"/><Relationship Id="rId5" Type="http://schemas.openxmlformats.org/officeDocument/2006/relationships/image" Target="../media/image685.wmf"/><Relationship Id="rId10" Type="http://schemas.openxmlformats.org/officeDocument/2006/relationships/image" Target="../media/image690.wmf"/><Relationship Id="rId4" Type="http://schemas.openxmlformats.org/officeDocument/2006/relationships/image" Target="../media/image684.wmf"/><Relationship Id="rId9" Type="http://schemas.openxmlformats.org/officeDocument/2006/relationships/image" Target="../media/image68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3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12.wmf"/><Relationship Id="rId10" Type="http://schemas.openxmlformats.org/officeDocument/2006/relationships/image" Target="../media/image69.wmf"/><Relationship Id="rId4" Type="http://schemas.openxmlformats.org/officeDocument/2006/relationships/image" Target="../media/image64.wmf"/><Relationship Id="rId9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75.wmf"/><Relationship Id="rId10" Type="http://schemas.openxmlformats.org/officeDocument/2006/relationships/image" Target="../media/image90.wmf"/><Relationship Id="rId4" Type="http://schemas.openxmlformats.org/officeDocument/2006/relationships/image" Target="../media/image74.wmf"/><Relationship Id="rId9" Type="http://schemas.openxmlformats.org/officeDocument/2006/relationships/image" Target="../media/image8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ECF6F-3D73-4AD0-834C-03441BC458DA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70CA9-FDBB-41E8-89B6-3C5F63527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1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70CA9-FDBB-41E8-89B6-3C5F63527B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1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70CA9-FDBB-41E8-89B6-3C5F63527BC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9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70CA9-FDBB-41E8-89B6-3C5F63527BC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0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70CA9-FDBB-41E8-89B6-3C5F63527BCE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4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EACB-A885-42C5-810A-FDE3EA041459}" type="datetime1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5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416E-2ACE-458C-A8A9-05F503C6ABE1}" type="datetime1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0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B68B-B18C-44C1-B08C-6A6B86B661A9}" type="datetime1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7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09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02DD-0577-423B-969A-B3C69CC1BF23}" type="datetime1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0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930B-9EA9-4FBC-9B16-8FDB9FE1764C}" type="datetime1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5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A85C-9FF6-471D-ACFF-EEA819763E1C}" type="datetime1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63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DC3B-443B-4403-B8A0-9A8293650DC0}" type="datetime1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1297-006B-48CE-85C2-9075C6BB7B57}" type="datetime1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6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D432-8D0B-4DEA-A23B-26B66487CCC4}" type="datetime1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8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8AA8-E199-436B-A625-BD0F81042AF3}" type="datetime1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BDFA-952B-4D60-9C8B-A6F7921CCCD5}" type="datetime1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6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2FAE-4EBF-4354-AB17-86D5B5293621}" type="datetime1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E4D3-46C2-4200-A9A0-79992DD2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4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90.bin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101.bin"/><Relationship Id="rId26" Type="http://schemas.openxmlformats.org/officeDocument/2006/relationships/oleObject" Target="../embeddings/oleObject105.bin"/><Relationship Id="rId3" Type="http://schemas.openxmlformats.org/officeDocument/2006/relationships/image" Target="../media/image1.png"/><Relationship Id="rId21" Type="http://schemas.openxmlformats.org/officeDocument/2006/relationships/image" Target="../media/image100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98.wmf"/><Relationship Id="rId25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29" Type="http://schemas.openxmlformats.org/officeDocument/2006/relationships/image" Target="../media/image104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5.wmf"/><Relationship Id="rId24" Type="http://schemas.openxmlformats.org/officeDocument/2006/relationships/oleObject" Target="../embeddings/oleObject104.bin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23" Type="http://schemas.openxmlformats.org/officeDocument/2006/relationships/image" Target="../media/image101.wmf"/><Relationship Id="rId28" Type="http://schemas.openxmlformats.org/officeDocument/2006/relationships/oleObject" Target="../embeddings/oleObject106.bin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99.wmf"/><Relationship Id="rId31" Type="http://schemas.openxmlformats.org/officeDocument/2006/relationships/image" Target="../media/image105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Relationship Id="rId27" Type="http://schemas.openxmlformats.org/officeDocument/2006/relationships/image" Target="../media/image103.wmf"/><Relationship Id="rId30" Type="http://schemas.openxmlformats.org/officeDocument/2006/relationships/oleObject" Target="../embeddings/oleObject10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13.wmf"/><Relationship Id="rId26" Type="http://schemas.openxmlformats.org/officeDocument/2006/relationships/image" Target="../media/image115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03.w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1.wmf"/><Relationship Id="rId22" Type="http://schemas.openxmlformats.org/officeDocument/2006/relationships/image" Target="../media/image10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7.bin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25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1.wmf"/><Relationship Id="rId22" Type="http://schemas.openxmlformats.org/officeDocument/2006/relationships/image" Target="../media/image1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138.bin"/><Relationship Id="rId3" Type="http://schemas.openxmlformats.org/officeDocument/2006/relationships/image" Target="../media/image1.png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7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3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38.wmf"/><Relationship Id="rId3" Type="http://schemas.openxmlformats.org/officeDocument/2006/relationships/oleObject" Target="../embeddings/oleObject139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4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5.wmf"/><Relationship Id="rId11" Type="http://schemas.openxmlformats.org/officeDocument/2006/relationships/image" Target="../media/image137.wmf"/><Relationship Id="rId5" Type="http://schemas.openxmlformats.org/officeDocument/2006/relationships/oleObject" Target="../embeddings/oleObject140.bin"/><Relationship Id="rId15" Type="http://schemas.openxmlformats.org/officeDocument/2006/relationships/image" Target="../media/image139.wmf"/><Relationship Id="rId10" Type="http://schemas.openxmlformats.org/officeDocument/2006/relationships/oleObject" Target="../embeddings/oleObject142.bin"/><Relationship Id="rId4" Type="http://schemas.openxmlformats.org/officeDocument/2006/relationships/image" Target="../media/image134.wmf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4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4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57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5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66.wmf"/><Relationship Id="rId26" Type="http://schemas.openxmlformats.org/officeDocument/2006/relationships/image" Target="../media/image170.wmf"/><Relationship Id="rId3" Type="http://schemas.openxmlformats.org/officeDocument/2006/relationships/oleObject" Target="../embeddings/oleObject164.bin"/><Relationship Id="rId21" Type="http://schemas.openxmlformats.org/officeDocument/2006/relationships/oleObject" Target="../embeddings/oleObject173.bin"/><Relationship Id="rId34" Type="http://schemas.openxmlformats.org/officeDocument/2006/relationships/image" Target="../media/image174.wmf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71.bin"/><Relationship Id="rId25" Type="http://schemas.openxmlformats.org/officeDocument/2006/relationships/oleObject" Target="../embeddings/oleObject175.bin"/><Relationship Id="rId33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29" Type="http://schemas.openxmlformats.org/officeDocument/2006/relationships/oleObject" Target="../embeddings/oleObject177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69.wmf"/><Relationship Id="rId32" Type="http://schemas.openxmlformats.org/officeDocument/2006/relationships/image" Target="../media/image173.wmf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28" Type="http://schemas.openxmlformats.org/officeDocument/2006/relationships/image" Target="../media/image171.wmf"/><Relationship Id="rId36" Type="http://schemas.openxmlformats.org/officeDocument/2006/relationships/image" Target="../media/image175.wmf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72.bin"/><Relationship Id="rId31" Type="http://schemas.openxmlformats.org/officeDocument/2006/relationships/oleObject" Target="../embeddings/oleObject178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64.wmf"/><Relationship Id="rId22" Type="http://schemas.openxmlformats.org/officeDocument/2006/relationships/image" Target="../media/image168.wmf"/><Relationship Id="rId27" Type="http://schemas.openxmlformats.org/officeDocument/2006/relationships/oleObject" Target="../embeddings/oleObject176.bin"/><Relationship Id="rId30" Type="http://schemas.openxmlformats.org/officeDocument/2006/relationships/image" Target="../media/image172.wmf"/><Relationship Id="rId35" Type="http://schemas.openxmlformats.org/officeDocument/2006/relationships/oleObject" Target="../embeddings/oleObject180.bin"/><Relationship Id="rId8" Type="http://schemas.openxmlformats.org/officeDocument/2006/relationships/image" Target="../media/image16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180.emf"/><Relationship Id="rId3" Type="http://schemas.openxmlformats.org/officeDocument/2006/relationships/image" Target="../media/image1.png"/><Relationship Id="rId7" Type="http://schemas.openxmlformats.org/officeDocument/2006/relationships/image" Target="../media/image177.wmf"/><Relationship Id="rId12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79.wmf"/><Relationship Id="rId5" Type="http://schemas.openxmlformats.org/officeDocument/2006/relationships/image" Target="../media/image176.wmf"/><Relationship Id="rId15" Type="http://schemas.openxmlformats.org/officeDocument/2006/relationships/image" Target="../media/image181.wmf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78.wmf"/><Relationship Id="rId14" Type="http://schemas.openxmlformats.org/officeDocument/2006/relationships/oleObject" Target="../embeddings/oleObject18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e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.wmf"/><Relationship Id="rId18" Type="http://schemas.openxmlformats.org/officeDocument/2006/relationships/oleObject" Target="../embeddings/oleObject194.bin"/><Relationship Id="rId26" Type="http://schemas.openxmlformats.org/officeDocument/2006/relationships/oleObject" Target="../embeddings/oleObject198.bin"/><Relationship Id="rId39" Type="http://schemas.openxmlformats.org/officeDocument/2006/relationships/image" Target="../media/image199.wmf"/><Relationship Id="rId21" Type="http://schemas.openxmlformats.org/officeDocument/2006/relationships/image" Target="../media/image190.wmf"/><Relationship Id="rId34" Type="http://schemas.openxmlformats.org/officeDocument/2006/relationships/oleObject" Target="../embeddings/oleObject202.bin"/><Relationship Id="rId42" Type="http://schemas.openxmlformats.org/officeDocument/2006/relationships/oleObject" Target="../embeddings/oleObject206.bin"/><Relationship Id="rId47" Type="http://schemas.openxmlformats.org/officeDocument/2006/relationships/oleObject" Target="../embeddings/oleObject209.bin"/><Relationship Id="rId50" Type="http://schemas.openxmlformats.org/officeDocument/2006/relationships/oleObject" Target="../embeddings/oleObject212.bin"/><Relationship Id="rId55" Type="http://schemas.openxmlformats.org/officeDocument/2006/relationships/image" Target="../media/image203.emf"/><Relationship Id="rId7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3.bin"/><Relationship Id="rId29" Type="http://schemas.openxmlformats.org/officeDocument/2006/relationships/image" Target="../media/image194.wmf"/><Relationship Id="rId11" Type="http://schemas.openxmlformats.org/officeDocument/2006/relationships/image" Target="../media/image185.wmf"/><Relationship Id="rId24" Type="http://schemas.openxmlformats.org/officeDocument/2006/relationships/oleObject" Target="../embeddings/oleObject197.bin"/><Relationship Id="rId32" Type="http://schemas.openxmlformats.org/officeDocument/2006/relationships/oleObject" Target="../embeddings/oleObject201.bin"/><Relationship Id="rId37" Type="http://schemas.openxmlformats.org/officeDocument/2006/relationships/image" Target="../media/image198.wmf"/><Relationship Id="rId40" Type="http://schemas.openxmlformats.org/officeDocument/2006/relationships/oleObject" Target="../embeddings/oleObject205.bin"/><Relationship Id="rId45" Type="http://schemas.openxmlformats.org/officeDocument/2006/relationships/image" Target="../media/image202.wmf"/><Relationship Id="rId53" Type="http://schemas.openxmlformats.org/officeDocument/2006/relationships/oleObject" Target="../embeddings/oleObject215.bin"/><Relationship Id="rId5" Type="http://schemas.openxmlformats.org/officeDocument/2006/relationships/image" Target="../media/image182.wmf"/><Relationship Id="rId10" Type="http://schemas.openxmlformats.org/officeDocument/2006/relationships/oleObject" Target="../embeddings/oleObject190.bin"/><Relationship Id="rId19" Type="http://schemas.openxmlformats.org/officeDocument/2006/relationships/image" Target="../media/image189.wmf"/><Relationship Id="rId31" Type="http://schemas.openxmlformats.org/officeDocument/2006/relationships/image" Target="../media/image195.wmf"/><Relationship Id="rId44" Type="http://schemas.openxmlformats.org/officeDocument/2006/relationships/oleObject" Target="../embeddings/oleObject207.bin"/><Relationship Id="rId52" Type="http://schemas.openxmlformats.org/officeDocument/2006/relationships/oleObject" Target="../embeddings/oleObject214.bin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192.bin"/><Relationship Id="rId22" Type="http://schemas.openxmlformats.org/officeDocument/2006/relationships/oleObject" Target="../embeddings/oleObject196.bin"/><Relationship Id="rId27" Type="http://schemas.openxmlformats.org/officeDocument/2006/relationships/image" Target="../media/image193.wmf"/><Relationship Id="rId30" Type="http://schemas.openxmlformats.org/officeDocument/2006/relationships/oleObject" Target="../embeddings/oleObject200.bin"/><Relationship Id="rId35" Type="http://schemas.openxmlformats.org/officeDocument/2006/relationships/image" Target="../media/image197.wmf"/><Relationship Id="rId43" Type="http://schemas.openxmlformats.org/officeDocument/2006/relationships/image" Target="../media/image201.wmf"/><Relationship Id="rId48" Type="http://schemas.openxmlformats.org/officeDocument/2006/relationships/oleObject" Target="../embeddings/oleObject210.bin"/><Relationship Id="rId8" Type="http://schemas.openxmlformats.org/officeDocument/2006/relationships/oleObject" Target="../embeddings/oleObject189.bin"/><Relationship Id="rId51" Type="http://schemas.openxmlformats.org/officeDocument/2006/relationships/oleObject" Target="../embeddings/oleObject213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191.bin"/><Relationship Id="rId17" Type="http://schemas.openxmlformats.org/officeDocument/2006/relationships/image" Target="../media/image188.wmf"/><Relationship Id="rId25" Type="http://schemas.openxmlformats.org/officeDocument/2006/relationships/image" Target="../media/image192.wmf"/><Relationship Id="rId33" Type="http://schemas.openxmlformats.org/officeDocument/2006/relationships/image" Target="../media/image196.wmf"/><Relationship Id="rId38" Type="http://schemas.openxmlformats.org/officeDocument/2006/relationships/oleObject" Target="../embeddings/oleObject204.bin"/><Relationship Id="rId46" Type="http://schemas.openxmlformats.org/officeDocument/2006/relationships/oleObject" Target="../embeddings/oleObject208.bin"/><Relationship Id="rId20" Type="http://schemas.openxmlformats.org/officeDocument/2006/relationships/oleObject" Target="../embeddings/oleObject195.bin"/><Relationship Id="rId41" Type="http://schemas.openxmlformats.org/officeDocument/2006/relationships/image" Target="../media/image200.wmf"/><Relationship Id="rId54" Type="http://schemas.openxmlformats.org/officeDocument/2006/relationships/oleObject" Target="../embeddings/oleObject216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88.bin"/><Relationship Id="rId15" Type="http://schemas.openxmlformats.org/officeDocument/2006/relationships/image" Target="../media/image187.wmf"/><Relationship Id="rId23" Type="http://schemas.openxmlformats.org/officeDocument/2006/relationships/image" Target="../media/image191.wmf"/><Relationship Id="rId28" Type="http://schemas.openxmlformats.org/officeDocument/2006/relationships/oleObject" Target="../embeddings/oleObject199.bin"/><Relationship Id="rId36" Type="http://schemas.openxmlformats.org/officeDocument/2006/relationships/oleObject" Target="../embeddings/oleObject203.bin"/><Relationship Id="rId49" Type="http://schemas.openxmlformats.org/officeDocument/2006/relationships/oleObject" Target="../embeddings/oleObject21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22.bin"/><Relationship Id="rId18" Type="http://schemas.openxmlformats.org/officeDocument/2006/relationships/oleObject" Target="../embeddings/oleObject225.bin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08.wmf"/><Relationship Id="rId17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10" Type="http://schemas.openxmlformats.org/officeDocument/2006/relationships/image" Target="../media/image207.wmf"/><Relationship Id="rId19" Type="http://schemas.openxmlformats.org/officeDocument/2006/relationships/image" Target="../media/image211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0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13" Type="http://schemas.openxmlformats.org/officeDocument/2006/relationships/image" Target="../media/image216.wmf"/><Relationship Id="rId3" Type="http://schemas.openxmlformats.org/officeDocument/2006/relationships/image" Target="../media/image1.png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27.bin"/><Relationship Id="rId11" Type="http://schemas.openxmlformats.org/officeDocument/2006/relationships/image" Target="../media/image215.wmf"/><Relationship Id="rId5" Type="http://schemas.openxmlformats.org/officeDocument/2006/relationships/image" Target="../media/image212.wmf"/><Relationship Id="rId10" Type="http://schemas.openxmlformats.org/officeDocument/2006/relationships/oleObject" Target="../embeddings/oleObject229.bin"/><Relationship Id="rId4" Type="http://schemas.openxmlformats.org/officeDocument/2006/relationships/oleObject" Target="../embeddings/oleObject226.bin"/><Relationship Id="rId9" Type="http://schemas.openxmlformats.org/officeDocument/2006/relationships/image" Target="../media/image21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13" Type="http://schemas.openxmlformats.org/officeDocument/2006/relationships/image" Target="../media/image221.wmf"/><Relationship Id="rId18" Type="http://schemas.openxmlformats.org/officeDocument/2006/relationships/oleObject" Target="../embeddings/oleObject238.bin"/><Relationship Id="rId26" Type="http://schemas.openxmlformats.org/officeDocument/2006/relationships/oleObject" Target="../embeddings/oleObject242.bin"/><Relationship Id="rId3" Type="http://schemas.openxmlformats.org/officeDocument/2006/relationships/oleObject" Target="../embeddings/oleObject231.bin"/><Relationship Id="rId21" Type="http://schemas.openxmlformats.org/officeDocument/2006/relationships/image" Target="../media/image225.emf"/><Relationship Id="rId7" Type="http://schemas.openxmlformats.org/officeDocument/2006/relationships/oleObject" Target="../embeddings/oleObject233.bin"/><Relationship Id="rId12" Type="http://schemas.openxmlformats.org/officeDocument/2006/relationships/oleObject" Target="../embeddings/oleObject235.bin"/><Relationship Id="rId17" Type="http://schemas.openxmlformats.org/officeDocument/2006/relationships/image" Target="../media/image223.emf"/><Relationship Id="rId25" Type="http://schemas.openxmlformats.org/officeDocument/2006/relationships/image" Target="../media/image22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7.bin"/><Relationship Id="rId20" Type="http://schemas.openxmlformats.org/officeDocument/2006/relationships/oleObject" Target="../embeddings/oleObject239.bin"/><Relationship Id="rId29" Type="http://schemas.openxmlformats.org/officeDocument/2006/relationships/image" Target="../media/image229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8.emf"/><Relationship Id="rId11" Type="http://schemas.openxmlformats.org/officeDocument/2006/relationships/image" Target="../media/image220.emf"/><Relationship Id="rId24" Type="http://schemas.openxmlformats.org/officeDocument/2006/relationships/oleObject" Target="../embeddings/oleObject241.bin"/><Relationship Id="rId5" Type="http://schemas.openxmlformats.org/officeDocument/2006/relationships/oleObject" Target="../embeddings/oleObject232.bin"/><Relationship Id="rId15" Type="http://schemas.openxmlformats.org/officeDocument/2006/relationships/image" Target="../media/image222.wmf"/><Relationship Id="rId23" Type="http://schemas.openxmlformats.org/officeDocument/2006/relationships/image" Target="../media/image226.emf"/><Relationship Id="rId28" Type="http://schemas.openxmlformats.org/officeDocument/2006/relationships/oleObject" Target="../embeddings/oleObject243.bin"/><Relationship Id="rId10" Type="http://schemas.openxmlformats.org/officeDocument/2006/relationships/oleObject" Target="../embeddings/oleObject234.bin"/><Relationship Id="rId19" Type="http://schemas.openxmlformats.org/officeDocument/2006/relationships/image" Target="../media/image224.emf"/><Relationship Id="rId4" Type="http://schemas.openxmlformats.org/officeDocument/2006/relationships/image" Target="../media/image217.e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236.bin"/><Relationship Id="rId22" Type="http://schemas.openxmlformats.org/officeDocument/2006/relationships/oleObject" Target="../embeddings/oleObject240.bin"/><Relationship Id="rId27" Type="http://schemas.openxmlformats.org/officeDocument/2006/relationships/image" Target="../media/image22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236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252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20" Type="http://schemas.openxmlformats.org/officeDocument/2006/relationships/image" Target="../media/image23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251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234.wmf"/><Relationship Id="rId22" Type="http://schemas.openxmlformats.org/officeDocument/2006/relationships/image" Target="../media/image23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image" Target="../media/image1.png"/><Relationship Id="rId18" Type="http://schemas.openxmlformats.org/officeDocument/2006/relationships/oleObject" Target="../embeddings/oleObject260.bin"/><Relationship Id="rId26" Type="http://schemas.openxmlformats.org/officeDocument/2006/relationships/oleObject" Target="../embeddings/oleObject264.bin"/><Relationship Id="rId3" Type="http://schemas.openxmlformats.org/officeDocument/2006/relationships/oleObject" Target="../embeddings/oleObject253.bin"/><Relationship Id="rId21" Type="http://schemas.openxmlformats.org/officeDocument/2006/relationships/image" Target="../media/image247.wmf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43.wmf"/><Relationship Id="rId17" Type="http://schemas.openxmlformats.org/officeDocument/2006/relationships/image" Target="../media/image245.wmf"/><Relationship Id="rId25" Type="http://schemas.openxmlformats.org/officeDocument/2006/relationships/image" Target="../media/image2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9.bin"/><Relationship Id="rId20" Type="http://schemas.openxmlformats.org/officeDocument/2006/relationships/oleObject" Target="../embeddings/oleObject261.bin"/><Relationship Id="rId29" Type="http://schemas.openxmlformats.org/officeDocument/2006/relationships/image" Target="../media/image251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257.bin"/><Relationship Id="rId24" Type="http://schemas.openxmlformats.org/officeDocument/2006/relationships/oleObject" Target="../embeddings/oleObject263.bin"/><Relationship Id="rId5" Type="http://schemas.openxmlformats.org/officeDocument/2006/relationships/oleObject" Target="../embeddings/oleObject254.bin"/><Relationship Id="rId15" Type="http://schemas.openxmlformats.org/officeDocument/2006/relationships/image" Target="../media/image244.wmf"/><Relationship Id="rId23" Type="http://schemas.openxmlformats.org/officeDocument/2006/relationships/image" Target="../media/image248.wmf"/><Relationship Id="rId28" Type="http://schemas.openxmlformats.org/officeDocument/2006/relationships/oleObject" Target="../embeddings/oleObject265.bin"/><Relationship Id="rId10" Type="http://schemas.openxmlformats.org/officeDocument/2006/relationships/image" Target="../media/image242.wmf"/><Relationship Id="rId19" Type="http://schemas.openxmlformats.org/officeDocument/2006/relationships/image" Target="../media/image246.wmf"/><Relationship Id="rId31" Type="http://schemas.openxmlformats.org/officeDocument/2006/relationships/image" Target="../media/image252.wmf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56.bin"/><Relationship Id="rId14" Type="http://schemas.openxmlformats.org/officeDocument/2006/relationships/oleObject" Target="../embeddings/oleObject258.bin"/><Relationship Id="rId22" Type="http://schemas.openxmlformats.org/officeDocument/2006/relationships/oleObject" Target="../embeddings/oleObject262.bin"/><Relationship Id="rId27" Type="http://schemas.openxmlformats.org/officeDocument/2006/relationships/image" Target="../media/image250.emf"/><Relationship Id="rId30" Type="http://schemas.openxmlformats.org/officeDocument/2006/relationships/oleObject" Target="../embeddings/oleObject26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259.wmf"/><Relationship Id="rId3" Type="http://schemas.openxmlformats.org/officeDocument/2006/relationships/oleObject" Target="../embeddings/oleObject267.bin"/><Relationship Id="rId21" Type="http://schemas.openxmlformats.org/officeDocument/2006/relationships/oleObject" Target="../embeddings/oleObject276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56.wmf"/><Relationship Id="rId17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8.wmf"/><Relationship Id="rId20" Type="http://schemas.openxmlformats.org/officeDocument/2006/relationships/image" Target="../media/image26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271.bin"/><Relationship Id="rId24" Type="http://schemas.openxmlformats.org/officeDocument/2006/relationships/image" Target="../media/image262.wmf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23" Type="http://schemas.openxmlformats.org/officeDocument/2006/relationships/oleObject" Target="../embeddings/oleObject277.bin"/><Relationship Id="rId10" Type="http://schemas.openxmlformats.org/officeDocument/2006/relationships/image" Target="../media/image255.wmf"/><Relationship Id="rId19" Type="http://schemas.openxmlformats.org/officeDocument/2006/relationships/oleObject" Target="../embeddings/oleObject275.bin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57.wmf"/><Relationship Id="rId22" Type="http://schemas.openxmlformats.org/officeDocument/2006/relationships/image" Target="../media/image26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13" Type="http://schemas.openxmlformats.org/officeDocument/2006/relationships/image" Target="../media/image267.wmf"/><Relationship Id="rId18" Type="http://schemas.openxmlformats.org/officeDocument/2006/relationships/oleObject" Target="../embeddings/oleObject285.bin"/><Relationship Id="rId3" Type="http://schemas.openxmlformats.org/officeDocument/2006/relationships/image" Target="../media/image1.png"/><Relationship Id="rId21" Type="http://schemas.openxmlformats.org/officeDocument/2006/relationships/image" Target="../media/image271.wmf"/><Relationship Id="rId7" Type="http://schemas.openxmlformats.org/officeDocument/2006/relationships/image" Target="../media/image264.emf"/><Relationship Id="rId12" Type="http://schemas.openxmlformats.org/officeDocument/2006/relationships/oleObject" Target="../embeddings/oleObject282.bin"/><Relationship Id="rId17" Type="http://schemas.openxmlformats.org/officeDocument/2006/relationships/image" Target="../media/image26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4.bin"/><Relationship Id="rId20" Type="http://schemas.openxmlformats.org/officeDocument/2006/relationships/oleObject" Target="../embeddings/oleObject286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66.wmf"/><Relationship Id="rId5" Type="http://schemas.openxmlformats.org/officeDocument/2006/relationships/image" Target="../media/image263.wmf"/><Relationship Id="rId15" Type="http://schemas.openxmlformats.org/officeDocument/2006/relationships/image" Target="../media/image268.wmf"/><Relationship Id="rId10" Type="http://schemas.openxmlformats.org/officeDocument/2006/relationships/oleObject" Target="../embeddings/oleObject281.bin"/><Relationship Id="rId19" Type="http://schemas.openxmlformats.org/officeDocument/2006/relationships/image" Target="../media/image270.wmf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65.wmf"/><Relationship Id="rId14" Type="http://schemas.openxmlformats.org/officeDocument/2006/relationships/oleObject" Target="../embeddings/oleObject283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1.bin"/><Relationship Id="rId18" Type="http://schemas.openxmlformats.org/officeDocument/2006/relationships/image" Target="../media/image278.wmf"/><Relationship Id="rId26" Type="http://schemas.openxmlformats.org/officeDocument/2006/relationships/image" Target="../media/image282.e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295.bin"/><Relationship Id="rId34" Type="http://schemas.openxmlformats.org/officeDocument/2006/relationships/image" Target="../media/image286.wmf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275.wmf"/><Relationship Id="rId17" Type="http://schemas.openxmlformats.org/officeDocument/2006/relationships/oleObject" Target="../embeddings/oleObject293.bin"/><Relationship Id="rId25" Type="http://schemas.openxmlformats.org/officeDocument/2006/relationships/oleObject" Target="../embeddings/oleObject297.bin"/><Relationship Id="rId33" Type="http://schemas.openxmlformats.org/officeDocument/2006/relationships/oleObject" Target="../embeddings/oleObject3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7.emf"/><Relationship Id="rId20" Type="http://schemas.openxmlformats.org/officeDocument/2006/relationships/image" Target="../media/image279.wmf"/><Relationship Id="rId29" Type="http://schemas.openxmlformats.org/officeDocument/2006/relationships/oleObject" Target="../embeddings/oleObject299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90.bin"/><Relationship Id="rId24" Type="http://schemas.openxmlformats.org/officeDocument/2006/relationships/image" Target="../media/image281.emf"/><Relationship Id="rId32" Type="http://schemas.openxmlformats.org/officeDocument/2006/relationships/image" Target="../media/image285.wmf"/><Relationship Id="rId5" Type="http://schemas.openxmlformats.org/officeDocument/2006/relationships/oleObject" Target="../embeddings/oleObject287.bin"/><Relationship Id="rId15" Type="http://schemas.openxmlformats.org/officeDocument/2006/relationships/oleObject" Target="../embeddings/oleObject292.bin"/><Relationship Id="rId23" Type="http://schemas.openxmlformats.org/officeDocument/2006/relationships/oleObject" Target="../embeddings/oleObject296.bin"/><Relationship Id="rId28" Type="http://schemas.openxmlformats.org/officeDocument/2006/relationships/image" Target="../media/image283.wmf"/><Relationship Id="rId10" Type="http://schemas.openxmlformats.org/officeDocument/2006/relationships/image" Target="../media/image274.wmf"/><Relationship Id="rId19" Type="http://schemas.openxmlformats.org/officeDocument/2006/relationships/oleObject" Target="../embeddings/oleObject294.bin"/><Relationship Id="rId31" Type="http://schemas.openxmlformats.org/officeDocument/2006/relationships/oleObject" Target="../embeddings/oleObject300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276.wmf"/><Relationship Id="rId22" Type="http://schemas.openxmlformats.org/officeDocument/2006/relationships/image" Target="../media/image280.wmf"/><Relationship Id="rId27" Type="http://schemas.openxmlformats.org/officeDocument/2006/relationships/oleObject" Target="../embeddings/oleObject298.bin"/><Relationship Id="rId30" Type="http://schemas.openxmlformats.org/officeDocument/2006/relationships/image" Target="../media/image284.emf"/><Relationship Id="rId8" Type="http://schemas.openxmlformats.org/officeDocument/2006/relationships/image" Target="../media/image273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1.wmf"/><Relationship Id="rId18" Type="http://schemas.openxmlformats.org/officeDocument/2006/relationships/oleObject" Target="../embeddings/oleObject309.bin"/><Relationship Id="rId26" Type="http://schemas.openxmlformats.org/officeDocument/2006/relationships/oleObject" Target="../embeddings/oleObject313.bin"/><Relationship Id="rId39" Type="http://schemas.openxmlformats.org/officeDocument/2006/relationships/image" Target="../media/image304.wmf"/><Relationship Id="rId21" Type="http://schemas.openxmlformats.org/officeDocument/2006/relationships/image" Target="../media/image295.wmf"/><Relationship Id="rId34" Type="http://schemas.openxmlformats.org/officeDocument/2006/relationships/oleObject" Target="../embeddings/oleObject317.bin"/><Relationship Id="rId7" Type="http://schemas.openxmlformats.org/officeDocument/2006/relationships/image" Target="../media/image288.wmf"/><Relationship Id="rId12" Type="http://schemas.openxmlformats.org/officeDocument/2006/relationships/oleObject" Target="../embeddings/oleObject306.bin"/><Relationship Id="rId17" Type="http://schemas.openxmlformats.org/officeDocument/2006/relationships/image" Target="../media/image293.emf"/><Relationship Id="rId25" Type="http://schemas.openxmlformats.org/officeDocument/2006/relationships/image" Target="../media/image297.wmf"/><Relationship Id="rId33" Type="http://schemas.openxmlformats.org/officeDocument/2006/relationships/image" Target="../media/image301.wmf"/><Relationship Id="rId38" Type="http://schemas.openxmlformats.org/officeDocument/2006/relationships/oleObject" Target="../embeddings/oleObject31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8.bin"/><Relationship Id="rId20" Type="http://schemas.openxmlformats.org/officeDocument/2006/relationships/oleObject" Target="../embeddings/oleObject310.bin"/><Relationship Id="rId29" Type="http://schemas.openxmlformats.org/officeDocument/2006/relationships/image" Target="../media/image299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03.bin"/><Relationship Id="rId11" Type="http://schemas.openxmlformats.org/officeDocument/2006/relationships/image" Target="../media/image290.wmf"/><Relationship Id="rId24" Type="http://schemas.openxmlformats.org/officeDocument/2006/relationships/oleObject" Target="../embeddings/oleObject312.bin"/><Relationship Id="rId32" Type="http://schemas.openxmlformats.org/officeDocument/2006/relationships/oleObject" Target="../embeddings/oleObject316.bin"/><Relationship Id="rId37" Type="http://schemas.openxmlformats.org/officeDocument/2006/relationships/image" Target="../media/image303.wmf"/><Relationship Id="rId5" Type="http://schemas.openxmlformats.org/officeDocument/2006/relationships/image" Target="../media/image287.wmf"/><Relationship Id="rId15" Type="http://schemas.openxmlformats.org/officeDocument/2006/relationships/image" Target="../media/image292.wmf"/><Relationship Id="rId23" Type="http://schemas.openxmlformats.org/officeDocument/2006/relationships/image" Target="../media/image296.wmf"/><Relationship Id="rId28" Type="http://schemas.openxmlformats.org/officeDocument/2006/relationships/oleObject" Target="../embeddings/oleObject314.bin"/><Relationship Id="rId36" Type="http://schemas.openxmlformats.org/officeDocument/2006/relationships/oleObject" Target="../embeddings/oleObject318.bin"/><Relationship Id="rId10" Type="http://schemas.openxmlformats.org/officeDocument/2006/relationships/oleObject" Target="../embeddings/oleObject305.bin"/><Relationship Id="rId19" Type="http://schemas.openxmlformats.org/officeDocument/2006/relationships/image" Target="../media/image294.wmf"/><Relationship Id="rId31" Type="http://schemas.openxmlformats.org/officeDocument/2006/relationships/image" Target="../media/image300.wmf"/><Relationship Id="rId4" Type="http://schemas.openxmlformats.org/officeDocument/2006/relationships/oleObject" Target="../embeddings/oleObject302.bin"/><Relationship Id="rId9" Type="http://schemas.openxmlformats.org/officeDocument/2006/relationships/image" Target="../media/image289.wmf"/><Relationship Id="rId14" Type="http://schemas.openxmlformats.org/officeDocument/2006/relationships/oleObject" Target="../embeddings/oleObject307.bin"/><Relationship Id="rId22" Type="http://schemas.openxmlformats.org/officeDocument/2006/relationships/oleObject" Target="../embeddings/oleObject311.bin"/><Relationship Id="rId27" Type="http://schemas.openxmlformats.org/officeDocument/2006/relationships/image" Target="../media/image298.wmf"/><Relationship Id="rId30" Type="http://schemas.openxmlformats.org/officeDocument/2006/relationships/oleObject" Target="../embeddings/oleObject315.bin"/><Relationship Id="rId35" Type="http://schemas.openxmlformats.org/officeDocument/2006/relationships/image" Target="../media/image302.wmf"/><Relationship Id="rId8" Type="http://schemas.openxmlformats.org/officeDocument/2006/relationships/oleObject" Target="../embeddings/oleObject304.bin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18" Type="http://schemas.openxmlformats.org/officeDocument/2006/relationships/image" Target="../media/image16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8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2.bin"/><Relationship Id="rId13" Type="http://schemas.openxmlformats.org/officeDocument/2006/relationships/image" Target="../media/image309.wmf"/><Relationship Id="rId18" Type="http://schemas.openxmlformats.org/officeDocument/2006/relationships/oleObject" Target="../embeddings/oleObject327.bin"/><Relationship Id="rId3" Type="http://schemas.openxmlformats.org/officeDocument/2006/relationships/oleObject" Target="../embeddings/oleObject320.bin"/><Relationship Id="rId21" Type="http://schemas.openxmlformats.org/officeDocument/2006/relationships/image" Target="../media/image313.wmf"/><Relationship Id="rId7" Type="http://schemas.openxmlformats.org/officeDocument/2006/relationships/image" Target="../media/image306.emf"/><Relationship Id="rId12" Type="http://schemas.openxmlformats.org/officeDocument/2006/relationships/oleObject" Target="../embeddings/oleObject324.bin"/><Relationship Id="rId17" Type="http://schemas.openxmlformats.org/officeDocument/2006/relationships/image" Target="../media/image311.wmf"/><Relationship Id="rId25" Type="http://schemas.openxmlformats.org/officeDocument/2006/relationships/image" Target="../media/image3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6.bin"/><Relationship Id="rId20" Type="http://schemas.openxmlformats.org/officeDocument/2006/relationships/oleObject" Target="../embeddings/oleObject328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21.bin"/><Relationship Id="rId11" Type="http://schemas.openxmlformats.org/officeDocument/2006/relationships/image" Target="../media/image308.wmf"/><Relationship Id="rId24" Type="http://schemas.openxmlformats.org/officeDocument/2006/relationships/oleObject" Target="../embeddings/oleObject330.bin"/><Relationship Id="rId5" Type="http://schemas.openxmlformats.org/officeDocument/2006/relationships/image" Target="../media/image1.png"/><Relationship Id="rId15" Type="http://schemas.openxmlformats.org/officeDocument/2006/relationships/image" Target="../media/image310.wmf"/><Relationship Id="rId23" Type="http://schemas.openxmlformats.org/officeDocument/2006/relationships/image" Target="../media/image314.wmf"/><Relationship Id="rId10" Type="http://schemas.openxmlformats.org/officeDocument/2006/relationships/oleObject" Target="../embeddings/oleObject323.bin"/><Relationship Id="rId19" Type="http://schemas.openxmlformats.org/officeDocument/2006/relationships/image" Target="../media/image312.wmf"/><Relationship Id="rId4" Type="http://schemas.openxmlformats.org/officeDocument/2006/relationships/image" Target="../media/image305.wmf"/><Relationship Id="rId9" Type="http://schemas.openxmlformats.org/officeDocument/2006/relationships/image" Target="../media/image307.wmf"/><Relationship Id="rId14" Type="http://schemas.openxmlformats.org/officeDocument/2006/relationships/oleObject" Target="../embeddings/oleObject325.bin"/><Relationship Id="rId22" Type="http://schemas.openxmlformats.org/officeDocument/2006/relationships/oleObject" Target="../embeddings/oleObject329.bin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wmf"/><Relationship Id="rId18" Type="http://schemas.openxmlformats.org/officeDocument/2006/relationships/oleObject" Target="../embeddings/oleObject338.bin"/><Relationship Id="rId26" Type="http://schemas.openxmlformats.org/officeDocument/2006/relationships/oleObject" Target="../embeddings/oleObject342.bin"/><Relationship Id="rId39" Type="http://schemas.openxmlformats.org/officeDocument/2006/relationships/image" Target="../media/image333.wmf"/><Relationship Id="rId21" Type="http://schemas.openxmlformats.org/officeDocument/2006/relationships/image" Target="../media/image324.wmf"/><Relationship Id="rId34" Type="http://schemas.openxmlformats.org/officeDocument/2006/relationships/oleObject" Target="../embeddings/oleObject346.bin"/><Relationship Id="rId7" Type="http://schemas.openxmlformats.org/officeDocument/2006/relationships/oleObject" Target="../embeddings/oleObject333.bin"/><Relationship Id="rId12" Type="http://schemas.openxmlformats.org/officeDocument/2006/relationships/oleObject" Target="../embeddings/oleObject335.bin"/><Relationship Id="rId17" Type="http://schemas.openxmlformats.org/officeDocument/2006/relationships/image" Target="../media/image322.wmf"/><Relationship Id="rId25" Type="http://schemas.openxmlformats.org/officeDocument/2006/relationships/image" Target="../media/image326.emf"/><Relationship Id="rId33" Type="http://schemas.openxmlformats.org/officeDocument/2006/relationships/image" Target="../media/image330.wmf"/><Relationship Id="rId38" Type="http://schemas.openxmlformats.org/officeDocument/2006/relationships/oleObject" Target="../embeddings/oleObject34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7.bin"/><Relationship Id="rId20" Type="http://schemas.openxmlformats.org/officeDocument/2006/relationships/oleObject" Target="../embeddings/oleObject339.bin"/><Relationship Id="rId29" Type="http://schemas.openxmlformats.org/officeDocument/2006/relationships/image" Target="../media/image328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17.wmf"/><Relationship Id="rId11" Type="http://schemas.openxmlformats.org/officeDocument/2006/relationships/image" Target="../media/image319.wmf"/><Relationship Id="rId24" Type="http://schemas.openxmlformats.org/officeDocument/2006/relationships/oleObject" Target="../embeddings/oleObject341.bin"/><Relationship Id="rId32" Type="http://schemas.openxmlformats.org/officeDocument/2006/relationships/oleObject" Target="../embeddings/oleObject345.bin"/><Relationship Id="rId37" Type="http://schemas.openxmlformats.org/officeDocument/2006/relationships/image" Target="../media/image332.wmf"/><Relationship Id="rId5" Type="http://schemas.openxmlformats.org/officeDocument/2006/relationships/oleObject" Target="../embeddings/oleObject332.bin"/><Relationship Id="rId15" Type="http://schemas.openxmlformats.org/officeDocument/2006/relationships/image" Target="../media/image321.wmf"/><Relationship Id="rId23" Type="http://schemas.openxmlformats.org/officeDocument/2006/relationships/image" Target="../media/image325.wmf"/><Relationship Id="rId28" Type="http://schemas.openxmlformats.org/officeDocument/2006/relationships/oleObject" Target="../embeddings/oleObject343.bin"/><Relationship Id="rId36" Type="http://schemas.openxmlformats.org/officeDocument/2006/relationships/oleObject" Target="../embeddings/oleObject347.bin"/><Relationship Id="rId10" Type="http://schemas.openxmlformats.org/officeDocument/2006/relationships/oleObject" Target="../embeddings/oleObject334.bin"/><Relationship Id="rId19" Type="http://schemas.openxmlformats.org/officeDocument/2006/relationships/image" Target="../media/image323.wmf"/><Relationship Id="rId31" Type="http://schemas.openxmlformats.org/officeDocument/2006/relationships/image" Target="../media/image329.wmf"/><Relationship Id="rId4" Type="http://schemas.openxmlformats.org/officeDocument/2006/relationships/image" Target="../media/image316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336.bin"/><Relationship Id="rId22" Type="http://schemas.openxmlformats.org/officeDocument/2006/relationships/oleObject" Target="../embeddings/oleObject340.bin"/><Relationship Id="rId27" Type="http://schemas.openxmlformats.org/officeDocument/2006/relationships/image" Target="../media/image327.wmf"/><Relationship Id="rId30" Type="http://schemas.openxmlformats.org/officeDocument/2006/relationships/oleObject" Target="../embeddings/oleObject344.bin"/><Relationship Id="rId35" Type="http://schemas.openxmlformats.org/officeDocument/2006/relationships/image" Target="../media/image331.wmf"/><Relationship Id="rId8" Type="http://schemas.openxmlformats.org/officeDocument/2006/relationships/image" Target="../media/image318.wmf"/><Relationship Id="rId3" Type="http://schemas.openxmlformats.org/officeDocument/2006/relationships/oleObject" Target="../embeddings/oleObject33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1.bin"/><Relationship Id="rId13" Type="http://schemas.openxmlformats.org/officeDocument/2006/relationships/image" Target="../media/image338.emf"/><Relationship Id="rId18" Type="http://schemas.openxmlformats.org/officeDocument/2006/relationships/oleObject" Target="../embeddings/oleObject356.bin"/><Relationship Id="rId3" Type="http://schemas.openxmlformats.org/officeDocument/2006/relationships/oleObject" Target="../embeddings/oleObject349.bin"/><Relationship Id="rId21" Type="http://schemas.openxmlformats.org/officeDocument/2006/relationships/image" Target="../media/image342.emf"/><Relationship Id="rId7" Type="http://schemas.openxmlformats.org/officeDocument/2006/relationships/image" Target="../media/image335.emf"/><Relationship Id="rId12" Type="http://schemas.openxmlformats.org/officeDocument/2006/relationships/oleObject" Target="../embeddings/oleObject353.bin"/><Relationship Id="rId17" Type="http://schemas.openxmlformats.org/officeDocument/2006/relationships/image" Target="../media/image34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5.bin"/><Relationship Id="rId20" Type="http://schemas.openxmlformats.org/officeDocument/2006/relationships/oleObject" Target="../embeddings/oleObject357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50.bin"/><Relationship Id="rId11" Type="http://schemas.openxmlformats.org/officeDocument/2006/relationships/image" Target="../media/image337.emf"/><Relationship Id="rId5" Type="http://schemas.openxmlformats.org/officeDocument/2006/relationships/image" Target="../media/image1.png"/><Relationship Id="rId15" Type="http://schemas.openxmlformats.org/officeDocument/2006/relationships/image" Target="../media/image339.emf"/><Relationship Id="rId23" Type="http://schemas.openxmlformats.org/officeDocument/2006/relationships/image" Target="../media/image343.wmf"/><Relationship Id="rId10" Type="http://schemas.openxmlformats.org/officeDocument/2006/relationships/oleObject" Target="../embeddings/oleObject352.bin"/><Relationship Id="rId19" Type="http://schemas.openxmlformats.org/officeDocument/2006/relationships/image" Target="../media/image341.emf"/><Relationship Id="rId4" Type="http://schemas.openxmlformats.org/officeDocument/2006/relationships/image" Target="../media/image334.emf"/><Relationship Id="rId9" Type="http://schemas.openxmlformats.org/officeDocument/2006/relationships/image" Target="../media/image336.emf"/><Relationship Id="rId14" Type="http://schemas.openxmlformats.org/officeDocument/2006/relationships/oleObject" Target="../embeddings/oleObject354.bin"/><Relationship Id="rId22" Type="http://schemas.openxmlformats.org/officeDocument/2006/relationships/oleObject" Target="../embeddings/oleObject35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1.bin"/><Relationship Id="rId13" Type="http://schemas.openxmlformats.org/officeDocument/2006/relationships/image" Target="../media/image348.emf"/><Relationship Id="rId3" Type="http://schemas.openxmlformats.org/officeDocument/2006/relationships/image" Target="../media/image1.png"/><Relationship Id="rId7" Type="http://schemas.openxmlformats.org/officeDocument/2006/relationships/image" Target="../media/image345.emf"/><Relationship Id="rId12" Type="http://schemas.openxmlformats.org/officeDocument/2006/relationships/oleObject" Target="../embeddings/oleObject3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60.bin"/><Relationship Id="rId11" Type="http://schemas.openxmlformats.org/officeDocument/2006/relationships/image" Target="../media/image347.emf"/><Relationship Id="rId5" Type="http://schemas.openxmlformats.org/officeDocument/2006/relationships/image" Target="../media/image344.emf"/><Relationship Id="rId15" Type="http://schemas.openxmlformats.org/officeDocument/2006/relationships/image" Target="../media/image349.emf"/><Relationship Id="rId10" Type="http://schemas.openxmlformats.org/officeDocument/2006/relationships/oleObject" Target="../embeddings/oleObject362.bin"/><Relationship Id="rId4" Type="http://schemas.openxmlformats.org/officeDocument/2006/relationships/oleObject" Target="../embeddings/oleObject359.bin"/><Relationship Id="rId9" Type="http://schemas.openxmlformats.org/officeDocument/2006/relationships/image" Target="../media/image346.emf"/><Relationship Id="rId14" Type="http://schemas.openxmlformats.org/officeDocument/2006/relationships/oleObject" Target="../embeddings/oleObject36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7.bin"/><Relationship Id="rId13" Type="http://schemas.openxmlformats.org/officeDocument/2006/relationships/image" Target="../media/image354.wmf"/><Relationship Id="rId18" Type="http://schemas.openxmlformats.org/officeDocument/2006/relationships/oleObject" Target="../embeddings/oleObject372.bin"/><Relationship Id="rId3" Type="http://schemas.openxmlformats.org/officeDocument/2006/relationships/oleObject" Target="../embeddings/oleObject365.bin"/><Relationship Id="rId7" Type="http://schemas.openxmlformats.org/officeDocument/2006/relationships/image" Target="../media/image351.wmf"/><Relationship Id="rId12" Type="http://schemas.openxmlformats.org/officeDocument/2006/relationships/oleObject" Target="../embeddings/oleObject369.bin"/><Relationship Id="rId17" Type="http://schemas.openxmlformats.org/officeDocument/2006/relationships/image" Target="../media/image3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1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66.bin"/><Relationship Id="rId11" Type="http://schemas.openxmlformats.org/officeDocument/2006/relationships/image" Target="../media/image353.wmf"/><Relationship Id="rId5" Type="http://schemas.openxmlformats.org/officeDocument/2006/relationships/image" Target="../media/image1.png"/><Relationship Id="rId15" Type="http://schemas.openxmlformats.org/officeDocument/2006/relationships/image" Target="../media/image355.wmf"/><Relationship Id="rId10" Type="http://schemas.openxmlformats.org/officeDocument/2006/relationships/oleObject" Target="../embeddings/oleObject368.bin"/><Relationship Id="rId19" Type="http://schemas.openxmlformats.org/officeDocument/2006/relationships/image" Target="../media/image357.wmf"/><Relationship Id="rId4" Type="http://schemas.openxmlformats.org/officeDocument/2006/relationships/image" Target="../media/image350.wmf"/><Relationship Id="rId9" Type="http://schemas.openxmlformats.org/officeDocument/2006/relationships/image" Target="../media/image352.wmf"/><Relationship Id="rId14" Type="http://schemas.openxmlformats.org/officeDocument/2006/relationships/oleObject" Target="../embeddings/oleObject37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13" Type="http://schemas.openxmlformats.org/officeDocument/2006/relationships/oleObject" Target="../embeddings/oleObject378.bin"/><Relationship Id="rId18" Type="http://schemas.openxmlformats.org/officeDocument/2006/relationships/image" Target="../media/image365.emf"/><Relationship Id="rId26" Type="http://schemas.openxmlformats.org/officeDocument/2006/relationships/oleObject" Target="../embeddings/oleObject384.bin"/><Relationship Id="rId3" Type="http://schemas.openxmlformats.org/officeDocument/2006/relationships/oleObject" Target="../embeddings/oleObject373.bin"/><Relationship Id="rId21" Type="http://schemas.openxmlformats.org/officeDocument/2006/relationships/oleObject" Target="../embeddings/oleObject382.bin"/><Relationship Id="rId7" Type="http://schemas.openxmlformats.org/officeDocument/2006/relationships/oleObject" Target="../embeddings/oleObject375.bin"/><Relationship Id="rId12" Type="http://schemas.openxmlformats.org/officeDocument/2006/relationships/image" Target="../media/image362.wmf"/><Relationship Id="rId17" Type="http://schemas.openxmlformats.org/officeDocument/2006/relationships/oleObject" Target="../embeddings/oleObject380.bin"/><Relationship Id="rId25" Type="http://schemas.openxmlformats.org/officeDocument/2006/relationships/image" Target="../media/image3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4.emf"/><Relationship Id="rId20" Type="http://schemas.openxmlformats.org/officeDocument/2006/relationships/image" Target="../media/image366.wmf"/><Relationship Id="rId29" Type="http://schemas.openxmlformats.org/officeDocument/2006/relationships/image" Target="../media/image370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59.wmf"/><Relationship Id="rId11" Type="http://schemas.openxmlformats.org/officeDocument/2006/relationships/oleObject" Target="../embeddings/oleObject377.bin"/><Relationship Id="rId24" Type="http://schemas.openxmlformats.org/officeDocument/2006/relationships/oleObject" Target="../embeddings/oleObject383.bin"/><Relationship Id="rId5" Type="http://schemas.openxmlformats.org/officeDocument/2006/relationships/oleObject" Target="../embeddings/oleObject374.bin"/><Relationship Id="rId15" Type="http://schemas.openxmlformats.org/officeDocument/2006/relationships/oleObject" Target="../embeddings/oleObject379.bin"/><Relationship Id="rId23" Type="http://schemas.openxmlformats.org/officeDocument/2006/relationships/image" Target="../media/image1.png"/><Relationship Id="rId28" Type="http://schemas.openxmlformats.org/officeDocument/2006/relationships/oleObject" Target="../embeddings/oleObject385.bin"/><Relationship Id="rId10" Type="http://schemas.openxmlformats.org/officeDocument/2006/relationships/image" Target="../media/image361.wmf"/><Relationship Id="rId19" Type="http://schemas.openxmlformats.org/officeDocument/2006/relationships/oleObject" Target="../embeddings/oleObject381.bin"/><Relationship Id="rId31" Type="http://schemas.openxmlformats.org/officeDocument/2006/relationships/image" Target="../media/image371.wmf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376.bin"/><Relationship Id="rId14" Type="http://schemas.openxmlformats.org/officeDocument/2006/relationships/image" Target="../media/image363.wmf"/><Relationship Id="rId22" Type="http://schemas.openxmlformats.org/officeDocument/2006/relationships/image" Target="../media/image367.wmf"/><Relationship Id="rId27" Type="http://schemas.openxmlformats.org/officeDocument/2006/relationships/image" Target="../media/image369.wmf"/><Relationship Id="rId30" Type="http://schemas.openxmlformats.org/officeDocument/2006/relationships/oleObject" Target="../embeddings/oleObject38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wmf"/><Relationship Id="rId13" Type="http://schemas.openxmlformats.org/officeDocument/2006/relationships/oleObject" Target="../embeddings/oleObject392.bin"/><Relationship Id="rId18" Type="http://schemas.openxmlformats.org/officeDocument/2006/relationships/image" Target="../media/image363.wmf"/><Relationship Id="rId26" Type="http://schemas.openxmlformats.org/officeDocument/2006/relationships/image" Target="../media/image381.wmf"/><Relationship Id="rId3" Type="http://schemas.openxmlformats.org/officeDocument/2006/relationships/oleObject" Target="../embeddings/oleObject387.bin"/><Relationship Id="rId21" Type="http://schemas.openxmlformats.org/officeDocument/2006/relationships/oleObject" Target="../embeddings/oleObject396.bin"/><Relationship Id="rId7" Type="http://schemas.openxmlformats.org/officeDocument/2006/relationships/oleObject" Target="../embeddings/oleObject389.bin"/><Relationship Id="rId12" Type="http://schemas.openxmlformats.org/officeDocument/2006/relationships/image" Target="../media/image376.wmf"/><Relationship Id="rId17" Type="http://schemas.openxmlformats.org/officeDocument/2006/relationships/oleObject" Target="../embeddings/oleObject394.bin"/><Relationship Id="rId25" Type="http://schemas.openxmlformats.org/officeDocument/2006/relationships/oleObject" Target="../embeddings/oleObject3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0.wmf"/><Relationship Id="rId20" Type="http://schemas.openxmlformats.org/officeDocument/2006/relationships/image" Target="../media/image378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73.wmf"/><Relationship Id="rId11" Type="http://schemas.openxmlformats.org/officeDocument/2006/relationships/oleObject" Target="../embeddings/oleObject391.bin"/><Relationship Id="rId24" Type="http://schemas.openxmlformats.org/officeDocument/2006/relationships/image" Target="../media/image380.wmf"/><Relationship Id="rId5" Type="http://schemas.openxmlformats.org/officeDocument/2006/relationships/oleObject" Target="../embeddings/oleObject388.bin"/><Relationship Id="rId15" Type="http://schemas.openxmlformats.org/officeDocument/2006/relationships/oleObject" Target="../embeddings/oleObject393.bin"/><Relationship Id="rId23" Type="http://schemas.openxmlformats.org/officeDocument/2006/relationships/oleObject" Target="../embeddings/oleObject397.bin"/><Relationship Id="rId28" Type="http://schemas.openxmlformats.org/officeDocument/2006/relationships/image" Target="../media/image382.wmf"/><Relationship Id="rId10" Type="http://schemas.openxmlformats.org/officeDocument/2006/relationships/image" Target="../media/image375.wmf"/><Relationship Id="rId19" Type="http://schemas.openxmlformats.org/officeDocument/2006/relationships/oleObject" Target="../embeddings/oleObject395.bin"/><Relationship Id="rId4" Type="http://schemas.openxmlformats.org/officeDocument/2006/relationships/image" Target="../media/image372.wmf"/><Relationship Id="rId9" Type="http://schemas.openxmlformats.org/officeDocument/2006/relationships/oleObject" Target="../embeddings/oleObject390.bin"/><Relationship Id="rId14" Type="http://schemas.openxmlformats.org/officeDocument/2006/relationships/image" Target="../media/image377.wmf"/><Relationship Id="rId22" Type="http://schemas.openxmlformats.org/officeDocument/2006/relationships/image" Target="../media/image379.emf"/><Relationship Id="rId27" Type="http://schemas.openxmlformats.org/officeDocument/2006/relationships/oleObject" Target="../embeddings/oleObject399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6.wmf"/><Relationship Id="rId18" Type="http://schemas.openxmlformats.org/officeDocument/2006/relationships/oleObject" Target="../embeddings/oleObject407.bin"/><Relationship Id="rId26" Type="http://schemas.openxmlformats.org/officeDocument/2006/relationships/oleObject" Target="../embeddings/oleObject411.bin"/><Relationship Id="rId39" Type="http://schemas.openxmlformats.org/officeDocument/2006/relationships/image" Target="../media/image398.emf"/><Relationship Id="rId21" Type="http://schemas.openxmlformats.org/officeDocument/2006/relationships/image" Target="../media/image389.emf"/><Relationship Id="rId34" Type="http://schemas.openxmlformats.org/officeDocument/2006/relationships/oleObject" Target="../embeddings/oleObject415.bin"/><Relationship Id="rId42" Type="http://schemas.openxmlformats.org/officeDocument/2006/relationships/oleObject" Target="../embeddings/oleObject419.bin"/><Relationship Id="rId7" Type="http://schemas.openxmlformats.org/officeDocument/2006/relationships/image" Target="../media/image38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6.bin"/><Relationship Id="rId29" Type="http://schemas.openxmlformats.org/officeDocument/2006/relationships/image" Target="../media/image393.e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401.bin"/><Relationship Id="rId11" Type="http://schemas.openxmlformats.org/officeDocument/2006/relationships/image" Target="../media/image385.wmf"/><Relationship Id="rId24" Type="http://schemas.openxmlformats.org/officeDocument/2006/relationships/oleObject" Target="../embeddings/oleObject410.bin"/><Relationship Id="rId32" Type="http://schemas.openxmlformats.org/officeDocument/2006/relationships/oleObject" Target="../embeddings/oleObject414.bin"/><Relationship Id="rId37" Type="http://schemas.openxmlformats.org/officeDocument/2006/relationships/image" Target="../media/image397.wmf"/><Relationship Id="rId40" Type="http://schemas.openxmlformats.org/officeDocument/2006/relationships/oleObject" Target="../embeddings/oleObject418.bin"/><Relationship Id="rId45" Type="http://schemas.openxmlformats.org/officeDocument/2006/relationships/image" Target="../media/image401.emf"/><Relationship Id="rId5" Type="http://schemas.openxmlformats.org/officeDocument/2006/relationships/image" Target="../media/image231.wmf"/><Relationship Id="rId15" Type="http://schemas.openxmlformats.org/officeDocument/2006/relationships/image" Target="../media/image387.wmf"/><Relationship Id="rId23" Type="http://schemas.openxmlformats.org/officeDocument/2006/relationships/image" Target="../media/image390.wmf"/><Relationship Id="rId28" Type="http://schemas.openxmlformats.org/officeDocument/2006/relationships/oleObject" Target="../embeddings/oleObject412.bin"/><Relationship Id="rId36" Type="http://schemas.openxmlformats.org/officeDocument/2006/relationships/oleObject" Target="../embeddings/oleObject416.bin"/><Relationship Id="rId10" Type="http://schemas.openxmlformats.org/officeDocument/2006/relationships/oleObject" Target="../embeddings/oleObject403.bin"/><Relationship Id="rId19" Type="http://schemas.openxmlformats.org/officeDocument/2006/relationships/image" Target="../media/image388.emf"/><Relationship Id="rId31" Type="http://schemas.openxmlformats.org/officeDocument/2006/relationships/image" Target="../media/image394.emf"/><Relationship Id="rId44" Type="http://schemas.openxmlformats.org/officeDocument/2006/relationships/oleObject" Target="../embeddings/oleObject420.bin"/><Relationship Id="rId4" Type="http://schemas.openxmlformats.org/officeDocument/2006/relationships/oleObject" Target="../embeddings/oleObject400.bin"/><Relationship Id="rId9" Type="http://schemas.openxmlformats.org/officeDocument/2006/relationships/image" Target="../media/image384.wmf"/><Relationship Id="rId14" Type="http://schemas.openxmlformats.org/officeDocument/2006/relationships/oleObject" Target="../embeddings/oleObject405.bin"/><Relationship Id="rId22" Type="http://schemas.openxmlformats.org/officeDocument/2006/relationships/oleObject" Target="../embeddings/oleObject409.bin"/><Relationship Id="rId27" Type="http://schemas.openxmlformats.org/officeDocument/2006/relationships/image" Target="../media/image392.emf"/><Relationship Id="rId30" Type="http://schemas.openxmlformats.org/officeDocument/2006/relationships/oleObject" Target="../embeddings/oleObject413.bin"/><Relationship Id="rId35" Type="http://schemas.openxmlformats.org/officeDocument/2006/relationships/image" Target="../media/image396.wmf"/><Relationship Id="rId43" Type="http://schemas.openxmlformats.org/officeDocument/2006/relationships/image" Target="../media/image400.emf"/><Relationship Id="rId8" Type="http://schemas.openxmlformats.org/officeDocument/2006/relationships/oleObject" Target="../embeddings/oleObject402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404.bin"/><Relationship Id="rId17" Type="http://schemas.openxmlformats.org/officeDocument/2006/relationships/image" Target="../media/image237.wmf"/><Relationship Id="rId25" Type="http://schemas.openxmlformats.org/officeDocument/2006/relationships/image" Target="../media/image391.emf"/><Relationship Id="rId33" Type="http://schemas.openxmlformats.org/officeDocument/2006/relationships/image" Target="../media/image395.emf"/><Relationship Id="rId38" Type="http://schemas.openxmlformats.org/officeDocument/2006/relationships/oleObject" Target="../embeddings/oleObject417.bin"/><Relationship Id="rId20" Type="http://schemas.openxmlformats.org/officeDocument/2006/relationships/oleObject" Target="../embeddings/oleObject408.bin"/><Relationship Id="rId41" Type="http://schemas.openxmlformats.org/officeDocument/2006/relationships/image" Target="../media/image399.e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6.wmf"/><Relationship Id="rId18" Type="http://schemas.openxmlformats.org/officeDocument/2006/relationships/oleObject" Target="../embeddings/oleObject428.bin"/><Relationship Id="rId26" Type="http://schemas.openxmlformats.org/officeDocument/2006/relationships/image" Target="../media/image412.wmf"/><Relationship Id="rId39" Type="http://schemas.openxmlformats.org/officeDocument/2006/relationships/oleObject" Target="../embeddings/oleObject439.bin"/><Relationship Id="rId21" Type="http://schemas.openxmlformats.org/officeDocument/2006/relationships/oleObject" Target="../embeddings/oleObject430.bin"/><Relationship Id="rId34" Type="http://schemas.openxmlformats.org/officeDocument/2006/relationships/image" Target="../media/image416.wmf"/><Relationship Id="rId42" Type="http://schemas.openxmlformats.org/officeDocument/2006/relationships/image" Target="../media/image420.wmf"/><Relationship Id="rId7" Type="http://schemas.openxmlformats.org/officeDocument/2006/relationships/image" Target="../media/image40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7.bin"/><Relationship Id="rId20" Type="http://schemas.openxmlformats.org/officeDocument/2006/relationships/image" Target="../media/image409.wmf"/><Relationship Id="rId29" Type="http://schemas.openxmlformats.org/officeDocument/2006/relationships/oleObject" Target="../embeddings/oleObject434.bin"/><Relationship Id="rId41" Type="http://schemas.openxmlformats.org/officeDocument/2006/relationships/oleObject" Target="../embeddings/oleObject440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422.bin"/><Relationship Id="rId11" Type="http://schemas.openxmlformats.org/officeDocument/2006/relationships/image" Target="../media/image405.wmf"/><Relationship Id="rId24" Type="http://schemas.openxmlformats.org/officeDocument/2006/relationships/image" Target="../media/image411.emf"/><Relationship Id="rId32" Type="http://schemas.openxmlformats.org/officeDocument/2006/relationships/image" Target="../media/image415.wmf"/><Relationship Id="rId37" Type="http://schemas.openxmlformats.org/officeDocument/2006/relationships/oleObject" Target="../embeddings/oleObject438.bin"/><Relationship Id="rId40" Type="http://schemas.openxmlformats.org/officeDocument/2006/relationships/image" Target="../media/image419.wmf"/><Relationship Id="rId5" Type="http://schemas.openxmlformats.org/officeDocument/2006/relationships/image" Target="../media/image402.wmf"/><Relationship Id="rId15" Type="http://schemas.openxmlformats.org/officeDocument/2006/relationships/image" Target="../media/image407.wmf"/><Relationship Id="rId23" Type="http://schemas.openxmlformats.org/officeDocument/2006/relationships/oleObject" Target="../embeddings/oleObject431.bin"/><Relationship Id="rId28" Type="http://schemas.openxmlformats.org/officeDocument/2006/relationships/image" Target="../media/image413.wmf"/><Relationship Id="rId36" Type="http://schemas.openxmlformats.org/officeDocument/2006/relationships/image" Target="../media/image417.wmf"/><Relationship Id="rId10" Type="http://schemas.openxmlformats.org/officeDocument/2006/relationships/oleObject" Target="../embeddings/oleObject424.bin"/><Relationship Id="rId19" Type="http://schemas.openxmlformats.org/officeDocument/2006/relationships/oleObject" Target="../embeddings/oleObject429.bin"/><Relationship Id="rId31" Type="http://schemas.openxmlformats.org/officeDocument/2006/relationships/oleObject" Target="../embeddings/oleObject435.bin"/><Relationship Id="rId44" Type="http://schemas.openxmlformats.org/officeDocument/2006/relationships/image" Target="../media/image421.wmf"/><Relationship Id="rId4" Type="http://schemas.openxmlformats.org/officeDocument/2006/relationships/oleObject" Target="../embeddings/oleObject421.bin"/><Relationship Id="rId9" Type="http://schemas.openxmlformats.org/officeDocument/2006/relationships/image" Target="../media/image404.wmf"/><Relationship Id="rId14" Type="http://schemas.openxmlformats.org/officeDocument/2006/relationships/oleObject" Target="../embeddings/oleObject426.bin"/><Relationship Id="rId22" Type="http://schemas.openxmlformats.org/officeDocument/2006/relationships/image" Target="../media/image410.wmf"/><Relationship Id="rId27" Type="http://schemas.openxmlformats.org/officeDocument/2006/relationships/oleObject" Target="../embeddings/oleObject433.bin"/><Relationship Id="rId30" Type="http://schemas.openxmlformats.org/officeDocument/2006/relationships/image" Target="../media/image414.wmf"/><Relationship Id="rId35" Type="http://schemas.openxmlformats.org/officeDocument/2006/relationships/oleObject" Target="../embeddings/oleObject437.bin"/><Relationship Id="rId43" Type="http://schemas.openxmlformats.org/officeDocument/2006/relationships/oleObject" Target="../embeddings/oleObject441.bin"/><Relationship Id="rId8" Type="http://schemas.openxmlformats.org/officeDocument/2006/relationships/oleObject" Target="../embeddings/oleObject423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425.bin"/><Relationship Id="rId17" Type="http://schemas.openxmlformats.org/officeDocument/2006/relationships/image" Target="../media/image408.wmf"/><Relationship Id="rId25" Type="http://schemas.openxmlformats.org/officeDocument/2006/relationships/oleObject" Target="../embeddings/oleObject432.bin"/><Relationship Id="rId33" Type="http://schemas.openxmlformats.org/officeDocument/2006/relationships/oleObject" Target="../embeddings/oleObject436.bin"/><Relationship Id="rId38" Type="http://schemas.openxmlformats.org/officeDocument/2006/relationships/image" Target="../media/image418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wmf"/><Relationship Id="rId13" Type="http://schemas.openxmlformats.org/officeDocument/2006/relationships/oleObject" Target="../embeddings/oleObject447.bin"/><Relationship Id="rId3" Type="http://schemas.openxmlformats.org/officeDocument/2006/relationships/oleObject" Target="../embeddings/oleObject442.bin"/><Relationship Id="rId7" Type="http://schemas.openxmlformats.org/officeDocument/2006/relationships/oleObject" Target="../embeddings/oleObject444.bin"/><Relationship Id="rId12" Type="http://schemas.openxmlformats.org/officeDocument/2006/relationships/oleObject" Target="../embeddings/oleObject446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449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23.wmf"/><Relationship Id="rId11" Type="http://schemas.openxmlformats.org/officeDocument/2006/relationships/image" Target="../media/image425.wmf"/><Relationship Id="rId5" Type="http://schemas.openxmlformats.org/officeDocument/2006/relationships/oleObject" Target="../embeddings/oleObject443.bin"/><Relationship Id="rId15" Type="http://schemas.openxmlformats.org/officeDocument/2006/relationships/oleObject" Target="../embeddings/oleObject448.bin"/><Relationship Id="rId10" Type="http://schemas.openxmlformats.org/officeDocument/2006/relationships/oleObject" Target="../embeddings/oleObject445.bin"/><Relationship Id="rId4" Type="http://schemas.openxmlformats.org/officeDocument/2006/relationships/image" Target="../media/image422.wmf"/><Relationship Id="rId9" Type="http://schemas.openxmlformats.org/officeDocument/2006/relationships/image" Target="../media/image1.png"/><Relationship Id="rId14" Type="http://schemas.openxmlformats.org/officeDocument/2006/relationships/image" Target="../media/image42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wmf"/><Relationship Id="rId13" Type="http://schemas.openxmlformats.org/officeDocument/2006/relationships/oleObject" Target="../embeddings/oleObject455.bin"/><Relationship Id="rId18" Type="http://schemas.openxmlformats.org/officeDocument/2006/relationships/image" Target="../media/image435.wmf"/><Relationship Id="rId3" Type="http://schemas.openxmlformats.org/officeDocument/2006/relationships/oleObject" Target="../embeddings/oleObject450.bin"/><Relationship Id="rId21" Type="http://schemas.openxmlformats.org/officeDocument/2006/relationships/oleObject" Target="../embeddings/oleObject459.bin"/><Relationship Id="rId7" Type="http://schemas.openxmlformats.org/officeDocument/2006/relationships/oleObject" Target="../embeddings/oleObject452.bin"/><Relationship Id="rId12" Type="http://schemas.openxmlformats.org/officeDocument/2006/relationships/image" Target="../media/image432.wmf"/><Relationship Id="rId17" Type="http://schemas.openxmlformats.org/officeDocument/2006/relationships/oleObject" Target="../embeddings/oleObject4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4.emf"/><Relationship Id="rId20" Type="http://schemas.openxmlformats.org/officeDocument/2006/relationships/image" Target="../media/image436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29.wmf"/><Relationship Id="rId11" Type="http://schemas.openxmlformats.org/officeDocument/2006/relationships/oleObject" Target="../embeddings/oleObject454.bin"/><Relationship Id="rId5" Type="http://schemas.openxmlformats.org/officeDocument/2006/relationships/oleObject" Target="../embeddings/oleObject451.bin"/><Relationship Id="rId15" Type="http://schemas.openxmlformats.org/officeDocument/2006/relationships/oleObject" Target="../embeddings/oleObject456.bin"/><Relationship Id="rId10" Type="http://schemas.openxmlformats.org/officeDocument/2006/relationships/image" Target="../media/image431.wmf"/><Relationship Id="rId19" Type="http://schemas.openxmlformats.org/officeDocument/2006/relationships/oleObject" Target="../embeddings/oleObject458.bin"/><Relationship Id="rId4" Type="http://schemas.openxmlformats.org/officeDocument/2006/relationships/image" Target="../media/image428.wmf"/><Relationship Id="rId9" Type="http://schemas.openxmlformats.org/officeDocument/2006/relationships/oleObject" Target="../embeddings/oleObject453.bin"/><Relationship Id="rId14" Type="http://schemas.openxmlformats.org/officeDocument/2006/relationships/image" Target="../media/image433.wmf"/><Relationship Id="rId22" Type="http://schemas.openxmlformats.org/officeDocument/2006/relationships/image" Target="../media/image437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wmf"/><Relationship Id="rId13" Type="http://schemas.openxmlformats.org/officeDocument/2006/relationships/oleObject" Target="../embeddings/oleObject465.bin"/><Relationship Id="rId3" Type="http://schemas.openxmlformats.org/officeDocument/2006/relationships/oleObject" Target="../embeddings/oleObject460.bin"/><Relationship Id="rId7" Type="http://schemas.openxmlformats.org/officeDocument/2006/relationships/oleObject" Target="../embeddings/oleObject462.bin"/><Relationship Id="rId12" Type="http://schemas.openxmlformats.org/officeDocument/2006/relationships/image" Target="../media/image4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4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39.wmf"/><Relationship Id="rId11" Type="http://schemas.openxmlformats.org/officeDocument/2006/relationships/oleObject" Target="../embeddings/oleObject464.bin"/><Relationship Id="rId5" Type="http://schemas.openxmlformats.org/officeDocument/2006/relationships/oleObject" Target="../embeddings/oleObject461.bin"/><Relationship Id="rId15" Type="http://schemas.openxmlformats.org/officeDocument/2006/relationships/oleObject" Target="../embeddings/oleObject466.bin"/><Relationship Id="rId10" Type="http://schemas.openxmlformats.org/officeDocument/2006/relationships/image" Target="../media/image441.wmf"/><Relationship Id="rId4" Type="http://schemas.openxmlformats.org/officeDocument/2006/relationships/image" Target="../media/image438.wmf"/><Relationship Id="rId9" Type="http://schemas.openxmlformats.org/officeDocument/2006/relationships/oleObject" Target="../embeddings/oleObject463.bin"/><Relationship Id="rId14" Type="http://schemas.openxmlformats.org/officeDocument/2006/relationships/image" Target="../media/image44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wmf"/><Relationship Id="rId13" Type="http://schemas.openxmlformats.org/officeDocument/2006/relationships/oleObject" Target="../embeddings/oleObject472.bin"/><Relationship Id="rId18" Type="http://schemas.openxmlformats.org/officeDocument/2006/relationships/image" Target="../media/image452.wmf"/><Relationship Id="rId26" Type="http://schemas.openxmlformats.org/officeDocument/2006/relationships/image" Target="../media/image456.wmf"/><Relationship Id="rId3" Type="http://schemas.openxmlformats.org/officeDocument/2006/relationships/oleObject" Target="../embeddings/oleObject467.bin"/><Relationship Id="rId21" Type="http://schemas.openxmlformats.org/officeDocument/2006/relationships/oleObject" Target="../embeddings/oleObject476.bin"/><Relationship Id="rId7" Type="http://schemas.openxmlformats.org/officeDocument/2006/relationships/oleObject" Target="../embeddings/oleObject469.bin"/><Relationship Id="rId12" Type="http://schemas.openxmlformats.org/officeDocument/2006/relationships/image" Target="../media/image449.wmf"/><Relationship Id="rId17" Type="http://schemas.openxmlformats.org/officeDocument/2006/relationships/oleObject" Target="../embeddings/oleObject474.bin"/><Relationship Id="rId25" Type="http://schemas.openxmlformats.org/officeDocument/2006/relationships/oleObject" Target="../embeddings/oleObject4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1.wmf"/><Relationship Id="rId20" Type="http://schemas.openxmlformats.org/officeDocument/2006/relationships/image" Target="../media/image453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46.wmf"/><Relationship Id="rId11" Type="http://schemas.openxmlformats.org/officeDocument/2006/relationships/oleObject" Target="../embeddings/oleObject471.bin"/><Relationship Id="rId24" Type="http://schemas.openxmlformats.org/officeDocument/2006/relationships/image" Target="../media/image455.wmf"/><Relationship Id="rId5" Type="http://schemas.openxmlformats.org/officeDocument/2006/relationships/oleObject" Target="../embeddings/oleObject468.bin"/><Relationship Id="rId15" Type="http://schemas.openxmlformats.org/officeDocument/2006/relationships/oleObject" Target="../embeddings/oleObject473.bin"/><Relationship Id="rId23" Type="http://schemas.openxmlformats.org/officeDocument/2006/relationships/oleObject" Target="../embeddings/oleObject477.bin"/><Relationship Id="rId10" Type="http://schemas.openxmlformats.org/officeDocument/2006/relationships/image" Target="../media/image448.wmf"/><Relationship Id="rId19" Type="http://schemas.openxmlformats.org/officeDocument/2006/relationships/oleObject" Target="../embeddings/oleObject475.bin"/><Relationship Id="rId4" Type="http://schemas.openxmlformats.org/officeDocument/2006/relationships/image" Target="../media/image445.wmf"/><Relationship Id="rId9" Type="http://schemas.openxmlformats.org/officeDocument/2006/relationships/oleObject" Target="../embeddings/oleObject470.bin"/><Relationship Id="rId14" Type="http://schemas.openxmlformats.org/officeDocument/2006/relationships/image" Target="../media/image450.wmf"/><Relationship Id="rId22" Type="http://schemas.openxmlformats.org/officeDocument/2006/relationships/image" Target="../media/image45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wmf"/><Relationship Id="rId13" Type="http://schemas.openxmlformats.org/officeDocument/2006/relationships/oleObject" Target="../embeddings/oleObject484.bin"/><Relationship Id="rId18" Type="http://schemas.openxmlformats.org/officeDocument/2006/relationships/image" Target="../media/image461.wmf"/><Relationship Id="rId26" Type="http://schemas.openxmlformats.org/officeDocument/2006/relationships/image" Target="../media/image465.wmf"/><Relationship Id="rId3" Type="http://schemas.openxmlformats.org/officeDocument/2006/relationships/oleObject" Target="../embeddings/oleObject479.bin"/><Relationship Id="rId21" Type="http://schemas.openxmlformats.org/officeDocument/2006/relationships/oleObject" Target="../embeddings/oleObject488.bin"/><Relationship Id="rId7" Type="http://schemas.openxmlformats.org/officeDocument/2006/relationships/oleObject" Target="../embeddings/oleObject481.bin"/><Relationship Id="rId12" Type="http://schemas.openxmlformats.org/officeDocument/2006/relationships/image" Target="../media/image442.wmf"/><Relationship Id="rId17" Type="http://schemas.openxmlformats.org/officeDocument/2006/relationships/oleObject" Target="../embeddings/oleObject486.bin"/><Relationship Id="rId25" Type="http://schemas.openxmlformats.org/officeDocument/2006/relationships/oleObject" Target="../embeddings/oleObject4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0.wmf"/><Relationship Id="rId20" Type="http://schemas.openxmlformats.org/officeDocument/2006/relationships/image" Target="../media/image462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58.wmf"/><Relationship Id="rId11" Type="http://schemas.openxmlformats.org/officeDocument/2006/relationships/oleObject" Target="../embeddings/oleObject483.bin"/><Relationship Id="rId24" Type="http://schemas.openxmlformats.org/officeDocument/2006/relationships/image" Target="../media/image464.wmf"/><Relationship Id="rId5" Type="http://schemas.openxmlformats.org/officeDocument/2006/relationships/oleObject" Target="../embeddings/oleObject480.bin"/><Relationship Id="rId15" Type="http://schemas.openxmlformats.org/officeDocument/2006/relationships/oleObject" Target="../embeddings/oleObject485.bin"/><Relationship Id="rId23" Type="http://schemas.openxmlformats.org/officeDocument/2006/relationships/oleObject" Target="../embeddings/oleObject489.bin"/><Relationship Id="rId28" Type="http://schemas.openxmlformats.org/officeDocument/2006/relationships/image" Target="../media/image466.wmf"/><Relationship Id="rId10" Type="http://schemas.openxmlformats.org/officeDocument/2006/relationships/image" Target="../media/image441.wmf"/><Relationship Id="rId19" Type="http://schemas.openxmlformats.org/officeDocument/2006/relationships/oleObject" Target="../embeddings/oleObject487.bin"/><Relationship Id="rId4" Type="http://schemas.openxmlformats.org/officeDocument/2006/relationships/image" Target="../media/image457.wmf"/><Relationship Id="rId9" Type="http://schemas.openxmlformats.org/officeDocument/2006/relationships/oleObject" Target="../embeddings/oleObject482.bin"/><Relationship Id="rId14" Type="http://schemas.openxmlformats.org/officeDocument/2006/relationships/image" Target="../media/image459.wmf"/><Relationship Id="rId22" Type="http://schemas.openxmlformats.org/officeDocument/2006/relationships/image" Target="../media/image463.wmf"/><Relationship Id="rId27" Type="http://schemas.openxmlformats.org/officeDocument/2006/relationships/oleObject" Target="../embeddings/oleObject49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9.wmf"/><Relationship Id="rId13" Type="http://schemas.openxmlformats.org/officeDocument/2006/relationships/oleObject" Target="../embeddings/oleObject497.bin"/><Relationship Id="rId18" Type="http://schemas.openxmlformats.org/officeDocument/2006/relationships/image" Target="../media/image474.wmf"/><Relationship Id="rId26" Type="http://schemas.openxmlformats.org/officeDocument/2006/relationships/image" Target="../media/image478.wmf"/><Relationship Id="rId3" Type="http://schemas.openxmlformats.org/officeDocument/2006/relationships/oleObject" Target="../embeddings/oleObject492.bin"/><Relationship Id="rId21" Type="http://schemas.openxmlformats.org/officeDocument/2006/relationships/oleObject" Target="../embeddings/oleObject501.bin"/><Relationship Id="rId7" Type="http://schemas.openxmlformats.org/officeDocument/2006/relationships/oleObject" Target="../embeddings/oleObject494.bin"/><Relationship Id="rId12" Type="http://schemas.openxmlformats.org/officeDocument/2006/relationships/image" Target="../media/image471.wmf"/><Relationship Id="rId17" Type="http://schemas.openxmlformats.org/officeDocument/2006/relationships/oleObject" Target="../embeddings/oleObject499.bin"/><Relationship Id="rId25" Type="http://schemas.openxmlformats.org/officeDocument/2006/relationships/oleObject" Target="../embeddings/oleObject5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3.wmf"/><Relationship Id="rId20" Type="http://schemas.openxmlformats.org/officeDocument/2006/relationships/image" Target="../media/image475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68.wmf"/><Relationship Id="rId11" Type="http://schemas.openxmlformats.org/officeDocument/2006/relationships/oleObject" Target="../embeddings/oleObject496.bin"/><Relationship Id="rId24" Type="http://schemas.openxmlformats.org/officeDocument/2006/relationships/image" Target="../media/image477.wmf"/><Relationship Id="rId5" Type="http://schemas.openxmlformats.org/officeDocument/2006/relationships/oleObject" Target="../embeddings/oleObject493.bin"/><Relationship Id="rId15" Type="http://schemas.openxmlformats.org/officeDocument/2006/relationships/oleObject" Target="../embeddings/oleObject498.bin"/><Relationship Id="rId23" Type="http://schemas.openxmlformats.org/officeDocument/2006/relationships/oleObject" Target="../embeddings/oleObject502.bin"/><Relationship Id="rId10" Type="http://schemas.openxmlformats.org/officeDocument/2006/relationships/image" Target="../media/image470.wmf"/><Relationship Id="rId19" Type="http://schemas.openxmlformats.org/officeDocument/2006/relationships/oleObject" Target="../embeddings/oleObject500.bin"/><Relationship Id="rId4" Type="http://schemas.openxmlformats.org/officeDocument/2006/relationships/image" Target="../media/image467.wmf"/><Relationship Id="rId9" Type="http://schemas.openxmlformats.org/officeDocument/2006/relationships/oleObject" Target="../embeddings/oleObject495.bin"/><Relationship Id="rId14" Type="http://schemas.openxmlformats.org/officeDocument/2006/relationships/image" Target="../media/image472.wmf"/><Relationship Id="rId22" Type="http://schemas.openxmlformats.org/officeDocument/2006/relationships/image" Target="../media/image47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wmf"/><Relationship Id="rId3" Type="http://schemas.openxmlformats.org/officeDocument/2006/relationships/oleObject" Target="../embeddings/oleObject504.bin"/><Relationship Id="rId7" Type="http://schemas.openxmlformats.org/officeDocument/2006/relationships/oleObject" Target="../embeddings/oleObject5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80.wmf"/><Relationship Id="rId5" Type="http://schemas.openxmlformats.org/officeDocument/2006/relationships/oleObject" Target="../embeddings/oleObject505.bin"/><Relationship Id="rId4" Type="http://schemas.openxmlformats.org/officeDocument/2006/relationships/image" Target="../media/image479.wmf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2.bin"/><Relationship Id="rId18" Type="http://schemas.openxmlformats.org/officeDocument/2006/relationships/image" Target="../media/image488.wmf"/><Relationship Id="rId26" Type="http://schemas.openxmlformats.org/officeDocument/2006/relationships/image" Target="../media/image492.wmf"/><Relationship Id="rId21" Type="http://schemas.openxmlformats.org/officeDocument/2006/relationships/oleObject" Target="../embeddings/oleObject516.bin"/><Relationship Id="rId34" Type="http://schemas.openxmlformats.org/officeDocument/2006/relationships/image" Target="../media/image496.wmf"/><Relationship Id="rId7" Type="http://schemas.openxmlformats.org/officeDocument/2006/relationships/oleObject" Target="../embeddings/oleObject509.bin"/><Relationship Id="rId12" Type="http://schemas.openxmlformats.org/officeDocument/2006/relationships/image" Target="../media/image485.wmf"/><Relationship Id="rId17" Type="http://schemas.openxmlformats.org/officeDocument/2006/relationships/oleObject" Target="../embeddings/oleObject514.bin"/><Relationship Id="rId25" Type="http://schemas.openxmlformats.org/officeDocument/2006/relationships/oleObject" Target="../embeddings/oleObject518.bin"/><Relationship Id="rId33" Type="http://schemas.openxmlformats.org/officeDocument/2006/relationships/oleObject" Target="../embeddings/oleObject522.bin"/><Relationship Id="rId38" Type="http://schemas.openxmlformats.org/officeDocument/2006/relationships/image" Target="../media/image49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7.wmf"/><Relationship Id="rId20" Type="http://schemas.openxmlformats.org/officeDocument/2006/relationships/image" Target="../media/image489.wmf"/><Relationship Id="rId29" Type="http://schemas.openxmlformats.org/officeDocument/2006/relationships/oleObject" Target="../embeddings/oleObject520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83.wmf"/><Relationship Id="rId11" Type="http://schemas.openxmlformats.org/officeDocument/2006/relationships/oleObject" Target="../embeddings/oleObject511.bin"/><Relationship Id="rId24" Type="http://schemas.openxmlformats.org/officeDocument/2006/relationships/image" Target="../media/image491.wmf"/><Relationship Id="rId32" Type="http://schemas.openxmlformats.org/officeDocument/2006/relationships/image" Target="../media/image495.wmf"/><Relationship Id="rId37" Type="http://schemas.openxmlformats.org/officeDocument/2006/relationships/oleObject" Target="../embeddings/oleObject524.bin"/><Relationship Id="rId5" Type="http://schemas.openxmlformats.org/officeDocument/2006/relationships/oleObject" Target="../embeddings/oleObject508.bin"/><Relationship Id="rId15" Type="http://schemas.openxmlformats.org/officeDocument/2006/relationships/oleObject" Target="../embeddings/oleObject513.bin"/><Relationship Id="rId23" Type="http://schemas.openxmlformats.org/officeDocument/2006/relationships/oleObject" Target="../embeddings/oleObject517.bin"/><Relationship Id="rId28" Type="http://schemas.openxmlformats.org/officeDocument/2006/relationships/image" Target="../media/image493.wmf"/><Relationship Id="rId36" Type="http://schemas.openxmlformats.org/officeDocument/2006/relationships/image" Target="../media/image497.wmf"/><Relationship Id="rId10" Type="http://schemas.openxmlformats.org/officeDocument/2006/relationships/image" Target="../media/image484.wmf"/><Relationship Id="rId19" Type="http://schemas.openxmlformats.org/officeDocument/2006/relationships/oleObject" Target="../embeddings/oleObject515.bin"/><Relationship Id="rId31" Type="http://schemas.openxmlformats.org/officeDocument/2006/relationships/oleObject" Target="../embeddings/oleObject521.bin"/><Relationship Id="rId4" Type="http://schemas.openxmlformats.org/officeDocument/2006/relationships/image" Target="../media/image482.wmf"/><Relationship Id="rId9" Type="http://schemas.openxmlformats.org/officeDocument/2006/relationships/oleObject" Target="../embeddings/oleObject510.bin"/><Relationship Id="rId14" Type="http://schemas.openxmlformats.org/officeDocument/2006/relationships/image" Target="../media/image486.wmf"/><Relationship Id="rId22" Type="http://schemas.openxmlformats.org/officeDocument/2006/relationships/image" Target="../media/image490.wmf"/><Relationship Id="rId27" Type="http://schemas.openxmlformats.org/officeDocument/2006/relationships/oleObject" Target="../embeddings/oleObject519.bin"/><Relationship Id="rId30" Type="http://schemas.openxmlformats.org/officeDocument/2006/relationships/image" Target="../media/image494.wmf"/><Relationship Id="rId35" Type="http://schemas.openxmlformats.org/officeDocument/2006/relationships/oleObject" Target="../embeddings/oleObject523.bin"/><Relationship Id="rId8" Type="http://schemas.openxmlformats.org/officeDocument/2006/relationships/image" Target="../media/image467.wmf"/><Relationship Id="rId3" Type="http://schemas.openxmlformats.org/officeDocument/2006/relationships/oleObject" Target="../embeddings/oleObject507.bin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0.bin"/><Relationship Id="rId18" Type="http://schemas.openxmlformats.org/officeDocument/2006/relationships/image" Target="../media/image506.wmf"/><Relationship Id="rId26" Type="http://schemas.openxmlformats.org/officeDocument/2006/relationships/image" Target="../media/image510.wmf"/><Relationship Id="rId3" Type="http://schemas.openxmlformats.org/officeDocument/2006/relationships/oleObject" Target="../embeddings/oleObject525.bin"/><Relationship Id="rId21" Type="http://schemas.openxmlformats.org/officeDocument/2006/relationships/oleObject" Target="../embeddings/oleObject534.bin"/><Relationship Id="rId7" Type="http://schemas.openxmlformats.org/officeDocument/2006/relationships/oleObject" Target="../embeddings/oleObject527.bin"/><Relationship Id="rId12" Type="http://schemas.openxmlformats.org/officeDocument/2006/relationships/image" Target="../media/image503.wmf"/><Relationship Id="rId17" Type="http://schemas.openxmlformats.org/officeDocument/2006/relationships/oleObject" Target="../embeddings/oleObject532.bin"/><Relationship Id="rId25" Type="http://schemas.openxmlformats.org/officeDocument/2006/relationships/oleObject" Target="../embeddings/oleObject536.bin"/><Relationship Id="rId33" Type="http://schemas.openxmlformats.org/officeDocument/2006/relationships/image" Target="../media/image5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5.wmf"/><Relationship Id="rId20" Type="http://schemas.openxmlformats.org/officeDocument/2006/relationships/image" Target="../media/image507.wmf"/><Relationship Id="rId29" Type="http://schemas.openxmlformats.org/officeDocument/2006/relationships/oleObject" Target="../embeddings/oleObject538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00.wmf"/><Relationship Id="rId11" Type="http://schemas.openxmlformats.org/officeDocument/2006/relationships/oleObject" Target="../embeddings/oleObject529.bin"/><Relationship Id="rId24" Type="http://schemas.openxmlformats.org/officeDocument/2006/relationships/image" Target="../media/image509.wmf"/><Relationship Id="rId32" Type="http://schemas.openxmlformats.org/officeDocument/2006/relationships/oleObject" Target="../embeddings/oleObject540.bin"/><Relationship Id="rId5" Type="http://schemas.openxmlformats.org/officeDocument/2006/relationships/oleObject" Target="../embeddings/oleObject526.bin"/><Relationship Id="rId15" Type="http://schemas.openxmlformats.org/officeDocument/2006/relationships/oleObject" Target="../embeddings/oleObject531.bin"/><Relationship Id="rId23" Type="http://schemas.openxmlformats.org/officeDocument/2006/relationships/oleObject" Target="../embeddings/oleObject535.bin"/><Relationship Id="rId28" Type="http://schemas.openxmlformats.org/officeDocument/2006/relationships/image" Target="../media/image511.wmf"/><Relationship Id="rId10" Type="http://schemas.openxmlformats.org/officeDocument/2006/relationships/image" Target="../media/image502.wmf"/><Relationship Id="rId19" Type="http://schemas.openxmlformats.org/officeDocument/2006/relationships/oleObject" Target="../embeddings/oleObject533.bin"/><Relationship Id="rId31" Type="http://schemas.openxmlformats.org/officeDocument/2006/relationships/image" Target="../media/image512.wmf"/><Relationship Id="rId4" Type="http://schemas.openxmlformats.org/officeDocument/2006/relationships/image" Target="../media/image499.wmf"/><Relationship Id="rId9" Type="http://schemas.openxmlformats.org/officeDocument/2006/relationships/oleObject" Target="../embeddings/oleObject528.bin"/><Relationship Id="rId14" Type="http://schemas.openxmlformats.org/officeDocument/2006/relationships/image" Target="../media/image504.wmf"/><Relationship Id="rId22" Type="http://schemas.openxmlformats.org/officeDocument/2006/relationships/image" Target="../media/image508.wmf"/><Relationship Id="rId27" Type="http://schemas.openxmlformats.org/officeDocument/2006/relationships/oleObject" Target="../embeddings/oleObject537.bin"/><Relationship Id="rId30" Type="http://schemas.openxmlformats.org/officeDocument/2006/relationships/oleObject" Target="../embeddings/oleObject539.bin"/><Relationship Id="rId8" Type="http://schemas.openxmlformats.org/officeDocument/2006/relationships/image" Target="../media/image501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emf"/><Relationship Id="rId18" Type="http://schemas.openxmlformats.org/officeDocument/2006/relationships/oleObject" Target="../embeddings/oleObject35.bin"/><Relationship Id="rId26" Type="http://schemas.openxmlformats.org/officeDocument/2006/relationships/oleObject" Target="../embeddings/oleObject39.bin"/><Relationship Id="rId39" Type="http://schemas.openxmlformats.org/officeDocument/2006/relationships/image" Target="../media/image44.wmf"/><Relationship Id="rId21" Type="http://schemas.openxmlformats.org/officeDocument/2006/relationships/image" Target="../media/image35.emf"/><Relationship Id="rId34" Type="http://schemas.openxmlformats.org/officeDocument/2006/relationships/oleObject" Target="../embeddings/oleObject43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29" Type="http://schemas.openxmlformats.org/officeDocument/2006/relationships/image" Target="../media/image39.emf"/><Relationship Id="rId41" Type="http://schemas.openxmlformats.org/officeDocument/2006/relationships/image" Target="../media/image45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0.wmf"/><Relationship Id="rId24" Type="http://schemas.openxmlformats.org/officeDocument/2006/relationships/oleObject" Target="../embeddings/oleObject38.bin"/><Relationship Id="rId32" Type="http://schemas.openxmlformats.org/officeDocument/2006/relationships/oleObject" Target="../embeddings/oleObject42.bin"/><Relationship Id="rId37" Type="http://schemas.openxmlformats.org/officeDocument/2006/relationships/image" Target="../media/image43.wmf"/><Relationship Id="rId40" Type="http://schemas.openxmlformats.org/officeDocument/2006/relationships/oleObject" Target="../embeddings/oleObject46.bin"/><Relationship Id="rId5" Type="http://schemas.openxmlformats.org/officeDocument/2006/relationships/image" Target="../media/image1.png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28" Type="http://schemas.openxmlformats.org/officeDocument/2006/relationships/oleObject" Target="../embeddings/oleObject40.bin"/><Relationship Id="rId36" Type="http://schemas.openxmlformats.org/officeDocument/2006/relationships/oleObject" Target="../embeddings/oleObject44.bin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4.emf"/><Relationship Id="rId31" Type="http://schemas.openxmlformats.org/officeDocument/2006/relationships/image" Target="../media/image40.emf"/><Relationship Id="rId4" Type="http://schemas.openxmlformats.org/officeDocument/2006/relationships/image" Target="../media/image27.wmf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38.emf"/><Relationship Id="rId30" Type="http://schemas.openxmlformats.org/officeDocument/2006/relationships/oleObject" Target="../embeddings/oleObject41.bin"/><Relationship Id="rId35" Type="http://schemas.openxmlformats.org/officeDocument/2006/relationships/image" Target="../media/image42.wmf"/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3.emf"/><Relationship Id="rId25" Type="http://schemas.openxmlformats.org/officeDocument/2006/relationships/image" Target="../media/image37.emf"/><Relationship Id="rId33" Type="http://schemas.openxmlformats.org/officeDocument/2006/relationships/image" Target="../media/image41.wmf"/><Relationship Id="rId38" Type="http://schemas.openxmlformats.org/officeDocument/2006/relationships/oleObject" Target="../embeddings/oleObject45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6.wmf"/><Relationship Id="rId13" Type="http://schemas.openxmlformats.org/officeDocument/2006/relationships/oleObject" Target="../embeddings/oleObject546.bin"/><Relationship Id="rId18" Type="http://schemas.openxmlformats.org/officeDocument/2006/relationships/image" Target="../media/image521.wmf"/><Relationship Id="rId26" Type="http://schemas.openxmlformats.org/officeDocument/2006/relationships/image" Target="../media/image525.wmf"/><Relationship Id="rId3" Type="http://schemas.openxmlformats.org/officeDocument/2006/relationships/oleObject" Target="../embeddings/oleObject541.bin"/><Relationship Id="rId21" Type="http://schemas.openxmlformats.org/officeDocument/2006/relationships/oleObject" Target="../embeddings/oleObject550.bin"/><Relationship Id="rId7" Type="http://schemas.openxmlformats.org/officeDocument/2006/relationships/oleObject" Target="../embeddings/oleObject543.bin"/><Relationship Id="rId12" Type="http://schemas.openxmlformats.org/officeDocument/2006/relationships/image" Target="../media/image518.wmf"/><Relationship Id="rId17" Type="http://schemas.openxmlformats.org/officeDocument/2006/relationships/oleObject" Target="../embeddings/oleObject548.bin"/><Relationship Id="rId25" Type="http://schemas.openxmlformats.org/officeDocument/2006/relationships/oleObject" Target="../embeddings/oleObject5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0.wmf"/><Relationship Id="rId20" Type="http://schemas.openxmlformats.org/officeDocument/2006/relationships/image" Target="../media/image522.wmf"/><Relationship Id="rId29" Type="http://schemas.openxmlformats.org/officeDocument/2006/relationships/oleObject" Target="../embeddings/oleObject554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15.wmf"/><Relationship Id="rId11" Type="http://schemas.openxmlformats.org/officeDocument/2006/relationships/oleObject" Target="../embeddings/oleObject545.bin"/><Relationship Id="rId24" Type="http://schemas.openxmlformats.org/officeDocument/2006/relationships/image" Target="../media/image524.wmf"/><Relationship Id="rId5" Type="http://schemas.openxmlformats.org/officeDocument/2006/relationships/oleObject" Target="../embeddings/oleObject542.bin"/><Relationship Id="rId15" Type="http://schemas.openxmlformats.org/officeDocument/2006/relationships/oleObject" Target="../embeddings/oleObject547.bin"/><Relationship Id="rId23" Type="http://schemas.openxmlformats.org/officeDocument/2006/relationships/oleObject" Target="../embeddings/oleObject551.bin"/><Relationship Id="rId28" Type="http://schemas.openxmlformats.org/officeDocument/2006/relationships/image" Target="../media/image526.wmf"/><Relationship Id="rId10" Type="http://schemas.openxmlformats.org/officeDocument/2006/relationships/image" Target="../media/image517.wmf"/><Relationship Id="rId19" Type="http://schemas.openxmlformats.org/officeDocument/2006/relationships/oleObject" Target="../embeddings/oleObject549.bin"/><Relationship Id="rId4" Type="http://schemas.openxmlformats.org/officeDocument/2006/relationships/image" Target="../media/image514.wmf"/><Relationship Id="rId9" Type="http://schemas.openxmlformats.org/officeDocument/2006/relationships/oleObject" Target="../embeddings/oleObject544.bin"/><Relationship Id="rId14" Type="http://schemas.openxmlformats.org/officeDocument/2006/relationships/image" Target="../media/image519.wmf"/><Relationship Id="rId22" Type="http://schemas.openxmlformats.org/officeDocument/2006/relationships/image" Target="../media/image523.wmf"/><Relationship Id="rId27" Type="http://schemas.openxmlformats.org/officeDocument/2006/relationships/oleObject" Target="../embeddings/oleObject553.bin"/><Relationship Id="rId30" Type="http://schemas.openxmlformats.org/officeDocument/2006/relationships/image" Target="../media/image527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7.wmf"/><Relationship Id="rId13" Type="http://schemas.openxmlformats.org/officeDocument/2006/relationships/oleObject" Target="../embeddings/oleObject560.bin"/><Relationship Id="rId18" Type="http://schemas.openxmlformats.org/officeDocument/2006/relationships/image" Target="../media/image534.wmf"/><Relationship Id="rId26" Type="http://schemas.openxmlformats.org/officeDocument/2006/relationships/image" Target="../media/image538.wmf"/><Relationship Id="rId3" Type="http://schemas.openxmlformats.org/officeDocument/2006/relationships/oleObject" Target="../embeddings/oleObject555.bin"/><Relationship Id="rId21" Type="http://schemas.openxmlformats.org/officeDocument/2006/relationships/oleObject" Target="../embeddings/oleObject564.bin"/><Relationship Id="rId7" Type="http://schemas.openxmlformats.org/officeDocument/2006/relationships/oleObject" Target="../embeddings/oleObject557.bin"/><Relationship Id="rId12" Type="http://schemas.openxmlformats.org/officeDocument/2006/relationships/image" Target="../media/image531.wmf"/><Relationship Id="rId17" Type="http://schemas.openxmlformats.org/officeDocument/2006/relationships/oleObject" Target="../embeddings/oleObject562.bin"/><Relationship Id="rId25" Type="http://schemas.openxmlformats.org/officeDocument/2006/relationships/oleObject" Target="../embeddings/oleObject5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3.wmf"/><Relationship Id="rId20" Type="http://schemas.openxmlformats.org/officeDocument/2006/relationships/image" Target="../media/image535.wmf"/><Relationship Id="rId29" Type="http://schemas.openxmlformats.org/officeDocument/2006/relationships/oleObject" Target="../embeddings/oleObject568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29.wmf"/><Relationship Id="rId11" Type="http://schemas.openxmlformats.org/officeDocument/2006/relationships/oleObject" Target="../embeddings/oleObject559.bin"/><Relationship Id="rId24" Type="http://schemas.openxmlformats.org/officeDocument/2006/relationships/image" Target="../media/image537.wmf"/><Relationship Id="rId5" Type="http://schemas.openxmlformats.org/officeDocument/2006/relationships/oleObject" Target="../embeddings/oleObject556.bin"/><Relationship Id="rId15" Type="http://schemas.openxmlformats.org/officeDocument/2006/relationships/oleObject" Target="../embeddings/oleObject561.bin"/><Relationship Id="rId23" Type="http://schemas.openxmlformats.org/officeDocument/2006/relationships/oleObject" Target="../embeddings/oleObject565.bin"/><Relationship Id="rId28" Type="http://schemas.openxmlformats.org/officeDocument/2006/relationships/image" Target="../media/image539.wmf"/><Relationship Id="rId10" Type="http://schemas.openxmlformats.org/officeDocument/2006/relationships/image" Target="../media/image530.wmf"/><Relationship Id="rId19" Type="http://schemas.openxmlformats.org/officeDocument/2006/relationships/oleObject" Target="../embeddings/oleObject563.bin"/><Relationship Id="rId4" Type="http://schemas.openxmlformats.org/officeDocument/2006/relationships/image" Target="../media/image528.wmf"/><Relationship Id="rId9" Type="http://schemas.openxmlformats.org/officeDocument/2006/relationships/oleObject" Target="../embeddings/oleObject558.bin"/><Relationship Id="rId14" Type="http://schemas.openxmlformats.org/officeDocument/2006/relationships/image" Target="../media/image532.wmf"/><Relationship Id="rId22" Type="http://schemas.openxmlformats.org/officeDocument/2006/relationships/image" Target="../media/image536.wmf"/><Relationship Id="rId27" Type="http://schemas.openxmlformats.org/officeDocument/2006/relationships/oleObject" Target="../embeddings/oleObject567.bin"/><Relationship Id="rId30" Type="http://schemas.openxmlformats.org/officeDocument/2006/relationships/image" Target="../media/image540.wmf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74.bin"/><Relationship Id="rId18" Type="http://schemas.openxmlformats.org/officeDocument/2006/relationships/image" Target="../media/image548.wmf"/><Relationship Id="rId26" Type="http://schemas.openxmlformats.org/officeDocument/2006/relationships/image" Target="../media/image552.wmf"/><Relationship Id="rId21" Type="http://schemas.openxmlformats.org/officeDocument/2006/relationships/oleObject" Target="../embeddings/oleObject578.bin"/><Relationship Id="rId34" Type="http://schemas.openxmlformats.org/officeDocument/2006/relationships/image" Target="../media/image556.wmf"/><Relationship Id="rId7" Type="http://schemas.openxmlformats.org/officeDocument/2006/relationships/oleObject" Target="../embeddings/oleObject571.bin"/><Relationship Id="rId12" Type="http://schemas.openxmlformats.org/officeDocument/2006/relationships/image" Target="../media/image545.wmf"/><Relationship Id="rId17" Type="http://schemas.openxmlformats.org/officeDocument/2006/relationships/oleObject" Target="../embeddings/oleObject576.bin"/><Relationship Id="rId25" Type="http://schemas.openxmlformats.org/officeDocument/2006/relationships/oleObject" Target="../embeddings/oleObject580.bin"/><Relationship Id="rId33" Type="http://schemas.openxmlformats.org/officeDocument/2006/relationships/oleObject" Target="../embeddings/oleObject584.bin"/><Relationship Id="rId38" Type="http://schemas.openxmlformats.org/officeDocument/2006/relationships/image" Target="../media/image5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7.wmf"/><Relationship Id="rId20" Type="http://schemas.openxmlformats.org/officeDocument/2006/relationships/image" Target="../media/image549.wmf"/><Relationship Id="rId29" Type="http://schemas.openxmlformats.org/officeDocument/2006/relationships/oleObject" Target="../embeddings/oleObject582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542.wmf"/><Relationship Id="rId11" Type="http://schemas.openxmlformats.org/officeDocument/2006/relationships/oleObject" Target="../embeddings/oleObject573.bin"/><Relationship Id="rId24" Type="http://schemas.openxmlformats.org/officeDocument/2006/relationships/image" Target="../media/image551.wmf"/><Relationship Id="rId32" Type="http://schemas.openxmlformats.org/officeDocument/2006/relationships/image" Target="../media/image555.wmf"/><Relationship Id="rId37" Type="http://schemas.openxmlformats.org/officeDocument/2006/relationships/oleObject" Target="../embeddings/oleObject586.bin"/><Relationship Id="rId5" Type="http://schemas.openxmlformats.org/officeDocument/2006/relationships/oleObject" Target="../embeddings/oleObject570.bin"/><Relationship Id="rId15" Type="http://schemas.openxmlformats.org/officeDocument/2006/relationships/oleObject" Target="../embeddings/oleObject575.bin"/><Relationship Id="rId23" Type="http://schemas.openxmlformats.org/officeDocument/2006/relationships/oleObject" Target="../embeddings/oleObject579.bin"/><Relationship Id="rId28" Type="http://schemas.openxmlformats.org/officeDocument/2006/relationships/image" Target="../media/image553.wmf"/><Relationship Id="rId36" Type="http://schemas.openxmlformats.org/officeDocument/2006/relationships/image" Target="../media/image557.wmf"/><Relationship Id="rId10" Type="http://schemas.openxmlformats.org/officeDocument/2006/relationships/image" Target="../media/image544.wmf"/><Relationship Id="rId19" Type="http://schemas.openxmlformats.org/officeDocument/2006/relationships/oleObject" Target="../embeddings/oleObject577.bin"/><Relationship Id="rId31" Type="http://schemas.openxmlformats.org/officeDocument/2006/relationships/oleObject" Target="../embeddings/oleObject583.bin"/><Relationship Id="rId4" Type="http://schemas.openxmlformats.org/officeDocument/2006/relationships/image" Target="../media/image541.wmf"/><Relationship Id="rId9" Type="http://schemas.openxmlformats.org/officeDocument/2006/relationships/oleObject" Target="../embeddings/oleObject572.bin"/><Relationship Id="rId14" Type="http://schemas.openxmlformats.org/officeDocument/2006/relationships/image" Target="../media/image546.wmf"/><Relationship Id="rId22" Type="http://schemas.openxmlformats.org/officeDocument/2006/relationships/image" Target="../media/image550.wmf"/><Relationship Id="rId27" Type="http://schemas.openxmlformats.org/officeDocument/2006/relationships/oleObject" Target="../embeddings/oleObject581.bin"/><Relationship Id="rId30" Type="http://schemas.openxmlformats.org/officeDocument/2006/relationships/image" Target="../media/image554.wmf"/><Relationship Id="rId35" Type="http://schemas.openxmlformats.org/officeDocument/2006/relationships/oleObject" Target="../embeddings/oleObject585.bin"/><Relationship Id="rId8" Type="http://schemas.openxmlformats.org/officeDocument/2006/relationships/image" Target="../media/image543.wmf"/><Relationship Id="rId3" Type="http://schemas.openxmlformats.org/officeDocument/2006/relationships/oleObject" Target="../embeddings/oleObject56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wmf"/><Relationship Id="rId13" Type="http://schemas.openxmlformats.org/officeDocument/2006/relationships/oleObject" Target="../embeddings/oleObject592.bin"/><Relationship Id="rId18" Type="http://schemas.openxmlformats.org/officeDocument/2006/relationships/image" Target="../media/image565.wmf"/><Relationship Id="rId26" Type="http://schemas.openxmlformats.org/officeDocument/2006/relationships/image" Target="../media/image569.wmf"/><Relationship Id="rId3" Type="http://schemas.openxmlformats.org/officeDocument/2006/relationships/oleObject" Target="../embeddings/oleObject587.bin"/><Relationship Id="rId21" Type="http://schemas.openxmlformats.org/officeDocument/2006/relationships/oleObject" Target="../embeddings/oleObject596.bin"/><Relationship Id="rId7" Type="http://schemas.openxmlformats.org/officeDocument/2006/relationships/oleObject" Target="../embeddings/oleObject589.bin"/><Relationship Id="rId12" Type="http://schemas.openxmlformats.org/officeDocument/2006/relationships/image" Target="../media/image562.wmf"/><Relationship Id="rId17" Type="http://schemas.openxmlformats.org/officeDocument/2006/relationships/oleObject" Target="../embeddings/oleObject594.bin"/><Relationship Id="rId25" Type="http://schemas.openxmlformats.org/officeDocument/2006/relationships/oleObject" Target="../embeddings/oleObject5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4.wmf"/><Relationship Id="rId20" Type="http://schemas.openxmlformats.org/officeDocument/2006/relationships/image" Target="../media/image566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467.wmf"/><Relationship Id="rId11" Type="http://schemas.openxmlformats.org/officeDocument/2006/relationships/oleObject" Target="../embeddings/oleObject591.bin"/><Relationship Id="rId24" Type="http://schemas.openxmlformats.org/officeDocument/2006/relationships/image" Target="../media/image568.wmf"/><Relationship Id="rId5" Type="http://schemas.openxmlformats.org/officeDocument/2006/relationships/oleObject" Target="../embeddings/oleObject588.bin"/><Relationship Id="rId15" Type="http://schemas.openxmlformats.org/officeDocument/2006/relationships/oleObject" Target="../embeddings/oleObject593.bin"/><Relationship Id="rId23" Type="http://schemas.openxmlformats.org/officeDocument/2006/relationships/oleObject" Target="../embeddings/oleObject597.bin"/><Relationship Id="rId10" Type="http://schemas.openxmlformats.org/officeDocument/2006/relationships/image" Target="../media/image561.wmf"/><Relationship Id="rId19" Type="http://schemas.openxmlformats.org/officeDocument/2006/relationships/oleObject" Target="../embeddings/oleObject595.bin"/><Relationship Id="rId4" Type="http://schemas.openxmlformats.org/officeDocument/2006/relationships/image" Target="../media/image559.wmf"/><Relationship Id="rId9" Type="http://schemas.openxmlformats.org/officeDocument/2006/relationships/oleObject" Target="../embeddings/oleObject590.bin"/><Relationship Id="rId14" Type="http://schemas.openxmlformats.org/officeDocument/2006/relationships/image" Target="../media/image563.wmf"/><Relationship Id="rId22" Type="http://schemas.openxmlformats.org/officeDocument/2006/relationships/image" Target="../media/image56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wmf"/><Relationship Id="rId13" Type="http://schemas.openxmlformats.org/officeDocument/2006/relationships/oleObject" Target="../embeddings/oleObject604.bin"/><Relationship Id="rId18" Type="http://schemas.openxmlformats.org/officeDocument/2006/relationships/image" Target="../media/image576.wmf"/><Relationship Id="rId26" Type="http://schemas.openxmlformats.org/officeDocument/2006/relationships/image" Target="../media/image580.wmf"/><Relationship Id="rId3" Type="http://schemas.openxmlformats.org/officeDocument/2006/relationships/oleObject" Target="../embeddings/oleObject599.bin"/><Relationship Id="rId21" Type="http://schemas.openxmlformats.org/officeDocument/2006/relationships/oleObject" Target="../embeddings/oleObject608.bin"/><Relationship Id="rId7" Type="http://schemas.openxmlformats.org/officeDocument/2006/relationships/oleObject" Target="../embeddings/oleObject601.bin"/><Relationship Id="rId12" Type="http://schemas.openxmlformats.org/officeDocument/2006/relationships/image" Target="../media/image573.wmf"/><Relationship Id="rId17" Type="http://schemas.openxmlformats.org/officeDocument/2006/relationships/oleObject" Target="../embeddings/oleObject606.bin"/><Relationship Id="rId25" Type="http://schemas.openxmlformats.org/officeDocument/2006/relationships/oleObject" Target="../embeddings/oleObject6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5.wmf"/><Relationship Id="rId20" Type="http://schemas.openxmlformats.org/officeDocument/2006/relationships/image" Target="../media/image577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570.wmf"/><Relationship Id="rId11" Type="http://schemas.openxmlformats.org/officeDocument/2006/relationships/oleObject" Target="../embeddings/oleObject603.bin"/><Relationship Id="rId24" Type="http://schemas.openxmlformats.org/officeDocument/2006/relationships/image" Target="../media/image579.wmf"/><Relationship Id="rId5" Type="http://schemas.openxmlformats.org/officeDocument/2006/relationships/oleObject" Target="../embeddings/oleObject600.bin"/><Relationship Id="rId15" Type="http://schemas.openxmlformats.org/officeDocument/2006/relationships/oleObject" Target="../embeddings/oleObject605.bin"/><Relationship Id="rId23" Type="http://schemas.openxmlformats.org/officeDocument/2006/relationships/oleObject" Target="../embeddings/oleObject609.bin"/><Relationship Id="rId10" Type="http://schemas.openxmlformats.org/officeDocument/2006/relationships/image" Target="../media/image572.wmf"/><Relationship Id="rId19" Type="http://schemas.openxmlformats.org/officeDocument/2006/relationships/oleObject" Target="../embeddings/oleObject607.bin"/><Relationship Id="rId4" Type="http://schemas.openxmlformats.org/officeDocument/2006/relationships/image" Target="../media/image467.wmf"/><Relationship Id="rId9" Type="http://schemas.openxmlformats.org/officeDocument/2006/relationships/oleObject" Target="../embeddings/oleObject602.bin"/><Relationship Id="rId14" Type="http://schemas.openxmlformats.org/officeDocument/2006/relationships/image" Target="../media/image574.wmf"/><Relationship Id="rId22" Type="http://schemas.openxmlformats.org/officeDocument/2006/relationships/image" Target="../media/image578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582.wmf"/><Relationship Id="rId5" Type="http://schemas.openxmlformats.org/officeDocument/2006/relationships/oleObject" Target="../embeddings/oleObject612.bin"/><Relationship Id="rId4" Type="http://schemas.openxmlformats.org/officeDocument/2006/relationships/image" Target="../media/image58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5.wmf"/><Relationship Id="rId13" Type="http://schemas.openxmlformats.org/officeDocument/2006/relationships/oleObject" Target="../embeddings/oleObject618.bin"/><Relationship Id="rId18" Type="http://schemas.openxmlformats.org/officeDocument/2006/relationships/image" Target="../media/image590.wmf"/><Relationship Id="rId26" Type="http://schemas.openxmlformats.org/officeDocument/2006/relationships/image" Target="../media/image594.wmf"/><Relationship Id="rId3" Type="http://schemas.openxmlformats.org/officeDocument/2006/relationships/oleObject" Target="../embeddings/oleObject613.bin"/><Relationship Id="rId21" Type="http://schemas.openxmlformats.org/officeDocument/2006/relationships/oleObject" Target="../embeddings/oleObject622.bin"/><Relationship Id="rId7" Type="http://schemas.openxmlformats.org/officeDocument/2006/relationships/oleObject" Target="../embeddings/oleObject615.bin"/><Relationship Id="rId12" Type="http://schemas.openxmlformats.org/officeDocument/2006/relationships/image" Target="../media/image587.wmf"/><Relationship Id="rId17" Type="http://schemas.openxmlformats.org/officeDocument/2006/relationships/oleObject" Target="../embeddings/oleObject620.bin"/><Relationship Id="rId25" Type="http://schemas.openxmlformats.org/officeDocument/2006/relationships/oleObject" Target="../embeddings/oleObject6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9.wmf"/><Relationship Id="rId20" Type="http://schemas.openxmlformats.org/officeDocument/2006/relationships/image" Target="../media/image591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584.wmf"/><Relationship Id="rId11" Type="http://schemas.openxmlformats.org/officeDocument/2006/relationships/oleObject" Target="../embeddings/oleObject617.bin"/><Relationship Id="rId24" Type="http://schemas.openxmlformats.org/officeDocument/2006/relationships/image" Target="../media/image593.wmf"/><Relationship Id="rId5" Type="http://schemas.openxmlformats.org/officeDocument/2006/relationships/oleObject" Target="../embeddings/oleObject614.bin"/><Relationship Id="rId15" Type="http://schemas.openxmlformats.org/officeDocument/2006/relationships/oleObject" Target="../embeddings/oleObject619.bin"/><Relationship Id="rId23" Type="http://schemas.openxmlformats.org/officeDocument/2006/relationships/oleObject" Target="../embeddings/oleObject623.bin"/><Relationship Id="rId10" Type="http://schemas.openxmlformats.org/officeDocument/2006/relationships/image" Target="../media/image586.wmf"/><Relationship Id="rId19" Type="http://schemas.openxmlformats.org/officeDocument/2006/relationships/oleObject" Target="../embeddings/oleObject621.bin"/><Relationship Id="rId4" Type="http://schemas.openxmlformats.org/officeDocument/2006/relationships/image" Target="../media/image583.wmf"/><Relationship Id="rId9" Type="http://schemas.openxmlformats.org/officeDocument/2006/relationships/oleObject" Target="../embeddings/oleObject616.bin"/><Relationship Id="rId14" Type="http://schemas.openxmlformats.org/officeDocument/2006/relationships/image" Target="../media/image588.wmf"/><Relationship Id="rId22" Type="http://schemas.openxmlformats.org/officeDocument/2006/relationships/image" Target="../media/image592.wmf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30.bin"/><Relationship Id="rId18" Type="http://schemas.openxmlformats.org/officeDocument/2006/relationships/image" Target="../media/image602.wmf"/><Relationship Id="rId26" Type="http://schemas.openxmlformats.org/officeDocument/2006/relationships/image" Target="../media/image606.wmf"/><Relationship Id="rId3" Type="http://schemas.openxmlformats.org/officeDocument/2006/relationships/oleObject" Target="../embeddings/oleObject625.bin"/><Relationship Id="rId21" Type="http://schemas.openxmlformats.org/officeDocument/2006/relationships/oleObject" Target="../embeddings/oleObject634.bin"/><Relationship Id="rId34" Type="http://schemas.openxmlformats.org/officeDocument/2006/relationships/image" Target="../media/image610.wmf"/><Relationship Id="rId7" Type="http://schemas.openxmlformats.org/officeDocument/2006/relationships/oleObject" Target="../embeddings/oleObject627.bin"/><Relationship Id="rId12" Type="http://schemas.openxmlformats.org/officeDocument/2006/relationships/image" Target="../media/image599.wmf"/><Relationship Id="rId17" Type="http://schemas.openxmlformats.org/officeDocument/2006/relationships/oleObject" Target="../embeddings/oleObject632.bin"/><Relationship Id="rId25" Type="http://schemas.openxmlformats.org/officeDocument/2006/relationships/oleObject" Target="../embeddings/oleObject636.bin"/><Relationship Id="rId33" Type="http://schemas.openxmlformats.org/officeDocument/2006/relationships/oleObject" Target="../embeddings/oleObject6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1.wmf"/><Relationship Id="rId20" Type="http://schemas.openxmlformats.org/officeDocument/2006/relationships/image" Target="../media/image603.wmf"/><Relationship Id="rId29" Type="http://schemas.openxmlformats.org/officeDocument/2006/relationships/oleObject" Target="../embeddings/oleObject638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596.wmf"/><Relationship Id="rId11" Type="http://schemas.openxmlformats.org/officeDocument/2006/relationships/oleObject" Target="../embeddings/oleObject629.bin"/><Relationship Id="rId24" Type="http://schemas.openxmlformats.org/officeDocument/2006/relationships/image" Target="../media/image605.wmf"/><Relationship Id="rId32" Type="http://schemas.openxmlformats.org/officeDocument/2006/relationships/image" Target="../media/image609.wmf"/><Relationship Id="rId5" Type="http://schemas.openxmlformats.org/officeDocument/2006/relationships/oleObject" Target="../embeddings/oleObject626.bin"/><Relationship Id="rId15" Type="http://schemas.openxmlformats.org/officeDocument/2006/relationships/oleObject" Target="../embeddings/oleObject631.bin"/><Relationship Id="rId23" Type="http://schemas.openxmlformats.org/officeDocument/2006/relationships/oleObject" Target="../embeddings/oleObject635.bin"/><Relationship Id="rId28" Type="http://schemas.openxmlformats.org/officeDocument/2006/relationships/image" Target="../media/image607.wmf"/><Relationship Id="rId10" Type="http://schemas.openxmlformats.org/officeDocument/2006/relationships/image" Target="../media/image598.wmf"/><Relationship Id="rId19" Type="http://schemas.openxmlformats.org/officeDocument/2006/relationships/oleObject" Target="../embeddings/oleObject633.bin"/><Relationship Id="rId31" Type="http://schemas.openxmlformats.org/officeDocument/2006/relationships/oleObject" Target="../embeddings/oleObject639.bin"/><Relationship Id="rId4" Type="http://schemas.openxmlformats.org/officeDocument/2006/relationships/image" Target="../media/image595.wmf"/><Relationship Id="rId9" Type="http://schemas.openxmlformats.org/officeDocument/2006/relationships/oleObject" Target="../embeddings/oleObject628.bin"/><Relationship Id="rId14" Type="http://schemas.openxmlformats.org/officeDocument/2006/relationships/image" Target="../media/image600.wmf"/><Relationship Id="rId22" Type="http://schemas.openxmlformats.org/officeDocument/2006/relationships/image" Target="../media/image604.wmf"/><Relationship Id="rId27" Type="http://schemas.openxmlformats.org/officeDocument/2006/relationships/oleObject" Target="../embeddings/oleObject637.bin"/><Relationship Id="rId30" Type="http://schemas.openxmlformats.org/officeDocument/2006/relationships/image" Target="../media/image608.wmf"/><Relationship Id="rId8" Type="http://schemas.openxmlformats.org/officeDocument/2006/relationships/image" Target="../media/image597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3.wmf"/><Relationship Id="rId13" Type="http://schemas.openxmlformats.org/officeDocument/2006/relationships/oleObject" Target="../embeddings/oleObject646.bin"/><Relationship Id="rId3" Type="http://schemas.openxmlformats.org/officeDocument/2006/relationships/oleObject" Target="../embeddings/oleObject641.bin"/><Relationship Id="rId7" Type="http://schemas.openxmlformats.org/officeDocument/2006/relationships/oleObject" Target="../embeddings/oleObject643.bin"/><Relationship Id="rId12" Type="http://schemas.openxmlformats.org/officeDocument/2006/relationships/image" Target="../media/image6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612.wmf"/><Relationship Id="rId11" Type="http://schemas.openxmlformats.org/officeDocument/2006/relationships/oleObject" Target="../embeddings/oleObject645.bin"/><Relationship Id="rId5" Type="http://schemas.openxmlformats.org/officeDocument/2006/relationships/oleObject" Target="../embeddings/oleObject642.bin"/><Relationship Id="rId10" Type="http://schemas.openxmlformats.org/officeDocument/2006/relationships/image" Target="../media/image614.wmf"/><Relationship Id="rId4" Type="http://schemas.openxmlformats.org/officeDocument/2006/relationships/image" Target="../media/image611.wmf"/><Relationship Id="rId9" Type="http://schemas.openxmlformats.org/officeDocument/2006/relationships/oleObject" Target="../embeddings/oleObject644.bin"/><Relationship Id="rId14" Type="http://schemas.openxmlformats.org/officeDocument/2006/relationships/image" Target="../media/image616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wmf"/><Relationship Id="rId13" Type="http://schemas.openxmlformats.org/officeDocument/2006/relationships/oleObject" Target="../embeddings/oleObject652.bin"/><Relationship Id="rId3" Type="http://schemas.openxmlformats.org/officeDocument/2006/relationships/oleObject" Target="../embeddings/oleObject647.bin"/><Relationship Id="rId7" Type="http://schemas.openxmlformats.org/officeDocument/2006/relationships/oleObject" Target="../embeddings/oleObject649.bin"/><Relationship Id="rId12" Type="http://schemas.openxmlformats.org/officeDocument/2006/relationships/image" Target="../media/image6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3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618.wmf"/><Relationship Id="rId11" Type="http://schemas.openxmlformats.org/officeDocument/2006/relationships/oleObject" Target="../embeddings/oleObject651.bin"/><Relationship Id="rId5" Type="http://schemas.openxmlformats.org/officeDocument/2006/relationships/oleObject" Target="../embeddings/oleObject648.bin"/><Relationship Id="rId15" Type="http://schemas.openxmlformats.org/officeDocument/2006/relationships/oleObject" Target="../embeddings/oleObject653.bin"/><Relationship Id="rId10" Type="http://schemas.openxmlformats.org/officeDocument/2006/relationships/image" Target="../media/image620.wmf"/><Relationship Id="rId4" Type="http://schemas.openxmlformats.org/officeDocument/2006/relationships/image" Target="../media/image617.wmf"/><Relationship Id="rId9" Type="http://schemas.openxmlformats.org/officeDocument/2006/relationships/oleObject" Target="../embeddings/oleObject650.bin"/><Relationship Id="rId14" Type="http://schemas.openxmlformats.org/officeDocument/2006/relationships/image" Target="../media/image6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emf"/><Relationship Id="rId11" Type="http://schemas.openxmlformats.org/officeDocument/2006/relationships/image" Target="../media/image1.png"/><Relationship Id="rId5" Type="http://schemas.openxmlformats.org/officeDocument/2006/relationships/oleObject" Target="../embeddings/Microsoft_Word_97_-_2003___2.doc"/><Relationship Id="rId10" Type="http://schemas.openxmlformats.org/officeDocument/2006/relationships/image" Target="../media/image49.w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8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6.wmf"/><Relationship Id="rId13" Type="http://schemas.openxmlformats.org/officeDocument/2006/relationships/oleObject" Target="../embeddings/oleObject659.bin"/><Relationship Id="rId18" Type="http://schemas.openxmlformats.org/officeDocument/2006/relationships/image" Target="../media/image631.wmf"/><Relationship Id="rId3" Type="http://schemas.openxmlformats.org/officeDocument/2006/relationships/oleObject" Target="../embeddings/oleObject654.bin"/><Relationship Id="rId7" Type="http://schemas.openxmlformats.org/officeDocument/2006/relationships/oleObject" Target="../embeddings/oleObject656.bin"/><Relationship Id="rId12" Type="http://schemas.openxmlformats.org/officeDocument/2006/relationships/image" Target="../media/image628.wmf"/><Relationship Id="rId17" Type="http://schemas.openxmlformats.org/officeDocument/2006/relationships/oleObject" Target="../embeddings/oleObject6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0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625.wmf"/><Relationship Id="rId11" Type="http://schemas.openxmlformats.org/officeDocument/2006/relationships/oleObject" Target="../embeddings/oleObject658.bin"/><Relationship Id="rId5" Type="http://schemas.openxmlformats.org/officeDocument/2006/relationships/oleObject" Target="../embeddings/oleObject655.bin"/><Relationship Id="rId15" Type="http://schemas.openxmlformats.org/officeDocument/2006/relationships/oleObject" Target="../embeddings/oleObject660.bin"/><Relationship Id="rId10" Type="http://schemas.openxmlformats.org/officeDocument/2006/relationships/image" Target="../media/image627.wmf"/><Relationship Id="rId4" Type="http://schemas.openxmlformats.org/officeDocument/2006/relationships/image" Target="../media/image624.wmf"/><Relationship Id="rId9" Type="http://schemas.openxmlformats.org/officeDocument/2006/relationships/oleObject" Target="../embeddings/oleObject657.bin"/><Relationship Id="rId14" Type="http://schemas.openxmlformats.org/officeDocument/2006/relationships/image" Target="../media/image629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4.wmf"/><Relationship Id="rId13" Type="http://schemas.openxmlformats.org/officeDocument/2006/relationships/oleObject" Target="../embeddings/oleObject667.bin"/><Relationship Id="rId18" Type="http://schemas.openxmlformats.org/officeDocument/2006/relationships/image" Target="../media/image639.wmf"/><Relationship Id="rId3" Type="http://schemas.openxmlformats.org/officeDocument/2006/relationships/oleObject" Target="../embeddings/oleObject662.bin"/><Relationship Id="rId7" Type="http://schemas.openxmlformats.org/officeDocument/2006/relationships/oleObject" Target="../embeddings/oleObject664.bin"/><Relationship Id="rId12" Type="http://schemas.openxmlformats.org/officeDocument/2006/relationships/image" Target="../media/image636.wmf"/><Relationship Id="rId17" Type="http://schemas.openxmlformats.org/officeDocument/2006/relationships/oleObject" Target="../embeddings/oleObject6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8.wmf"/><Relationship Id="rId20" Type="http://schemas.openxmlformats.org/officeDocument/2006/relationships/image" Target="../media/image640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633.wmf"/><Relationship Id="rId11" Type="http://schemas.openxmlformats.org/officeDocument/2006/relationships/oleObject" Target="../embeddings/oleObject666.bin"/><Relationship Id="rId5" Type="http://schemas.openxmlformats.org/officeDocument/2006/relationships/oleObject" Target="../embeddings/oleObject663.bin"/><Relationship Id="rId15" Type="http://schemas.openxmlformats.org/officeDocument/2006/relationships/oleObject" Target="../embeddings/oleObject668.bin"/><Relationship Id="rId10" Type="http://schemas.openxmlformats.org/officeDocument/2006/relationships/image" Target="../media/image635.wmf"/><Relationship Id="rId19" Type="http://schemas.openxmlformats.org/officeDocument/2006/relationships/oleObject" Target="../embeddings/oleObject670.bin"/><Relationship Id="rId4" Type="http://schemas.openxmlformats.org/officeDocument/2006/relationships/image" Target="../media/image632.wmf"/><Relationship Id="rId9" Type="http://schemas.openxmlformats.org/officeDocument/2006/relationships/oleObject" Target="../embeddings/oleObject665.bin"/><Relationship Id="rId14" Type="http://schemas.openxmlformats.org/officeDocument/2006/relationships/image" Target="../media/image637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3.wmf"/><Relationship Id="rId13" Type="http://schemas.openxmlformats.org/officeDocument/2006/relationships/oleObject" Target="../embeddings/oleObject676.bin"/><Relationship Id="rId3" Type="http://schemas.openxmlformats.org/officeDocument/2006/relationships/oleObject" Target="../embeddings/oleObject671.bin"/><Relationship Id="rId7" Type="http://schemas.openxmlformats.org/officeDocument/2006/relationships/oleObject" Target="../embeddings/oleObject673.bin"/><Relationship Id="rId12" Type="http://schemas.openxmlformats.org/officeDocument/2006/relationships/image" Target="../media/image6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7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642.wmf"/><Relationship Id="rId11" Type="http://schemas.openxmlformats.org/officeDocument/2006/relationships/oleObject" Target="../embeddings/oleObject675.bin"/><Relationship Id="rId5" Type="http://schemas.openxmlformats.org/officeDocument/2006/relationships/oleObject" Target="../embeddings/oleObject672.bin"/><Relationship Id="rId15" Type="http://schemas.openxmlformats.org/officeDocument/2006/relationships/oleObject" Target="../embeddings/oleObject677.bin"/><Relationship Id="rId10" Type="http://schemas.openxmlformats.org/officeDocument/2006/relationships/image" Target="../media/image644.wmf"/><Relationship Id="rId4" Type="http://schemas.openxmlformats.org/officeDocument/2006/relationships/image" Target="../media/image641.wmf"/><Relationship Id="rId9" Type="http://schemas.openxmlformats.org/officeDocument/2006/relationships/oleObject" Target="../embeddings/oleObject674.bin"/><Relationship Id="rId14" Type="http://schemas.openxmlformats.org/officeDocument/2006/relationships/image" Target="../media/image646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0.bin"/><Relationship Id="rId13" Type="http://schemas.openxmlformats.org/officeDocument/2006/relationships/image" Target="../media/image652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49.wmf"/><Relationship Id="rId12" Type="http://schemas.openxmlformats.org/officeDocument/2006/relationships/oleObject" Target="../embeddings/oleObject6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679.bin"/><Relationship Id="rId11" Type="http://schemas.openxmlformats.org/officeDocument/2006/relationships/image" Target="../media/image651.wmf"/><Relationship Id="rId5" Type="http://schemas.openxmlformats.org/officeDocument/2006/relationships/image" Target="../media/image648.wmf"/><Relationship Id="rId10" Type="http://schemas.openxmlformats.org/officeDocument/2006/relationships/oleObject" Target="../embeddings/oleObject681.bin"/><Relationship Id="rId4" Type="http://schemas.openxmlformats.org/officeDocument/2006/relationships/oleObject" Target="../embeddings/oleObject678.bin"/><Relationship Id="rId9" Type="http://schemas.openxmlformats.org/officeDocument/2006/relationships/image" Target="../media/image650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5.wmf"/><Relationship Id="rId13" Type="http://schemas.openxmlformats.org/officeDocument/2006/relationships/oleObject" Target="../embeddings/oleObject688.bin"/><Relationship Id="rId3" Type="http://schemas.openxmlformats.org/officeDocument/2006/relationships/oleObject" Target="../embeddings/oleObject683.bin"/><Relationship Id="rId7" Type="http://schemas.openxmlformats.org/officeDocument/2006/relationships/oleObject" Target="../embeddings/oleObject685.bin"/><Relationship Id="rId12" Type="http://schemas.openxmlformats.org/officeDocument/2006/relationships/image" Target="../media/image6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654.wmf"/><Relationship Id="rId11" Type="http://schemas.openxmlformats.org/officeDocument/2006/relationships/oleObject" Target="../embeddings/oleObject687.bin"/><Relationship Id="rId5" Type="http://schemas.openxmlformats.org/officeDocument/2006/relationships/oleObject" Target="../embeddings/oleObject684.bin"/><Relationship Id="rId10" Type="http://schemas.openxmlformats.org/officeDocument/2006/relationships/image" Target="../media/image656.wmf"/><Relationship Id="rId4" Type="http://schemas.openxmlformats.org/officeDocument/2006/relationships/image" Target="../media/image653.wmf"/><Relationship Id="rId9" Type="http://schemas.openxmlformats.org/officeDocument/2006/relationships/oleObject" Target="../embeddings/oleObject686.bin"/><Relationship Id="rId14" Type="http://schemas.openxmlformats.org/officeDocument/2006/relationships/image" Target="../media/image658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1.wmf"/><Relationship Id="rId13" Type="http://schemas.openxmlformats.org/officeDocument/2006/relationships/oleObject" Target="../embeddings/oleObject694.bin"/><Relationship Id="rId3" Type="http://schemas.openxmlformats.org/officeDocument/2006/relationships/oleObject" Target="../embeddings/oleObject689.bin"/><Relationship Id="rId7" Type="http://schemas.openxmlformats.org/officeDocument/2006/relationships/oleObject" Target="../embeddings/oleObject691.bin"/><Relationship Id="rId12" Type="http://schemas.openxmlformats.org/officeDocument/2006/relationships/image" Target="../media/image6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660.wmf"/><Relationship Id="rId11" Type="http://schemas.openxmlformats.org/officeDocument/2006/relationships/oleObject" Target="../embeddings/oleObject693.bin"/><Relationship Id="rId5" Type="http://schemas.openxmlformats.org/officeDocument/2006/relationships/oleObject" Target="../embeddings/oleObject690.bin"/><Relationship Id="rId10" Type="http://schemas.openxmlformats.org/officeDocument/2006/relationships/image" Target="../media/image662.wmf"/><Relationship Id="rId4" Type="http://schemas.openxmlformats.org/officeDocument/2006/relationships/image" Target="../media/image659.wmf"/><Relationship Id="rId9" Type="http://schemas.openxmlformats.org/officeDocument/2006/relationships/oleObject" Target="../embeddings/oleObject692.bin"/><Relationship Id="rId14" Type="http://schemas.openxmlformats.org/officeDocument/2006/relationships/image" Target="../media/image664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7.wmf"/><Relationship Id="rId13" Type="http://schemas.openxmlformats.org/officeDocument/2006/relationships/oleObject" Target="../embeddings/oleObject700.bin"/><Relationship Id="rId18" Type="http://schemas.openxmlformats.org/officeDocument/2006/relationships/image" Target="../media/image672.wmf"/><Relationship Id="rId3" Type="http://schemas.openxmlformats.org/officeDocument/2006/relationships/oleObject" Target="../embeddings/oleObject695.bin"/><Relationship Id="rId7" Type="http://schemas.openxmlformats.org/officeDocument/2006/relationships/oleObject" Target="../embeddings/oleObject697.bin"/><Relationship Id="rId12" Type="http://schemas.openxmlformats.org/officeDocument/2006/relationships/image" Target="../media/image669.wmf"/><Relationship Id="rId17" Type="http://schemas.openxmlformats.org/officeDocument/2006/relationships/oleObject" Target="../embeddings/oleObject7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1.wmf"/><Relationship Id="rId20" Type="http://schemas.openxmlformats.org/officeDocument/2006/relationships/image" Target="../media/image673.w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666.wmf"/><Relationship Id="rId11" Type="http://schemas.openxmlformats.org/officeDocument/2006/relationships/oleObject" Target="../embeddings/oleObject699.bin"/><Relationship Id="rId5" Type="http://schemas.openxmlformats.org/officeDocument/2006/relationships/oleObject" Target="../embeddings/oleObject696.bin"/><Relationship Id="rId15" Type="http://schemas.openxmlformats.org/officeDocument/2006/relationships/oleObject" Target="../embeddings/oleObject701.bin"/><Relationship Id="rId10" Type="http://schemas.openxmlformats.org/officeDocument/2006/relationships/image" Target="../media/image668.wmf"/><Relationship Id="rId19" Type="http://schemas.openxmlformats.org/officeDocument/2006/relationships/oleObject" Target="../embeddings/oleObject703.bin"/><Relationship Id="rId4" Type="http://schemas.openxmlformats.org/officeDocument/2006/relationships/image" Target="../media/image665.wmf"/><Relationship Id="rId9" Type="http://schemas.openxmlformats.org/officeDocument/2006/relationships/oleObject" Target="../embeddings/oleObject698.bin"/><Relationship Id="rId14" Type="http://schemas.openxmlformats.org/officeDocument/2006/relationships/image" Target="../media/image670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6.wmf"/><Relationship Id="rId13" Type="http://schemas.openxmlformats.org/officeDocument/2006/relationships/oleObject" Target="../embeddings/oleObject709.bin"/><Relationship Id="rId18" Type="http://schemas.openxmlformats.org/officeDocument/2006/relationships/image" Target="../media/image680.wmf"/><Relationship Id="rId3" Type="http://schemas.openxmlformats.org/officeDocument/2006/relationships/oleObject" Target="../embeddings/oleObject704.bin"/><Relationship Id="rId7" Type="http://schemas.openxmlformats.org/officeDocument/2006/relationships/oleObject" Target="../embeddings/oleObject706.bin"/><Relationship Id="rId12" Type="http://schemas.openxmlformats.org/officeDocument/2006/relationships/image" Target="../media/image678.wmf"/><Relationship Id="rId17" Type="http://schemas.openxmlformats.org/officeDocument/2006/relationships/oleObject" Target="../embeddings/oleObject7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9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675.wmf"/><Relationship Id="rId11" Type="http://schemas.openxmlformats.org/officeDocument/2006/relationships/oleObject" Target="../embeddings/oleObject708.bin"/><Relationship Id="rId5" Type="http://schemas.openxmlformats.org/officeDocument/2006/relationships/oleObject" Target="../embeddings/oleObject705.bin"/><Relationship Id="rId15" Type="http://schemas.openxmlformats.org/officeDocument/2006/relationships/oleObject" Target="../embeddings/oleObject710.bin"/><Relationship Id="rId10" Type="http://schemas.openxmlformats.org/officeDocument/2006/relationships/image" Target="../media/image677.wmf"/><Relationship Id="rId4" Type="http://schemas.openxmlformats.org/officeDocument/2006/relationships/image" Target="../media/image674.wmf"/><Relationship Id="rId9" Type="http://schemas.openxmlformats.org/officeDocument/2006/relationships/oleObject" Target="../embeddings/oleObject707.bin"/><Relationship Id="rId14" Type="http://schemas.openxmlformats.org/officeDocument/2006/relationships/image" Target="../media/image467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3.wmf"/><Relationship Id="rId13" Type="http://schemas.openxmlformats.org/officeDocument/2006/relationships/oleObject" Target="../embeddings/oleObject717.bin"/><Relationship Id="rId18" Type="http://schemas.openxmlformats.org/officeDocument/2006/relationships/image" Target="../media/image688.wmf"/><Relationship Id="rId3" Type="http://schemas.openxmlformats.org/officeDocument/2006/relationships/oleObject" Target="../embeddings/oleObject712.bin"/><Relationship Id="rId21" Type="http://schemas.openxmlformats.org/officeDocument/2006/relationships/oleObject" Target="../embeddings/oleObject721.bin"/><Relationship Id="rId7" Type="http://schemas.openxmlformats.org/officeDocument/2006/relationships/oleObject" Target="../embeddings/oleObject714.bin"/><Relationship Id="rId12" Type="http://schemas.openxmlformats.org/officeDocument/2006/relationships/image" Target="../media/image685.wmf"/><Relationship Id="rId17" Type="http://schemas.openxmlformats.org/officeDocument/2006/relationships/oleObject" Target="../embeddings/oleObject7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7.wmf"/><Relationship Id="rId20" Type="http://schemas.openxmlformats.org/officeDocument/2006/relationships/image" Target="../media/image689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682.wmf"/><Relationship Id="rId11" Type="http://schemas.openxmlformats.org/officeDocument/2006/relationships/oleObject" Target="../embeddings/oleObject716.bin"/><Relationship Id="rId5" Type="http://schemas.openxmlformats.org/officeDocument/2006/relationships/oleObject" Target="../embeddings/oleObject713.bin"/><Relationship Id="rId15" Type="http://schemas.openxmlformats.org/officeDocument/2006/relationships/oleObject" Target="../embeddings/oleObject718.bin"/><Relationship Id="rId10" Type="http://schemas.openxmlformats.org/officeDocument/2006/relationships/image" Target="../media/image684.wmf"/><Relationship Id="rId19" Type="http://schemas.openxmlformats.org/officeDocument/2006/relationships/oleObject" Target="../embeddings/oleObject720.bin"/><Relationship Id="rId4" Type="http://schemas.openxmlformats.org/officeDocument/2006/relationships/image" Target="../media/image681.wmf"/><Relationship Id="rId9" Type="http://schemas.openxmlformats.org/officeDocument/2006/relationships/oleObject" Target="../embeddings/oleObject715.bin"/><Relationship Id="rId14" Type="http://schemas.openxmlformats.org/officeDocument/2006/relationships/image" Target="../media/image686.wmf"/><Relationship Id="rId22" Type="http://schemas.openxmlformats.org/officeDocument/2006/relationships/image" Target="../media/image69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6.bin"/><Relationship Id="rId3" Type="http://schemas.openxmlformats.org/officeDocument/2006/relationships/image" Target="../media/image1.png"/><Relationship Id="rId21" Type="http://schemas.openxmlformats.org/officeDocument/2006/relationships/image" Target="../media/image58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6.wmf"/><Relationship Id="rId25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59.bin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23" Type="http://schemas.openxmlformats.org/officeDocument/2006/relationships/image" Target="../media/image59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67.bin"/><Relationship Id="rId26" Type="http://schemas.openxmlformats.org/officeDocument/2006/relationships/oleObject" Target="../embeddings/oleObject71.bin"/><Relationship Id="rId3" Type="http://schemas.openxmlformats.org/officeDocument/2006/relationships/image" Target="../media/image1.png"/><Relationship Id="rId21" Type="http://schemas.openxmlformats.org/officeDocument/2006/relationships/image" Target="../media/image68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6.wmf"/><Relationship Id="rId25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70.bin"/><Relationship Id="rId5" Type="http://schemas.openxmlformats.org/officeDocument/2006/relationships/image" Target="../media/image61.wmf"/><Relationship Id="rId15" Type="http://schemas.openxmlformats.org/officeDocument/2006/relationships/image" Target="../media/image65.wmf"/><Relationship Id="rId23" Type="http://schemas.openxmlformats.org/officeDocument/2006/relationships/image" Target="../media/image69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7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8.wmf"/><Relationship Id="rId26" Type="http://schemas.openxmlformats.org/officeDocument/2006/relationships/image" Target="../media/image82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1.wmf"/><Relationship Id="rId5" Type="http://schemas.openxmlformats.org/officeDocument/2006/relationships/image" Target="../media/image72.wmf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79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6.wmf"/><Relationship Id="rId22" Type="http://schemas.openxmlformats.org/officeDocument/2006/relationships/image" Target="../media/image8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04250" y="2576945"/>
            <a:ext cx="4330460" cy="830489"/>
          </a:xfrm>
          <a:noFill/>
          <a:ln w="53975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dirty="0"/>
              <a:t>    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4000" b="1" dirty="0">
                <a:solidFill>
                  <a:srgbClr val="FF0000"/>
                </a:solidFill>
              </a:rPr>
              <a:t>、幂级数</a:t>
            </a:r>
          </a:p>
        </p:txBody>
      </p:sp>
      <p:sp>
        <p:nvSpPr>
          <p:cNvPr id="71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916058-08A5-4A3A-A4E8-84EFD74E9F9C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9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733943"/>
              </p:ext>
            </p:extLst>
          </p:nvPr>
        </p:nvGraphicFramePr>
        <p:xfrm>
          <a:off x="2363788" y="1221878"/>
          <a:ext cx="252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0" name="公式" r:id="rId3" imgW="2527300" imgH="444500" progId="Equation.3">
                  <p:embed/>
                </p:oleObj>
              </mc:Choice>
              <mc:Fallback>
                <p:oleObj name="公式" r:id="rId3" imgW="2527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1221878"/>
                        <a:ext cx="25273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632218"/>
              </p:ext>
            </p:extLst>
          </p:nvPr>
        </p:nvGraphicFramePr>
        <p:xfrm>
          <a:off x="5407025" y="1272679"/>
          <a:ext cx="1168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1" name="公式" r:id="rId5" imgW="1167893" imgH="393529" progId="Equation.3">
                  <p:embed/>
                </p:oleObj>
              </mc:Choice>
              <mc:Fallback>
                <p:oleObj name="公式" r:id="rId5" imgW="116789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1272679"/>
                        <a:ext cx="1168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74243"/>
              </p:ext>
            </p:extLst>
          </p:nvPr>
        </p:nvGraphicFramePr>
        <p:xfrm>
          <a:off x="2459038" y="1748590"/>
          <a:ext cx="39624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2" name="公式" r:id="rId7" imgW="3962400" imgH="1143000" progId="Equation.3">
                  <p:embed/>
                </p:oleObj>
              </mc:Choice>
              <mc:Fallback>
                <p:oleObj name="公式" r:id="rId7" imgW="39624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1748590"/>
                        <a:ext cx="39624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276397"/>
              </p:ext>
            </p:extLst>
          </p:nvPr>
        </p:nvGraphicFramePr>
        <p:xfrm>
          <a:off x="6575425" y="1843046"/>
          <a:ext cx="36147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3" name="公式" r:id="rId9" imgW="3543300" imgH="952500" progId="Equation.3">
                  <p:embed/>
                </p:oleObj>
              </mc:Choice>
              <mc:Fallback>
                <p:oleObj name="公式" r:id="rId9" imgW="3543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1843046"/>
                        <a:ext cx="36147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873732"/>
              </p:ext>
            </p:extLst>
          </p:nvPr>
        </p:nvGraphicFramePr>
        <p:xfrm>
          <a:off x="2468155" y="2725853"/>
          <a:ext cx="477996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4" name="公式" r:id="rId11" imgW="4686300" imgH="952500" progId="Equation.3">
                  <p:embed/>
                </p:oleObj>
              </mc:Choice>
              <mc:Fallback>
                <p:oleObj name="公式" r:id="rId11" imgW="4686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155" y="2725853"/>
                        <a:ext cx="477996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136562"/>
              </p:ext>
            </p:extLst>
          </p:nvPr>
        </p:nvGraphicFramePr>
        <p:xfrm>
          <a:off x="7171508" y="2967400"/>
          <a:ext cx="289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5" name="公式" r:id="rId13" imgW="2895600" imgH="457200" progId="Equation.3">
                  <p:embed/>
                </p:oleObj>
              </mc:Choice>
              <mc:Fallback>
                <p:oleObj name="公式" r:id="rId13" imgW="2895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1508" y="2967400"/>
                        <a:ext cx="289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491030"/>
              </p:ext>
            </p:extLst>
          </p:nvPr>
        </p:nvGraphicFramePr>
        <p:xfrm>
          <a:off x="2484438" y="3704865"/>
          <a:ext cx="2844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6" name="公式" r:id="rId15" imgW="2844800" imgH="444500" progId="Equation.3">
                  <p:embed/>
                </p:oleObj>
              </mc:Choice>
              <mc:Fallback>
                <p:oleObj name="公式" r:id="rId15" imgW="2844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04865"/>
                        <a:ext cx="28448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803829"/>
              </p:ext>
            </p:extLst>
          </p:nvPr>
        </p:nvGraphicFramePr>
        <p:xfrm>
          <a:off x="2459038" y="4435929"/>
          <a:ext cx="1168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7" name="公式" r:id="rId17" imgW="1167893" imgH="393529" progId="Equation.3">
                  <p:embed/>
                </p:oleObj>
              </mc:Choice>
              <mc:Fallback>
                <p:oleObj name="公式" r:id="rId17" imgW="116789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4435929"/>
                        <a:ext cx="1168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88371"/>
              </p:ext>
            </p:extLst>
          </p:nvPr>
        </p:nvGraphicFramePr>
        <p:xfrm>
          <a:off x="3906838" y="4129725"/>
          <a:ext cx="36274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" name="公式" r:id="rId19" imgW="3556000" imgH="952500" progId="Equation.3">
                  <p:embed/>
                </p:oleObj>
              </mc:Choice>
              <mc:Fallback>
                <p:oleObj name="公式" r:id="rId19" imgW="35560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4129725"/>
                        <a:ext cx="362743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938900"/>
              </p:ext>
            </p:extLst>
          </p:nvPr>
        </p:nvGraphicFramePr>
        <p:xfrm>
          <a:off x="2498725" y="4913314"/>
          <a:ext cx="78914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" name="公式" r:id="rId21" imgW="7734300" imgH="952500" progId="Equation.3">
                  <p:embed/>
                </p:oleObj>
              </mc:Choice>
              <mc:Fallback>
                <p:oleObj name="公式" r:id="rId21" imgW="7734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913314"/>
                        <a:ext cx="789146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117200"/>
              </p:ext>
            </p:extLst>
          </p:nvPr>
        </p:nvGraphicFramePr>
        <p:xfrm>
          <a:off x="2484438" y="5873750"/>
          <a:ext cx="257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" name="公式" r:id="rId23" imgW="2578100" imgH="457200" progId="Equation.3">
                  <p:embed/>
                </p:oleObj>
              </mc:Choice>
              <mc:Fallback>
                <p:oleObj name="公式" r:id="rId23" imgW="2578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873750"/>
                        <a:ext cx="2578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7881257" y="5873750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定理证毕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080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899421" y="89231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求下列幂级数的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收敛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域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050593" y="3478146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827780"/>
              </p:ext>
            </p:extLst>
          </p:nvPr>
        </p:nvGraphicFramePr>
        <p:xfrm>
          <a:off x="2682202" y="3548067"/>
          <a:ext cx="4429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3" name="公式" r:id="rId4" imgW="444114" imgH="406048" progId="Equation.3">
                  <p:embed/>
                </p:oleObj>
              </mc:Choice>
              <mc:Fallback>
                <p:oleObj name="公式" r:id="rId4" imgW="444114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202" y="3548067"/>
                        <a:ext cx="4429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158881"/>
              </p:ext>
            </p:extLst>
          </p:nvPr>
        </p:nvGraphicFramePr>
        <p:xfrm>
          <a:off x="3277394" y="3143180"/>
          <a:ext cx="2197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4" name="公式" r:id="rId6" imgW="2197100" imgH="1066800" progId="Equation.3">
                  <p:embed/>
                </p:oleObj>
              </mc:Choice>
              <mc:Fallback>
                <p:oleObj name="公式" r:id="rId6" imgW="21971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394" y="3143180"/>
                        <a:ext cx="2197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544707"/>
              </p:ext>
            </p:extLst>
          </p:nvPr>
        </p:nvGraphicFramePr>
        <p:xfrm>
          <a:off x="5540867" y="3188747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5" name="公式" r:id="rId8" imgW="1676400" imgH="889000" progId="Equation.3">
                  <p:embed/>
                </p:oleObj>
              </mc:Choice>
              <mc:Fallback>
                <p:oleObj name="公式" r:id="rId8" imgW="1676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867" y="3188747"/>
                        <a:ext cx="1676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435048"/>
              </p:ext>
            </p:extLst>
          </p:nvPr>
        </p:nvGraphicFramePr>
        <p:xfrm>
          <a:off x="7257906" y="3475291"/>
          <a:ext cx="4937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6" name="公式" r:id="rId10" imgW="494870" imgH="317225" progId="Equation.3">
                  <p:embed/>
                </p:oleObj>
              </mc:Choice>
              <mc:Fallback>
                <p:oleObj name="公式" r:id="rId10" imgW="494870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7906" y="3475291"/>
                        <a:ext cx="4937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002887"/>
              </p:ext>
            </p:extLst>
          </p:nvPr>
        </p:nvGraphicFramePr>
        <p:xfrm>
          <a:off x="7919221" y="3471595"/>
          <a:ext cx="1168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7" name="公式" r:id="rId12" imgW="1167893" imgH="406224" progId="Equation.3">
                  <p:embed/>
                </p:oleObj>
              </mc:Choice>
              <mc:Fallback>
                <p:oleObj name="公式" r:id="rId12" imgW="116789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9221" y="3471595"/>
                        <a:ext cx="11684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390124"/>
              </p:ext>
            </p:extLst>
          </p:nvPr>
        </p:nvGraphicFramePr>
        <p:xfrm>
          <a:off x="2114020" y="4474106"/>
          <a:ext cx="14287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8" name="公式" r:id="rId14" imgW="1586811" imgH="444307" progId="Equation.3">
                  <p:embed/>
                </p:oleObj>
              </mc:Choice>
              <mc:Fallback>
                <p:oleObj name="公式" r:id="rId14" imgW="158681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020" y="4474106"/>
                        <a:ext cx="14287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651647"/>
              </p:ext>
            </p:extLst>
          </p:nvPr>
        </p:nvGraphicFramePr>
        <p:xfrm>
          <a:off x="2148268" y="5362769"/>
          <a:ext cx="16446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9" name="公式" r:id="rId16" imgW="1828800" imgH="444500" progId="Equation.3">
                  <p:embed/>
                </p:oleObj>
              </mc:Choice>
              <mc:Fallback>
                <p:oleObj name="公式" r:id="rId16" imgW="1828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268" y="5362769"/>
                        <a:ext cx="16446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671917"/>
              </p:ext>
            </p:extLst>
          </p:nvPr>
        </p:nvGraphicFramePr>
        <p:xfrm>
          <a:off x="4013201" y="4148402"/>
          <a:ext cx="25511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0" name="公式" r:id="rId18" imgW="2590800" imgH="1028700" progId="Equation.3">
                  <p:embed/>
                </p:oleObj>
              </mc:Choice>
              <mc:Fallback>
                <p:oleObj name="公式" r:id="rId18" imgW="25908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1" y="4148402"/>
                        <a:ext cx="255111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661224"/>
              </p:ext>
            </p:extLst>
          </p:nvPr>
        </p:nvGraphicFramePr>
        <p:xfrm>
          <a:off x="4013201" y="5092100"/>
          <a:ext cx="21050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1" name="公式" r:id="rId20" imgW="1955800" imgH="1016000" progId="Equation.3">
                  <p:embed/>
                </p:oleObj>
              </mc:Choice>
              <mc:Fallback>
                <p:oleObj name="公式" r:id="rId20" imgW="19558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1" y="5092100"/>
                        <a:ext cx="21050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7034745" y="4374621"/>
            <a:ext cx="2147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该级数收敛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7095596" y="5231070"/>
            <a:ext cx="2224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该级数发散</a:t>
            </a:r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486816"/>
              </p:ext>
            </p:extLst>
          </p:nvPr>
        </p:nvGraphicFramePr>
        <p:xfrm>
          <a:off x="2082006" y="1462455"/>
          <a:ext cx="229393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2" name="公式" r:id="rId22" imgW="2400300" imgH="977900" progId="Equation.3">
                  <p:embed/>
                </p:oleObj>
              </mc:Choice>
              <mc:Fallback>
                <p:oleObj name="公式" r:id="rId22" imgW="24003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006" y="1462455"/>
                        <a:ext cx="229393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049271"/>
              </p:ext>
            </p:extLst>
          </p:nvPr>
        </p:nvGraphicFramePr>
        <p:xfrm>
          <a:off x="5036374" y="1417223"/>
          <a:ext cx="20875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3" name="公式" r:id="rId24" imgW="2184400" imgH="952500" progId="Equation.3">
                  <p:embed/>
                </p:oleObj>
              </mc:Choice>
              <mc:Fallback>
                <p:oleObj name="公式" r:id="rId24" imgW="21844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374" y="1417223"/>
                        <a:ext cx="208756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334219"/>
              </p:ext>
            </p:extLst>
          </p:nvPr>
        </p:nvGraphicFramePr>
        <p:xfrm>
          <a:off x="2082006" y="2335580"/>
          <a:ext cx="14557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4" name="公式" r:id="rId26" imgW="1524000" imgH="977900" progId="Equation.3">
                  <p:embed/>
                </p:oleObj>
              </mc:Choice>
              <mc:Fallback>
                <p:oleObj name="公式" r:id="rId26" imgW="15240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006" y="2335580"/>
                        <a:ext cx="145573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632050"/>
              </p:ext>
            </p:extLst>
          </p:nvPr>
        </p:nvGraphicFramePr>
        <p:xfrm>
          <a:off x="5008033" y="2292184"/>
          <a:ext cx="35687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5" name="公式" r:id="rId28" imgW="3733800" imgH="977900" progId="Equation.3">
                  <p:embed/>
                </p:oleObj>
              </mc:Choice>
              <mc:Fallback>
                <p:oleObj name="公式" r:id="rId28" imgW="37338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033" y="2292184"/>
                        <a:ext cx="35687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042320" y="5910192"/>
            <a:ext cx="2813446" cy="523220"/>
            <a:chOff x="0" y="-33010"/>
            <a:chExt cx="2813446" cy="523220"/>
          </a:xfrm>
        </p:grpSpPr>
        <p:sp>
          <p:nvSpPr>
            <p:cNvPr id="2" name="Rectangle 279"/>
            <p:cNvSpPr>
              <a:spLocks noChangeArrowheads="1"/>
            </p:cNvSpPr>
            <p:nvPr/>
          </p:nvSpPr>
          <p:spPr bwMode="auto">
            <a:xfrm>
              <a:off x="0" y="-33010"/>
              <a:ext cx="25146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故收敛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域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530873"/>
                </p:ext>
              </p:extLst>
            </p:nvPr>
          </p:nvGraphicFramePr>
          <p:xfrm>
            <a:off x="1853802" y="58870"/>
            <a:ext cx="959644" cy="431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16" name="Equation" r:id="rId30" imgW="457200" imgH="203040" progId="Equation.DSMT4">
                    <p:embed/>
                  </p:oleObj>
                </mc:Choice>
                <mc:Fallback>
                  <p:oleObj name="Equation" r:id="rId30" imgW="457200" imgH="203040" progId="Equation.DSMT4">
                    <p:embed/>
                    <p:pic>
                      <p:nvPicPr>
                        <p:cNvPr id="0" name="Object 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802" y="58870"/>
                          <a:ext cx="959644" cy="4313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7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9" grpId="0" autoUpdateAnimBg="0"/>
      <p:bldP spid="5019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413307"/>
              </p:ext>
            </p:extLst>
          </p:nvPr>
        </p:nvGraphicFramePr>
        <p:xfrm>
          <a:off x="3185663" y="2086576"/>
          <a:ext cx="2283459" cy="77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7" name="Equation" r:id="rId3" imgW="977760" imgH="330120" progId="Equation.DSMT4">
                  <p:embed/>
                </p:oleObj>
              </mc:Choice>
              <mc:Fallback>
                <p:oleObj name="Equation" r:id="rId3" imgW="977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663" y="2086576"/>
                        <a:ext cx="2283459" cy="771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0242"/>
              </p:ext>
            </p:extLst>
          </p:nvPr>
        </p:nvGraphicFramePr>
        <p:xfrm>
          <a:off x="5421014" y="2208916"/>
          <a:ext cx="1143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8" name="公式" r:id="rId5" imgW="1143000" imgH="596900" progId="Equation.3">
                  <p:embed/>
                </p:oleObj>
              </mc:Choice>
              <mc:Fallback>
                <p:oleObj name="公式" r:id="rId5" imgW="11430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014" y="2208916"/>
                        <a:ext cx="1143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112265"/>
              </p:ext>
            </p:extLst>
          </p:nvPr>
        </p:nvGraphicFramePr>
        <p:xfrm>
          <a:off x="6658862" y="2308916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9" name="公式" r:id="rId7" imgW="939392" imgH="330057" progId="Equation.3">
                  <p:embed/>
                </p:oleObj>
              </mc:Choice>
              <mc:Fallback>
                <p:oleObj name="公式" r:id="rId7" imgW="939392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8862" y="2308916"/>
                        <a:ext cx="939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8007350" y="4608513"/>
          <a:ext cx="1612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0" name="公式" r:id="rId9" imgW="1612900" imgH="406400" progId="Equation.3">
                  <p:embed/>
                </p:oleObj>
              </mc:Choice>
              <mc:Fallback>
                <p:oleObj name="公式" r:id="rId9" imgW="1612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350" y="4608513"/>
                        <a:ext cx="16129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158088"/>
              </p:ext>
            </p:extLst>
          </p:nvPr>
        </p:nvGraphicFramePr>
        <p:xfrm>
          <a:off x="3157402" y="2909415"/>
          <a:ext cx="42862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1" name="文档" r:id="rId11" imgW="4254947" imgH="597347" progId="Word.Document.8">
                  <p:embed/>
                </p:oleObj>
              </mc:Choice>
              <mc:Fallback>
                <p:oleObj name="文档" r:id="rId11" imgW="4254947" imgH="597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402" y="2909415"/>
                        <a:ext cx="42862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169308"/>
              </p:ext>
            </p:extLst>
          </p:nvPr>
        </p:nvGraphicFramePr>
        <p:xfrm>
          <a:off x="3157402" y="4205227"/>
          <a:ext cx="2267815" cy="111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" name="Equation" r:id="rId13" imgW="977760" imgH="482400" progId="Equation.DSMT4">
                  <p:embed/>
                </p:oleObj>
              </mc:Choice>
              <mc:Fallback>
                <p:oleObj name="Equation" r:id="rId13" imgW="977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402" y="4205227"/>
                        <a:ext cx="2267815" cy="1119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28909"/>
              </p:ext>
            </p:extLst>
          </p:nvPr>
        </p:nvGraphicFramePr>
        <p:xfrm>
          <a:off x="5438180" y="4304833"/>
          <a:ext cx="1539240" cy="81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" name="公式" r:id="rId15" imgW="1676400" imgH="889000" progId="Equation.3">
                  <p:embed/>
                </p:oleObj>
              </mc:Choice>
              <mc:Fallback>
                <p:oleObj name="公式" r:id="rId15" imgW="1676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180" y="4304833"/>
                        <a:ext cx="1539240" cy="81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013718"/>
              </p:ext>
            </p:extLst>
          </p:nvPr>
        </p:nvGraphicFramePr>
        <p:xfrm>
          <a:off x="6977420" y="4561513"/>
          <a:ext cx="621242" cy="45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4" name="Equation" r:id="rId17" imgW="279360" imgH="203040" progId="Equation.DSMT4">
                  <p:embed/>
                </p:oleObj>
              </mc:Choice>
              <mc:Fallback>
                <p:oleObj name="Equation" r:id="rId17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420" y="4561513"/>
                        <a:ext cx="621242" cy="45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618961"/>
              </p:ext>
            </p:extLst>
          </p:nvPr>
        </p:nvGraphicFramePr>
        <p:xfrm>
          <a:off x="7891992" y="2248695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5" name="公式" r:id="rId19" imgW="1219200" imgH="368300" progId="Equation.3">
                  <p:embed/>
                </p:oleObj>
              </mc:Choice>
              <mc:Fallback>
                <p:oleObj name="公式" r:id="rId19" imgW="1219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1992" y="2248695"/>
                        <a:ext cx="121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319717"/>
              </p:ext>
            </p:extLst>
          </p:nvPr>
        </p:nvGraphicFramePr>
        <p:xfrm>
          <a:off x="2438400" y="1258760"/>
          <a:ext cx="217963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6" name="公式" r:id="rId21" imgW="2184400" imgH="952500" progId="Equation.3">
                  <p:embed/>
                </p:oleObj>
              </mc:Choice>
              <mc:Fallback>
                <p:oleObj name="公式" r:id="rId21" imgW="21844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58760"/>
                        <a:ext cx="2179637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2438400" y="3429000"/>
          <a:ext cx="16002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" name="公式" r:id="rId23" imgW="1524000" imgH="977900" progId="Equation.3">
                  <p:embed/>
                </p:oleObj>
              </mc:Choice>
              <mc:Fallback>
                <p:oleObj name="公式" r:id="rId23" imgW="15240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16002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060700" y="5425486"/>
            <a:ext cx="2734491" cy="523220"/>
            <a:chOff x="0" y="-33010"/>
            <a:chExt cx="2734491" cy="523220"/>
          </a:xfrm>
        </p:grpSpPr>
        <p:sp>
          <p:nvSpPr>
            <p:cNvPr id="2" name="Rectangle 283"/>
            <p:cNvSpPr>
              <a:spLocks noChangeArrowheads="1"/>
            </p:cNvSpPr>
            <p:nvPr/>
          </p:nvSpPr>
          <p:spPr bwMode="auto">
            <a:xfrm>
              <a:off x="0" y="-33010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域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1708428"/>
                </p:ext>
              </p:extLst>
            </p:nvPr>
          </p:nvGraphicFramePr>
          <p:xfrm>
            <a:off x="1158443" y="-6879"/>
            <a:ext cx="1576048" cy="497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8" name="Equation" r:id="rId25" imgW="647640" imgH="203040" progId="Equation.DSMT4">
                    <p:embed/>
                  </p:oleObj>
                </mc:Choice>
                <mc:Fallback>
                  <p:oleObj name="Equation" r:id="rId25" imgW="647640" imgH="203040" progId="Equation.DSMT4">
                    <p:embed/>
                    <p:pic>
                      <p:nvPicPr>
                        <p:cNvPr id="0" name="Object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443" y="-6879"/>
                          <a:ext cx="1576048" cy="49708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713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985958"/>
              </p:ext>
            </p:extLst>
          </p:nvPr>
        </p:nvGraphicFramePr>
        <p:xfrm>
          <a:off x="2743860" y="2164894"/>
          <a:ext cx="2351315" cy="116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9" name="Equation" r:id="rId3" imgW="977760" imgH="482400" progId="Equation.DSMT4">
                  <p:embed/>
                </p:oleObj>
              </mc:Choice>
              <mc:Fallback>
                <p:oleObj name="Equation" r:id="rId3" imgW="977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860" y="2164894"/>
                        <a:ext cx="2351315" cy="1160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670980"/>
              </p:ext>
            </p:extLst>
          </p:nvPr>
        </p:nvGraphicFramePr>
        <p:xfrm>
          <a:off x="5079592" y="2272060"/>
          <a:ext cx="194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0" name="公式" r:id="rId5" imgW="1943100" imgH="927100" progId="Equation.3">
                  <p:embed/>
                </p:oleObj>
              </mc:Choice>
              <mc:Fallback>
                <p:oleObj name="公式" r:id="rId5" imgW="19431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592" y="2272060"/>
                        <a:ext cx="1943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126374"/>
              </p:ext>
            </p:extLst>
          </p:nvPr>
        </p:nvGraphicFramePr>
        <p:xfrm>
          <a:off x="7109799" y="2577653"/>
          <a:ext cx="5318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1" name="公式" r:id="rId7" imgW="532937" imgH="317225" progId="Equation.3">
                  <p:embed/>
                </p:oleObj>
              </mc:Choice>
              <mc:Fallback>
                <p:oleObj name="公式" r:id="rId7" imgW="532937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9799" y="2577653"/>
                        <a:ext cx="5318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079664"/>
              </p:ext>
            </p:extLst>
          </p:nvPr>
        </p:nvGraphicFramePr>
        <p:xfrm>
          <a:off x="8317411" y="2272060"/>
          <a:ext cx="1358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2" name="公式" r:id="rId9" imgW="1358900" imgH="889000" progId="Equation.3">
                  <p:embed/>
                </p:oleObj>
              </mc:Choice>
              <mc:Fallback>
                <p:oleObj name="公式" r:id="rId9" imgW="1358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7411" y="2272060"/>
                        <a:ext cx="1358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540229"/>
              </p:ext>
            </p:extLst>
          </p:nvPr>
        </p:nvGraphicFramePr>
        <p:xfrm>
          <a:off x="3009900" y="3280630"/>
          <a:ext cx="2857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3" name="公式" r:id="rId11" imgW="2857500" imgH="965200" progId="Equation.3">
                  <p:embed/>
                </p:oleObj>
              </mc:Choice>
              <mc:Fallback>
                <p:oleObj name="公式" r:id="rId11" imgW="2857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280630"/>
                        <a:ext cx="2857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986528"/>
              </p:ext>
            </p:extLst>
          </p:nvPr>
        </p:nvGraphicFramePr>
        <p:xfrm>
          <a:off x="6418658" y="353463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4" name="公式" r:id="rId13" imgW="2209800" imgH="457200" progId="Equation.3">
                  <p:embed/>
                </p:oleObj>
              </mc:Choice>
              <mc:Fallback>
                <p:oleObj name="公式" r:id="rId13" imgW="2209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658" y="3534630"/>
                        <a:ext cx="220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822694"/>
              </p:ext>
            </p:extLst>
          </p:nvPr>
        </p:nvGraphicFramePr>
        <p:xfrm>
          <a:off x="2553322" y="1309436"/>
          <a:ext cx="38100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5" name="公式" r:id="rId15" imgW="3733800" imgH="977900" progId="Equation.3">
                  <p:embed/>
                </p:oleObj>
              </mc:Choice>
              <mc:Fallback>
                <p:oleObj name="公式" r:id="rId15" imgW="37338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322" y="1309436"/>
                        <a:ext cx="38100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274980"/>
              </p:ext>
            </p:extLst>
          </p:nvPr>
        </p:nvGraphicFramePr>
        <p:xfrm>
          <a:off x="2985160" y="4245830"/>
          <a:ext cx="1612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6" name="公式" r:id="rId17" imgW="1612900" imgH="444500" progId="Equation.3">
                  <p:embed/>
                </p:oleObj>
              </mc:Choice>
              <mc:Fallback>
                <p:oleObj name="公式" r:id="rId17" imgW="1612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160" y="4245830"/>
                        <a:ext cx="1612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846983"/>
              </p:ext>
            </p:extLst>
          </p:nvPr>
        </p:nvGraphicFramePr>
        <p:xfrm>
          <a:off x="5213350" y="3951570"/>
          <a:ext cx="2222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7" name="公式" r:id="rId19" imgW="2222500" imgH="1016000" progId="Equation.3">
                  <p:embed/>
                </p:oleObj>
              </mc:Choice>
              <mc:Fallback>
                <p:oleObj name="公式" r:id="rId19" imgW="22225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951570"/>
                        <a:ext cx="2222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75716"/>
              </p:ext>
            </p:extLst>
          </p:nvPr>
        </p:nvGraphicFramePr>
        <p:xfrm>
          <a:off x="3009900" y="5217497"/>
          <a:ext cx="1587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" name="公式" r:id="rId21" imgW="1586811" imgH="444307" progId="Equation.3">
                  <p:embed/>
                </p:oleObj>
              </mc:Choice>
              <mc:Fallback>
                <p:oleObj name="公式" r:id="rId21" imgW="158681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5217497"/>
                        <a:ext cx="1587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088327"/>
              </p:ext>
            </p:extLst>
          </p:nvPr>
        </p:nvGraphicFramePr>
        <p:xfrm>
          <a:off x="5125642" y="4967570"/>
          <a:ext cx="2590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9" name="公式" r:id="rId23" imgW="2590800" imgH="1028700" progId="Equation.3">
                  <p:embed/>
                </p:oleObj>
              </mc:Choice>
              <mc:Fallback>
                <p:oleObj name="公式" r:id="rId23" imgW="25908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642" y="4967570"/>
                        <a:ext cx="2590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8356781" y="4192249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8356781" y="5179397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收敛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2867050" y="588016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收敛域为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(0,1].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303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7" grpId="0" autoUpdateAnimBg="0"/>
      <p:bldP spid="52238" grpId="0" autoUpdateAnimBg="0"/>
      <p:bldP spid="5223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543235" y="2747016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83151"/>
              </p:ext>
            </p:extLst>
          </p:nvPr>
        </p:nvGraphicFramePr>
        <p:xfrm>
          <a:off x="3365500" y="2542490"/>
          <a:ext cx="4025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4" name="公式" r:id="rId4" imgW="4025900" imgH="939800" progId="Equation.3">
                  <p:embed/>
                </p:oleObj>
              </mc:Choice>
              <mc:Fallback>
                <p:oleObj name="公式" r:id="rId4" imgW="40259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542490"/>
                        <a:ext cx="4025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451665" y="2774001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缺少偶次幂的项</a:t>
            </a: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387397"/>
              </p:ext>
            </p:extLst>
          </p:nvPr>
        </p:nvGraphicFramePr>
        <p:xfrm>
          <a:off x="2660469" y="3608191"/>
          <a:ext cx="3960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5" name="公式" r:id="rId6" imgW="3886200" imgH="457200" progId="Equation.3">
                  <p:embed/>
                </p:oleObj>
              </mc:Choice>
              <mc:Fallback>
                <p:oleObj name="公式" r:id="rId6" imgW="388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469" y="3608191"/>
                        <a:ext cx="3960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249937"/>
              </p:ext>
            </p:extLst>
          </p:nvPr>
        </p:nvGraphicFramePr>
        <p:xfrm>
          <a:off x="3187700" y="4230406"/>
          <a:ext cx="181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6" name="公式" r:id="rId8" imgW="1816100" imgH="1066800" progId="Equation.3">
                  <p:embed/>
                </p:oleObj>
              </mc:Choice>
              <mc:Fallback>
                <p:oleObj name="公式" r:id="rId8" imgW="18161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230406"/>
                        <a:ext cx="1816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690593"/>
              </p:ext>
            </p:extLst>
          </p:nvPr>
        </p:nvGraphicFramePr>
        <p:xfrm>
          <a:off x="5168900" y="3981962"/>
          <a:ext cx="2463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7" name="公式" r:id="rId10" imgW="2463800" imgH="1574800" progId="Equation.3">
                  <p:embed/>
                </p:oleObj>
              </mc:Choice>
              <mc:Fallback>
                <p:oleObj name="公式" r:id="rId10" imgW="2463800" imgH="157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3981962"/>
                        <a:ext cx="24638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058507"/>
              </p:ext>
            </p:extLst>
          </p:nvPr>
        </p:nvGraphicFramePr>
        <p:xfrm>
          <a:off x="7797800" y="4319306"/>
          <a:ext cx="116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8" name="公式" r:id="rId12" imgW="1168400" imgH="889000" progId="Equation.3">
                  <p:embed/>
                </p:oleObj>
              </mc:Choice>
              <mc:Fallback>
                <p:oleObj name="公式" r:id="rId12" imgW="1168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0" y="4319306"/>
                        <a:ext cx="1168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7391400" y="5589055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322001"/>
              </p:ext>
            </p:extLst>
          </p:nvPr>
        </p:nvGraphicFramePr>
        <p:xfrm>
          <a:off x="3352800" y="5339885"/>
          <a:ext cx="1527359" cy="90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89" name="Equation" r:id="rId14" imgW="812520" imgH="406080" progId="Equation.DSMT4">
                  <p:embed/>
                </p:oleObj>
              </mc:Choice>
              <mc:Fallback>
                <p:oleObj name="Equation" r:id="rId14" imgW="812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339885"/>
                        <a:ext cx="1527359" cy="906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23320"/>
              </p:ext>
            </p:extLst>
          </p:nvPr>
        </p:nvGraphicFramePr>
        <p:xfrm>
          <a:off x="5256371" y="5568810"/>
          <a:ext cx="1907177" cy="608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90" name="Equation" r:id="rId16" imgW="939600" imgH="253800" progId="Equation.DSMT4">
                  <p:embed/>
                </p:oleObj>
              </mc:Choice>
              <mc:Fallback>
                <p:oleObj name="Equation" r:id="rId16" imgW="939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371" y="5568810"/>
                        <a:ext cx="1907177" cy="608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38"/>
          <p:cNvSpPr>
            <a:spLocks noChangeArrowheads="1"/>
          </p:cNvSpPr>
          <p:nvPr/>
        </p:nvSpPr>
        <p:spPr bwMode="auto">
          <a:xfrm>
            <a:off x="2497703" y="1592031"/>
            <a:ext cx="25230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求幂级数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729546"/>
              </p:ext>
            </p:extLst>
          </p:nvPr>
        </p:nvGraphicFramePr>
        <p:xfrm>
          <a:off x="4891608" y="1350817"/>
          <a:ext cx="13430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91" name="Equation" r:id="rId18" imgW="1346200" imgH="1028700" progId="Equation.DSMT4">
                  <p:embed/>
                </p:oleObj>
              </mc:Choice>
              <mc:Fallback>
                <p:oleObj name="Equation" r:id="rId18" imgW="1346200" imgH="1028700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608" y="1350817"/>
                        <a:ext cx="13430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39"/>
          <p:cNvSpPr>
            <a:spLocks noChangeArrowheads="1"/>
          </p:cNvSpPr>
          <p:nvPr/>
        </p:nvSpPr>
        <p:spPr bwMode="auto">
          <a:xfrm>
            <a:off x="6234633" y="1592031"/>
            <a:ext cx="18578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的收敛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110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53" grpId="0" autoUpdateAnimBg="0"/>
      <p:bldP spid="5325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91452"/>
              </p:ext>
            </p:extLst>
          </p:nvPr>
        </p:nvGraphicFramePr>
        <p:xfrm>
          <a:off x="2562817" y="1803078"/>
          <a:ext cx="1251537" cy="76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1" name="公式" r:id="rId3" imgW="1727200" imgH="889000" progId="Equation.3">
                  <p:embed/>
                </p:oleObj>
              </mc:Choice>
              <mc:Fallback>
                <p:oleObj name="公式" r:id="rId3" imgW="1727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817" y="1803078"/>
                        <a:ext cx="1251537" cy="764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510617"/>
              </p:ext>
            </p:extLst>
          </p:nvPr>
        </p:nvGraphicFramePr>
        <p:xfrm>
          <a:off x="4491900" y="1803078"/>
          <a:ext cx="1795689" cy="576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2" name="Equation" r:id="rId5" imgW="939600" imgH="253800" progId="Equation.DSMT4">
                  <p:embed/>
                </p:oleObj>
              </mc:Choice>
              <mc:Fallback>
                <p:oleObj name="Equation" r:id="rId5" imgW="939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900" y="1803078"/>
                        <a:ext cx="1795689" cy="576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781800" y="1803078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级数发散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264423"/>
              </p:ext>
            </p:extLst>
          </p:nvPr>
        </p:nvGraphicFramePr>
        <p:xfrm>
          <a:off x="2449740" y="2861535"/>
          <a:ext cx="1927770" cy="55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3" name="Equation" r:id="rId8" imgW="838080" imgH="241200" progId="Equation.DSMT4">
                  <p:embed/>
                </p:oleObj>
              </mc:Choice>
              <mc:Fallback>
                <p:oleObj name="Equation" r:id="rId8" imgW="83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740" y="2861535"/>
                        <a:ext cx="1927770" cy="554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531991"/>
              </p:ext>
            </p:extLst>
          </p:nvPr>
        </p:nvGraphicFramePr>
        <p:xfrm>
          <a:off x="4651565" y="2702160"/>
          <a:ext cx="1992067" cy="873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4" name="公式" r:id="rId10" imgW="2171700" imgH="952500" progId="Equation.3">
                  <p:embed/>
                </p:oleObj>
              </mc:Choice>
              <mc:Fallback>
                <p:oleObj name="公式" r:id="rId10" imgW="21717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565" y="2702160"/>
                        <a:ext cx="1992067" cy="873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624304"/>
              </p:ext>
            </p:extLst>
          </p:nvPr>
        </p:nvGraphicFramePr>
        <p:xfrm>
          <a:off x="2453736" y="3851016"/>
          <a:ext cx="2038164" cy="53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5" name="Equation" r:id="rId12" imgW="927000" imgH="241200" progId="Equation.DSMT4">
                  <p:embed/>
                </p:oleObj>
              </mc:Choice>
              <mc:Fallback>
                <p:oleObj name="Equation" r:id="rId12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736" y="3851016"/>
                        <a:ext cx="2038164" cy="530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108979"/>
              </p:ext>
            </p:extLst>
          </p:nvPr>
        </p:nvGraphicFramePr>
        <p:xfrm>
          <a:off x="4721234" y="3645510"/>
          <a:ext cx="2060566" cy="9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6" name="公式" r:id="rId14" imgW="2197100" imgH="1016000" progId="Equation.3">
                  <p:embed/>
                </p:oleObj>
              </mc:Choice>
              <mc:Fallback>
                <p:oleObj name="公式" r:id="rId14" imgW="21971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34" y="3645510"/>
                        <a:ext cx="2060566" cy="95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7048500" y="287946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级数发散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7086600" y="3862385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级数发散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2449740" y="479182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原级数的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收敛域为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016587"/>
              </p:ext>
            </p:extLst>
          </p:nvPr>
        </p:nvGraphicFramePr>
        <p:xfrm>
          <a:off x="5449389" y="4841033"/>
          <a:ext cx="167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7" name="公式" r:id="rId16" imgW="1628708" imgH="419007" progId="Equation.3">
                  <p:embed/>
                </p:oleObj>
              </mc:Choice>
              <mc:Fallback>
                <p:oleObj name="公式" r:id="rId16" imgW="1628708" imgH="4190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389" y="4841033"/>
                        <a:ext cx="1676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204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81" grpId="0" autoUpdateAnimBg="0"/>
      <p:bldP spid="54282" grpId="0" autoUpdateAnimBg="0"/>
      <p:bldP spid="5428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411166"/>
              </p:ext>
            </p:extLst>
          </p:nvPr>
        </p:nvGraphicFramePr>
        <p:xfrm>
          <a:off x="3624583" y="963819"/>
          <a:ext cx="2270398" cy="93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1" name="Equation" r:id="rId3" imgW="1091880" imgH="444240" progId="Equation.DSMT4">
                  <p:embed/>
                </p:oleObj>
              </mc:Choice>
              <mc:Fallback>
                <p:oleObj name="Equation" r:id="rId3" imgW="109188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583" y="963819"/>
                        <a:ext cx="2270398" cy="9336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593570"/>
              </p:ext>
            </p:extLst>
          </p:nvPr>
        </p:nvGraphicFramePr>
        <p:xfrm>
          <a:off x="2249653" y="2317020"/>
          <a:ext cx="6556590" cy="1348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2" name="Equation" r:id="rId5" imgW="3149280" imgH="647640" progId="Equation.DSMT4">
                  <p:embed/>
                </p:oleObj>
              </mc:Choice>
              <mc:Fallback>
                <p:oleObj name="Equation" r:id="rId5" imgW="3149280" imgH="647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653" y="2317020"/>
                        <a:ext cx="6556590" cy="1348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16365" y="1175925"/>
            <a:ext cx="16717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求幂级数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09712" y="3361027"/>
            <a:ext cx="3233345" cy="523220"/>
            <a:chOff x="992777" y="3388273"/>
            <a:chExt cx="3233345" cy="52322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7486403"/>
                </p:ext>
              </p:extLst>
            </p:nvPr>
          </p:nvGraphicFramePr>
          <p:xfrm>
            <a:off x="3176163" y="3448593"/>
            <a:ext cx="1049959" cy="440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93" name="Equation" r:id="rId7" imgW="431640" imgH="177480" progId="Equation.DSMT4">
                    <p:embed/>
                  </p:oleObj>
                </mc:Choice>
                <mc:Fallback>
                  <p:oleObj name="Equation" r:id="rId7" imgW="431640" imgH="1774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163" y="3448593"/>
                          <a:ext cx="1049959" cy="4400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92777" y="3388273"/>
              <a:ext cx="270836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于是收敛半径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887891" y="1250785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收敛区间，并讨论该区间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端点</a:t>
            </a:r>
            <a:endParaRPr lang="zh-CN" altLang="en-US" sz="2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752692" y="3518606"/>
            <a:ext cx="3076980" cy="523220"/>
            <a:chOff x="4350544" y="3388273"/>
            <a:chExt cx="3076980" cy="52322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5611867"/>
                </p:ext>
              </p:extLst>
            </p:nvPr>
          </p:nvGraphicFramePr>
          <p:xfrm>
            <a:off x="6338589" y="3460158"/>
            <a:ext cx="1088935" cy="451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94" name="Equation" r:id="rId9" imgW="482400" imgH="203040" progId="Equation.DSMT4">
                    <p:embed/>
                  </p:oleObj>
                </mc:Choice>
                <mc:Fallback>
                  <p:oleObj name="Equation" r:id="rId9" imgW="482400" imgH="2030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8589" y="3460158"/>
                          <a:ext cx="1088935" cy="45133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4350544" y="3388273"/>
              <a:ext cx="19880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收敛区间为</a:t>
              </a:r>
              <a:endParaRPr lang="zh-CN" altLang="zh-CN" sz="2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269033" y="1872643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处的收敛性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95388" y="1209563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033443"/>
              </p:ext>
            </p:extLst>
          </p:nvPr>
        </p:nvGraphicFramePr>
        <p:xfrm>
          <a:off x="5333436" y="3989664"/>
          <a:ext cx="2343486" cy="9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5" name="Equation" r:id="rId11" imgW="1117440" imgH="444240" progId="Equation.DSMT4">
                  <p:embed/>
                </p:oleObj>
              </mc:Choice>
              <mc:Fallback>
                <p:oleObj name="Equation" r:id="rId11" imgW="1117440" imgH="4442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436" y="3989664"/>
                        <a:ext cx="2343486" cy="94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27239"/>
              </p:ext>
            </p:extLst>
          </p:nvPr>
        </p:nvGraphicFramePr>
        <p:xfrm>
          <a:off x="1409712" y="4879132"/>
          <a:ext cx="3227421" cy="94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6" name="Equation" r:id="rId13" imgW="1536480" imgH="444240" progId="Equation.DSMT4">
                  <p:embed/>
                </p:oleObj>
              </mc:Choice>
              <mc:Fallback>
                <p:oleObj name="Equation" r:id="rId13" imgW="153648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12" y="4879132"/>
                        <a:ext cx="3227421" cy="9410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1085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346046" y="4225877"/>
            <a:ext cx="3983489" cy="523220"/>
            <a:chOff x="1166136" y="4854867"/>
            <a:chExt cx="3983489" cy="523220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8236267"/>
                </p:ext>
              </p:extLst>
            </p:nvPr>
          </p:nvGraphicFramePr>
          <p:xfrm>
            <a:off x="1739019" y="4930144"/>
            <a:ext cx="778022" cy="372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97" name="Equation" r:id="rId15" imgW="380880" imgH="177480" progId="Equation.DSMT4">
                    <p:embed/>
                  </p:oleObj>
                </mc:Choice>
                <mc:Fallback>
                  <p:oleObj name="Equation" r:id="rId15" imgW="38088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019" y="4930144"/>
                          <a:ext cx="778022" cy="37266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文本框 24"/>
            <p:cNvSpPr txBox="1"/>
            <p:nvPr/>
          </p:nvSpPr>
          <p:spPr>
            <a:xfrm>
              <a:off x="1166136" y="4854867"/>
              <a:ext cx="6703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en-US" sz="2800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451450" y="4854867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时是正项级数</a:t>
              </a: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endParaRPr lang="zh-CN" altLang="en-US" sz="2800" b="1" dirty="0"/>
            </a:p>
          </p:txBody>
        </p:sp>
      </p:grp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974981"/>
              </p:ext>
            </p:extLst>
          </p:nvPr>
        </p:nvGraphicFramePr>
        <p:xfrm>
          <a:off x="4759782" y="4880986"/>
          <a:ext cx="3735904" cy="101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8" name="Equation" r:id="rId17" imgW="1650960" imgH="444240" progId="Equation.DSMT4">
                  <p:embed/>
                </p:oleObj>
              </mc:Choice>
              <mc:Fallback>
                <p:oleObj name="Equation" r:id="rId17" imgW="1650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782" y="4880986"/>
                        <a:ext cx="3735904" cy="10162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385156" y="261683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331041" y="5846151"/>
            <a:ext cx="4396781" cy="525424"/>
            <a:chOff x="5409482" y="5059054"/>
            <a:chExt cx="4396781" cy="525424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409482" y="5061258"/>
              <a:ext cx="5030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即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9111450"/>
                </p:ext>
              </p:extLst>
            </p:nvPr>
          </p:nvGraphicFramePr>
          <p:xfrm>
            <a:off x="5991931" y="5132079"/>
            <a:ext cx="79692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99" name="Equation" r:id="rId19" imgW="380880" imgH="177480" progId="Equation.DSMT4">
                    <p:embed/>
                  </p:oleObj>
                </mc:Choice>
                <mc:Fallback>
                  <p:oleObj name="Equation" r:id="rId19" imgW="380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1931" y="5132079"/>
                          <a:ext cx="796925" cy="381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6867754" y="5059054"/>
              <a:ext cx="29385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时原幂级数收敛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172510"/>
              </p:ext>
            </p:extLst>
          </p:nvPr>
        </p:nvGraphicFramePr>
        <p:xfrm>
          <a:off x="1284216" y="1964449"/>
          <a:ext cx="6072328" cy="996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4" name="Equation" r:id="rId3" imgW="2730240" imgH="444240" progId="Equation.DSMT4">
                  <p:embed/>
                </p:oleObj>
              </mc:Choice>
              <mc:Fallback>
                <p:oleObj name="Equation" r:id="rId3" imgW="273024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16" y="1964449"/>
                        <a:ext cx="6072328" cy="9965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222016"/>
              </p:ext>
            </p:extLst>
          </p:nvPr>
        </p:nvGraphicFramePr>
        <p:xfrm>
          <a:off x="7356544" y="1988593"/>
          <a:ext cx="3342259" cy="998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5" name="Equation" r:id="rId5" imgW="1498320" imgH="444240" progId="Equation.DSMT4">
                  <p:embed/>
                </p:oleObj>
              </mc:Choice>
              <mc:Fallback>
                <p:oleObj name="Equation" r:id="rId5" imgW="149832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544" y="1988593"/>
                        <a:ext cx="3342259" cy="998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137165" y="1387525"/>
            <a:ext cx="8961146" cy="524996"/>
            <a:chOff x="1228455" y="745991"/>
            <a:chExt cx="8961146" cy="524996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8227418"/>
                </p:ext>
              </p:extLst>
            </p:nvPr>
          </p:nvGraphicFramePr>
          <p:xfrm>
            <a:off x="1772194" y="789102"/>
            <a:ext cx="1098180" cy="437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76" name="Equation" r:id="rId7" imgW="457200" imgH="177480" progId="Equation.DSMT4">
                    <p:embed/>
                  </p:oleObj>
                </mc:Choice>
                <mc:Fallback>
                  <p:oleObj name="Equation" r:id="rId7" imgW="457200" imgH="177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2194" y="789102"/>
                          <a:ext cx="1098180" cy="43773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1228455" y="74776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en-US" sz="2800" b="1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23482" y="745991"/>
              <a:ext cx="73661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时是变号级数，我们用分解法讨论它的敛发散</a:t>
              </a:r>
              <a:endParaRPr lang="zh-CN" altLang="en-US" sz="2800" b="1" dirty="0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-2574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137165" y="2854164"/>
            <a:ext cx="6557261" cy="1833976"/>
            <a:chOff x="1281721" y="2076416"/>
            <a:chExt cx="6557261" cy="1833976"/>
          </a:xfrm>
        </p:grpSpPr>
        <p:sp>
          <p:nvSpPr>
            <p:cNvPr id="11" name="文本框 10"/>
            <p:cNvSpPr txBox="1"/>
            <p:nvPr/>
          </p:nvSpPr>
          <p:spPr>
            <a:xfrm>
              <a:off x="1281721" y="290146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/>
                <a:t>因</a:t>
              </a:r>
              <a:endParaRPr lang="zh-CN" altLang="en-US" sz="2800" b="1" dirty="0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4214682"/>
                </p:ext>
              </p:extLst>
            </p:nvPr>
          </p:nvGraphicFramePr>
          <p:xfrm>
            <a:off x="1911275" y="2076416"/>
            <a:ext cx="5927707" cy="1833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77" name="Equation" r:id="rId9" imgW="2679480" imgH="825480" progId="Equation.DSMT4">
                    <p:embed/>
                  </p:oleObj>
                </mc:Choice>
                <mc:Fallback>
                  <p:oleObj name="Equation" r:id="rId9" imgW="2679480" imgH="825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275" y="2076416"/>
                          <a:ext cx="5927707" cy="183397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173547"/>
              </p:ext>
            </p:extLst>
          </p:nvPr>
        </p:nvGraphicFramePr>
        <p:xfrm>
          <a:off x="7822443" y="3363711"/>
          <a:ext cx="2546628" cy="977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8" name="Equation" r:id="rId11" imgW="1130040" imgH="431640" progId="Equation.DSMT4">
                  <p:embed/>
                </p:oleObj>
              </mc:Choice>
              <mc:Fallback>
                <p:oleObj name="Equation" r:id="rId11" imgW="1130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2443" y="3363711"/>
                        <a:ext cx="2546628" cy="9773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997116"/>
              </p:ext>
            </p:extLst>
          </p:nvPr>
        </p:nvGraphicFramePr>
        <p:xfrm>
          <a:off x="1273362" y="4564859"/>
          <a:ext cx="393541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9" name="Equation" r:id="rId13" imgW="1688760" imgH="444240" progId="Equation.DSMT4">
                  <p:embed/>
                </p:oleObj>
              </mc:Choice>
              <mc:Fallback>
                <p:oleObj name="Equation" r:id="rId13" imgW="168876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362" y="4564859"/>
                        <a:ext cx="3935413" cy="1039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780215"/>
              </p:ext>
            </p:extLst>
          </p:nvPr>
        </p:nvGraphicFramePr>
        <p:xfrm>
          <a:off x="5208775" y="4605972"/>
          <a:ext cx="2886168" cy="1015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0" name="Equation" r:id="rId15" imgW="1155600" imgH="444240" progId="Equation.DSMT4">
                  <p:embed/>
                </p:oleObj>
              </mc:Choice>
              <mc:Fallback>
                <p:oleObj name="Equation" r:id="rId15" imgW="1155600" imgH="4442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775" y="4605972"/>
                        <a:ext cx="2886168" cy="1015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57290"/>
              </p:ext>
            </p:extLst>
          </p:nvPr>
        </p:nvGraphicFramePr>
        <p:xfrm>
          <a:off x="1273362" y="5482979"/>
          <a:ext cx="3466159" cy="995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1" name="Equation" r:id="rId17" imgW="1562040" imgH="444240" progId="Equation.DSMT4">
                  <p:embed/>
                </p:oleObj>
              </mc:Choice>
              <mc:Fallback>
                <p:oleObj name="Equation" r:id="rId17" imgW="1562040" imgH="4442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362" y="5482979"/>
                        <a:ext cx="3466159" cy="9953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4894917" y="5755474"/>
            <a:ext cx="4396781" cy="525424"/>
            <a:chOff x="5409482" y="5059054"/>
            <a:chExt cx="4396781" cy="525424"/>
          </a:xfrm>
        </p:grpSpPr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5409482" y="5061258"/>
              <a:ext cx="5030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即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7420602"/>
                </p:ext>
              </p:extLst>
            </p:nvPr>
          </p:nvGraphicFramePr>
          <p:xfrm>
            <a:off x="5912528" y="5132491"/>
            <a:ext cx="955226" cy="380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82" name="Equation" r:id="rId19" imgW="457200" imgH="177480" progId="Equation.DSMT4">
                    <p:embed/>
                  </p:oleObj>
                </mc:Choice>
                <mc:Fallback>
                  <p:oleObj name="Equation" r:id="rId19" imgW="457200" imgH="1774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2528" y="5132491"/>
                          <a:ext cx="955226" cy="3807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6867754" y="5059054"/>
              <a:ext cx="29385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时原幂级数收敛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7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446059" y="699158"/>
            <a:ext cx="27735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解题方法流程图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888039" y="234951"/>
            <a:ext cx="1963737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求幂级数收敛域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024064" y="3149600"/>
            <a:ext cx="1862137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972175" y="838200"/>
            <a:ext cx="182880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/>
              <a:t>判别幂级数类型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6200775" y="6921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2085975" y="6019801"/>
            <a:ext cx="1676400" cy="593725"/>
            <a:chOff x="288" y="3792"/>
            <a:chExt cx="1056" cy="374"/>
          </a:xfrm>
        </p:grpSpPr>
        <p:sp>
          <p:nvSpPr>
            <p:cNvPr id="30809" name="Text Box 8"/>
            <p:cNvSpPr txBox="1">
              <a:spLocks noChangeArrowheads="1"/>
            </p:cNvSpPr>
            <p:nvPr/>
          </p:nvSpPr>
          <p:spPr bwMode="auto">
            <a:xfrm>
              <a:off x="288" y="3933"/>
              <a:ext cx="1056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</a:t>
              </a:r>
              <a:r>
                <a:rPr lang="zh-CN" altLang="en-US" sz="1800" b="1"/>
                <a:t>收敛域</a:t>
              </a:r>
            </a:p>
          </p:txBody>
        </p:sp>
        <p:sp>
          <p:nvSpPr>
            <p:cNvPr id="30810" name="Line 9"/>
            <p:cNvSpPr>
              <a:spLocks noChangeShapeType="1"/>
            </p:cNvSpPr>
            <p:nvPr/>
          </p:nvSpPr>
          <p:spPr bwMode="auto">
            <a:xfrm>
              <a:off x="816" y="379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6081713" y="4672013"/>
            <a:ext cx="1676400" cy="722312"/>
            <a:chOff x="2805" y="2943"/>
            <a:chExt cx="1056" cy="455"/>
          </a:xfrm>
        </p:grpSpPr>
        <p:sp>
          <p:nvSpPr>
            <p:cNvPr id="30807" name="Text Box 11"/>
            <p:cNvSpPr txBox="1">
              <a:spLocks noChangeArrowheads="1"/>
            </p:cNvSpPr>
            <p:nvPr/>
          </p:nvSpPr>
          <p:spPr bwMode="auto">
            <a:xfrm>
              <a:off x="2805" y="3165"/>
              <a:ext cx="1056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</a:t>
              </a:r>
              <a:r>
                <a:rPr lang="zh-CN" altLang="en-US" sz="1800" b="1"/>
                <a:t>收敛域   </a:t>
              </a:r>
            </a:p>
          </p:txBody>
        </p:sp>
        <p:sp>
          <p:nvSpPr>
            <p:cNvPr id="30808" name="Line 12"/>
            <p:cNvSpPr>
              <a:spLocks noChangeShapeType="1"/>
            </p:cNvSpPr>
            <p:nvPr/>
          </p:nvSpPr>
          <p:spPr bwMode="auto">
            <a:xfrm>
              <a:off x="3339" y="2943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7" name="Group 13"/>
          <p:cNvGrpSpPr>
            <a:grpSpLocks/>
          </p:cNvGrpSpPr>
          <p:nvPr/>
        </p:nvGrpSpPr>
        <p:grpSpPr bwMode="auto">
          <a:xfrm>
            <a:off x="8667750" y="1631951"/>
            <a:ext cx="1447800" cy="506413"/>
            <a:chOff x="4434" y="1028"/>
            <a:chExt cx="912" cy="319"/>
          </a:xfrm>
        </p:grpSpPr>
        <p:sp>
          <p:nvSpPr>
            <p:cNvPr id="30805" name="Text Box 14"/>
            <p:cNvSpPr txBox="1">
              <a:spLocks noChangeArrowheads="1"/>
            </p:cNvSpPr>
            <p:nvPr/>
          </p:nvSpPr>
          <p:spPr bwMode="auto">
            <a:xfrm>
              <a:off x="4434" y="1053"/>
              <a:ext cx="91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                            </a:t>
              </a:r>
            </a:p>
          </p:txBody>
        </p:sp>
        <p:graphicFrame>
          <p:nvGraphicFramePr>
            <p:cNvPr id="30806" name="Object 15"/>
            <p:cNvGraphicFramePr>
              <a:graphicFrameLocks noChangeAspect="1"/>
            </p:cNvGraphicFramePr>
            <p:nvPr/>
          </p:nvGraphicFramePr>
          <p:xfrm>
            <a:off x="4545" y="1028"/>
            <a:ext cx="75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85" name="Equation" r:id="rId3" imgW="927100" imgH="431800" progId="Equation.DSMT4">
                    <p:embed/>
                  </p:oleObj>
                </mc:Choice>
                <mc:Fallback>
                  <p:oleObj name="Equation" r:id="rId3" imgW="9271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5" y="1028"/>
                          <a:ext cx="751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60" name="Group 16"/>
          <p:cNvGrpSpPr>
            <a:grpSpLocks/>
          </p:cNvGrpSpPr>
          <p:nvPr/>
        </p:nvGrpSpPr>
        <p:grpSpPr bwMode="auto">
          <a:xfrm>
            <a:off x="8667750" y="2085976"/>
            <a:ext cx="1460500" cy="773113"/>
            <a:chOff x="4434" y="1314"/>
            <a:chExt cx="920" cy="487"/>
          </a:xfrm>
        </p:grpSpPr>
        <p:sp>
          <p:nvSpPr>
            <p:cNvPr id="30802" name="Text Box 17"/>
            <p:cNvSpPr txBox="1">
              <a:spLocks noChangeArrowheads="1"/>
            </p:cNvSpPr>
            <p:nvPr/>
          </p:nvSpPr>
          <p:spPr bwMode="auto">
            <a:xfrm>
              <a:off x="4434" y="1539"/>
              <a:ext cx="920" cy="262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</a:rPr>
                <a:t>令</a:t>
              </a:r>
              <a:r>
                <a:rPr lang="zh-CN" altLang="en-US" sz="2000" b="1"/>
                <a:t>                     </a:t>
              </a:r>
            </a:p>
          </p:txBody>
        </p:sp>
        <p:sp>
          <p:nvSpPr>
            <p:cNvPr id="30803" name="Line 18"/>
            <p:cNvSpPr>
              <a:spLocks noChangeShapeType="1"/>
            </p:cNvSpPr>
            <p:nvPr/>
          </p:nvSpPr>
          <p:spPr bwMode="auto">
            <a:xfrm>
              <a:off x="4899" y="131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04" name="Object 19"/>
            <p:cNvGraphicFramePr>
              <a:graphicFrameLocks noChangeAspect="1"/>
            </p:cNvGraphicFramePr>
            <p:nvPr/>
          </p:nvGraphicFramePr>
          <p:xfrm>
            <a:off x="4655" y="1556"/>
            <a:ext cx="64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86" name="Equation" r:id="rId5" imgW="599918" imgH="209683" progId="Equation.DSMT4">
                    <p:embed/>
                  </p:oleObj>
                </mc:Choice>
                <mc:Fallback>
                  <p:oleObj name="Equation" r:id="rId5" imgW="599918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5" y="1556"/>
                          <a:ext cx="645" cy="238"/>
                        </a:xfrm>
                        <a:prstGeom prst="rect">
                          <a:avLst/>
                        </a:prstGeom>
                        <a:solidFill>
                          <a:srgbClr val="0066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64" name="Group 20"/>
          <p:cNvGrpSpPr>
            <a:grpSpLocks/>
          </p:cNvGrpSpPr>
          <p:nvPr/>
        </p:nvGrpSpPr>
        <p:grpSpPr bwMode="auto">
          <a:xfrm>
            <a:off x="8672513" y="2843214"/>
            <a:ext cx="1447800" cy="873125"/>
            <a:chOff x="4437" y="1791"/>
            <a:chExt cx="912" cy="550"/>
          </a:xfrm>
        </p:grpSpPr>
        <p:sp>
          <p:nvSpPr>
            <p:cNvPr id="30799" name="Line 21"/>
            <p:cNvSpPr>
              <a:spLocks noChangeShapeType="1"/>
            </p:cNvSpPr>
            <p:nvPr/>
          </p:nvSpPr>
          <p:spPr bwMode="auto">
            <a:xfrm>
              <a:off x="4896" y="179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0" name="Text Box 22"/>
            <p:cNvSpPr txBox="1">
              <a:spLocks noChangeArrowheads="1"/>
            </p:cNvSpPr>
            <p:nvPr/>
          </p:nvSpPr>
          <p:spPr bwMode="auto">
            <a:xfrm>
              <a:off x="4437" y="2059"/>
              <a:ext cx="91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　　      </a:t>
              </a:r>
            </a:p>
          </p:txBody>
        </p:sp>
        <p:graphicFrame>
          <p:nvGraphicFramePr>
            <p:cNvPr id="30801" name="Object 23"/>
            <p:cNvGraphicFramePr>
              <a:graphicFrameLocks noChangeAspect="1"/>
            </p:cNvGraphicFramePr>
            <p:nvPr/>
          </p:nvGraphicFramePr>
          <p:xfrm>
            <a:off x="4695" y="2027"/>
            <a:ext cx="49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87" name="Equation" r:id="rId7" imgW="495085" imgH="431613" progId="Equation.DSMT4">
                    <p:embed/>
                  </p:oleObj>
                </mc:Choice>
                <mc:Fallback>
                  <p:oleObj name="Equation" r:id="rId7" imgW="49508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2027"/>
                          <a:ext cx="49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68" name="Group 24"/>
          <p:cNvGrpSpPr>
            <a:grpSpLocks/>
          </p:cNvGrpSpPr>
          <p:nvPr/>
        </p:nvGrpSpPr>
        <p:grpSpPr bwMode="auto">
          <a:xfrm>
            <a:off x="5724525" y="3906839"/>
            <a:ext cx="2389188" cy="739775"/>
            <a:chOff x="2580" y="2461"/>
            <a:chExt cx="1505" cy="466"/>
          </a:xfrm>
        </p:grpSpPr>
        <p:sp>
          <p:nvSpPr>
            <p:cNvPr id="30796" name="Text Box 25"/>
            <p:cNvSpPr txBox="1">
              <a:spLocks noChangeArrowheads="1"/>
            </p:cNvSpPr>
            <p:nvPr/>
          </p:nvSpPr>
          <p:spPr bwMode="auto">
            <a:xfrm>
              <a:off x="2580" y="2694"/>
              <a:ext cx="1505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讨论         处的敛散性</a:t>
              </a:r>
            </a:p>
          </p:txBody>
        </p:sp>
        <p:sp>
          <p:nvSpPr>
            <p:cNvPr id="30797" name="Line 26"/>
            <p:cNvSpPr>
              <a:spLocks noChangeShapeType="1"/>
            </p:cNvSpPr>
            <p:nvPr/>
          </p:nvSpPr>
          <p:spPr bwMode="auto">
            <a:xfrm>
              <a:off x="3333" y="246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98" name="Object 27"/>
            <p:cNvGraphicFramePr>
              <a:graphicFrameLocks noChangeAspect="1"/>
            </p:cNvGraphicFramePr>
            <p:nvPr/>
          </p:nvGraphicFramePr>
          <p:xfrm>
            <a:off x="2910" y="2744"/>
            <a:ext cx="40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88" name="Equation" r:id="rId9" imgW="494870" imgH="177646" progId="Equation.DSMT4">
                    <p:embed/>
                  </p:oleObj>
                </mc:Choice>
                <mc:Fallback>
                  <p:oleObj name="Equation" r:id="rId9" imgW="494870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0" y="2744"/>
                          <a:ext cx="40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72" name="Group 28"/>
          <p:cNvGrpSpPr>
            <a:grpSpLocks/>
          </p:cNvGrpSpPr>
          <p:nvPr/>
        </p:nvGrpSpPr>
        <p:grpSpPr bwMode="auto">
          <a:xfrm>
            <a:off x="2314575" y="1638300"/>
            <a:ext cx="2922588" cy="457200"/>
            <a:chOff x="432" y="1032"/>
            <a:chExt cx="1841" cy="288"/>
          </a:xfrm>
        </p:grpSpPr>
        <p:sp>
          <p:nvSpPr>
            <p:cNvPr id="30792" name="Text Box 29"/>
            <p:cNvSpPr txBox="1">
              <a:spLocks noChangeArrowheads="1"/>
            </p:cNvSpPr>
            <p:nvPr/>
          </p:nvSpPr>
          <p:spPr bwMode="auto">
            <a:xfrm>
              <a:off x="432" y="1057"/>
              <a:ext cx="1824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       </a:t>
              </a:r>
              <a:r>
                <a:rPr lang="zh-CN" altLang="en-US" sz="1800" b="1"/>
                <a:t>，         ，其它         </a:t>
              </a:r>
            </a:p>
          </p:txBody>
        </p:sp>
        <p:graphicFrame>
          <p:nvGraphicFramePr>
            <p:cNvPr id="30793" name="Object 30"/>
            <p:cNvGraphicFramePr>
              <a:graphicFrameLocks noChangeAspect="1"/>
            </p:cNvGraphicFramePr>
            <p:nvPr/>
          </p:nvGraphicFramePr>
          <p:xfrm>
            <a:off x="438" y="1032"/>
            <a:ext cx="48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89" name="Equation" r:id="rId11" imgW="583947" imgH="431613" progId="Equation.DSMT4">
                    <p:embed/>
                  </p:oleObj>
                </mc:Choice>
                <mc:Fallback>
                  <p:oleObj name="Equation" r:id="rId11" imgW="58394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032"/>
                          <a:ext cx="48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4" name="Object 31"/>
            <p:cNvGraphicFramePr>
              <a:graphicFrameLocks noChangeAspect="1"/>
            </p:cNvGraphicFramePr>
            <p:nvPr/>
          </p:nvGraphicFramePr>
          <p:xfrm>
            <a:off x="892" y="1032"/>
            <a:ext cx="5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90" name="Equation" r:id="rId13" imgW="685800" imgH="431800" progId="Equation.DSMT4">
                    <p:embed/>
                  </p:oleObj>
                </mc:Choice>
                <mc:Fallback>
                  <p:oleObj name="Equation" r:id="rId13" imgW="6858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1032"/>
                          <a:ext cx="57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5" name="Object 32"/>
            <p:cNvGraphicFramePr>
              <a:graphicFrameLocks noChangeAspect="1"/>
            </p:cNvGraphicFramePr>
            <p:nvPr/>
          </p:nvGraphicFramePr>
          <p:xfrm>
            <a:off x="1760" y="1032"/>
            <a:ext cx="51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91" name="Equation" r:id="rId15" imgW="583947" imgH="431613" progId="Equation.DSMT4">
                    <p:embed/>
                  </p:oleObj>
                </mc:Choice>
                <mc:Fallback>
                  <p:oleObj name="Equation" r:id="rId15" imgW="58394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032"/>
                          <a:ext cx="51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77" name="Line 33"/>
          <p:cNvSpPr>
            <a:spLocks noChangeShapeType="1"/>
          </p:cNvSpPr>
          <p:nvPr/>
        </p:nvSpPr>
        <p:spPr bwMode="auto">
          <a:xfrm>
            <a:off x="6886575" y="609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78" name="Group 34"/>
          <p:cNvGrpSpPr>
            <a:grpSpLocks/>
          </p:cNvGrpSpPr>
          <p:nvPr/>
        </p:nvGrpSpPr>
        <p:grpSpPr bwMode="auto">
          <a:xfrm>
            <a:off x="3686175" y="1219200"/>
            <a:ext cx="5715000" cy="457200"/>
            <a:chOff x="1296" y="768"/>
            <a:chExt cx="3600" cy="288"/>
          </a:xfrm>
        </p:grpSpPr>
        <p:sp>
          <p:nvSpPr>
            <p:cNvPr id="30787" name="Line 35"/>
            <p:cNvSpPr>
              <a:spLocks noChangeShapeType="1"/>
            </p:cNvSpPr>
            <p:nvPr/>
          </p:nvSpPr>
          <p:spPr bwMode="auto">
            <a:xfrm>
              <a:off x="1296" y="912"/>
              <a:ext cx="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8" name="Line 36"/>
            <p:cNvSpPr>
              <a:spLocks noChangeShapeType="1"/>
            </p:cNvSpPr>
            <p:nvPr/>
          </p:nvSpPr>
          <p:spPr bwMode="auto">
            <a:xfrm>
              <a:off x="3312" y="76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9" name="Line 37"/>
            <p:cNvSpPr>
              <a:spLocks noChangeShapeType="1"/>
            </p:cNvSpPr>
            <p:nvPr/>
          </p:nvSpPr>
          <p:spPr bwMode="auto">
            <a:xfrm>
              <a:off x="3312" y="9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0" name="Line 38"/>
            <p:cNvSpPr>
              <a:spLocks noChangeShapeType="1"/>
            </p:cNvSpPr>
            <p:nvPr/>
          </p:nvSpPr>
          <p:spPr bwMode="auto">
            <a:xfrm>
              <a:off x="4896" y="9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1" name="Line 39"/>
            <p:cNvSpPr>
              <a:spLocks noChangeShapeType="1"/>
            </p:cNvSpPr>
            <p:nvPr/>
          </p:nvSpPr>
          <p:spPr bwMode="auto">
            <a:xfrm>
              <a:off x="1296" y="9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4" name="Group 40"/>
          <p:cNvGrpSpPr>
            <a:grpSpLocks/>
          </p:cNvGrpSpPr>
          <p:nvPr/>
        </p:nvGrpSpPr>
        <p:grpSpPr bwMode="auto">
          <a:xfrm>
            <a:off x="1704975" y="5410201"/>
            <a:ext cx="2452688" cy="593725"/>
            <a:chOff x="48" y="3408"/>
            <a:chExt cx="1545" cy="374"/>
          </a:xfrm>
        </p:grpSpPr>
        <p:sp>
          <p:nvSpPr>
            <p:cNvPr id="30784" name="Text Box 41"/>
            <p:cNvSpPr txBox="1">
              <a:spLocks noChangeArrowheads="1"/>
            </p:cNvSpPr>
            <p:nvPr/>
          </p:nvSpPr>
          <p:spPr bwMode="auto">
            <a:xfrm>
              <a:off x="48" y="3549"/>
              <a:ext cx="1545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讨论         处的敛散性 </a:t>
              </a:r>
            </a:p>
          </p:txBody>
        </p:sp>
        <p:graphicFrame>
          <p:nvGraphicFramePr>
            <p:cNvPr id="30785" name="Object 42"/>
            <p:cNvGraphicFramePr>
              <a:graphicFrameLocks noChangeAspect="1"/>
            </p:cNvGraphicFramePr>
            <p:nvPr/>
          </p:nvGraphicFramePr>
          <p:xfrm>
            <a:off x="374" y="3599"/>
            <a:ext cx="40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92" name="Equation" r:id="rId17" imgW="494870" imgH="177646" progId="Equation.DSMT4">
                    <p:embed/>
                  </p:oleObj>
                </mc:Choice>
                <mc:Fallback>
                  <p:oleObj name="Equation" r:id="rId17" imgW="494870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3599"/>
                          <a:ext cx="40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6" name="Line 43"/>
            <p:cNvSpPr>
              <a:spLocks noChangeShapeType="1"/>
            </p:cNvSpPr>
            <p:nvPr/>
          </p:nvSpPr>
          <p:spPr bwMode="auto">
            <a:xfrm>
              <a:off x="816" y="3408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88" name="Group 44"/>
          <p:cNvGrpSpPr>
            <a:grpSpLocks/>
          </p:cNvGrpSpPr>
          <p:nvPr/>
        </p:nvGrpSpPr>
        <p:grpSpPr bwMode="auto">
          <a:xfrm>
            <a:off x="2073275" y="4800600"/>
            <a:ext cx="1676400" cy="654050"/>
            <a:chOff x="280" y="3024"/>
            <a:chExt cx="1056" cy="412"/>
          </a:xfrm>
        </p:grpSpPr>
        <p:sp>
          <p:nvSpPr>
            <p:cNvPr id="30781" name="Text Box 45"/>
            <p:cNvSpPr txBox="1">
              <a:spLocks noChangeArrowheads="1"/>
            </p:cNvSpPr>
            <p:nvPr/>
          </p:nvSpPr>
          <p:spPr bwMode="auto">
            <a:xfrm>
              <a:off x="280" y="3165"/>
              <a:ext cx="1056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         </a:t>
              </a:r>
            </a:p>
          </p:txBody>
        </p:sp>
        <p:graphicFrame>
          <p:nvGraphicFramePr>
            <p:cNvPr id="30782" name="Object 46"/>
            <p:cNvGraphicFramePr>
              <a:graphicFrameLocks noChangeAspect="1"/>
            </p:cNvGraphicFramePr>
            <p:nvPr/>
          </p:nvGraphicFramePr>
          <p:xfrm>
            <a:off x="607" y="3165"/>
            <a:ext cx="45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93" name="Equation" r:id="rId19" imgW="571500" imgH="457200" progId="Equation.DSMT4">
                    <p:embed/>
                  </p:oleObj>
                </mc:Choice>
                <mc:Fallback>
                  <p:oleObj name="Equation" r:id="rId19" imgW="5715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3165"/>
                          <a:ext cx="45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3" name="Line 47"/>
            <p:cNvSpPr>
              <a:spLocks noChangeShapeType="1"/>
            </p:cNvSpPr>
            <p:nvPr/>
          </p:nvSpPr>
          <p:spPr bwMode="auto">
            <a:xfrm>
              <a:off x="816" y="302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92" name="Group 48"/>
          <p:cNvGrpSpPr>
            <a:grpSpLocks/>
          </p:cNvGrpSpPr>
          <p:nvPr/>
        </p:nvGrpSpPr>
        <p:grpSpPr bwMode="auto">
          <a:xfrm>
            <a:off x="2035175" y="3810000"/>
            <a:ext cx="1758950" cy="1035050"/>
            <a:chOff x="256" y="2400"/>
            <a:chExt cx="1108" cy="652"/>
          </a:xfrm>
        </p:grpSpPr>
        <p:sp>
          <p:nvSpPr>
            <p:cNvPr id="30777" name="Text Box 49"/>
            <p:cNvSpPr txBox="1">
              <a:spLocks noChangeArrowheads="1"/>
            </p:cNvSpPr>
            <p:nvPr/>
          </p:nvSpPr>
          <p:spPr bwMode="auto">
            <a:xfrm>
              <a:off x="256" y="2538"/>
              <a:ext cx="1108" cy="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当          时收敛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当          时发散</a:t>
              </a:r>
            </a:p>
          </p:txBody>
        </p:sp>
        <p:graphicFrame>
          <p:nvGraphicFramePr>
            <p:cNvPr id="30778" name="Object 50"/>
            <p:cNvGraphicFramePr>
              <a:graphicFrameLocks noChangeAspect="1"/>
            </p:cNvGraphicFramePr>
            <p:nvPr/>
          </p:nvGraphicFramePr>
          <p:xfrm>
            <a:off x="468" y="2524"/>
            <a:ext cx="3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94" name="Equation" r:id="rId21" imgW="622300" imgH="457200" progId="Equation.DSMT4">
                    <p:embed/>
                  </p:oleObj>
                </mc:Choice>
                <mc:Fallback>
                  <p:oleObj name="Equation" r:id="rId21" imgW="6223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2524"/>
                          <a:ext cx="3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9" name="Object 51"/>
            <p:cNvGraphicFramePr>
              <a:graphicFrameLocks noChangeAspect="1"/>
            </p:cNvGraphicFramePr>
            <p:nvPr/>
          </p:nvGraphicFramePr>
          <p:xfrm>
            <a:off x="468" y="2764"/>
            <a:ext cx="3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95" name="Equation" r:id="rId23" imgW="622300" imgH="457200" progId="Equation.DSMT4">
                    <p:embed/>
                  </p:oleObj>
                </mc:Choice>
                <mc:Fallback>
                  <p:oleObj name="Equation" r:id="rId23" imgW="6223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2764"/>
                          <a:ext cx="3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0" name="Line 52"/>
            <p:cNvSpPr>
              <a:spLocks noChangeShapeType="1"/>
            </p:cNvSpPr>
            <p:nvPr/>
          </p:nvSpPr>
          <p:spPr bwMode="auto">
            <a:xfrm>
              <a:off x="816" y="2400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97" name="Group 53"/>
          <p:cNvGrpSpPr>
            <a:grpSpLocks/>
          </p:cNvGrpSpPr>
          <p:nvPr/>
        </p:nvGrpSpPr>
        <p:grpSpPr bwMode="auto">
          <a:xfrm>
            <a:off x="2039939" y="2913064"/>
            <a:ext cx="1838325" cy="896937"/>
            <a:chOff x="259" y="1835"/>
            <a:chExt cx="1158" cy="565"/>
          </a:xfrm>
        </p:grpSpPr>
        <p:graphicFrame>
          <p:nvGraphicFramePr>
            <p:cNvPr id="30775" name="Object 54"/>
            <p:cNvGraphicFramePr>
              <a:graphicFrameLocks noChangeAspect="1"/>
            </p:cNvGraphicFramePr>
            <p:nvPr/>
          </p:nvGraphicFramePr>
          <p:xfrm>
            <a:off x="259" y="1995"/>
            <a:ext cx="1158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96" name="Equation" r:id="rId25" imgW="1358310" imgH="482391" progId="Equation.DSMT4">
                    <p:embed/>
                  </p:oleObj>
                </mc:Choice>
                <mc:Fallback>
                  <p:oleObj name="Equation" r:id="rId25" imgW="1358310" imgH="4823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1995"/>
                          <a:ext cx="1158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6" name="Line 55"/>
            <p:cNvSpPr>
              <a:spLocks noChangeShapeType="1"/>
            </p:cNvSpPr>
            <p:nvPr/>
          </p:nvSpPr>
          <p:spPr bwMode="auto">
            <a:xfrm>
              <a:off x="800" y="1835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00" name="Group 56"/>
          <p:cNvGrpSpPr>
            <a:grpSpLocks/>
          </p:cNvGrpSpPr>
          <p:nvPr/>
        </p:nvGrpSpPr>
        <p:grpSpPr bwMode="auto">
          <a:xfrm>
            <a:off x="4219575" y="2895601"/>
            <a:ext cx="1143000" cy="804863"/>
            <a:chOff x="1632" y="1824"/>
            <a:chExt cx="720" cy="507"/>
          </a:xfrm>
        </p:grpSpPr>
        <p:sp>
          <p:nvSpPr>
            <p:cNvPr id="30772" name="Text Box 57"/>
            <p:cNvSpPr txBox="1">
              <a:spLocks noChangeArrowheads="1"/>
            </p:cNvSpPr>
            <p:nvPr/>
          </p:nvSpPr>
          <p:spPr bwMode="auto">
            <a:xfrm>
              <a:off x="1632" y="2061"/>
              <a:ext cx="720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           </a:t>
              </a:r>
            </a:p>
          </p:txBody>
        </p:sp>
        <p:graphicFrame>
          <p:nvGraphicFramePr>
            <p:cNvPr id="30773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164043"/>
                </p:ext>
              </p:extLst>
            </p:nvPr>
          </p:nvGraphicFramePr>
          <p:xfrm>
            <a:off x="1786" y="2019"/>
            <a:ext cx="45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97" name="Equation" r:id="rId27" imgW="533160" imgH="431640" progId="Equation.DSMT4">
                    <p:embed/>
                  </p:oleObj>
                </mc:Choice>
                <mc:Fallback>
                  <p:oleObj name="Equation" r:id="rId27" imgW="5331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2019"/>
                          <a:ext cx="45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4" name="Line 59"/>
            <p:cNvSpPr>
              <a:spLocks noChangeShapeType="1"/>
            </p:cNvSpPr>
            <p:nvPr/>
          </p:nvSpPr>
          <p:spPr bwMode="auto">
            <a:xfrm>
              <a:off x="1968" y="18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04" name="Group 60"/>
          <p:cNvGrpSpPr>
            <a:grpSpLocks/>
          </p:cNvGrpSpPr>
          <p:nvPr/>
        </p:nvGrpSpPr>
        <p:grpSpPr bwMode="auto">
          <a:xfrm>
            <a:off x="2085975" y="2071689"/>
            <a:ext cx="2667000" cy="808037"/>
            <a:chOff x="288" y="1305"/>
            <a:chExt cx="1680" cy="509"/>
          </a:xfrm>
        </p:grpSpPr>
        <p:sp>
          <p:nvSpPr>
            <p:cNvPr id="30768" name="Text Box 61"/>
            <p:cNvSpPr txBox="1">
              <a:spLocks noChangeArrowheads="1"/>
            </p:cNvSpPr>
            <p:nvPr/>
          </p:nvSpPr>
          <p:spPr bwMode="auto">
            <a:xfrm>
              <a:off x="288" y="1581"/>
              <a:ext cx="1056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用比值法</a:t>
              </a:r>
            </a:p>
          </p:txBody>
        </p:sp>
        <p:sp>
          <p:nvSpPr>
            <p:cNvPr id="30769" name="Line 62"/>
            <p:cNvSpPr>
              <a:spLocks noChangeShapeType="1"/>
            </p:cNvSpPr>
            <p:nvPr/>
          </p:nvSpPr>
          <p:spPr bwMode="auto">
            <a:xfrm>
              <a:off x="816" y="144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Line 63"/>
            <p:cNvSpPr>
              <a:spLocks noChangeShapeType="1"/>
            </p:cNvSpPr>
            <p:nvPr/>
          </p:nvSpPr>
          <p:spPr bwMode="auto">
            <a:xfrm>
              <a:off x="1344" y="1305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Line 64"/>
            <p:cNvSpPr>
              <a:spLocks noChangeShapeType="1"/>
            </p:cNvSpPr>
            <p:nvPr/>
          </p:nvSpPr>
          <p:spPr bwMode="auto">
            <a:xfrm>
              <a:off x="816" y="144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09" name="Group 65"/>
          <p:cNvGrpSpPr>
            <a:grpSpLocks/>
          </p:cNvGrpSpPr>
          <p:nvPr/>
        </p:nvGrpSpPr>
        <p:grpSpPr bwMode="auto">
          <a:xfrm>
            <a:off x="4143375" y="2286001"/>
            <a:ext cx="1219200" cy="593725"/>
            <a:chOff x="1584" y="1440"/>
            <a:chExt cx="768" cy="374"/>
          </a:xfrm>
        </p:grpSpPr>
        <p:sp>
          <p:nvSpPr>
            <p:cNvPr id="30765" name="Text Box 66"/>
            <p:cNvSpPr txBox="1">
              <a:spLocks noChangeArrowheads="1"/>
            </p:cNvSpPr>
            <p:nvPr/>
          </p:nvSpPr>
          <p:spPr bwMode="auto">
            <a:xfrm>
              <a:off x="1584" y="1581"/>
              <a:ext cx="768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</a:t>
              </a:r>
              <a:r>
                <a:rPr lang="zh-CN" altLang="en-US" sz="1800" b="1"/>
                <a:t>令          </a:t>
              </a:r>
            </a:p>
          </p:txBody>
        </p:sp>
        <p:graphicFrame>
          <p:nvGraphicFramePr>
            <p:cNvPr id="30766" name="Object 67"/>
            <p:cNvGraphicFramePr>
              <a:graphicFrameLocks noChangeAspect="1"/>
            </p:cNvGraphicFramePr>
            <p:nvPr/>
          </p:nvGraphicFramePr>
          <p:xfrm>
            <a:off x="1859" y="1562"/>
            <a:ext cx="45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98" name="Equation" r:id="rId29" imgW="444307" imgH="228501" progId="Equation.DSMT4">
                    <p:embed/>
                  </p:oleObj>
                </mc:Choice>
                <mc:Fallback>
                  <p:oleObj name="Equation" r:id="rId29" imgW="444307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1562"/>
                          <a:ext cx="459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7" name="Line 68"/>
            <p:cNvSpPr>
              <a:spLocks noChangeShapeType="1"/>
            </p:cNvSpPr>
            <p:nvPr/>
          </p:nvSpPr>
          <p:spPr bwMode="auto">
            <a:xfrm>
              <a:off x="1968" y="144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13" name="Group 69"/>
          <p:cNvGrpSpPr>
            <a:grpSpLocks/>
          </p:cNvGrpSpPr>
          <p:nvPr/>
        </p:nvGrpSpPr>
        <p:grpSpPr bwMode="auto">
          <a:xfrm>
            <a:off x="5362575" y="1828800"/>
            <a:ext cx="838200" cy="1600200"/>
            <a:chOff x="2352" y="1152"/>
            <a:chExt cx="528" cy="1008"/>
          </a:xfrm>
        </p:grpSpPr>
        <p:sp>
          <p:nvSpPr>
            <p:cNvPr id="30762" name="Line 70"/>
            <p:cNvSpPr>
              <a:spLocks noChangeShapeType="1"/>
            </p:cNvSpPr>
            <p:nvPr/>
          </p:nvSpPr>
          <p:spPr bwMode="auto">
            <a:xfrm>
              <a:off x="2352" y="21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71"/>
            <p:cNvSpPr>
              <a:spLocks noChangeShapeType="1"/>
            </p:cNvSpPr>
            <p:nvPr/>
          </p:nvSpPr>
          <p:spPr bwMode="auto">
            <a:xfrm flipV="1">
              <a:off x="2544" y="115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Line 72"/>
            <p:cNvSpPr>
              <a:spLocks noChangeShapeType="1"/>
            </p:cNvSpPr>
            <p:nvPr/>
          </p:nvSpPr>
          <p:spPr bwMode="auto">
            <a:xfrm>
              <a:off x="2544" y="11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17" name="Group 73"/>
          <p:cNvGrpSpPr>
            <a:grpSpLocks/>
          </p:cNvGrpSpPr>
          <p:nvPr/>
        </p:nvGrpSpPr>
        <p:grpSpPr bwMode="auto">
          <a:xfrm>
            <a:off x="6200775" y="1633538"/>
            <a:ext cx="1447800" cy="500062"/>
            <a:chOff x="2880" y="1029"/>
            <a:chExt cx="912" cy="315"/>
          </a:xfrm>
        </p:grpSpPr>
        <p:sp>
          <p:nvSpPr>
            <p:cNvPr id="30760" name="Text Box 74"/>
            <p:cNvSpPr txBox="1">
              <a:spLocks noChangeArrowheads="1"/>
            </p:cNvSpPr>
            <p:nvPr/>
          </p:nvSpPr>
          <p:spPr bwMode="auto">
            <a:xfrm>
              <a:off x="2880" y="1056"/>
              <a:ext cx="91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            </a:t>
              </a:r>
            </a:p>
          </p:txBody>
        </p:sp>
        <p:graphicFrame>
          <p:nvGraphicFramePr>
            <p:cNvPr id="30761" name="Object 75"/>
            <p:cNvGraphicFramePr>
              <a:graphicFrameLocks noChangeAspect="1"/>
            </p:cNvGraphicFramePr>
            <p:nvPr/>
          </p:nvGraphicFramePr>
          <p:xfrm>
            <a:off x="3108" y="1029"/>
            <a:ext cx="50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99" name="Equation" r:id="rId31" imgW="533169" imgH="431613" progId="Equation.DSMT4">
                    <p:embed/>
                  </p:oleObj>
                </mc:Choice>
                <mc:Fallback>
                  <p:oleObj name="Equation" r:id="rId31" imgW="53316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8" y="1029"/>
                          <a:ext cx="504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820" name="Group 76"/>
          <p:cNvGrpSpPr>
            <a:grpSpLocks/>
          </p:cNvGrpSpPr>
          <p:nvPr/>
        </p:nvGrpSpPr>
        <p:grpSpPr bwMode="auto">
          <a:xfrm>
            <a:off x="6229350" y="2105025"/>
            <a:ext cx="1371600" cy="1066800"/>
            <a:chOff x="2898" y="1326"/>
            <a:chExt cx="864" cy="672"/>
          </a:xfrm>
        </p:grpSpPr>
        <p:sp>
          <p:nvSpPr>
            <p:cNvPr id="30757" name="Text Box 77"/>
            <p:cNvSpPr txBox="1">
              <a:spLocks noChangeArrowheads="1"/>
            </p:cNvSpPr>
            <p:nvPr/>
          </p:nvSpPr>
          <p:spPr bwMode="auto">
            <a:xfrm>
              <a:off x="2898" y="1570"/>
              <a:ext cx="864" cy="4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             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 b="1"/>
            </a:p>
          </p:txBody>
        </p:sp>
        <p:sp>
          <p:nvSpPr>
            <p:cNvPr id="30758" name="Line 78"/>
            <p:cNvSpPr>
              <a:spLocks noChangeShapeType="1"/>
            </p:cNvSpPr>
            <p:nvPr/>
          </p:nvSpPr>
          <p:spPr bwMode="auto">
            <a:xfrm>
              <a:off x="3336" y="132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59" name="Object 79"/>
            <p:cNvGraphicFramePr>
              <a:graphicFrameLocks noChangeAspect="1"/>
            </p:cNvGraphicFramePr>
            <p:nvPr/>
          </p:nvGraphicFramePr>
          <p:xfrm>
            <a:off x="2922" y="1556"/>
            <a:ext cx="780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00" name="Equation" r:id="rId33" imgW="837836" imgH="482391" progId="Equation.DSMT4">
                    <p:embed/>
                  </p:oleObj>
                </mc:Choice>
                <mc:Fallback>
                  <p:oleObj name="Equation" r:id="rId33" imgW="837836" imgH="4823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" y="1556"/>
                          <a:ext cx="780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824" name="Group 80"/>
          <p:cNvGrpSpPr>
            <a:grpSpLocks/>
          </p:cNvGrpSpPr>
          <p:nvPr/>
        </p:nvGrpSpPr>
        <p:grpSpPr bwMode="auto">
          <a:xfrm>
            <a:off x="7648575" y="1828800"/>
            <a:ext cx="990600" cy="1600200"/>
            <a:chOff x="3792" y="1152"/>
            <a:chExt cx="624" cy="1008"/>
          </a:xfrm>
        </p:grpSpPr>
        <p:sp>
          <p:nvSpPr>
            <p:cNvPr id="30754" name="Line 81"/>
            <p:cNvSpPr>
              <a:spLocks noChangeShapeType="1"/>
            </p:cNvSpPr>
            <p:nvPr/>
          </p:nvSpPr>
          <p:spPr bwMode="auto">
            <a:xfrm flipV="1">
              <a:off x="4224" y="115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Line 82"/>
            <p:cNvSpPr>
              <a:spLocks noChangeShapeType="1"/>
            </p:cNvSpPr>
            <p:nvPr/>
          </p:nvSpPr>
          <p:spPr bwMode="auto">
            <a:xfrm flipH="1">
              <a:off x="3792" y="11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Line 83"/>
            <p:cNvSpPr>
              <a:spLocks noChangeShapeType="1"/>
            </p:cNvSpPr>
            <p:nvPr/>
          </p:nvSpPr>
          <p:spPr bwMode="auto">
            <a:xfrm>
              <a:off x="4224" y="21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28" name="Group 84"/>
          <p:cNvGrpSpPr>
            <a:grpSpLocks/>
          </p:cNvGrpSpPr>
          <p:nvPr/>
        </p:nvGrpSpPr>
        <p:grpSpPr bwMode="auto">
          <a:xfrm>
            <a:off x="6219825" y="3152775"/>
            <a:ext cx="1371600" cy="769938"/>
            <a:chOff x="2892" y="1986"/>
            <a:chExt cx="864" cy="485"/>
          </a:xfrm>
        </p:grpSpPr>
        <p:sp>
          <p:nvSpPr>
            <p:cNvPr id="30751" name="Text Box 85"/>
            <p:cNvSpPr txBox="1">
              <a:spLocks noChangeArrowheads="1"/>
            </p:cNvSpPr>
            <p:nvPr/>
          </p:nvSpPr>
          <p:spPr bwMode="auto">
            <a:xfrm>
              <a:off x="2892" y="2211"/>
              <a:ext cx="864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             </a:t>
              </a:r>
            </a:p>
          </p:txBody>
        </p:sp>
        <p:graphicFrame>
          <p:nvGraphicFramePr>
            <p:cNvPr id="30752" name="Object 86"/>
            <p:cNvGraphicFramePr>
              <a:graphicFrameLocks noChangeAspect="1"/>
            </p:cNvGraphicFramePr>
            <p:nvPr/>
          </p:nvGraphicFramePr>
          <p:xfrm>
            <a:off x="3127" y="2205"/>
            <a:ext cx="38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01" name="Equation" r:id="rId35" imgW="444307" imgH="431613" progId="Equation.DSMT4">
                    <p:embed/>
                  </p:oleObj>
                </mc:Choice>
                <mc:Fallback>
                  <p:oleObj name="Equation" r:id="rId35" imgW="444307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2205"/>
                          <a:ext cx="38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3" name="Line 87"/>
            <p:cNvSpPr>
              <a:spLocks noChangeShapeType="1"/>
            </p:cNvSpPr>
            <p:nvPr/>
          </p:nvSpPr>
          <p:spPr bwMode="auto">
            <a:xfrm>
              <a:off x="3330" y="198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6900863" y="136207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9421813" y="136207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805238" y="136207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3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10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1000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000"/>
                                        <p:tgtEl>
                                          <p:spTgt spid="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1000"/>
                                        <p:tgtEl>
                                          <p:spTgt spid="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31748" grpId="0" animBg="1"/>
      <p:bldP spid="31749" grpId="0" animBg="1"/>
      <p:bldP spid="31777" grpId="0" animBg="1"/>
      <p:bldP spid="31832" grpId="0"/>
      <p:bldP spid="31833" grpId="0"/>
      <p:bldP spid="318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Text Box 2"/>
          <p:cNvSpPr txBox="1">
            <a:spLocks noChangeArrowheads="1"/>
          </p:cNvSpPr>
          <p:nvPr/>
        </p:nvSpPr>
        <p:spPr bwMode="auto">
          <a:xfrm>
            <a:off x="1435191" y="1908828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CC"/>
                </a:solidFill>
                <a:ea typeface="黑体" panose="02010609060101010101" pitchFamily="49" charset="-122"/>
              </a:rPr>
              <a:t>1.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代数运算性质</a:t>
            </a:r>
            <a:endParaRPr lang="en-US" altLang="zh-CN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2549616" y="4102100"/>
            <a:ext cx="220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加减法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4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96022"/>
              </p:ext>
            </p:extLst>
          </p:nvPr>
        </p:nvGraphicFramePr>
        <p:xfrm>
          <a:off x="2628900" y="4648200"/>
          <a:ext cx="284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" name="公式" r:id="rId4" imgW="2844800" imgH="1016000" progId="Equation.3">
                  <p:embed/>
                </p:oleObj>
              </mc:Choice>
              <mc:Fallback>
                <p:oleObj name="公式" r:id="rId4" imgW="28448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648200"/>
                        <a:ext cx="2844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538518"/>
              </p:ext>
            </p:extLst>
          </p:nvPr>
        </p:nvGraphicFramePr>
        <p:xfrm>
          <a:off x="5613400" y="4607265"/>
          <a:ext cx="142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8" name="Equation" r:id="rId6" imgW="1422400" imgH="952500" progId="Equation.3">
                  <p:embed/>
                </p:oleObj>
              </mc:Choice>
              <mc:Fallback>
                <p:oleObj name="Equation" r:id="rId6" imgW="14224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4607265"/>
                        <a:ext cx="1422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6254931" y="5624060"/>
            <a:ext cx="274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43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275859"/>
              </p:ext>
            </p:extLst>
          </p:nvPr>
        </p:nvGraphicFramePr>
        <p:xfrm>
          <a:off x="2743200" y="3610462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" name="公式" r:id="rId8" imgW="2578100" imgH="457200" progId="Equation.3">
                  <p:embed/>
                </p:oleObj>
              </mc:Choice>
              <mc:Fallback>
                <p:oleObj name="公式" r:id="rId8" imgW="2578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10462"/>
                        <a:ext cx="236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193355"/>
              </p:ext>
            </p:extLst>
          </p:nvPr>
        </p:nvGraphicFramePr>
        <p:xfrm>
          <a:off x="7406640" y="5664200"/>
          <a:ext cx="21272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0" name="公式" r:id="rId10" imgW="1930400" imgH="457200" progId="Equation.3">
                  <p:embed/>
                </p:oleObj>
              </mc:Choice>
              <mc:Fallback>
                <p:oleObj name="公式" r:id="rId10" imgW="193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6640" y="5664200"/>
                        <a:ext cx="21272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49009"/>
              </p:ext>
            </p:extLst>
          </p:nvPr>
        </p:nvGraphicFramePr>
        <p:xfrm>
          <a:off x="7406640" y="4960144"/>
          <a:ext cx="1714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1" name="Equation" r:id="rId12" imgW="1666718" imgH="343019" progId="Equation.3">
                  <p:embed/>
                </p:oleObj>
              </mc:Choice>
              <mc:Fallback>
                <p:oleObj name="Equation" r:id="rId12" imgW="1666718" imgH="3430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6640" y="4960144"/>
                        <a:ext cx="1714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799941"/>
              </p:ext>
            </p:extLst>
          </p:nvPr>
        </p:nvGraphicFramePr>
        <p:xfrm>
          <a:off x="2956016" y="2321495"/>
          <a:ext cx="3606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2" name="公式" r:id="rId14" imgW="1447800" imgH="520700" progId="Equation.3">
                  <p:embed/>
                </p:oleObj>
              </mc:Choice>
              <mc:Fallback>
                <p:oleObj name="公式" r:id="rId14" imgW="1447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016" y="2321495"/>
                        <a:ext cx="3606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561011" y="1056163"/>
            <a:ext cx="853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5.2</a:t>
            </a:r>
            <a:r>
              <a:rPr lang="zh-CN" altLang="en-US" sz="36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幂级数的运算与性质</a:t>
            </a:r>
            <a:endParaRPr lang="en-US" altLang="zh-CN" sz="3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4364" name="Text Box 12"/>
          <p:cNvSpPr txBox="1">
            <a:spLocks noChangeArrowheads="1"/>
          </p:cNvSpPr>
          <p:nvPr/>
        </p:nvSpPr>
        <p:spPr bwMode="auto">
          <a:xfrm>
            <a:off x="6426926" y="2679476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的收敛半径为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32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3200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1435191" y="2716943"/>
            <a:ext cx="1520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宋体" panose="02010600030101010101" pitchFamily="2" charset="-122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5.3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071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8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4" grpId="0"/>
      <p:bldP spid="484355" grpId="0" autoUpdateAnimBg="0"/>
      <p:bldP spid="484358" grpId="0" autoUpdateAnimBg="0"/>
      <p:bldP spid="484364" grpId="0" autoUpdateAnimBg="0"/>
      <p:bldP spid="399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279" y="1066627"/>
            <a:ext cx="6520452" cy="575405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t">
            <a:normAutofit fontScale="90000"/>
          </a:bodyPr>
          <a:lstStyle/>
          <a:p>
            <a:pPr algn="l">
              <a:defRPr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</a:t>
            </a:r>
            <a:r>
              <a:rPr lang="zh-CN" altLang="en-US" sz="3600" b="1" dirty="0">
                <a:solidFill>
                  <a:srgbClr val="FF0000"/>
                </a:solidFill>
              </a:rPr>
              <a:t>幂级数的收敛半径与收敛域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111239" y="1799748"/>
            <a:ext cx="1486989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定义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757530"/>
              </p:ext>
            </p:extLst>
          </p:nvPr>
        </p:nvGraphicFramePr>
        <p:xfrm>
          <a:off x="2369457" y="2697205"/>
          <a:ext cx="3378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7" name="Equation" r:id="rId4" imgW="3333795" imgH="905041" progId="Equation.DSMT4">
                  <p:embed/>
                </p:oleObj>
              </mc:Choice>
              <mc:Fallback>
                <p:oleObj name="Equation" r:id="rId4" imgW="3333795" imgH="90504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457" y="2697205"/>
                        <a:ext cx="3378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924957" y="36426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收敛性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87154"/>
              </p:ext>
            </p:extLst>
          </p:nvPr>
        </p:nvGraphicFramePr>
        <p:xfrm>
          <a:off x="2781300" y="4097894"/>
          <a:ext cx="5156200" cy="89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8" name="Equation" r:id="rId6" imgW="5461000" imgH="952500" progId="Equation.DSMT4">
                  <p:embed/>
                </p:oleObj>
              </mc:Choice>
              <mc:Fallback>
                <p:oleObj name="Equation" r:id="rId6" imgW="54610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4097894"/>
                        <a:ext cx="5156200" cy="89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457795"/>
              </p:ext>
            </p:extLst>
          </p:nvPr>
        </p:nvGraphicFramePr>
        <p:xfrm>
          <a:off x="2781300" y="5144349"/>
          <a:ext cx="2378891" cy="43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9" name="公式" r:id="rId8" imgW="2616200" imgH="482600" progId="Equation.3">
                  <p:embed/>
                </p:oleObj>
              </mc:Choice>
              <mc:Fallback>
                <p:oleObj name="公式" r:id="rId8" imgW="2616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5144349"/>
                        <a:ext cx="2378891" cy="437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338343"/>
              </p:ext>
            </p:extLst>
          </p:nvPr>
        </p:nvGraphicFramePr>
        <p:xfrm>
          <a:off x="5359400" y="5169568"/>
          <a:ext cx="2241731" cy="41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70" name="公式" r:id="rId10" imgW="2616200" imgH="482600" progId="Equation.3">
                  <p:embed/>
                </p:oleObj>
              </mc:Choice>
              <mc:Fallback>
                <p:oleObj name="公式" r:id="rId10" imgW="2616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5169568"/>
                        <a:ext cx="2241731" cy="41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59460"/>
              </p:ext>
            </p:extLst>
          </p:nvPr>
        </p:nvGraphicFramePr>
        <p:xfrm>
          <a:off x="2781300" y="5819310"/>
          <a:ext cx="2078083" cy="432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71" name="公式" r:id="rId12" imgW="2197100" imgH="457200" progId="Equation.3">
                  <p:embed/>
                </p:oleObj>
              </mc:Choice>
              <mc:Fallback>
                <p:oleObj name="公式" r:id="rId12" imgW="219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5819310"/>
                        <a:ext cx="2078083" cy="432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875717"/>
              </p:ext>
            </p:extLst>
          </p:nvPr>
        </p:nvGraphicFramePr>
        <p:xfrm>
          <a:off x="5047751" y="5866215"/>
          <a:ext cx="3613785" cy="418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72" name="公式" r:id="rId14" imgW="3949700" imgH="457200" progId="Equation.3">
                  <p:embed/>
                </p:oleObj>
              </mc:Choice>
              <mc:Fallback>
                <p:oleObj name="公式" r:id="rId14" imgW="3949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751" y="5866215"/>
                        <a:ext cx="3613785" cy="418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829033"/>
              </p:ext>
            </p:extLst>
          </p:nvPr>
        </p:nvGraphicFramePr>
        <p:xfrm>
          <a:off x="3599475" y="1628995"/>
          <a:ext cx="4460875" cy="96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73" name="Equation" r:id="rId16" imgW="1993680" imgH="431640" progId="Equation.DSMT4">
                  <p:embed/>
                </p:oleObj>
              </mc:Choice>
              <mc:Fallback>
                <p:oleObj name="Equation" r:id="rId16" imgW="199368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475" y="1628995"/>
                        <a:ext cx="4460875" cy="968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37500" y="1814369"/>
            <a:ext cx="15510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sng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cs typeface="Times New Roman" panose="02020603050405020304" pitchFamily="18" charset="0"/>
              </a:rPr>
              <a:t>幂级数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79161" y="2977357"/>
            <a:ext cx="3617685" cy="527511"/>
            <a:chOff x="6067879" y="2516198"/>
            <a:chExt cx="3617685" cy="527511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8484892"/>
                </p:ext>
              </p:extLst>
            </p:nvPr>
          </p:nvGraphicFramePr>
          <p:xfrm>
            <a:off x="6067879" y="2554092"/>
            <a:ext cx="1482452" cy="489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74" name="Equation" r:id="rId18" imgW="685800" imgH="228600" progId="Equation.DSMT4">
                    <p:embed/>
                  </p:oleObj>
                </mc:Choice>
                <mc:Fallback>
                  <p:oleObj name="Equation" r:id="rId18" imgW="6858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7879" y="2554092"/>
                          <a:ext cx="1482452" cy="48961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7421335" y="2516198"/>
              <a:ext cx="226422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sng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幂级数系数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808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3" grpId="0" autoUpdateAnimBg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438400" y="926308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乘法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82535"/>
              </p:ext>
            </p:extLst>
          </p:nvPr>
        </p:nvGraphicFramePr>
        <p:xfrm>
          <a:off x="2539524" y="1465264"/>
          <a:ext cx="3213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59" name="公式" r:id="rId4" imgW="3213100" imgH="1016000" progId="Equation.3">
                  <p:embed/>
                </p:oleObj>
              </mc:Choice>
              <mc:Fallback>
                <p:oleObj name="公式" r:id="rId4" imgW="32131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524" y="1465264"/>
                        <a:ext cx="3213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45285"/>
              </p:ext>
            </p:extLst>
          </p:nvPr>
        </p:nvGraphicFramePr>
        <p:xfrm>
          <a:off x="5746750" y="1455039"/>
          <a:ext cx="1574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60" name="公式" r:id="rId6" imgW="1574800" imgH="952500" progId="Equation.3">
                  <p:embed/>
                </p:oleObj>
              </mc:Choice>
              <mc:Fallback>
                <p:oleObj name="公式" r:id="rId6" imgW="1574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1455039"/>
                        <a:ext cx="1574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038072"/>
              </p:ext>
            </p:extLst>
          </p:nvPr>
        </p:nvGraphicFramePr>
        <p:xfrm>
          <a:off x="7680235" y="1715294"/>
          <a:ext cx="1879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61" name="公式" r:id="rId8" imgW="1879600" imgH="431800" progId="Equation.3">
                  <p:embed/>
                </p:oleObj>
              </mc:Choice>
              <mc:Fallback>
                <p:oleObj name="公式" r:id="rId8" imgW="1879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235" y="1715294"/>
                        <a:ext cx="1879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2941638" y="25146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b="1">
                <a:solidFill>
                  <a:schemeClr val="tx1"/>
                </a:solidFill>
                <a:ea typeface="宋体" panose="02010600030101010101" pitchFamily="2" charset="-122"/>
              </a:rPr>
              <a:t>(其中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488248"/>
              </p:ext>
            </p:extLst>
          </p:nvPr>
        </p:nvGraphicFramePr>
        <p:xfrm>
          <a:off x="3943713" y="2566195"/>
          <a:ext cx="510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62" name="公式" r:id="rId10" imgW="5105400" imgH="457200" progId="Equation.3">
                  <p:embed/>
                </p:oleObj>
              </mc:Choice>
              <mc:Fallback>
                <p:oleObj name="公式" r:id="rId10" imgW="510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713" y="2566195"/>
                        <a:ext cx="510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05200" y="3481388"/>
            <a:ext cx="4648200" cy="2767012"/>
            <a:chOff x="1728" y="1056"/>
            <a:chExt cx="2928" cy="1743"/>
          </a:xfrm>
        </p:grpSpPr>
        <p:graphicFrame>
          <p:nvGraphicFramePr>
            <p:cNvPr id="23575" name="Object 9"/>
            <p:cNvGraphicFramePr>
              <a:graphicFrameLocks noChangeAspect="1"/>
            </p:cNvGraphicFramePr>
            <p:nvPr/>
          </p:nvGraphicFramePr>
          <p:xfrm>
            <a:off x="1776" y="10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63" name="公式" r:id="rId12" imgW="660400" imgH="457200" progId="Equation.3">
                    <p:embed/>
                  </p:oleObj>
                </mc:Choice>
                <mc:Fallback>
                  <p:oleObj name="公式" r:id="rId12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0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6" name="Object 10"/>
            <p:cNvGraphicFramePr>
              <a:graphicFrameLocks noChangeAspect="1"/>
            </p:cNvGraphicFramePr>
            <p:nvPr/>
          </p:nvGraphicFramePr>
          <p:xfrm>
            <a:off x="2504" y="1056"/>
            <a:ext cx="39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64" name="公式" r:id="rId14" imgW="634725" imgH="457002" progId="Equation.3">
                    <p:embed/>
                  </p:oleObj>
                </mc:Choice>
                <mc:Fallback>
                  <p:oleObj name="公式" r:id="rId14" imgW="634725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1056"/>
                          <a:ext cx="39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7" name="Object 11"/>
            <p:cNvGraphicFramePr>
              <a:graphicFrameLocks noChangeAspect="1"/>
            </p:cNvGraphicFramePr>
            <p:nvPr/>
          </p:nvGraphicFramePr>
          <p:xfrm>
            <a:off x="3168" y="10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65" name="公式" r:id="rId16" imgW="660400" imgH="457200" progId="Equation.3">
                    <p:embed/>
                  </p:oleObj>
                </mc:Choice>
                <mc:Fallback>
                  <p:oleObj name="公式" r:id="rId16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0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12"/>
            <p:cNvGraphicFramePr>
              <a:graphicFrameLocks noChangeAspect="1"/>
            </p:cNvGraphicFramePr>
            <p:nvPr/>
          </p:nvGraphicFramePr>
          <p:xfrm>
            <a:off x="3792" y="10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66" name="公式" r:id="rId18" imgW="660400" imgH="457200" progId="Equation.3">
                    <p:embed/>
                  </p:oleObj>
                </mc:Choice>
                <mc:Fallback>
                  <p:oleObj name="公式" r:id="rId18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0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9" name="Object 13"/>
            <p:cNvGraphicFramePr>
              <a:graphicFrameLocks noChangeAspect="1"/>
            </p:cNvGraphicFramePr>
            <p:nvPr/>
          </p:nvGraphicFramePr>
          <p:xfrm>
            <a:off x="1752" y="1488"/>
            <a:ext cx="39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67" name="公式" r:id="rId20" imgW="634725" imgH="457002" progId="Equation.3">
                    <p:embed/>
                  </p:oleObj>
                </mc:Choice>
                <mc:Fallback>
                  <p:oleObj name="公式" r:id="rId20" imgW="634725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1488"/>
                          <a:ext cx="39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0" name="Object 14"/>
            <p:cNvGraphicFramePr>
              <a:graphicFrameLocks noChangeAspect="1"/>
            </p:cNvGraphicFramePr>
            <p:nvPr/>
          </p:nvGraphicFramePr>
          <p:xfrm>
            <a:off x="2508" y="1488"/>
            <a:ext cx="3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68" name="公式" r:id="rId22" imgW="622300" imgH="457200" progId="Equation.3">
                    <p:embed/>
                  </p:oleObj>
                </mc:Choice>
                <mc:Fallback>
                  <p:oleObj name="公式" r:id="rId22" imgW="6223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" y="1488"/>
                          <a:ext cx="39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1" name="Object 15"/>
            <p:cNvGraphicFramePr>
              <a:graphicFrameLocks noChangeAspect="1"/>
            </p:cNvGraphicFramePr>
            <p:nvPr/>
          </p:nvGraphicFramePr>
          <p:xfrm>
            <a:off x="3124" y="1488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69" name="公式" r:id="rId24" imgW="647700" imgH="457200" progId="Equation.3">
                    <p:embed/>
                  </p:oleObj>
                </mc:Choice>
                <mc:Fallback>
                  <p:oleObj name="公式" r:id="rId24" imgW="6477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1488"/>
                          <a:ext cx="4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2" name="Object 16"/>
            <p:cNvGraphicFramePr>
              <a:graphicFrameLocks noChangeAspect="1"/>
            </p:cNvGraphicFramePr>
            <p:nvPr/>
          </p:nvGraphicFramePr>
          <p:xfrm>
            <a:off x="3796" y="1488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70" name="公式" r:id="rId26" imgW="647700" imgH="457200" progId="Equation.3">
                    <p:embed/>
                  </p:oleObj>
                </mc:Choice>
                <mc:Fallback>
                  <p:oleObj name="公式" r:id="rId26" imgW="6477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6" y="1488"/>
                          <a:ext cx="4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3" name="Object 17"/>
            <p:cNvGraphicFramePr>
              <a:graphicFrameLocks noChangeAspect="1"/>
            </p:cNvGraphicFramePr>
            <p:nvPr/>
          </p:nvGraphicFramePr>
          <p:xfrm>
            <a:off x="1728" y="187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71" name="公式" r:id="rId28" imgW="660400" imgH="457200" progId="Equation.3">
                    <p:embed/>
                  </p:oleObj>
                </mc:Choice>
                <mc:Fallback>
                  <p:oleObj name="公式" r:id="rId28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872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4" name="Object 18"/>
            <p:cNvGraphicFramePr>
              <a:graphicFrameLocks noChangeAspect="1"/>
            </p:cNvGraphicFramePr>
            <p:nvPr/>
          </p:nvGraphicFramePr>
          <p:xfrm>
            <a:off x="2500" y="1872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72" name="公式" r:id="rId30" imgW="647700" imgH="457200" progId="Equation.3">
                    <p:embed/>
                  </p:oleObj>
                </mc:Choice>
                <mc:Fallback>
                  <p:oleObj name="公式" r:id="rId30" imgW="6477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1872"/>
                          <a:ext cx="4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5" name="Object 19"/>
            <p:cNvGraphicFramePr>
              <a:graphicFrameLocks noChangeAspect="1"/>
            </p:cNvGraphicFramePr>
            <p:nvPr/>
          </p:nvGraphicFramePr>
          <p:xfrm>
            <a:off x="3120" y="187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73" name="公式" r:id="rId32" imgW="660400" imgH="457200" progId="Equation.3">
                    <p:embed/>
                  </p:oleObj>
                </mc:Choice>
                <mc:Fallback>
                  <p:oleObj name="公式" r:id="rId32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872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6" name="Object 20"/>
            <p:cNvGraphicFramePr>
              <a:graphicFrameLocks noChangeAspect="1"/>
            </p:cNvGraphicFramePr>
            <p:nvPr/>
          </p:nvGraphicFramePr>
          <p:xfrm>
            <a:off x="3792" y="187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74" name="公式" r:id="rId34" imgW="660400" imgH="457200" progId="Equation.3">
                    <p:embed/>
                  </p:oleObj>
                </mc:Choice>
                <mc:Fallback>
                  <p:oleObj name="公式" r:id="rId34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872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7" name="Object 21"/>
            <p:cNvGraphicFramePr>
              <a:graphicFrameLocks noChangeAspect="1"/>
            </p:cNvGraphicFramePr>
            <p:nvPr/>
          </p:nvGraphicFramePr>
          <p:xfrm>
            <a:off x="1728" y="22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75" name="公式" r:id="rId36" imgW="660400" imgH="457200" progId="Equation.3">
                    <p:embed/>
                  </p:oleObj>
                </mc:Choice>
                <mc:Fallback>
                  <p:oleObj name="公式" r:id="rId36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2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8" name="Object 22"/>
            <p:cNvGraphicFramePr>
              <a:graphicFrameLocks noChangeAspect="1"/>
            </p:cNvGraphicFramePr>
            <p:nvPr/>
          </p:nvGraphicFramePr>
          <p:xfrm>
            <a:off x="2500" y="2256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76" name="公式" r:id="rId38" imgW="647700" imgH="457200" progId="Equation.3">
                    <p:embed/>
                  </p:oleObj>
                </mc:Choice>
                <mc:Fallback>
                  <p:oleObj name="公式" r:id="rId38" imgW="6477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2256"/>
                          <a:ext cx="4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9" name="Object 23"/>
            <p:cNvGraphicFramePr>
              <a:graphicFrameLocks noChangeAspect="1"/>
            </p:cNvGraphicFramePr>
            <p:nvPr/>
          </p:nvGraphicFramePr>
          <p:xfrm>
            <a:off x="3120" y="2256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77" name="公式" r:id="rId40" imgW="660400" imgH="457200" progId="Equation.3">
                    <p:embed/>
                  </p:oleObj>
                </mc:Choice>
                <mc:Fallback>
                  <p:oleObj name="公式" r:id="rId40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56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0" name="Object 24"/>
            <p:cNvGraphicFramePr>
              <a:graphicFrameLocks noChangeAspect="1"/>
            </p:cNvGraphicFramePr>
            <p:nvPr/>
          </p:nvGraphicFramePr>
          <p:xfrm>
            <a:off x="3760" y="2304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78" name="公式" r:id="rId42" imgW="660400" imgH="457200" progId="Equation.3">
                    <p:embed/>
                  </p:oleObj>
                </mc:Choice>
                <mc:Fallback>
                  <p:oleObj name="公式" r:id="rId42" imgW="66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" y="2304"/>
                          <a:ext cx="4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1" name="Object 25"/>
            <p:cNvGraphicFramePr>
              <a:graphicFrameLocks noChangeAspect="1"/>
            </p:cNvGraphicFramePr>
            <p:nvPr/>
          </p:nvGraphicFramePr>
          <p:xfrm>
            <a:off x="4416" y="1200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79" name="公式" r:id="rId44" imgW="355292" imgH="101512" progId="Equation.3">
                    <p:embed/>
                  </p:oleObj>
                </mc:Choice>
                <mc:Fallback>
                  <p:oleObj name="公式" r:id="rId44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200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2" name="Object 26"/>
            <p:cNvGraphicFramePr>
              <a:graphicFrameLocks noChangeAspect="1"/>
            </p:cNvGraphicFramePr>
            <p:nvPr/>
          </p:nvGraphicFramePr>
          <p:xfrm>
            <a:off x="4433" y="201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80" name="公式" r:id="rId46" imgW="355292" imgH="101512" progId="Equation.3">
                    <p:embed/>
                  </p:oleObj>
                </mc:Choice>
                <mc:Fallback>
                  <p:oleObj name="公式" r:id="rId46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2016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3" name="Object 27"/>
            <p:cNvGraphicFramePr>
              <a:graphicFrameLocks noChangeAspect="1"/>
            </p:cNvGraphicFramePr>
            <p:nvPr/>
          </p:nvGraphicFramePr>
          <p:xfrm>
            <a:off x="3857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81" name="公式" r:id="rId47" imgW="355292" imgH="101512" progId="Equation.3">
                    <p:embed/>
                  </p:oleObj>
                </mc:Choice>
                <mc:Fallback>
                  <p:oleObj name="公式" r:id="rId47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4" name="Object 28"/>
            <p:cNvGraphicFramePr>
              <a:graphicFrameLocks noChangeAspect="1"/>
            </p:cNvGraphicFramePr>
            <p:nvPr/>
          </p:nvGraphicFramePr>
          <p:xfrm>
            <a:off x="3216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82" name="公式" r:id="rId48" imgW="355292" imgH="101512" progId="Equation.3">
                    <p:embed/>
                  </p:oleObj>
                </mc:Choice>
                <mc:Fallback>
                  <p:oleObj name="公式" r:id="rId48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5" name="Object 29"/>
            <p:cNvGraphicFramePr>
              <a:graphicFrameLocks noChangeAspect="1"/>
            </p:cNvGraphicFramePr>
            <p:nvPr/>
          </p:nvGraphicFramePr>
          <p:xfrm>
            <a:off x="2561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83" name="公式" r:id="rId49" imgW="355292" imgH="101512" progId="Equation.3">
                    <p:embed/>
                  </p:oleObj>
                </mc:Choice>
                <mc:Fallback>
                  <p:oleObj name="公式" r:id="rId49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1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6" name="Object 30"/>
            <p:cNvGraphicFramePr>
              <a:graphicFrameLocks noChangeAspect="1"/>
            </p:cNvGraphicFramePr>
            <p:nvPr/>
          </p:nvGraphicFramePr>
          <p:xfrm>
            <a:off x="1824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84" name="公式" r:id="rId50" imgW="355292" imgH="101512" progId="Equation.3">
                    <p:embed/>
                  </p:oleObj>
                </mc:Choice>
                <mc:Fallback>
                  <p:oleObj name="公式" r:id="rId50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7" name="Object 31"/>
            <p:cNvGraphicFramePr>
              <a:graphicFrameLocks noChangeAspect="1"/>
            </p:cNvGraphicFramePr>
            <p:nvPr/>
          </p:nvGraphicFramePr>
          <p:xfrm>
            <a:off x="4433" y="1632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85" name="公式" r:id="rId51" imgW="355292" imgH="101512" progId="Equation.3">
                    <p:embed/>
                  </p:oleObj>
                </mc:Choice>
                <mc:Fallback>
                  <p:oleObj name="公式" r:id="rId51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1632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8" name="Object 32"/>
            <p:cNvGraphicFramePr>
              <a:graphicFrameLocks noChangeAspect="1"/>
            </p:cNvGraphicFramePr>
            <p:nvPr/>
          </p:nvGraphicFramePr>
          <p:xfrm>
            <a:off x="4416" y="2400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86" name="公式" r:id="rId52" imgW="355292" imgH="101512" progId="Equation.3">
                    <p:embed/>
                  </p:oleObj>
                </mc:Choice>
                <mc:Fallback>
                  <p:oleObj name="公式" r:id="rId52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00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9" name="Object 33"/>
            <p:cNvGraphicFramePr>
              <a:graphicFrameLocks noChangeAspect="1"/>
            </p:cNvGraphicFramePr>
            <p:nvPr/>
          </p:nvGraphicFramePr>
          <p:xfrm>
            <a:off x="4433" y="273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87" name="公式" r:id="rId53" imgW="355292" imgH="101512" progId="Equation.3">
                    <p:embed/>
                  </p:oleObj>
                </mc:Choice>
                <mc:Fallback>
                  <p:oleObj name="公式" r:id="rId53" imgW="355292" imgH="10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2736"/>
                          <a:ext cx="223" cy="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038600" y="3810001"/>
            <a:ext cx="2743200" cy="2289175"/>
            <a:chOff x="2112" y="1296"/>
            <a:chExt cx="1728" cy="1442"/>
          </a:xfrm>
        </p:grpSpPr>
        <p:sp>
          <p:nvSpPr>
            <p:cNvPr id="23564" name="Line 35"/>
            <p:cNvSpPr>
              <a:spLocks noChangeShapeType="1"/>
            </p:cNvSpPr>
            <p:nvPr/>
          </p:nvSpPr>
          <p:spPr bwMode="auto">
            <a:xfrm flipH="1">
              <a:off x="2160" y="134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36"/>
            <p:cNvSpPr>
              <a:spLocks noChangeShapeType="1"/>
            </p:cNvSpPr>
            <p:nvPr/>
          </p:nvSpPr>
          <p:spPr bwMode="auto">
            <a:xfrm flipH="1">
              <a:off x="2832" y="134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37"/>
            <p:cNvSpPr>
              <a:spLocks noChangeShapeType="1"/>
            </p:cNvSpPr>
            <p:nvPr/>
          </p:nvSpPr>
          <p:spPr bwMode="auto">
            <a:xfrm flipH="1">
              <a:off x="2112" y="1776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38"/>
            <p:cNvSpPr>
              <a:spLocks noChangeShapeType="1"/>
            </p:cNvSpPr>
            <p:nvPr/>
          </p:nvSpPr>
          <p:spPr bwMode="auto">
            <a:xfrm flipH="1">
              <a:off x="3504" y="1296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39"/>
            <p:cNvSpPr>
              <a:spLocks noChangeShapeType="1"/>
            </p:cNvSpPr>
            <p:nvPr/>
          </p:nvSpPr>
          <p:spPr bwMode="auto">
            <a:xfrm flipH="1">
              <a:off x="2160" y="2160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40"/>
            <p:cNvSpPr>
              <a:spLocks noChangeShapeType="1"/>
            </p:cNvSpPr>
            <p:nvPr/>
          </p:nvSpPr>
          <p:spPr bwMode="auto">
            <a:xfrm flipH="1">
              <a:off x="2832" y="177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41"/>
            <p:cNvSpPr>
              <a:spLocks noChangeShapeType="1"/>
            </p:cNvSpPr>
            <p:nvPr/>
          </p:nvSpPr>
          <p:spPr bwMode="auto">
            <a:xfrm flipH="1">
              <a:off x="3504" y="2160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42"/>
            <p:cNvSpPr>
              <a:spLocks noChangeShapeType="1"/>
            </p:cNvSpPr>
            <p:nvPr/>
          </p:nvSpPr>
          <p:spPr bwMode="auto">
            <a:xfrm flipH="1">
              <a:off x="2832" y="2158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43"/>
            <p:cNvSpPr>
              <a:spLocks noChangeShapeType="1"/>
            </p:cNvSpPr>
            <p:nvPr/>
          </p:nvSpPr>
          <p:spPr bwMode="auto">
            <a:xfrm flipH="1">
              <a:off x="3504" y="1728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44"/>
            <p:cNvSpPr>
              <a:spLocks noChangeShapeType="1"/>
            </p:cNvSpPr>
            <p:nvPr/>
          </p:nvSpPr>
          <p:spPr bwMode="auto">
            <a:xfrm flipH="1">
              <a:off x="2112" y="2542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45"/>
            <p:cNvSpPr>
              <a:spLocks noChangeShapeType="1"/>
            </p:cNvSpPr>
            <p:nvPr/>
          </p:nvSpPr>
          <p:spPr bwMode="auto">
            <a:xfrm flipH="1">
              <a:off x="2832" y="254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66" name="Text Box 46"/>
          <p:cNvSpPr txBox="1">
            <a:spLocks noChangeArrowheads="1"/>
          </p:cNvSpPr>
          <p:nvPr/>
        </p:nvSpPr>
        <p:spPr bwMode="auto">
          <a:xfrm>
            <a:off x="2514600" y="3581401"/>
            <a:ext cx="609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宋体" panose="02010600030101010101" pitchFamily="2" charset="-122"/>
              </a:rPr>
              <a:t>柯西乘积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6367" name="Object 47"/>
          <p:cNvGraphicFramePr>
            <a:graphicFrameLocks noChangeAspect="1"/>
          </p:cNvGraphicFramePr>
          <p:nvPr/>
        </p:nvGraphicFramePr>
        <p:xfrm>
          <a:off x="3924300" y="3048001"/>
          <a:ext cx="41529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88" name="公式" r:id="rId54" imgW="4105118" imgH="447682" progId="Equation.3">
                  <p:embed/>
                </p:oleObj>
              </mc:Choice>
              <mc:Fallback>
                <p:oleObj name="公式" r:id="rId54" imgW="4105118" imgH="4476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048001"/>
                        <a:ext cx="41529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499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utoUpdateAnimBg="0"/>
      <p:bldP spid="5636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/>
          <p:cNvGrpSpPr>
            <a:grpSpLocks/>
          </p:cNvGrpSpPr>
          <p:nvPr/>
        </p:nvGrpSpPr>
        <p:grpSpPr bwMode="auto">
          <a:xfrm>
            <a:off x="916820" y="1126212"/>
            <a:ext cx="10265321" cy="5117666"/>
            <a:chOff x="469" y="480"/>
            <a:chExt cx="5341" cy="4118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356011" y="1356446"/>
            <a:ext cx="8973144" cy="1244880"/>
            <a:chOff x="1156278" y="521280"/>
            <a:chExt cx="8973144" cy="124488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5496689"/>
                </p:ext>
              </p:extLst>
            </p:nvPr>
          </p:nvGraphicFramePr>
          <p:xfrm>
            <a:off x="7083978" y="521280"/>
            <a:ext cx="1139673" cy="920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69" name="Equation" r:id="rId3" imgW="533160" imgH="431640" progId="Equation.DSMT4">
                    <p:embed/>
                  </p:oleObj>
                </mc:Choice>
                <mc:Fallback>
                  <p:oleObj name="Equation" r:id="rId3" imgW="533160" imgH="4316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3978" y="521280"/>
                          <a:ext cx="1139673" cy="9206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7744355"/>
                </p:ext>
              </p:extLst>
            </p:nvPr>
          </p:nvGraphicFramePr>
          <p:xfrm>
            <a:off x="2012334" y="1293969"/>
            <a:ext cx="1074737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0" name="Equation" r:id="rId5" imgW="431640" imgH="177480" progId="Equation.DSMT4">
                    <p:embed/>
                  </p:oleObj>
                </mc:Choice>
                <mc:Fallback>
                  <p:oleObj name="Equation" r:id="rId5" imgW="431640" imgH="1774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334" y="1293969"/>
                          <a:ext cx="1074737" cy="4492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17"/>
            <p:cNvSpPr>
              <a:spLocks noChangeArrowheads="1"/>
            </p:cNvSpPr>
            <p:nvPr/>
          </p:nvSpPr>
          <p:spPr bwMode="auto">
            <a:xfrm>
              <a:off x="1156278" y="741485"/>
              <a:ext cx="60436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5.4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（内闭一致收敛性）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若幂级数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8141377" y="681915"/>
              <a:ext cx="19880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的收敛半径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108230" y="1242940"/>
              <a:ext cx="6079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62397" y="2592268"/>
            <a:ext cx="8966758" cy="565292"/>
            <a:chOff x="1111895" y="1842907"/>
            <a:chExt cx="8966758" cy="565292"/>
          </a:xfrm>
        </p:grpSpPr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1111895" y="1884979"/>
              <a:ext cx="38507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幂级数在任意闭区间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2686395"/>
                </p:ext>
              </p:extLst>
            </p:nvPr>
          </p:nvGraphicFramePr>
          <p:xfrm>
            <a:off x="5113323" y="1908334"/>
            <a:ext cx="2540491" cy="448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1" name="Equation" r:id="rId7" imgW="1129810" imgH="203112" progId="Equation.DSMT4">
                    <p:embed/>
                  </p:oleObj>
                </mc:Choice>
                <mc:Fallback>
                  <p:oleObj name="Equation" r:id="rId7" imgW="1129810" imgH="203112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323" y="1908334"/>
                          <a:ext cx="2540491" cy="4483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7176576" y="1842907"/>
              <a:ext cx="290207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indent="4587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4587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上都一致收敛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62397" y="3043118"/>
            <a:ext cx="8716256" cy="1044133"/>
            <a:chOff x="1102201" y="2665752"/>
            <a:chExt cx="8716256" cy="1044133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8212076"/>
                </p:ext>
              </p:extLst>
            </p:nvPr>
          </p:nvGraphicFramePr>
          <p:xfrm>
            <a:off x="2121607" y="2745214"/>
            <a:ext cx="1221916" cy="964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2" name="Equation" r:id="rId9" imgW="545863" imgH="431613" progId="Equation.DSMT4">
                    <p:embed/>
                  </p:oleObj>
                </mc:Choice>
                <mc:Fallback>
                  <p:oleObj name="Equation" r:id="rId9" imgW="545863" imgH="431613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1607" y="2745214"/>
                          <a:ext cx="1221916" cy="9646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1276670"/>
                </p:ext>
              </p:extLst>
            </p:nvPr>
          </p:nvGraphicFramePr>
          <p:xfrm>
            <a:off x="5962850" y="2665752"/>
            <a:ext cx="1196008" cy="1044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3" name="Equation" r:id="rId11" imgW="596900" imgH="520700" progId="Equation.DSMT4">
                    <p:embed/>
                  </p:oleObj>
                </mc:Choice>
                <mc:Fallback>
                  <p:oleObj name="Equation" r:id="rId11" imgW="596900" imgH="5207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850" y="2665752"/>
                          <a:ext cx="1196008" cy="10441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4728382"/>
                </p:ext>
              </p:extLst>
            </p:nvPr>
          </p:nvGraphicFramePr>
          <p:xfrm>
            <a:off x="8837314" y="2969780"/>
            <a:ext cx="981143" cy="438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4" name="Equation" r:id="rId13" imgW="444307" imgH="203112" progId="Equation.DSMT4">
                    <p:embed/>
                  </p:oleObj>
                </mc:Choice>
                <mc:Fallback>
                  <p:oleObj name="Equation" r:id="rId13" imgW="444307" imgH="203112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7314" y="2969780"/>
                          <a:ext cx="981143" cy="43838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1102201" y="2978450"/>
              <a:ext cx="96532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380766" y="2952725"/>
              <a:ext cx="27093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收敛，则幂级数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6727409" y="2910231"/>
              <a:ext cx="201401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indent="382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3825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在闭区间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1253583" y="4010897"/>
            <a:ext cx="2464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82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上一致收敛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395660" y="4438037"/>
            <a:ext cx="9139783" cy="1075061"/>
            <a:chOff x="1156278" y="4439775"/>
            <a:chExt cx="9139783" cy="1075061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9682783"/>
                </p:ext>
              </p:extLst>
            </p:nvPr>
          </p:nvGraphicFramePr>
          <p:xfrm>
            <a:off x="2198219" y="4534296"/>
            <a:ext cx="1743182" cy="980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5" name="Equation" r:id="rId15" imgW="761669" imgH="431613" progId="Equation.DSMT4">
                    <p:embed/>
                  </p:oleObj>
                </mc:Choice>
                <mc:Fallback>
                  <p:oleObj name="Equation" r:id="rId15" imgW="761669" imgH="431613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219" y="4534296"/>
                          <a:ext cx="1743182" cy="9805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3111904"/>
                </p:ext>
              </p:extLst>
            </p:nvPr>
          </p:nvGraphicFramePr>
          <p:xfrm>
            <a:off x="6554051" y="4439775"/>
            <a:ext cx="1180364" cy="1030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6" name="Equation" r:id="rId17" imgW="596900" imgH="520700" progId="Equation.DSMT4">
                    <p:embed/>
                  </p:oleObj>
                </mc:Choice>
                <mc:Fallback>
                  <p:oleObj name="Equation" r:id="rId17" imgW="596900" imgH="5207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4051" y="4439775"/>
                          <a:ext cx="1180364" cy="103047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6767372"/>
                </p:ext>
              </p:extLst>
            </p:nvPr>
          </p:nvGraphicFramePr>
          <p:xfrm>
            <a:off x="9203524" y="4762956"/>
            <a:ext cx="1092537" cy="468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7" name="Equation" r:id="rId18" imgW="469696" imgH="203112" progId="Equation.DSMT4">
                    <p:embed/>
                  </p:oleObj>
                </mc:Choice>
                <mc:Fallback>
                  <p:oleObj name="Equation" r:id="rId18" imgW="469696" imgH="203112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3524" y="4762956"/>
                          <a:ext cx="1092537" cy="46823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40"/>
            <p:cNvSpPr>
              <a:spLocks noChangeArrowheads="1"/>
            </p:cNvSpPr>
            <p:nvPr/>
          </p:nvSpPr>
          <p:spPr bwMode="auto">
            <a:xfrm>
              <a:off x="1156278" y="4762956"/>
              <a:ext cx="96532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3881478" y="4762956"/>
              <a:ext cx="27093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收敛，则幂级数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2"/>
            <p:cNvSpPr>
              <a:spLocks noChangeArrowheads="1"/>
            </p:cNvSpPr>
            <p:nvPr/>
          </p:nvSpPr>
          <p:spPr bwMode="auto">
            <a:xfrm>
              <a:off x="7240515" y="4762956"/>
              <a:ext cx="201401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indent="382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3825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在闭区间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1111895" y="5497772"/>
            <a:ext cx="2464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82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上一致收敛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176463" y="1021098"/>
            <a:ext cx="6007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5.5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幂级数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的分析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性质</a:t>
            </a:r>
            <a:r>
              <a:rPr lang="en-US" altLang="zh-CN" sz="3200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3200" b="1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64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83461"/>
              </p:ext>
            </p:extLst>
          </p:nvPr>
        </p:nvGraphicFramePr>
        <p:xfrm>
          <a:off x="2218604" y="1609935"/>
          <a:ext cx="628502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6" name="公式" r:id="rId4" imgW="2247900" imgH="431800" progId="Equation.3">
                  <p:embed/>
                </p:oleObj>
              </mc:Choice>
              <mc:Fallback>
                <p:oleObj name="公式" r:id="rId4" imgW="224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604" y="1609935"/>
                        <a:ext cx="628502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780769"/>
              </p:ext>
            </p:extLst>
          </p:nvPr>
        </p:nvGraphicFramePr>
        <p:xfrm>
          <a:off x="2175399" y="2734770"/>
          <a:ext cx="5622923" cy="546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7" name="公式" r:id="rId6" imgW="2209800" imgH="215900" progId="Equation.3">
                  <p:embed/>
                </p:oleObj>
              </mc:Choice>
              <mc:Fallback>
                <p:oleObj name="公式" r:id="rId6" imgW="2209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399" y="2734770"/>
                        <a:ext cx="5622923" cy="546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5746"/>
              </p:ext>
            </p:extLst>
          </p:nvPr>
        </p:nvGraphicFramePr>
        <p:xfrm>
          <a:off x="2218604" y="3909819"/>
          <a:ext cx="5922818" cy="1129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" name="公式" r:id="rId8" imgW="2260600" imgH="431800" progId="Equation.3">
                  <p:embed/>
                </p:oleObj>
              </mc:Choice>
              <mc:Fallback>
                <p:oleObj name="公式" r:id="rId8" imgW="2260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604" y="3909819"/>
                        <a:ext cx="5922818" cy="1129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4971"/>
              </p:ext>
            </p:extLst>
          </p:nvPr>
        </p:nvGraphicFramePr>
        <p:xfrm>
          <a:off x="2260600" y="4963782"/>
          <a:ext cx="691085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9" name="公式" r:id="rId10" imgW="2514600" imgH="215900" progId="Equation.3">
                  <p:embed/>
                </p:oleObj>
              </mc:Choice>
              <mc:Fallback>
                <p:oleObj name="公式" r:id="rId10" imgW="2514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963782"/>
                        <a:ext cx="691085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5488853" y="5614227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可逐项积分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864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920284"/>
              </p:ext>
            </p:extLst>
          </p:nvPr>
        </p:nvGraphicFramePr>
        <p:xfrm>
          <a:off x="2260600" y="5626928"/>
          <a:ext cx="3228253" cy="590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0" name="公式" r:id="rId12" imgW="1180588" imgH="215806" progId="Equation.3">
                  <p:embed/>
                </p:oleObj>
              </mc:Choice>
              <mc:Fallback>
                <p:oleObj name="公式" r:id="rId12" imgW="118058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626928"/>
                        <a:ext cx="3228253" cy="590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8503632" y="1874253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则其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6410" name="Text Box 10"/>
          <p:cNvSpPr txBox="1">
            <a:spLocks noChangeArrowheads="1"/>
          </p:cNvSpPr>
          <p:nvPr/>
        </p:nvSpPr>
        <p:spPr bwMode="auto">
          <a:xfrm>
            <a:off x="7786802" y="2678849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在端点收敛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486411" name="Text Box 11"/>
          <p:cNvSpPr txBox="1">
            <a:spLocks noChangeArrowheads="1"/>
          </p:cNvSpPr>
          <p:nvPr/>
        </p:nvSpPr>
        <p:spPr bwMode="auto">
          <a:xfrm>
            <a:off x="2175399" y="339845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6412" name="Rectangle 12"/>
          <p:cNvSpPr>
            <a:spLocks noChangeArrowheads="1"/>
          </p:cNvSpPr>
          <p:nvPr/>
        </p:nvSpPr>
        <p:spPr bwMode="auto">
          <a:xfrm>
            <a:off x="2598540" y="3379651"/>
            <a:ext cx="403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在端点单侧连续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6413" name="Text Box 13"/>
          <p:cNvSpPr txBox="1">
            <a:spLocks noChangeArrowheads="1"/>
          </p:cNvSpPr>
          <p:nvPr/>
        </p:nvSpPr>
        <p:spPr bwMode="auto">
          <a:xfrm>
            <a:off x="8183563" y="4144413"/>
            <a:ext cx="129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则其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514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7" grpId="0" autoUpdateAnimBg="0"/>
      <p:bldP spid="486409" grpId="0" autoUpdateAnimBg="0"/>
      <p:bldP spid="486410" grpId="0" autoUpdateAnimBg="0"/>
      <p:bldP spid="486411" grpId="0" autoUpdateAnimBg="0"/>
      <p:bldP spid="486412" grpId="0" autoUpdateAnimBg="0"/>
      <p:bldP spid="48641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795513"/>
              </p:ext>
            </p:extLst>
          </p:nvPr>
        </p:nvGraphicFramePr>
        <p:xfrm>
          <a:off x="2200572" y="985252"/>
          <a:ext cx="2084600" cy="798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1" name="Equation" r:id="rId3" imgW="1714410" imgH="685681" progId="Equation.DSMT4">
                  <p:embed/>
                </p:oleObj>
              </mc:Choice>
              <mc:Fallback>
                <p:oleObj name="Equation" r:id="rId3" imgW="1714410" imgH="68568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572" y="985252"/>
                        <a:ext cx="2084600" cy="798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86481"/>
              </p:ext>
            </p:extLst>
          </p:nvPr>
        </p:nvGraphicFramePr>
        <p:xfrm>
          <a:off x="4363913" y="1764434"/>
          <a:ext cx="2367378" cy="1044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2" name="Equation" r:id="rId5" imgW="2114595" imgH="905041" progId="Equation.3">
                  <p:embed/>
                </p:oleObj>
              </mc:Choice>
              <mc:Fallback>
                <p:oleObj name="Equation" r:id="rId5" imgW="2114595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913" y="1764434"/>
                        <a:ext cx="2367378" cy="1044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416644"/>
              </p:ext>
            </p:extLst>
          </p:nvPr>
        </p:nvGraphicFramePr>
        <p:xfrm>
          <a:off x="6810032" y="1817549"/>
          <a:ext cx="2029168" cy="958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3" name="Equation" r:id="rId7" imgW="1971518" imgH="905041" progId="Equation.3">
                  <p:embed/>
                </p:oleObj>
              </mc:Choice>
              <mc:Fallback>
                <p:oleObj name="Equation" r:id="rId7" imgW="1971518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032" y="1817549"/>
                        <a:ext cx="2029168" cy="958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6919914" y="1040002"/>
            <a:ext cx="3733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收敛半径不变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74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48818"/>
              </p:ext>
            </p:extLst>
          </p:nvPr>
        </p:nvGraphicFramePr>
        <p:xfrm>
          <a:off x="4369744" y="883046"/>
          <a:ext cx="2561924" cy="998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4" name="Equation" r:id="rId10" imgW="2390708" imgH="905041" progId="Equation.3">
                  <p:embed/>
                </p:oleObj>
              </mc:Choice>
              <mc:Fallback>
                <p:oleObj name="Equation" r:id="rId10" imgW="2390708" imgH="9050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9744" y="883046"/>
                        <a:ext cx="2561924" cy="998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486618"/>
              </p:ext>
            </p:extLst>
          </p:nvPr>
        </p:nvGraphicFramePr>
        <p:xfrm>
          <a:off x="4016024" y="2651329"/>
          <a:ext cx="11668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5" name="Equation" r:id="rId12" imgW="1155700" imgH="952500" progId="Equation.3">
                  <p:embed/>
                </p:oleObj>
              </mc:Choice>
              <mc:Fallback>
                <p:oleObj name="Equation" r:id="rId12" imgW="11557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024" y="2651329"/>
                        <a:ext cx="116681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052385"/>
              </p:ext>
            </p:extLst>
          </p:nvPr>
        </p:nvGraphicFramePr>
        <p:xfrm>
          <a:off x="2474119" y="3629208"/>
          <a:ext cx="647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6" name="Equation" r:id="rId14" imgW="5778500" imgH="431800" progId="Equation.3">
                  <p:embed/>
                </p:oleObj>
              </mc:Choice>
              <mc:Fallback>
                <p:oleObj name="Equation" r:id="rId14" imgW="5778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119" y="3629208"/>
                        <a:ext cx="6477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813745"/>
              </p:ext>
            </p:extLst>
          </p:nvPr>
        </p:nvGraphicFramePr>
        <p:xfrm>
          <a:off x="2350176" y="4942750"/>
          <a:ext cx="1295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7" name="公式" r:id="rId16" imgW="476205" imgH="171331" progId="Equation.3">
                  <p:embed/>
                </p:oleObj>
              </mc:Choice>
              <mc:Fallback>
                <p:oleObj name="公式" r:id="rId16" imgW="476205" imgH="1713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176" y="4942750"/>
                        <a:ext cx="1295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840143"/>
              </p:ext>
            </p:extLst>
          </p:nvPr>
        </p:nvGraphicFramePr>
        <p:xfrm>
          <a:off x="5553076" y="4709319"/>
          <a:ext cx="197167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8" name="公式" r:id="rId18" imgW="1895497" imgH="971709" progId="Equation.3">
                  <p:embed/>
                </p:oleObj>
              </mc:Choice>
              <mc:Fallback>
                <p:oleObj name="公式" r:id="rId18" imgW="1895497" imgH="9717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6" y="4709319"/>
                        <a:ext cx="197167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44337"/>
              </p:ext>
            </p:extLst>
          </p:nvPr>
        </p:nvGraphicFramePr>
        <p:xfrm>
          <a:off x="7548800" y="4705350"/>
          <a:ext cx="21240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9" name="Equation" r:id="rId20" imgW="1828800" imgH="943035" progId="Equation.3">
                  <p:embed/>
                </p:oleObj>
              </mc:Choice>
              <mc:Fallback>
                <p:oleObj name="Equation" r:id="rId20" imgW="1828800" imgH="943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800" y="4705350"/>
                        <a:ext cx="212407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4516412" y="5835467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收敛半径不变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743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095799"/>
              </p:ext>
            </p:extLst>
          </p:nvPr>
        </p:nvGraphicFramePr>
        <p:xfrm>
          <a:off x="3657600" y="4706144"/>
          <a:ext cx="19240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0" name="公式" r:id="rId22" imgW="752318" imgH="381013" progId="Equation.3">
                  <p:embed/>
                </p:oleObj>
              </mc:Choice>
              <mc:Fallback>
                <p:oleObj name="公式" r:id="rId22" imgW="752318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06144"/>
                        <a:ext cx="19240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754341"/>
              </p:ext>
            </p:extLst>
          </p:nvPr>
        </p:nvGraphicFramePr>
        <p:xfrm>
          <a:off x="2767009" y="1499667"/>
          <a:ext cx="2238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1" name="公式" r:id="rId24" imgW="76379" imgH="133337" progId="Equation.3">
                  <p:embed/>
                </p:oleObj>
              </mc:Choice>
              <mc:Fallback>
                <p:oleObj name="公式" r:id="rId24" imgW="76379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09" y="1499667"/>
                        <a:ext cx="2238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61369"/>
              </p:ext>
            </p:extLst>
          </p:nvPr>
        </p:nvGraphicFramePr>
        <p:xfrm>
          <a:off x="2777809" y="985252"/>
          <a:ext cx="24765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2" name="公式" r:id="rId26" imgW="95384" imgH="95343" progId="Equation.3">
                  <p:embed/>
                </p:oleObj>
              </mc:Choice>
              <mc:Fallback>
                <p:oleObj name="公式" r:id="rId26" imgW="95384" imgH="95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809" y="985252"/>
                        <a:ext cx="247650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2590800" y="4166054"/>
            <a:ext cx="3351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逐项求导任意次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87441" name="Text Box 17"/>
          <p:cNvSpPr txBox="1">
            <a:spLocks noChangeArrowheads="1"/>
          </p:cNvSpPr>
          <p:nvPr/>
        </p:nvSpPr>
        <p:spPr bwMode="auto">
          <a:xfrm>
            <a:off x="8996273" y="3532370"/>
            <a:ext cx="1616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并可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7442" name="Text Box 18"/>
          <p:cNvSpPr txBox="1">
            <a:spLocks noChangeArrowheads="1"/>
          </p:cNvSpPr>
          <p:nvPr/>
        </p:nvSpPr>
        <p:spPr bwMode="auto">
          <a:xfrm>
            <a:off x="9450977" y="2860672"/>
            <a:ext cx="1714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8744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362282"/>
              </p:ext>
            </p:extLst>
          </p:nvPr>
        </p:nvGraphicFramePr>
        <p:xfrm>
          <a:off x="7824616" y="5546091"/>
          <a:ext cx="58578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3" name="Equation" r:id="rId28" imgW="514216" imgH="171331" progId="Equation.3">
                  <p:embed/>
                </p:oleObj>
              </mc:Choice>
              <mc:Fallback>
                <p:oleObj name="Equation" r:id="rId28" imgW="514216" imgH="1713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616" y="5546091"/>
                        <a:ext cx="585787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44" name="Text Box 20"/>
          <p:cNvSpPr txBox="1">
            <a:spLocks noChangeArrowheads="1"/>
          </p:cNvSpPr>
          <p:nvPr/>
        </p:nvSpPr>
        <p:spPr bwMode="auto">
          <a:xfrm>
            <a:off x="1963150" y="2841829"/>
            <a:ext cx="3127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(3)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幂级数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7445" name="Text Box 21"/>
          <p:cNvSpPr txBox="1">
            <a:spLocks noChangeArrowheads="1"/>
          </p:cNvSpPr>
          <p:nvPr/>
        </p:nvSpPr>
        <p:spPr bwMode="auto">
          <a:xfrm>
            <a:off x="5205414" y="2855654"/>
            <a:ext cx="5448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的收敛半径为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 &gt; 0),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493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 autoUpdateAnimBg="0"/>
      <p:bldP spid="487436" grpId="0" autoUpdateAnimBg="0"/>
      <p:bldP spid="487440" grpId="0" autoUpdateAnimBg="0"/>
      <p:bldP spid="487441" grpId="0" autoUpdateAnimBg="0"/>
      <p:bldP spid="487442" grpId="0" autoUpdateAnimBg="0"/>
      <p:bldP spid="487444" grpId="0" autoUpdateAnimBg="0"/>
      <p:bldP spid="48744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Text Box 2"/>
          <p:cNvSpPr txBox="1">
            <a:spLocks noChangeArrowheads="1"/>
          </p:cNvSpPr>
          <p:nvPr/>
        </p:nvSpPr>
        <p:spPr bwMode="auto">
          <a:xfrm>
            <a:off x="2571206" y="1899126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484718"/>
              </p:ext>
            </p:extLst>
          </p:nvPr>
        </p:nvGraphicFramePr>
        <p:xfrm>
          <a:off x="3432103" y="801355"/>
          <a:ext cx="51054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6" name="公式" r:id="rId5" imgW="3771900" imgH="965200" progId="Equation.3">
                  <p:embed/>
                </p:oleObj>
              </mc:Choice>
              <mc:Fallback>
                <p:oleObj name="公式" r:id="rId5" imgW="3771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03" y="801355"/>
                        <a:ext cx="510540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3509509" y="1899128"/>
            <a:ext cx="3311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收敛域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84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481960"/>
              </p:ext>
            </p:extLst>
          </p:nvPr>
        </p:nvGraphicFramePr>
        <p:xfrm>
          <a:off x="4470245" y="2271969"/>
          <a:ext cx="192881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7" name="公式" r:id="rId7" imgW="850531" imgH="482391" progId="Equation.3">
                  <p:embed/>
                </p:oleObj>
              </mc:Choice>
              <mc:Fallback>
                <p:oleObj name="公式" r:id="rId7" imgW="850531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245" y="2271969"/>
                        <a:ext cx="1928813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924187"/>
              </p:ext>
            </p:extLst>
          </p:nvPr>
        </p:nvGraphicFramePr>
        <p:xfrm>
          <a:off x="6463954" y="1961991"/>
          <a:ext cx="18288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8" name="公式" r:id="rId9" imgW="850900" imgH="787400" progId="Equation.3">
                  <p:embed/>
                </p:oleObj>
              </mc:Choice>
              <mc:Fallback>
                <p:oleObj name="公式" r:id="rId9" imgW="8509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954" y="1961991"/>
                        <a:ext cx="18288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459484"/>
              </p:ext>
            </p:extLst>
          </p:nvPr>
        </p:nvGraphicFramePr>
        <p:xfrm>
          <a:off x="3062062" y="3698362"/>
          <a:ext cx="1676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9" name="公式" r:id="rId11" imgW="685800" imgH="203200" progId="Equation.3">
                  <p:embed/>
                </p:oleObj>
              </mc:Choice>
              <mc:Fallback>
                <p:oleObj name="公式" r:id="rId11" imgW="685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062" y="3698362"/>
                        <a:ext cx="16764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17846"/>
              </p:ext>
            </p:extLst>
          </p:nvPr>
        </p:nvGraphicFramePr>
        <p:xfrm>
          <a:off x="5165272" y="3455827"/>
          <a:ext cx="19050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0" name="公式" r:id="rId13" imgW="837836" imgH="431613" progId="Equation.3">
                  <p:embed/>
                </p:oleObj>
              </mc:Choice>
              <mc:Fallback>
                <p:oleObj name="公式" r:id="rId13" imgW="8378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272" y="3455827"/>
                        <a:ext cx="19050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7" name="Text Box 9"/>
          <p:cNvSpPr txBox="1">
            <a:spLocks noChangeArrowheads="1"/>
          </p:cNvSpPr>
          <p:nvPr/>
        </p:nvSpPr>
        <p:spPr bwMode="auto">
          <a:xfrm>
            <a:off x="8153400" y="3691829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发散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84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124747"/>
              </p:ext>
            </p:extLst>
          </p:nvPr>
        </p:nvGraphicFramePr>
        <p:xfrm>
          <a:off x="3124200" y="4714557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1" name="公式" r:id="rId15" imgW="787058" imgH="203112" progId="Equation.3">
                  <p:embed/>
                </p:oleObj>
              </mc:Choice>
              <mc:Fallback>
                <p:oleObj name="公式" r:id="rId15" imgW="7870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14557"/>
                        <a:ext cx="182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4911"/>
              </p:ext>
            </p:extLst>
          </p:nvPr>
        </p:nvGraphicFramePr>
        <p:xfrm>
          <a:off x="5105399" y="4479608"/>
          <a:ext cx="25558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2" name="公式" r:id="rId17" imgW="1079032" imgH="444307" progId="Equation.3">
                  <p:embed/>
                </p:oleObj>
              </mc:Choice>
              <mc:Fallback>
                <p:oleObj name="公式" r:id="rId17" imgW="107903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399" y="4479608"/>
                        <a:ext cx="255587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89641"/>
              </p:ext>
            </p:extLst>
          </p:nvPr>
        </p:nvGraphicFramePr>
        <p:xfrm>
          <a:off x="8319647" y="2587308"/>
          <a:ext cx="5064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3" name="公式" r:id="rId19" imgW="228501" imgH="165028" progId="Equation.3">
                  <p:embed/>
                </p:oleObj>
              </mc:Choice>
              <mc:Fallback>
                <p:oleObj name="公式" r:id="rId19" imgW="228501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9647" y="2587308"/>
                        <a:ext cx="5064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61" name="Text Box 13"/>
          <p:cNvSpPr txBox="1">
            <a:spLocks noChangeArrowheads="1"/>
          </p:cNvSpPr>
          <p:nvPr/>
        </p:nvSpPr>
        <p:spPr bwMode="auto">
          <a:xfrm>
            <a:off x="8153400" y="4714557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2840037" y="5556251"/>
            <a:ext cx="453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故级数的求</a:t>
            </a:r>
            <a:r>
              <a:rPr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收敛域为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846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175289"/>
              </p:ext>
            </p:extLst>
          </p:nvPr>
        </p:nvGraphicFramePr>
        <p:xfrm>
          <a:off x="6718936" y="5629275"/>
          <a:ext cx="10795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4" name="公式" r:id="rId21" imgW="381179" imgH="152334" progId="Equation.3">
                  <p:embed/>
                </p:oleObj>
              </mc:Choice>
              <mc:Fallback>
                <p:oleObj name="公式" r:id="rId21" imgW="381179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936" y="5629275"/>
                        <a:ext cx="10795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2504531" y="1039578"/>
            <a:ext cx="89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4</a:t>
            </a:r>
            <a:endParaRPr lang="en-US" altLang="zh-CN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820090" y="3574575"/>
            <a:ext cx="8647612" cy="1877760"/>
            <a:chOff x="432" y="3552"/>
            <a:chExt cx="5184" cy="864"/>
          </a:xfrm>
        </p:grpSpPr>
        <p:sp>
          <p:nvSpPr>
            <p:cNvPr id="27666" name="AutoShape 18"/>
            <p:cNvSpPr>
              <a:spLocks noChangeArrowheads="1"/>
            </p:cNvSpPr>
            <p:nvPr/>
          </p:nvSpPr>
          <p:spPr bwMode="auto">
            <a:xfrm>
              <a:off x="480" y="3552"/>
              <a:ext cx="5136" cy="86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6600"/>
                </a:gs>
                <a:gs pos="50000">
                  <a:srgbClr val="FFFF99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960" y="3636"/>
              <a:ext cx="4270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容易求和函数的幂级数是几何级数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432" y="3648"/>
              <a:ext cx="80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3200" b="1">
                  <a:solidFill>
                    <a:srgbClr val="0000FF"/>
                  </a:solidFill>
                  <a:ea typeface="宋体" panose="02010600030101010101" pitchFamily="2" charset="-122"/>
                </a:rPr>
                <a:t>分析</a:t>
              </a:r>
              <a:endParaRPr lang="en-US" altLang="zh-CN" sz="3200" b="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4890" y="3663"/>
              <a:ext cx="63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设法</a:t>
              </a:r>
              <a:endPara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762" y="3972"/>
              <a:ext cx="48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用逐项求导或逐项积分的方法把通项变形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959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0" grpId="0" autoUpdateAnimBg="0"/>
      <p:bldP spid="488452" grpId="0" autoUpdateAnimBg="0"/>
      <p:bldP spid="488457" grpId="0" autoUpdateAnimBg="0"/>
      <p:bldP spid="488461" grpId="0" autoUpdateAnimBg="0"/>
      <p:bldP spid="48846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4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791183"/>
              </p:ext>
            </p:extLst>
          </p:nvPr>
        </p:nvGraphicFramePr>
        <p:xfrm>
          <a:off x="4060826" y="5415484"/>
          <a:ext cx="19367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7" name="Equation" r:id="rId3" imgW="1752600" imgH="736600" progId="Equation.3">
                  <p:embed/>
                </p:oleObj>
              </mc:Choice>
              <mc:Fallback>
                <p:oleObj name="Equation" r:id="rId3" imgW="17526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6" y="5415484"/>
                        <a:ext cx="19367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728165"/>
              </p:ext>
            </p:extLst>
          </p:nvPr>
        </p:nvGraphicFramePr>
        <p:xfrm>
          <a:off x="2415382" y="3499227"/>
          <a:ext cx="271303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8" name="公式" r:id="rId5" imgW="1079032" imgH="545863" progId="Equation.3">
                  <p:embed/>
                </p:oleObj>
              </mc:Choice>
              <mc:Fallback>
                <p:oleObj name="公式" r:id="rId5" imgW="1079032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382" y="3499227"/>
                        <a:ext cx="2713037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921675"/>
              </p:ext>
            </p:extLst>
          </p:nvPr>
        </p:nvGraphicFramePr>
        <p:xfrm>
          <a:off x="6546055" y="3631930"/>
          <a:ext cx="136366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9" name="公式" r:id="rId7" imgW="545626" imgH="406048" progId="Equation.3">
                  <p:embed/>
                </p:oleObj>
              </mc:Choice>
              <mc:Fallback>
                <p:oleObj name="公式" r:id="rId7" imgW="545626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055" y="3631930"/>
                        <a:ext cx="136366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663645"/>
              </p:ext>
            </p:extLst>
          </p:nvPr>
        </p:nvGraphicFramePr>
        <p:xfrm>
          <a:off x="8039100" y="3981850"/>
          <a:ext cx="20256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0" name="公式" r:id="rId9" imgW="1841500" imgH="406400" progId="Equation.3">
                  <p:embed/>
                </p:oleObj>
              </mc:Choice>
              <mc:Fallback>
                <p:oleObj name="公式" r:id="rId9" imgW="1841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100" y="3981850"/>
                        <a:ext cx="20256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130759"/>
              </p:ext>
            </p:extLst>
          </p:nvPr>
        </p:nvGraphicFramePr>
        <p:xfrm>
          <a:off x="2221278" y="5567884"/>
          <a:ext cx="7921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1" name="公式" r:id="rId11" imgW="317225" imgH="203024" progId="Equation.3">
                  <p:embed/>
                </p:oleObj>
              </mc:Choice>
              <mc:Fallback>
                <p:oleObj name="公式" r:id="rId11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278" y="5567884"/>
                        <a:ext cx="7921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9" name="Text Box 7"/>
          <p:cNvSpPr txBox="1">
            <a:spLocks noChangeArrowheads="1"/>
          </p:cNvSpPr>
          <p:nvPr/>
        </p:nvSpPr>
        <p:spPr bwMode="auto">
          <a:xfrm>
            <a:off x="2125664" y="4743826"/>
            <a:ext cx="327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由牛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–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莱公式得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94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61925"/>
              </p:ext>
            </p:extLst>
          </p:nvPr>
        </p:nvGraphicFramePr>
        <p:xfrm>
          <a:off x="8001000" y="5566297"/>
          <a:ext cx="2378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2" name="公式" r:id="rId14" imgW="812447" imgH="203112" progId="Equation.3">
                  <p:embed/>
                </p:oleObj>
              </mc:Choice>
              <mc:Fallback>
                <p:oleObj name="公式" r:id="rId14" imgW="8124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566297"/>
                        <a:ext cx="2378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288786"/>
              </p:ext>
            </p:extLst>
          </p:nvPr>
        </p:nvGraphicFramePr>
        <p:xfrm>
          <a:off x="6003926" y="5361510"/>
          <a:ext cx="19970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3" name="Equation" r:id="rId16" imgW="1816100" imgH="838200" progId="Equation.3">
                  <p:embed/>
                </p:oleObj>
              </mc:Choice>
              <mc:Fallback>
                <p:oleObj name="Equation" r:id="rId16" imgW="1816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6" y="5361510"/>
                        <a:ext cx="19970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2" name="Text Box 10"/>
          <p:cNvSpPr txBox="1">
            <a:spLocks noChangeArrowheads="1"/>
          </p:cNvSpPr>
          <p:nvPr/>
        </p:nvSpPr>
        <p:spPr bwMode="auto">
          <a:xfrm>
            <a:off x="6340475" y="2941942"/>
            <a:ext cx="403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利用性质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逐项求导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948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737973"/>
              </p:ext>
            </p:extLst>
          </p:nvPr>
        </p:nvGraphicFramePr>
        <p:xfrm>
          <a:off x="5029201" y="3665938"/>
          <a:ext cx="15541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4" name="公式" r:id="rId18" imgW="622030" imgH="431613" progId="Equation.3">
                  <p:embed/>
                </p:oleObj>
              </mc:Choice>
              <mc:Fallback>
                <p:oleObj name="公式" r:id="rId18" imgW="62203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3665938"/>
                        <a:ext cx="155416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001837" y="1312459"/>
            <a:ext cx="354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(2) 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求和函数</a:t>
            </a:r>
            <a:r>
              <a:rPr lang="en-US" altLang="zh-CN" sz="3200" b="1" i="1" dirty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48948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76633"/>
              </p:ext>
            </p:extLst>
          </p:nvPr>
        </p:nvGraphicFramePr>
        <p:xfrm>
          <a:off x="5292500" y="1093900"/>
          <a:ext cx="4351337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5" name="公式" r:id="rId20" imgW="1497950" imgH="444307" progId="Equation.3">
                  <p:embed/>
                </p:oleObj>
              </mc:Choice>
              <mc:Fallback>
                <p:oleObj name="公式" r:id="rId20" imgW="149795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500" y="1093900"/>
                        <a:ext cx="4351337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97611"/>
              </p:ext>
            </p:extLst>
          </p:nvPr>
        </p:nvGraphicFramePr>
        <p:xfrm>
          <a:off x="6096000" y="2124078"/>
          <a:ext cx="1524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6" name="公式" r:id="rId22" imgW="558558" imgH="203112" progId="Equation.3">
                  <p:embed/>
                </p:oleObj>
              </mc:Choice>
              <mc:Fallback>
                <p:oleObj name="公式" r:id="rId22" imgW="5585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24078"/>
                        <a:ext cx="15240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548324"/>
              </p:ext>
            </p:extLst>
          </p:nvPr>
        </p:nvGraphicFramePr>
        <p:xfrm>
          <a:off x="2184288" y="2162564"/>
          <a:ext cx="381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7" name="公式" r:id="rId24" imgW="1320227" imgH="215806" progId="Equation.3">
                  <p:embed/>
                </p:oleObj>
              </mc:Choice>
              <mc:Fallback>
                <p:oleObj name="公式" r:id="rId24" imgW="132022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288" y="2162564"/>
                        <a:ext cx="381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074247"/>
              </p:ext>
            </p:extLst>
          </p:nvPr>
        </p:nvGraphicFramePr>
        <p:xfrm>
          <a:off x="4524105" y="5925593"/>
          <a:ext cx="274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8" name="公式" r:id="rId26" imgW="76379" imgH="133337" progId="Equation.3">
                  <p:embed/>
                </p:oleObj>
              </mc:Choice>
              <mc:Fallback>
                <p:oleObj name="公式" r:id="rId26" imgW="76379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105" y="5925593"/>
                        <a:ext cx="2746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808158"/>
              </p:ext>
            </p:extLst>
          </p:nvPr>
        </p:nvGraphicFramePr>
        <p:xfrm>
          <a:off x="4524105" y="5361510"/>
          <a:ext cx="3048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9" name="公式" r:id="rId28" imgW="95384" imgH="95343" progId="Equation.3">
                  <p:embed/>
                </p:oleObj>
              </mc:Choice>
              <mc:Fallback>
                <p:oleObj name="公式" r:id="rId28" imgW="95384" imgH="95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105" y="5361510"/>
                        <a:ext cx="3048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9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420366"/>
              </p:ext>
            </p:extLst>
          </p:nvPr>
        </p:nvGraphicFramePr>
        <p:xfrm>
          <a:off x="3029927" y="5586414"/>
          <a:ext cx="1014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0" name="公式" r:id="rId30" imgW="406048" imgH="203024" progId="Equation.3">
                  <p:embed/>
                </p:oleObj>
              </mc:Choice>
              <mc:Fallback>
                <p:oleObj name="公式" r:id="rId30" imgW="40604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927" y="5586414"/>
                        <a:ext cx="1014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242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9" grpId="0" autoUpdateAnimBg="0"/>
      <p:bldP spid="4894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637703"/>
              </p:ext>
            </p:extLst>
          </p:nvPr>
        </p:nvGraphicFramePr>
        <p:xfrm>
          <a:off x="2590800" y="2206765"/>
          <a:ext cx="3340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6" name="公式" r:id="rId3" imgW="1320227" imgH="215806" progId="Equation.3">
                  <p:embed/>
                </p:oleObj>
              </mc:Choice>
              <mc:Fallback>
                <p:oleObj name="公式" r:id="rId3" imgW="132022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06765"/>
                        <a:ext cx="33401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132565"/>
              </p:ext>
            </p:extLst>
          </p:nvPr>
        </p:nvGraphicFramePr>
        <p:xfrm>
          <a:off x="6219032" y="2258221"/>
          <a:ext cx="20304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7" name="公式" r:id="rId5" imgW="1841500" imgH="406400" progId="Equation.3">
                  <p:embed/>
                </p:oleObj>
              </mc:Choice>
              <mc:Fallback>
                <p:oleObj name="公式" r:id="rId5" imgW="1841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032" y="2258221"/>
                        <a:ext cx="20304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89026"/>
              </p:ext>
            </p:extLst>
          </p:nvPr>
        </p:nvGraphicFramePr>
        <p:xfrm>
          <a:off x="2522856" y="3100074"/>
          <a:ext cx="19796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8" name="公式" r:id="rId7" imgW="787058" imgH="215806" progId="Equation.3">
                  <p:embed/>
                </p:oleObj>
              </mc:Choice>
              <mc:Fallback>
                <p:oleObj name="公式" r:id="rId7" imgW="78705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856" y="3100074"/>
                        <a:ext cx="19796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321537"/>
              </p:ext>
            </p:extLst>
          </p:nvPr>
        </p:nvGraphicFramePr>
        <p:xfrm>
          <a:off x="4717868" y="3095627"/>
          <a:ext cx="16589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9" name="公式" r:id="rId9" imgW="660113" imgH="215806" progId="Equation.3">
                  <p:embed/>
                </p:oleObj>
              </mc:Choice>
              <mc:Fallback>
                <p:oleObj name="公式" r:id="rId9" imgW="66011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868" y="3095627"/>
                        <a:ext cx="16589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10869"/>
              </p:ext>
            </p:extLst>
          </p:nvPr>
        </p:nvGraphicFramePr>
        <p:xfrm>
          <a:off x="6704014" y="3073403"/>
          <a:ext cx="2997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0" name="公式" r:id="rId11" imgW="1193800" imgH="215900" progId="Equation.3">
                  <p:embed/>
                </p:oleObj>
              </mc:Choice>
              <mc:Fallback>
                <p:oleObj name="公式" r:id="rId11" imgW="1193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4" y="3073403"/>
                        <a:ext cx="2997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519668"/>
              </p:ext>
            </p:extLst>
          </p:nvPr>
        </p:nvGraphicFramePr>
        <p:xfrm>
          <a:off x="2555967" y="3948114"/>
          <a:ext cx="7842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1" name="公式" r:id="rId13" imgW="342751" imgH="203112" progId="Equation.3">
                  <p:embed/>
                </p:oleObj>
              </mc:Choice>
              <mc:Fallback>
                <p:oleObj name="公式" r:id="rId13" imgW="3427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967" y="3948114"/>
                        <a:ext cx="7842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32075"/>
              </p:ext>
            </p:extLst>
          </p:nvPr>
        </p:nvGraphicFramePr>
        <p:xfrm>
          <a:off x="4016375" y="3875089"/>
          <a:ext cx="38290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2" name="公式" r:id="rId15" imgW="1523339" imgH="215806" progId="Equation.3">
                  <p:embed/>
                </p:oleObj>
              </mc:Choice>
              <mc:Fallback>
                <p:oleObj name="公式" r:id="rId15" imgW="152333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3875089"/>
                        <a:ext cx="38290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328281"/>
              </p:ext>
            </p:extLst>
          </p:nvPr>
        </p:nvGraphicFramePr>
        <p:xfrm>
          <a:off x="2555967" y="4637089"/>
          <a:ext cx="27495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3" name="公式" r:id="rId17" imgW="1091726" imgH="215806" progId="Equation.3">
                  <p:embed/>
                </p:oleObj>
              </mc:Choice>
              <mc:Fallback>
                <p:oleObj name="公式" r:id="rId17" imgW="109172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967" y="4637089"/>
                        <a:ext cx="27495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205531"/>
              </p:ext>
            </p:extLst>
          </p:nvPr>
        </p:nvGraphicFramePr>
        <p:xfrm>
          <a:off x="2524125" y="5357223"/>
          <a:ext cx="3276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4" name="公式" r:id="rId19" imgW="1282700" imgH="203200" progId="Equation.3">
                  <p:embed/>
                </p:oleObj>
              </mc:Choice>
              <mc:Fallback>
                <p:oleObj name="公式" r:id="rId19" imgW="1282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5357223"/>
                        <a:ext cx="3276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806454"/>
              </p:ext>
            </p:extLst>
          </p:nvPr>
        </p:nvGraphicFramePr>
        <p:xfrm>
          <a:off x="6265864" y="5357223"/>
          <a:ext cx="1936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5" name="公式" r:id="rId21" imgW="774364" imgH="203112" progId="Equation.3">
                  <p:embed/>
                </p:oleObj>
              </mc:Choice>
              <mc:Fallback>
                <p:oleObj name="公式" r:id="rId21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864" y="5357223"/>
                        <a:ext cx="1936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015130"/>
              </p:ext>
            </p:extLst>
          </p:nvPr>
        </p:nvGraphicFramePr>
        <p:xfrm>
          <a:off x="9431701" y="600892"/>
          <a:ext cx="254476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6" name="公式" r:id="rId23" imgW="875920" imgH="444307" progId="Equation.3">
                  <p:embed/>
                </p:oleObj>
              </mc:Choice>
              <mc:Fallback>
                <p:oleObj name="公式" r:id="rId23" imgW="87592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1701" y="600892"/>
                        <a:ext cx="2544762" cy="110966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283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900192" y="1109704"/>
            <a:ext cx="29957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5</a:t>
            </a:r>
            <a:r>
              <a:rPr lang="en-US" altLang="zh-CN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求幂级数</a:t>
            </a:r>
            <a:endParaRPr lang="en-US" altLang="zh-CN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07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992906"/>
              </p:ext>
            </p:extLst>
          </p:nvPr>
        </p:nvGraphicFramePr>
        <p:xfrm>
          <a:off x="4971302" y="881767"/>
          <a:ext cx="1676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6" name="公式" r:id="rId4" imgW="736600" imgH="431800" progId="Equation.3">
                  <p:embed/>
                </p:oleObj>
              </mc:Choice>
              <mc:Fallback>
                <p:oleObj name="公式" r:id="rId4" imgW="73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302" y="881767"/>
                        <a:ext cx="1676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1907179" y="1868681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1525" name="Text Box 5"/>
          <p:cNvSpPr txBox="1">
            <a:spLocks noChangeArrowheads="1"/>
          </p:cNvSpPr>
          <p:nvPr/>
        </p:nvSpPr>
        <p:spPr bwMode="auto">
          <a:xfrm>
            <a:off x="3124200" y="1864564"/>
            <a:ext cx="2632166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收敛域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15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573738"/>
              </p:ext>
            </p:extLst>
          </p:nvPr>
        </p:nvGraphicFramePr>
        <p:xfrm>
          <a:off x="2971800" y="2496537"/>
          <a:ext cx="21336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7" name="公式" r:id="rId6" imgW="800010" imgH="438004" progId="Equation.3">
                  <p:embed/>
                </p:oleObj>
              </mc:Choice>
              <mc:Fallback>
                <p:oleObj name="公式" r:id="rId6" imgW="800010" imgH="4380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96537"/>
                        <a:ext cx="21336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573893"/>
              </p:ext>
            </p:extLst>
          </p:nvPr>
        </p:nvGraphicFramePr>
        <p:xfrm>
          <a:off x="4564063" y="3918882"/>
          <a:ext cx="2159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8" name="公式" r:id="rId8" imgW="914400" imgH="431800" progId="Equation.3">
                  <p:embed/>
                </p:oleObj>
              </mc:Choice>
              <mc:Fallback>
                <p:oleObj name="公式" r:id="rId8" imgW="91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3918882"/>
                        <a:ext cx="2159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8" name="Text Box 8"/>
          <p:cNvSpPr txBox="1">
            <a:spLocks noChangeArrowheads="1"/>
          </p:cNvSpPr>
          <p:nvPr/>
        </p:nvSpPr>
        <p:spPr bwMode="auto">
          <a:xfrm>
            <a:off x="6629400" y="4127319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发散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15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32911"/>
              </p:ext>
            </p:extLst>
          </p:nvPr>
        </p:nvGraphicFramePr>
        <p:xfrm>
          <a:off x="4737938" y="4872038"/>
          <a:ext cx="32083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9" name="公式" r:id="rId10" imgW="1358310" imgH="431613" progId="Equation.3">
                  <p:embed/>
                </p:oleObj>
              </mc:Choice>
              <mc:Fallback>
                <p:oleObj name="公式" r:id="rId10" imgW="13583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938" y="4872038"/>
                        <a:ext cx="32083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30" name="Text Box 10"/>
          <p:cNvSpPr txBox="1">
            <a:spLocks noChangeArrowheads="1"/>
          </p:cNvSpPr>
          <p:nvPr/>
        </p:nvSpPr>
        <p:spPr bwMode="auto">
          <a:xfrm>
            <a:off x="7946276" y="5066506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</a:t>
            </a:r>
            <a:endParaRPr lang="en-US" altLang="zh-CN" sz="3200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1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44629"/>
              </p:ext>
            </p:extLst>
          </p:nvPr>
        </p:nvGraphicFramePr>
        <p:xfrm>
          <a:off x="5033963" y="2236040"/>
          <a:ext cx="2505075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0" name="公式" r:id="rId12" imgW="1104900" imgH="787400" progId="Equation.3">
                  <p:embed/>
                </p:oleObj>
              </mc:Choice>
              <mc:Fallback>
                <p:oleObj name="公式" r:id="rId12" imgW="11049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2236040"/>
                        <a:ext cx="2505075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756717"/>
              </p:ext>
            </p:extLst>
          </p:nvPr>
        </p:nvGraphicFramePr>
        <p:xfrm>
          <a:off x="7469187" y="2850074"/>
          <a:ext cx="5429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1" name="公式" r:id="rId14" imgW="241091" imgH="164957" progId="Equation.3">
                  <p:embed/>
                </p:oleObj>
              </mc:Choice>
              <mc:Fallback>
                <p:oleObj name="公式" r:id="rId14" imgW="241091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187" y="2850074"/>
                        <a:ext cx="5429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33" name="Text Box 13"/>
          <p:cNvSpPr txBox="1">
            <a:spLocks noChangeArrowheads="1"/>
          </p:cNvSpPr>
          <p:nvPr/>
        </p:nvSpPr>
        <p:spPr bwMode="auto">
          <a:xfrm>
            <a:off x="2535283" y="5830886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故级数的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收敛域</a:t>
            </a:r>
            <a:endParaRPr lang="en-US" altLang="zh-CN" sz="3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15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25498"/>
              </p:ext>
            </p:extLst>
          </p:nvPr>
        </p:nvGraphicFramePr>
        <p:xfrm>
          <a:off x="5575300" y="5903910"/>
          <a:ext cx="11477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2" name="Equation" r:id="rId16" imgW="409508" imgH="152334" progId="Equation.DSMT4">
                  <p:embed/>
                </p:oleObj>
              </mc:Choice>
              <mc:Fallback>
                <p:oleObj name="Equation" r:id="rId16" imgW="409508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5903910"/>
                        <a:ext cx="11477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41756"/>
              </p:ext>
            </p:extLst>
          </p:nvPr>
        </p:nvGraphicFramePr>
        <p:xfrm>
          <a:off x="2684508" y="4200344"/>
          <a:ext cx="17557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3" name="公式" r:id="rId18" imgW="698197" imgH="203112" progId="Equation.3">
                  <p:embed/>
                </p:oleObj>
              </mc:Choice>
              <mc:Fallback>
                <p:oleObj name="公式" r:id="rId18" imgW="69819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508" y="4200344"/>
                        <a:ext cx="17557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81067"/>
              </p:ext>
            </p:extLst>
          </p:nvPr>
        </p:nvGraphicFramePr>
        <p:xfrm>
          <a:off x="2667001" y="5107918"/>
          <a:ext cx="19796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4" name="公式" r:id="rId20" imgW="787058" imgH="203112" progId="Equation.3">
                  <p:embed/>
                </p:oleObj>
              </mc:Choice>
              <mc:Fallback>
                <p:oleObj name="公式" r:id="rId20" imgW="7870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5107918"/>
                        <a:ext cx="197961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6723063" y="1131102"/>
            <a:ext cx="191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的和函数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2695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autoUpdateAnimBg="0"/>
      <p:bldP spid="491525" grpId="0" autoUpdateAnimBg="0"/>
      <p:bldP spid="491528" grpId="0" autoUpdateAnimBg="0"/>
      <p:bldP spid="491530" grpId="0" autoUpdateAnimBg="0"/>
      <p:bldP spid="49153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578536" y="1088391"/>
            <a:ext cx="358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ea typeface="Yu Gothic UI" panose="020B0500000000000000" pitchFamily="34" charset="-128"/>
                <a:cs typeface="Times New Roman" panose="02020603050405020304" pitchFamily="18" charset="0"/>
              </a:rPr>
              <a:t>(2)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求和函数</a:t>
            </a:r>
            <a:r>
              <a:rPr lang="en-US" altLang="zh-CN" sz="3200" b="1" i="1" dirty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4925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073718"/>
              </p:ext>
            </p:extLst>
          </p:nvPr>
        </p:nvGraphicFramePr>
        <p:xfrm>
          <a:off x="2900782" y="1593039"/>
          <a:ext cx="30591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2" name="公式" r:id="rId5" imgW="1218671" imgH="431613" progId="Equation.3">
                  <p:embed/>
                </p:oleObj>
              </mc:Choice>
              <mc:Fallback>
                <p:oleObj name="公式" r:id="rId5" imgW="121867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782" y="1593039"/>
                        <a:ext cx="30591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2561118" y="2829381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25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493084"/>
              </p:ext>
            </p:extLst>
          </p:nvPr>
        </p:nvGraphicFramePr>
        <p:xfrm>
          <a:off x="4190581" y="3832809"/>
          <a:ext cx="1181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3" name="公式" r:id="rId7" imgW="469696" imgH="431613" progId="Equation.3">
                  <p:embed/>
                </p:oleObj>
              </mc:Choice>
              <mc:Fallback>
                <p:oleObj name="公式" r:id="rId7" imgW="46969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581" y="3832809"/>
                        <a:ext cx="11811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0" name="Text Box 6"/>
          <p:cNvSpPr txBox="1">
            <a:spLocks noChangeArrowheads="1"/>
          </p:cNvSpPr>
          <p:nvPr/>
        </p:nvSpPr>
        <p:spPr bwMode="auto">
          <a:xfrm>
            <a:off x="7346156" y="4082840"/>
            <a:ext cx="2409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逐项求导</a:t>
            </a:r>
            <a:endParaRPr lang="en-US" altLang="zh-CN" sz="3200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25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299687"/>
              </p:ext>
            </p:extLst>
          </p:nvPr>
        </p:nvGraphicFramePr>
        <p:xfrm>
          <a:off x="6205492" y="4961278"/>
          <a:ext cx="1582737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4" name="公式" r:id="rId9" imgW="634725" imgH="596641" progId="Equation.3">
                  <p:embed/>
                </p:oleObj>
              </mc:Choice>
              <mc:Fallback>
                <p:oleObj name="公式" r:id="rId9" imgW="634725" imgH="5966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492" y="4961278"/>
                        <a:ext cx="1582737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852"/>
              </p:ext>
            </p:extLst>
          </p:nvPr>
        </p:nvGraphicFramePr>
        <p:xfrm>
          <a:off x="2819400" y="5392012"/>
          <a:ext cx="12700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5" name="Equation" r:id="rId11" imgW="1143000" imgH="406400" progId="Equation.3">
                  <p:embed/>
                </p:oleObj>
              </mc:Choice>
              <mc:Fallback>
                <p:oleObj name="Equation" r:id="rId11" imgW="1143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92012"/>
                        <a:ext cx="12700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895192"/>
              </p:ext>
            </p:extLst>
          </p:nvPr>
        </p:nvGraphicFramePr>
        <p:xfrm>
          <a:off x="4089400" y="4924154"/>
          <a:ext cx="2382838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6" name="公式" r:id="rId13" imgW="952087" imgH="469696" progId="Equation.3">
                  <p:embed/>
                </p:oleObj>
              </mc:Choice>
              <mc:Fallback>
                <p:oleObj name="公式" r:id="rId13" imgW="952087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924154"/>
                        <a:ext cx="2382838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842844"/>
              </p:ext>
            </p:extLst>
          </p:nvPr>
        </p:nvGraphicFramePr>
        <p:xfrm>
          <a:off x="4889501" y="5002734"/>
          <a:ext cx="3778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7" name="公式" r:id="rId15" imgW="104708" imgH="362016" progId="Equation.3">
                  <p:embed/>
                </p:oleObj>
              </mc:Choice>
              <mc:Fallback>
                <p:oleObj name="公式" r:id="rId15" imgW="104708" imgH="362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1" y="5002734"/>
                        <a:ext cx="3778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206758"/>
              </p:ext>
            </p:extLst>
          </p:nvPr>
        </p:nvGraphicFramePr>
        <p:xfrm>
          <a:off x="7696201" y="4972908"/>
          <a:ext cx="12668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8" name="公式" r:id="rId17" imgW="507780" imgH="406224" progId="Equation.3">
                  <p:embed/>
                </p:oleObj>
              </mc:Choice>
              <mc:Fallback>
                <p:oleObj name="公式" r:id="rId17" imgW="50778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4972908"/>
                        <a:ext cx="12668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856918"/>
              </p:ext>
            </p:extLst>
          </p:nvPr>
        </p:nvGraphicFramePr>
        <p:xfrm>
          <a:off x="6200775" y="1860882"/>
          <a:ext cx="16621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69" name="公式" r:id="rId19" imgW="660113" imgH="203112" progId="Equation.3">
                  <p:embed/>
                </p:oleObj>
              </mc:Choice>
              <mc:Fallback>
                <p:oleObj name="公式" r:id="rId19" imgW="6601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1860882"/>
                        <a:ext cx="16621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443928"/>
              </p:ext>
            </p:extLst>
          </p:nvPr>
        </p:nvGraphicFramePr>
        <p:xfrm>
          <a:off x="3446254" y="2873831"/>
          <a:ext cx="8382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0" name="公式" r:id="rId21" imgW="317225" imgH="203024" progId="Equation.3">
                  <p:embed/>
                </p:oleObj>
              </mc:Choice>
              <mc:Fallback>
                <p:oleObj name="公式" r:id="rId21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254" y="2873831"/>
                        <a:ext cx="8382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565849"/>
              </p:ext>
            </p:extLst>
          </p:nvPr>
        </p:nvGraphicFramePr>
        <p:xfrm>
          <a:off x="3115446" y="2927689"/>
          <a:ext cx="4159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1" name="公式" r:id="rId23" imgW="95384" imgH="95343" progId="Equation.3">
                  <p:embed/>
                </p:oleObj>
              </mc:Choice>
              <mc:Fallback>
                <p:oleObj name="公式" r:id="rId23" imgW="95384" imgH="95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446" y="2927689"/>
                        <a:ext cx="4159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431703"/>
              </p:ext>
            </p:extLst>
          </p:nvPr>
        </p:nvGraphicFramePr>
        <p:xfrm>
          <a:off x="6172200" y="2953589"/>
          <a:ext cx="6096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2" name="公式" r:id="rId25" imgW="152400" imgH="95343" progId="Equation.3">
                  <p:embed/>
                </p:oleObj>
              </mc:Choice>
              <mc:Fallback>
                <p:oleObj name="公式" r:id="rId25" imgW="152400" imgH="95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953589"/>
                        <a:ext cx="6096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850366"/>
              </p:ext>
            </p:extLst>
          </p:nvPr>
        </p:nvGraphicFramePr>
        <p:xfrm>
          <a:off x="4190581" y="2580483"/>
          <a:ext cx="21621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3" name="公式" r:id="rId27" imgW="863225" imgH="431613" progId="Equation.3">
                  <p:embed/>
                </p:oleObj>
              </mc:Choice>
              <mc:Fallback>
                <p:oleObj name="公式" r:id="rId27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581" y="2580483"/>
                        <a:ext cx="21621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17563"/>
              </p:ext>
            </p:extLst>
          </p:nvPr>
        </p:nvGraphicFramePr>
        <p:xfrm>
          <a:off x="5347438" y="3739698"/>
          <a:ext cx="95408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4" name="公式" r:id="rId29" imgW="333487" imgH="419007" progId="Equation.3">
                  <p:embed/>
                </p:oleObj>
              </mc:Choice>
              <mc:Fallback>
                <p:oleObj name="公式" r:id="rId29" imgW="333487" imgH="4190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438" y="3739698"/>
                        <a:ext cx="954087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544343" y="1072292"/>
            <a:ext cx="4668838" cy="609600"/>
            <a:chOff x="2592" y="528"/>
            <a:chExt cx="2941" cy="384"/>
          </a:xfrm>
        </p:grpSpPr>
        <p:sp>
          <p:nvSpPr>
            <p:cNvPr id="31765" name="Text Box 20"/>
            <p:cNvSpPr txBox="1">
              <a:spLocks noChangeArrowheads="1"/>
            </p:cNvSpPr>
            <p:nvPr/>
          </p:nvSpPr>
          <p:spPr bwMode="auto">
            <a:xfrm>
              <a:off x="2592" y="528"/>
              <a:ext cx="27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设所求和函数为</a:t>
              </a:r>
              <a:endPara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766" name="Rectangle 21"/>
            <p:cNvSpPr>
              <a:spLocks noChangeArrowheads="1"/>
            </p:cNvSpPr>
            <p:nvPr/>
          </p:nvSpPr>
          <p:spPr bwMode="auto">
            <a:xfrm>
              <a:off x="4957" y="540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3200" dirty="0">
                  <a:solidFill>
                    <a:schemeClr val="tx1"/>
                  </a:solidFill>
                  <a:ea typeface="宋体" panose="02010600030101010101" pitchFamily="2" charset="-122"/>
                </a:rPr>
                <a:t>即</a:t>
              </a:r>
              <a:endParaRPr lang="en-US" altLang="zh-CN" sz="32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1767" name="Object 16"/>
            <p:cNvGraphicFramePr>
              <a:graphicFrameLocks noChangeAspect="1"/>
            </p:cNvGraphicFramePr>
            <p:nvPr/>
          </p:nvGraphicFramePr>
          <p:xfrm>
            <a:off x="4416" y="592"/>
            <a:ext cx="56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75" name="公式" r:id="rId31" imgW="355292" imgH="203024" progId="Equation.3">
                    <p:embed/>
                  </p:oleObj>
                </mc:Choice>
                <mc:Fallback>
                  <p:oleObj name="公式" r:id="rId31" imgW="355292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592"/>
                          <a:ext cx="56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2569" name="AutoShape 25"/>
          <p:cNvSpPr>
            <a:spLocks noChangeArrowheads="1"/>
          </p:cNvSpPr>
          <p:nvPr/>
        </p:nvSpPr>
        <p:spPr bwMode="auto">
          <a:xfrm>
            <a:off x="7878762" y="3217364"/>
            <a:ext cx="573087" cy="412750"/>
          </a:xfrm>
          <a:prstGeom prst="cloudCallout">
            <a:avLst>
              <a:gd name="adj1" fmla="val 162741"/>
              <a:gd name="adj2" fmla="val 42306"/>
            </a:avLst>
          </a:prstGeom>
          <a:gradFill rotWithShape="0">
            <a:gsLst>
              <a:gs pos="0">
                <a:srgbClr val="FF99FF"/>
              </a:gs>
              <a:gs pos="50000">
                <a:srgbClr val="66FF33"/>
              </a:gs>
              <a:gs pos="100000">
                <a:srgbClr val="FF99FF"/>
              </a:gs>
            </a:gsLst>
            <a:lin ang="27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257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250677"/>
              </p:ext>
            </p:extLst>
          </p:nvPr>
        </p:nvGraphicFramePr>
        <p:xfrm>
          <a:off x="6767467" y="2605088"/>
          <a:ext cx="20415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6" name="公式" r:id="rId33" imgW="799753" imgH="431613" progId="Equation.3">
                  <p:embed/>
                </p:oleObj>
              </mc:Choice>
              <mc:Fallback>
                <p:oleObj name="公式" r:id="rId33" imgW="79975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467" y="2605088"/>
                        <a:ext cx="20415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245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2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autoUpdateAnimBg="0"/>
      <p:bldP spid="492550" grpId="0"/>
      <p:bldP spid="49256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161949" y="861346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由牛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 – 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莱公式得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935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405009"/>
              </p:ext>
            </p:extLst>
          </p:nvPr>
        </p:nvGraphicFramePr>
        <p:xfrm>
          <a:off x="2278063" y="1492331"/>
          <a:ext cx="22860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9" name="公式" r:id="rId4" imgW="939392" imgH="203112" progId="Equation.3">
                  <p:embed/>
                </p:oleObj>
              </mc:Choice>
              <mc:Fallback>
                <p:oleObj name="公式" r:id="rId4" imgW="93939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1492331"/>
                        <a:ext cx="22860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859635"/>
              </p:ext>
            </p:extLst>
          </p:nvPr>
        </p:nvGraphicFramePr>
        <p:xfrm>
          <a:off x="2474913" y="2248513"/>
          <a:ext cx="224948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0" name="公式" r:id="rId6" imgW="914400" imgH="279400" progId="Equation.3">
                  <p:embed/>
                </p:oleObj>
              </mc:Choice>
              <mc:Fallback>
                <p:oleObj name="公式" r:id="rId6" imgW="9144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2248513"/>
                        <a:ext cx="2249487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366672"/>
              </p:ext>
            </p:extLst>
          </p:nvPr>
        </p:nvGraphicFramePr>
        <p:xfrm>
          <a:off x="4739776" y="1360104"/>
          <a:ext cx="2286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1" name="Equation" r:id="rId8" imgW="2209800" imgH="698500" progId="Equation.3">
                  <p:embed/>
                </p:oleObj>
              </mc:Choice>
              <mc:Fallback>
                <p:oleObj name="Equation" r:id="rId8" imgW="22098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776" y="1360104"/>
                        <a:ext cx="2286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759240"/>
              </p:ext>
            </p:extLst>
          </p:nvPr>
        </p:nvGraphicFramePr>
        <p:xfrm>
          <a:off x="7110776" y="1328025"/>
          <a:ext cx="1752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2" name="Equation" r:id="rId10" imgW="1790700" imgH="838200" progId="Equation.3">
                  <p:embed/>
                </p:oleObj>
              </mc:Choice>
              <mc:Fallback>
                <p:oleObj name="Equation" r:id="rId10" imgW="1790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776" y="1328025"/>
                        <a:ext cx="1752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852143"/>
              </p:ext>
            </p:extLst>
          </p:nvPr>
        </p:nvGraphicFramePr>
        <p:xfrm>
          <a:off x="4726849" y="2371023"/>
          <a:ext cx="20335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3" name="公式" r:id="rId12" imgW="825500" imgH="203200" progId="Equation.3">
                  <p:embed/>
                </p:oleObj>
              </mc:Choice>
              <mc:Fallback>
                <p:oleObj name="公式" r:id="rId12" imgW="825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849" y="2371023"/>
                        <a:ext cx="20335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13197"/>
              </p:ext>
            </p:extLst>
          </p:nvPr>
        </p:nvGraphicFramePr>
        <p:xfrm>
          <a:off x="7737113" y="2093210"/>
          <a:ext cx="21129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4" name="公式" r:id="rId14" imgW="888614" imgH="444307" progId="Equation.3">
                  <p:embed/>
                </p:oleObj>
              </mc:Choice>
              <mc:Fallback>
                <p:oleObj name="公式" r:id="rId14" imgW="88861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113" y="2093210"/>
                        <a:ext cx="211296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214938"/>
              </p:ext>
            </p:extLst>
          </p:nvPr>
        </p:nvGraphicFramePr>
        <p:xfrm>
          <a:off x="6724425" y="2381025"/>
          <a:ext cx="9667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5" name="公式" r:id="rId16" imgW="342810" imgH="114340" progId="Equation.3">
                  <p:embed/>
                </p:oleObj>
              </mc:Choice>
              <mc:Fallback>
                <p:oleObj name="公式" r:id="rId16" imgW="342810" imgH="1143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425" y="2381025"/>
                        <a:ext cx="966787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2074863" y="3126423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因此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9357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128865"/>
              </p:ext>
            </p:extLst>
          </p:nvPr>
        </p:nvGraphicFramePr>
        <p:xfrm>
          <a:off x="3200399" y="2933791"/>
          <a:ext cx="5791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6" name="Equation" r:id="rId18" imgW="5753100" imgH="901700" progId="Equation.3">
                  <p:embed/>
                </p:oleObj>
              </mc:Choice>
              <mc:Fallback>
                <p:oleObj name="Equation" r:id="rId18" imgW="57531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399" y="2933791"/>
                        <a:ext cx="57912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80" name="Text Box 12"/>
          <p:cNvSpPr txBox="1">
            <a:spLocks noChangeArrowheads="1"/>
          </p:cNvSpPr>
          <p:nvPr/>
        </p:nvSpPr>
        <p:spPr bwMode="auto">
          <a:xfrm>
            <a:off x="2027985" y="4024268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当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时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显然有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358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242810"/>
              </p:ext>
            </p:extLst>
          </p:nvPr>
        </p:nvGraphicFramePr>
        <p:xfrm>
          <a:off x="5124951" y="4084593"/>
          <a:ext cx="660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7" name="公式" r:id="rId20" imgW="291973" imgH="203112" progId="Equation.3">
                  <p:embed/>
                </p:oleObj>
              </mc:Choice>
              <mc:Fallback>
                <p:oleObj name="公式" r:id="rId20" imgW="29197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951" y="4084593"/>
                        <a:ext cx="660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82" name="Text Box 14"/>
          <p:cNvSpPr txBox="1">
            <a:spLocks noChangeArrowheads="1"/>
          </p:cNvSpPr>
          <p:nvPr/>
        </p:nvSpPr>
        <p:spPr bwMode="auto">
          <a:xfrm>
            <a:off x="6500314" y="400367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即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35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439419"/>
              </p:ext>
            </p:extLst>
          </p:nvPr>
        </p:nvGraphicFramePr>
        <p:xfrm>
          <a:off x="2278063" y="5113339"/>
          <a:ext cx="21923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8" name="公式" r:id="rId22" imgW="876300" imgH="431800" progId="Equation.3">
                  <p:embed/>
                </p:oleObj>
              </mc:Choice>
              <mc:Fallback>
                <p:oleObj name="公式" r:id="rId22" imgW="876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5113339"/>
                        <a:ext cx="219233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281941"/>
              </p:ext>
            </p:extLst>
          </p:nvPr>
        </p:nvGraphicFramePr>
        <p:xfrm>
          <a:off x="4739776" y="4716599"/>
          <a:ext cx="206533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9" name="Equation" r:id="rId24" imgW="2057400" imgH="901700" progId="Equation.3">
                  <p:embed/>
                </p:oleObj>
              </mc:Choice>
              <mc:Fallback>
                <p:oleObj name="Equation" r:id="rId24" imgW="20574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776" y="4716599"/>
                        <a:ext cx="206533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780866"/>
              </p:ext>
            </p:extLst>
          </p:nvPr>
        </p:nvGraphicFramePr>
        <p:xfrm>
          <a:off x="4905375" y="5754824"/>
          <a:ext cx="3524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30" name="Equation" r:id="rId26" imgW="355446" imgH="825142" progId="Equation.3">
                  <p:embed/>
                </p:oleObj>
              </mc:Choice>
              <mc:Fallback>
                <p:oleObj name="Equation" r:id="rId26" imgW="355446" imgH="8251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5754824"/>
                        <a:ext cx="3524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166913"/>
              </p:ext>
            </p:extLst>
          </p:nvPr>
        </p:nvGraphicFramePr>
        <p:xfrm>
          <a:off x="7212807" y="5067301"/>
          <a:ext cx="26304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31" name="Equation" r:id="rId28" imgW="2514600" imgH="406400" progId="Equation.3">
                  <p:embed/>
                </p:oleObj>
              </mc:Choice>
              <mc:Fallback>
                <p:oleObj name="Equation" r:id="rId28" imgW="2514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807" y="5067301"/>
                        <a:ext cx="26304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763753"/>
              </p:ext>
            </p:extLst>
          </p:nvPr>
        </p:nvGraphicFramePr>
        <p:xfrm>
          <a:off x="5757862" y="3824468"/>
          <a:ext cx="6762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32" name="Equation" r:id="rId30" imgW="647700" imgH="825500" progId="Equation.3">
                  <p:embed/>
                </p:oleObj>
              </mc:Choice>
              <mc:Fallback>
                <p:oleObj name="Equation" r:id="rId30" imgW="647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2" y="3824468"/>
                        <a:ext cx="6762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527508"/>
              </p:ext>
            </p:extLst>
          </p:nvPr>
        </p:nvGraphicFramePr>
        <p:xfrm>
          <a:off x="7350941" y="5919789"/>
          <a:ext cx="8699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33" name="公式" r:id="rId32" imgW="368140" imgH="177723" progId="Equation.3">
                  <p:embed/>
                </p:oleObj>
              </mc:Choice>
              <mc:Fallback>
                <p:oleObj name="公式" r:id="rId32" imgW="36814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941" y="5919789"/>
                        <a:ext cx="8699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185079"/>
              </p:ext>
            </p:extLst>
          </p:nvPr>
        </p:nvGraphicFramePr>
        <p:xfrm>
          <a:off x="4460151" y="5113339"/>
          <a:ext cx="381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34" name="Equation" r:id="rId34" imgW="381000" imgH="977900" progId="Equation.3">
                  <p:embed/>
                </p:oleObj>
              </mc:Choice>
              <mc:Fallback>
                <p:oleObj name="Equation" r:id="rId34" imgW="3810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151" y="5113339"/>
                        <a:ext cx="381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956728"/>
              </p:ext>
            </p:extLst>
          </p:nvPr>
        </p:nvGraphicFramePr>
        <p:xfrm>
          <a:off x="7070725" y="3753643"/>
          <a:ext cx="29146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35" name="公式" r:id="rId36" imgW="1167893" imgH="431613" progId="Equation.3">
                  <p:embed/>
                </p:oleObj>
              </mc:Choice>
              <mc:Fallback>
                <p:oleObj name="公式" r:id="rId36" imgW="116789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5" y="3753643"/>
                        <a:ext cx="29146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562350"/>
              </p:ext>
            </p:extLst>
          </p:nvPr>
        </p:nvGraphicFramePr>
        <p:xfrm>
          <a:off x="9517788" y="421563"/>
          <a:ext cx="24701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36" name="Equation" r:id="rId38" imgW="2273300" imgH="838200" progId="Equation.3">
                  <p:embed/>
                </p:oleObj>
              </mc:Choice>
              <mc:Fallback>
                <p:oleObj name="Equation" r:id="rId38" imgW="2273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7788" y="421563"/>
                        <a:ext cx="2470150" cy="9064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845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8" grpId="0" autoUpdateAnimBg="0"/>
      <p:bldP spid="493580" grpId="0" autoUpdateAnimBg="0"/>
      <p:bldP spid="4935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1225589" y="1006389"/>
            <a:ext cx="9651417" cy="4430082"/>
            <a:chOff x="469" y="480"/>
            <a:chExt cx="5341" cy="4118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622637" y="569732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638288"/>
              </p:ext>
            </p:extLst>
          </p:nvPr>
        </p:nvGraphicFramePr>
        <p:xfrm>
          <a:off x="6605265" y="5615809"/>
          <a:ext cx="2438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64" name="公式" r:id="rId4" imgW="2438400" imgH="660400" progId="Equation.3">
                  <p:embed/>
                </p:oleObj>
              </mc:Choice>
              <mc:Fallback>
                <p:oleObj name="公式" r:id="rId4" imgW="24384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265" y="5615809"/>
                        <a:ext cx="2438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246920"/>
              </p:ext>
            </p:extLst>
          </p:nvPr>
        </p:nvGraphicFramePr>
        <p:xfrm>
          <a:off x="3324748" y="5436471"/>
          <a:ext cx="3022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65" name="公式" r:id="rId6" imgW="3022600" imgH="1016000" progId="Equation.3">
                  <p:embed/>
                </p:oleObj>
              </mc:Choice>
              <mc:Fallback>
                <p:oleObj name="公式" r:id="rId6" imgW="30226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748" y="5436471"/>
                        <a:ext cx="3022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124555" y="1365578"/>
            <a:ext cx="285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 (Abel</a:t>
            </a:r>
            <a:r>
              <a:rPr lang="zh-CN" altLang="zh-CN" sz="2800" b="1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zh-CN" sz="28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047415" y="1845739"/>
            <a:ext cx="7640565" cy="1019175"/>
            <a:chOff x="2011435" y="1198287"/>
            <a:chExt cx="7640565" cy="1019175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3788401"/>
                </p:ext>
              </p:extLst>
            </p:nvPr>
          </p:nvGraphicFramePr>
          <p:xfrm>
            <a:off x="3609037" y="1198287"/>
            <a:ext cx="1285875" cy="1019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66" name="Equation" r:id="rId8" imgW="1282700" imgH="1016000" progId="Equation.DSMT4">
                    <p:embed/>
                  </p:oleObj>
                </mc:Choice>
                <mc:Fallback>
                  <p:oleObj name="Equation" r:id="rId8" imgW="1282700" imgH="1016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9037" y="1198287"/>
                          <a:ext cx="1285875" cy="1019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9033019"/>
                </p:ext>
              </p:extLst>
            </p:nvPr>
          </p:nvGraphicFramePr>
          <p:xfrm>
            <a:off x="5393640" y="1570474"/>
            <a:ext cx="23241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67" name="Equation" r:id="rId10" imgW="2324100" imgH="457200" progId="Equation.DSMT4">
                    <p:embed/>
                  </p:oleObj>
                </mc:Choice>
                <mc:Fallback>
                  <p:oleObj name="Equation" r:id="rId10" imgW="2324100" imgH="45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3640" y="1570474"/>
                          <a:ext cx="23241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011435" y="1504453"/>
              <a:ext cx="179185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如果级数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11929" y="1504453"/>
              <a:ext cx="6096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7791595" y="1537464"/>
              <a:ext cx="186040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处收敛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74085" y="2991835"/>
            <a:ext cx="7839839" cy="528393"/>
            <a:chOff x="2118160" y="2427732"/>
            <a:chExt cx="7839839" cy="528393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9404466"/>
                </p:ext>
              </p:extLst>
            </p:nvPr>
          </p:nvGraphicFramePr>
          <p:xfrm>
            <a:off x="4876477" y="2465177"/>
            <a:ext cx="124777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68" name="Equation" r:id="rId12" imgW="1244600" imgH="482600" progId="Equation.DSMT4">
                    <p:embed/>
                  </p:oleObj>
                </mc:Choice>
                <mc:Fallback>
                  <p:oleObj name="Equation" r:id="rId12" imgW="1244600" imgH="482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477" y="2465177"/>
                          <a:ext cx="1247775" cy="485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7461797"/>
                </p:ext>
              </p:extLst>
            </p:nvPr>
          </p:nvGraphicFramePr>
          <p:xfrm>
            <a:off x="7341177" y="2573262"/>
            <a:ext cx="279589" cy="269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69" name="Equation" r:id="rId14" imgW="266469" imgH="253780" progId="Equation.DSMT4">
                    <p:embed/>
                  </p:oleObj>
                </mc:Choice>
                <mc:Fallback>
                  <p:oleObj name="Equation" r:id="rId14" imgW="266469" imgH="2537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1177" y="2573262"/>
                          <a:ext cx="279589" cy="26960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6124252" y="2427732"/>
              <a:ext cx="21600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的一切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7759954" y="2427732"/>
              <a:ext cx="21980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处绝对收敛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;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118160" y="2432905"/>
              <a:ext cx="288347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它在满足不等式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074085" y="3544738"/>
            <a:ext cx="7839839" cy="1019175"/>
            <a:chOff x="1355724" y="3080921"/>
            <a:chExt cx="7839839" cy="1019175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5326631"/>
                </p:ext>
              </p:extLst>
            </p:nvPr>
          </p:nvGraphicFramePr>
          <p:xfrm>
            <a:off x="3072824" y="3080921"/>
            <a:ext cx="1285875" cy="1019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70" name="Equation" r:id="rId16" imgW="1282700" imgH="1016000" progId="Equation.DSMT4">
                    <p:embed/>
                  </p:oleObj>
                </mc:Choice>
                <mc:Fallback>
                  <p:oleObj name="Equation" r:id="rId16" imgW="1282700" imgH="10160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824" y="3080921"/>
                          <a:ext cx="1285875" cy="1019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8059386"/>
                </p:ext>
              </p:extLst>
            </p:nvPr>
          </p:nvGraphicFramePr>
          <p:xfrm>
            <a:off x="4876477" y="3361908"/>
            <a:ext cx="10191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71" name="Equation" r:id="rId17" imgW="1016000" imgH="457200" progId="Equation.DSMT4">
                    <p:embed/>
                  </p:oleObj>
                </mc:Choice>
                <mc:Fallback>
                  <p:oleObj name="Equation" r:id="rId17" imgW="1016000" imgH="4572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477" y="3361908"/>
                          <a:ext cx="101917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1355724" y="3328898"/>
              <a:ext cx="18288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如果级数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4356679" y="3328898"/>
              <a:ext cx="6449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6028462" y="3328898"/>
              <a:ext cx="31671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处发散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则它在满足</a:t>
              </a:r>
              <a:endParaRPr kumimoji="0" lang="zh-CN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91112" y="4533752"/>
            <a:ext cx="5489871" cy="535005"/>
            <a:chOff x="2072986" y="4199110"/>
            <a:chExt cx="5489871" cy="535005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3469336"/>
                </p:ext>
              </p:extLst>
            </p:nvPr>
          </p:nvGraphicFramePr>
          <p:xfrm>
            <a:off x="3332598" y="4236555"/>
            <a:ext cx="122872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72" name="Equation" r:id="rId19" imgW="1231366" imgH="482391" progId="Equation.DSMT4">
                    <p:embed/>
                  </p:oleObj>
                </mc:Choice>
                <mc:Fallback>
                  <p:oleObj name="Equation" r:id="rId19" imgW="1231366" imgH="482391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2598" y="4236555"/>
                          <a:ext cx="1228725" cy="485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0028953"/>
                </p:ext>
              </p:extLst>
            </p:nvPr>
          </p:nvGraphicFramePr>
          <p:xfrm>
            <a:off x="5820935" y="4350854"/>
            <a:ext cx="266700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73" name="Equation" r:id="rId21" imgW="266469" imgH="253780" progId="Equation.DSMT4">
                    <p:embed/>
                  </p:oleObj>
                </mc:Choice>
                <mc:Fallback>
                  <p:oleObj name="Equation" r:id="rId21" imgW="266469" imgH="2537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0935" y="4350854"/>
                          <a:ext cx="266700" cy="257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4569874" y="4199110"/>
              <a:ext cx="13071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的一切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6087635" y="4210895"/>
              <a:ext cx="14752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处发散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29"/>
            <p:cNvSpPr>
              <a:spLocks noChangeArrowheads="1"/>
            </p:cNvSpPr>
            <p:nvPr/>
          </p:nvSpPr>
          <p:spPr bwMode="auto">
            <a:xfrm>
              <a:off x="2072986" y="4199844"/>
              <a:ext cx="1461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不等式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929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53165"/>
              </p:ext>
            </p:extLst>
          </p:nvPr>
        </p:nvGraphicFramePr>
        <p:xfrm>
          <a:off x="3702686" y="1059708"/>
          <a:ext cx="20002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" name="公式" r:id="rId3" imgW="799753" imgH="444307" progId="Equation.3">
                  <p:embed/>
                </p:oleObj>
              </mc:Choice>
              <mc:Fallback>
                <p:oleObj name="公式" r:id="rId3" imgW="79975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686" y="1059708"/>
                        <a:ext cx="200025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79592" y="1310487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求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                     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的收敛域与和函数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98692" name="Text Box 4"/>
          <p:cNvSpPr txBox="1">
            <a:spLocks noChangeArrowheads="1"/>
          </p:cNvSpPr>
          <p:nvPr/>
        </p:nvSpPr>
        <p:spPr bwMode="auto">
          <a:xfrm>
            <a:off x="2275681" y="2190373"/>
            <a:ext cx="1163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</a:rPr>
              <a:t>提示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2456498" y="3066141"/>
            <a:ext cx="1246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8694" name="Text Box 6"/>
          <p:cNvSpPr txBox="1">
            <a:spLocks noChangeArrowheads="1"/>
          </p:cNvSpPr>
          <p:nvPr/>
        </p:nvSpPr>
        <p:spPr bwMode="auto">
          <a:xfrm>
            <a:off x="3373368" y="2167354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令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86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948758"/>
              </p:ext>
            </p:extLst>
          </p:nvPr>
        </p:nvGraphicFramePr>
        <p:xfrm>
          <a:off x="3916090" y="2134287"/>
          <a:ext cx="162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" name="公式" r:id="rId6" imgW="609600" imgH="181008" progId="Equation.3">
                  <p:embed/>
                </p:oleObj>
              </mc:Choice>
              <mc:Fallback>
                <p:oleObj name="公式" r:id="rId6" imgW="609600" imgH="1810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090" y="2134287"/>
                        <a:ext cx="162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022213"/>
              </p:ext>
            </p:extLst>
          </p:nvPr>
        </p:nvGraphicFramePr>
        <p:xfrm>
          <a:off x="3402442" y="2795733"/>
          <a:ext cx="39417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" name="公式" r:id="rId8" imgW="1651000" imgH="444500" progId="Equation.3">
                  <p:embed/>
                </p:oleObj>
              </mc:Choice>
              <mc:Fallback>
                <p:oleObj name="公式" r:id="rId8" imgW="1651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442" y="2795733"/>
                        <a:ext cx="394176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618333"/>
              </p:ext>
            </p:extLst>
          </p:nvPr>
        </p:nvGraphicFramePr>
        <p:xfrm>
          <a:off x="7549967" y="2797195"/>
          <a:ext cx="2678112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" name="公式" r:id="rId10" imgW="1104900" imgH="482600" progId="Equation.3">
                  <p:embed/>
                </p:oleObj>
              </mc:Choice>
              <mc:Fallback>
                <p:oleObj name="公式" r:id="rId10" imgW="1104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9967" y="2797195"/>
                        <a:ext cx="2678112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442818"/>
              </p:ext>
            </p:extLst>
          </p:nvPr>
        </p:nvGraphicFramePr>
        <p:xfrm>
          <a:off x="2639921" y="5923755"/>
          <a:ext cx="25415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" name="公式" r:id="rId12" imgW="1129810" imgH="203112" progId="Equation.3">
                  <p:embed/>
                </p:oleObj>
              </mc:Choice>
              <mc:Fallback>
                <p:oleObj name="公式" r:id="rId12" imgW="112981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921" y="5923755"/>
                        <a:ext cx="25415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807139"/>
              </p:ext>
            </p:extLst>
          </p:nvPr>
        </p:nvGraphicFramePr>
        <p:xfrm>
          <a:off x="7086601" y="5844382"/>
          <a:ext cx="2209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" name="公式" r:id="rId14" imgW="952087" imgH="215806" progId="Equation.3">
                  <p:embed/>
                </p:oleObj>
              </mc:Choice>
              <mc:Fallback>
                <p:oleObj name="公式" r:id="rId14" imgW="95208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5844382"/>
                        <a:ext cx="22098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00" name="Text Box 12"/>
          <p:cNvSpPr txBox="1">
            <a:spLocks noChangeArrowheads="1"/>
          </p:cNvSpPr>
          <p:nvPr/>
        </p:nvSpPr>
        <p:spPr bwMode="auto">
          <a:xfrm>
            <a:off x="5222875" y="5861050"/>
            <a:ext cx="19954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收敛域为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512740" y="4078988"/>
            <a:ext cx="2057400" cy="579438"/>
            <a:chOff x="480" y="2016"/>
            <a:chExt cx="1152" cy="365"/>
          </a:xfrm>
        </p:grpSpPr>
        <p:graphicFrame>
          <p:nvGraphicFramePr>
            <p:cNvPr id="33815" name="Object 12"/>
            <p:cNvGraphicFramePr>
              <a:graphicFrameLocks noChangeAspect="1"/>
            </p:cNvGraphicFramePr>
            <p:nvPr/>
          </p:nvGraphicFramePr>
          <p:xfrm>
            <a:off x="768" y="2052"/>
            <a:ext cx="52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9" name="公式" r:id="rId16" imgW="355292" imgH="203024" progId="Equation.3">
                    <p:embed/>
                  </p:oleObj>
                </mc:Choice>
                <mc:Fallback>
                  <p:oleObj name="公式" r:id="rId16" imgW="355292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052"/>
                          <a:ext cx="52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6" name="Text Box 15"/>
            <p:cNvSpPr txBox="1">
              <a:spLocks noChangeArrowheads="1"/>
            </p:cNvSpPr>
            <p:nvPr/>
          </p:nvSpPr>
          <p:spPr bwMode="auto">
            <a:xfrm>
              <a:off x="480" y="2016"/>
              <a:ext cx="11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当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</a:t>
              </a: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时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  <a:endParaRPr lang="en-US" altLang="zh-CN" sz="32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98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463713"/>
              </p:ext>
            </p:extLst>
          </p:nvPr>
        </p:nvGraphicFramePr>
        <p:xfrm>
          <a:off x="4775903" y="3845740"/>
          <a:ext cx="16922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" name="公式" r:id="rId18" imgW="736600" imgH="431800" progId="Equation.3">
                  <p:embed/>
                </p:oleObj>
              </mc:Choice>
              <mc:Fallback>
                <p:oleObj name="公式" r:id="rId18" imgW="73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903" y="3845740"/>
                        <a:ext cx="16922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05" name="Text Box 17"/>
          <p:cNvSpPr txBox="1">
            <a:spLocks noChangeArrowheads="1"/>
          </p:cNvSpPr>
          <p:nvPr/>
        </p:nvSpPr>
        <p:spPr bwMode="auto">
          <a:xfrm>
            <a:off x="6468178" y="4060449"/>
            <a:ext cx="1330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75752" y="5147150"/>
            <a:ext cx="2286000" cy="533400"/>
            <a:chOff x="576" y="2736"/>
            <a:chExt cx="1440" cy="336"/>
          </a:xfrm>
        </p:grpSpPr>
        <p:graphicFrame>
          <p:nvGraphicFramePr>
            <p:cNvPr id="33813" name="Object 11"/>
            <p:cNvGraphicFramePr>
              <a:graphicFrameLocks noChangeAspect="1"/>
            </p:cNvGraphicFramePr>
            <p:nvPr/>
          </p:nvGraphicFramePr>
          <p:xfrm>
            <a:off x="864" y="2772"/>
            <a:ext cx="68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1" name="公式" r:id="rId20" imgW="457002" imgH="203112" progId="Equation.3">
                    <p:embed/>
                  </p:oleObj>
                </mc:Choice>
                <mc:Fallback>
                  <p:oleObj name="公式" r:id="rId20" imgW="45700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72"/>
                          <a:ext cx="68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Text Box 20"/>
            <p:cNvSpPr txBox="1">
              <a:spLocks noChangeArrowheads="1"/>
            </p:cNvSpPr>
            <p:nvPr/>
          </p:nvSpPr>
          <p:spPr bwMode="auto">
            <a:xfrm>
              <a:off x="576" y="2736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当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时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  <a:endParaRPr lang="en-US" altLang="zh-CN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987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6216"/>
              </p:ext>
            </p:extLst>
          </p:nvPr>
        </p:nvGraphicFramePr>
        <p:xfrm>
          <a:off x="4527186" y="4862988"/>
          <a:ext cx="16922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" name="公式" r:id="rId22" imgW="736280" imgH="444307" progId="Equation.3">
                  <p:embed/>
                </p:oleObj>
              </mc:Choice>
              <mc:Fallback>
                <p:oleObj name="公式" r:id="rId22" imgW="73628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186" y="4862988"/>
                        <a:ext cx="169227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10" name="Text Box 22"/>
          <p:cNvSpPr txBox="1">
            <a:spLocks noChangeArrowheads="1"/>
          </p:cNvSpPr>
          <p:nvPr/>
        </p:nvSpPr>
        <p:spPr bwMode="auto">
          <a:xfrm>
            <a:off x="6105432" y="5055633"/>
            <a:ext cx="1330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987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978941"/>
              </p:ext>
            </p:extLst>
          </p:nvPr>
        </p:nvGraphicFramePr>
        <p:xfrm>
          <a:off x="7218363" y="5105400"/>
          <a:ext cx="23272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3" name="公式" r:id="rId24" imgW="837836" imgH="215806" progId="Equation.3">
                  <p:embed/>
                </p:oleObj>
              </mc:Choice>
              <mc:Fallback>
                <p:oleObj name="公式" r:id="rId24" imgW="8378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363" y="5105400"/>
                        <a:ext cx="23272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Text Box 24"/>
          <p:cNvSpPr txBox="1">
            <a:spLocks noChangeArrowheads="1"/>
          </p:cNvSpPr>
          <p:nvPr/>
        </p:nvSpPr>
        <p:spPr bwMode="auto">
          <a:xfrm>
            <a:off x="2144621" y="1323397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6</a:t>
            </a:r>
            <a:endParaRPr lang="en-US" altLang="zh-CN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548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/>
      <p:bldP spid="498693" grpId="0" autoUpdateAnimBg="0"/>
      <p:bldP spid="498694" grpId="0" autoUpdateAnimBg="0"/>
      <p:bldP spid="498700" grpId="0" autoUpdateAnimBg="0"/>
      <p:bldP spid="498705" grpId="0" autoUpdateAnimBg="0"/>
      <p:bldP spid="49871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413965"/>
              </p:ext>
            </p:extLst>
          </p:nvPr>
        </p:nvGraphicFramePr>
        <p:xfrm>
          <a:off x="2025131" y="2930179"/>
          <a:ext cx="1143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4" name="公式" r:id="rId3" imgW="494870" imgH="215713" progId="Equation.3">
                  <p:embed/>
                </p:oleObj>
              </mc:Choice>
              <mc:Fallback>
                <p:oleObj name="公式" r:id="rId3" imgW="494870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131" y="2930179"/>
                        <a:ext cx="11430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838863"/>
              </p:ext>
            </p:extLst>
          </p:nvPr>
        </p:nvGraphicFramePr>
        <p:xfrm>
          <a:off x="3158331" y="2630586"/>
          <a:ext cx="169227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5" name="公式" r:id="rId5" imgW="736280" imgH="444307" progId="Equation.3">
                  <p:embed/>
                </p:oleObj>
              </mc:Choice>
              <mc:Fallback>
                <p:oleObj name="公式" r:id="rId5" imgW="73628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331" y="2630586"/>
                        <a:ext cx="169227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107607"/>
              </p:ext>
            </p:extLst>
          </p:nvPr>
        </p:nvGraphicFramePr>
        <p:xfrm>
          <a:off x="4410359" y="2662790"/>
          <a:ext cx="17716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6" name="Equation" r:id="rId7" imgW="1727200" imgH="965200" progId="Equation.3">
                  <p:embed/>
                </p:oleObj>
              </mc:Choice>
              <mc:Fallback>
                <p:oleObj name="Equation" r:id="rId7" imgW="17272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359" y="2662790"/>
                        <a:ext cx="17716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1336141" y="3881416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又设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97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958950"/>
              </p:ext>
            </p:extLst>
          </p:nvPr>
        </p:nvGraphicFramePr>
        <p:xfrm>
          <a:off x="2324099" y="3875800"/>
          <a:ext cx="1219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7" name="公式" r:id="rId10" imgW="495085" imgH="228501" progId="Equation.3">
                  <p:embed/>
                </p:oleObj>
              </mc:Choice>
              <mc:Fallback>
                <p:oleObj name="公式" r:id="rId10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099" y="3875800"/>
                        <a:ext cx="1219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001421"/>
              </p:ext>
            </p:extLst>
          </p:nvPr>
        </p:nvGraphicFramePr>
        <p:xfrm>
          <a:off x="3543299" y="3606985"/>
          <a:ext cx="1295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8" name="公式" r:id="rId12" imgW="545863" imgH="444307" progId="Equation.3">
                  <p:embed/>
                </p:oleObj>
              </mc:Choice>
              <mc:Fallback>
                <p:oleObj name="公式" r:id="rId12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299" y="3606985"/>
                        <a:ext cx="1295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5056980" y="3886156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逐项求导即可得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9721" name="Text Box 9"/>
          <p:cNvSpPr txBox="1">
            <a:spLocks noChangeArrowheads="1"/>
          </p:cNvSpPr>
          <p:nvPr/>
        </p:nvSpPr>
        <p:spPr bwMode="auto">
          <a:xfrm>
            <a:off x="1329531" y="4546643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和函数为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97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557972"/>
              </p:ext>
            </p:extLst>
          </p:nvPr>
        </p:nvGraphicFramePr>
        <p:xfrm>
          <a:off x="3325018" y="4554212"/>
          <a:ext cx="43910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9" name="公式" r:id="rId14" imgW="1803400" imgH="228600" progId="Equation.3">
                  <p:embed/>
                </p:oleObj>
              </mc:Choice>
              <mc:Fallback>
                <p:oleObj name="公式" r:id="rId14" imgW="180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018" y="4554212"/>
                        <a:ext cx="43910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834181"/>
              </p:ext>
            </p:extLst>
          </p:nvPr>
        </p:nvGraphicFramePr>
        <p:xfrm>
          <a:off x="3380580" y="842660"/>
          <a:ext cx="3352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0" name="公式" r:id="rId16" imgW="1384300" imgH="444500" progId="Equation.3">
                  <p:embed/>
                </p:oleObj>
              </mc:Choice>
              <mc:Fallback>
                <p:oleObj name="公式" r:id="rId16" imgW="1384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580" y="842660"/>
                        <a:ext cx="33528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760"/>
              </p:ext>
            </p:extLst>
          </p:nvPr>
        </p:nvGraphicFramePr>
        <p:xfrm>
          <a:off x="1522625" y="794800"/>
          <a:ext cx="18288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1" name="公式" r:id="rId18" imgW="736280" imgH="444307" progId="Equation.3">
                  <p:embed/>
                </p:oleObj>
              </mc:Choice>
              <mc:Fallback>
                <p:oleObj name="公式" r:id="rId18" imgW="73628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625" y="794800"/>
                        <a:ext cx="18288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224287"/>
              </p:ext>
            </p:extLst>
          </p:nvPr>
        </p:nvGraphicFramePr>
        <p:xfrm>
          <a:off x="2069301" y="2003730"/>
          <a:ext cx="11430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2" name="公式" r:id="rId20" imgW="494870" imgH="215713" progId="Equation.3">
                  <p:embed/>
                </p:oleObj>
              </mc:Choice>
              <mc:Fallback>
                <p:oleObj name="公式" r:id="rId20" imgW="494870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301" y="2003730"/>
                        <a:ext cx="11430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9152"/>
              </p:ext>
            </p:extLst>
          </p:nvPr>
        </p:nvGraphicFramePr>
        <p:xfrm>
          <a:off x="3242412" y="1760802"/>
          <a:ext cx="96043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3" name="公式" r:id="rId22" imgW="418918" imgH="444307" progId="Equation.3">
                  <p:embed/>
                </p:oleObj>
              </mc:Choice>
              <mc:Fallback>
                <p:oleObj name="公式" r:id="rId22" imgW="41891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412" y="1760802"/>
                        <a:ext cx="960437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7" name="Text Box 15"/>
          <p:cNvSpPr txBox="1">
            <a:spLocks noChangeArrowheads="1"/>
          </p:cNvSpPr>
          <p:nvPr/>
        </p:nvSpPr>
        <p:spPr bwMode="auto">
          <a:xfrm>
            <a:off x="4263072" y="1962531"/>
            <a:ext cx="350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逐项求导即可得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9728" name="Text Box 16"/>
          <p:cNvSpPr txBox="1">
            <a:spLocks noChangeArrowheads="1"/>
          </p:cNvSpPr>
          <p:nvPr/>
        </p:nvSpPr>
        <p:spPr bwMode="auto">
          <a:xfrm>
            <a:off x="1317636" y="2014079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9729" name="Text Box 17"/>
          <p:cNvSpPr txBox="1">
            <a:spLocks noChangeArrowheads="1"/>
          </p:cNvSpPr>
          <p:nvPr/>
        </p:nvSpPr>
        <p:spPr bwMode="auto">
          <a:xfrm>
            <a:off x="1317636" y="288604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8688977" y="699018"/>
            <a:ext cx="3200400" cy="990600"/>
            <a:chOff x="3504" y="837"/>
            <a:chExt cx="1872" cy="603"/>
          </a:xfrm>
        </p:grpSpPr>
        <p:sp>
          <p:nvSpPr>
            <p:cNvPr id="34839" name="AutoShape 19"/>
            <p:cNvSpPr>
              <a:spLocks noChangeArrowheads="1"/>
            </p:cNvSpPr>
            <p:nvPr/>
          </p:nvSpPr>
          <p:spPr bwMode="auto">
            <a:xfrm>
              <a:off x="3504" y="864"/>
              <a:ext cx="1872" cy="57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4840" name="Object 16"/>
            <p:cNvGraphicFramePr>
              <a:graphicFrameLocks noChangeAspect="1"/>
            </p:cNvGraphicFramePr>
            <p:nvPr/>
          </p:nvGraphicFramePr>
          <p:xfrm>
            <a:off x="3605" y="837"/>
            <a:ext cx="1675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74" name="公式" r:id="rId24" imgW="1219200" imgH="381013" progId="Equation.3">
                    <p:embed/>
                  </p:oleObj>
                </mc:Choice>
                <mc:Fallback>
                  <p:oleObj name="公式" r:id="rId24" imgW="1219200" imgH="3810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837"/>
                          <a:ext cx="1675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97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68104"/>
              </p:ext>
            </p:extLst>
          </p:nvPr>
        </p:nvGraphicFramePr>
        <p:xfrm>
          <a:off x="7025572" y="2441485"/>
          <a:ext cx="26670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5" name="公式" r:id="rId26" imgW="1155199" imgH="215806" progId="Equation.3">
                  <p:embed/>
                </p:oleObj>
              </mc:Choice>
              <mc:Fallback>
                <p:oleObj name="公式" r:id="rId26" imgW="115519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572" y="2441485"/>
                        <a:ext cx="26670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391229"/>
              </p:ext>
            </p:extLst>
          </p:nvPr>
        </p:nvGraphicFramePr>
        <p:xfrm>
          <a:off x="7025572" y="2905350"/>
          <a:ext cx="22098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6" name="公式" r:id="rId28" imgW="927100" imgH="228600" progId="Equation.3">
                  <p:embed/>
                </p:oleObj>
              </mc:Choice>
              <mc:Fallback>
                <p:oleObj name="公式" r:id="rId28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572" y="2905350"/>
                        <a:ext cx="22098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3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542397"/>
              </p:ext>
            </p:extLst>
          </p:nvPr>
        </p:nvGraphicFramePr>
        <p:xfrm>
          <a:off x="7025572" y="3385442"/>
          <a:ext cx="24622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7" name="公式" r:id="rId30" imgW="1066800" imgH="228600" progId="Equation.3">
                  <p:embed/>
                </p:oleObj>
              </mc:Choice>
              <mc:Fallback>
                <p:oleObj name="公式" r:id="rId30" imgW="106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572" y="3385442"/>
                        <a:ext cx="246221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3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447707"/>
              </p:ext>
            </p:extLst>
          </p:nvPr>
        </p:nvGraphicFramePr>
        <p:xfrm>
          <a:off x="1862931" y="5042652"/>
          <a:ext cx="36576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8" name="公式" r:id="rId32" imgW="1511300" imgH="419100" progId="Equation.3">
                  <p:embed/>
                </p:oleObj>
              </mc:Choice>
              <mc:Fallback>
                <p:oleObj name="公式" r:id="rId32" imgW="1511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931" y="5042652"/>
                        <a:ext cx="36576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039485"/>
              </p:ext>
            </p:extLst>
          </p:nvPr>
        </p:nvGraphicFramePr>
        <p:xfrm>
          <a:off x="5697266" y="5278951"/>
          <a:ext cx="4463964" cy="5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9" name="Equation" r:id="rId34" imgW="1993680" imgH="241200" progId="Equation.DSMT4">
                  <p:embed/>
                </p:oleObj>
              </mc:Choice>
              <mc:Fallback>
                <p:oleObj name="Equation" r:id="rId34" imgW="1993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697266" y="5278951"/>
                        <a:ext cx="4463964" cy="54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421559"/>
              </p:ext>
            </p:extLst>
          </p:nvPr>
        </p:nvGraphicFramePr>
        <p:xfrm>
          <a:off x="1686196" y="5940118"/>
          <a:ext cx="33988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0" name="Equation" r:id="rId36" imgW="1371600" imgH="279360" progId="Equation.DSMT4">
                  <p:embed/>
                </p:oleObj>
              </mc:Choice>
              <mc:Fallback>
                <p:oleObj name="Equation" r:id="rId36" imgW="1371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686196" y="5940118"/>
                        <a:ext cx="3398838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094439"/>
              </p:ext>
            </p:extLst>
          </p:nvPr>
        </p:nvGraphicFramePr>
        <p:xfrm>
          <a:off x="5534025" y="5896262"/>
          <a:ext cx="18573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1" name="Equation" r:id="rId38" imgW="761760" imgH="241200" progId="Equation.DSMT4">
                  <p:embed/>
                </p:oleObj>
              </mc:Choice>
              <mc:Fallback>
                <p:oleObj name="Equation" r:id="rId38" imgW="761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534025" y="5896262"/>
                        <a:ext cx="1857375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107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7" grpId="0" autoUpdateAnimBg="0"/>
      <p:bldP spid="499720" grpId="0" autoUpdateAnimBg="0"/>
      <p:bldP spid="499721" grpId="0" autoUpdateAnimBg="0"/>
      <p:bldP spid="499727" grpId="0" autoUpdateAnimBg="0"/>
      <p:bldP spid="499728" grpId="0" autoUpdateAnimBg="0"/>
      <p:bldP spid="49972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155091"/>
              </p:ext>
            </p:extLst>
          </p:nvPr>
        </p:nvGraphicFramePr>
        <p:xfrm>
          <a:off x="3335927" y="1116354"/>
          <a:ext cx="30480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78" name="公式" r:id="rId3" imgW="1104810" imgH="381013" progId="Equation.3">
                  <p:embed/>
                </p:oleObj>
              </mc:Choice>
              <mc:Fallback>
                <p:oleObj name="公式" r:id="rId3" imgW="1104810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927" y="1116354"/>
                        <a:ext cx="30480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246223" y="138903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的和函数</a:t>
            </a:r>
            <a:endParaRPr lang="en-US" altLang="zh-CN" sz="3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2209800" y="2386180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en-US" altLang="zh-CN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易求出幂级数的收敛半径为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 1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5294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26106"/>
              </p:ext>
            </p:extLst>
          </p:nvPr>
        </p:nvGraphicFramePr>
        <p:xfrm>
          <a:off x="6096000" y="3299459"/>
          <a:ext cx="3048000" cy="562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79" name="公式" r:id="rId6" imgW="1219200" imgH="171331" progId="Equation.3">
                  <p:embed/>
                </p:oleObj>
              </mc:Choice>
              <mc:Fallback>
                <p:oleObj name="公式" r:id="rId6" imgW="1219200" imgH="1713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99459"/>
                        <a:ext cx="3048000" cy="562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736580"/>
              </p:ext>
            </p:extLst>
          </p:nvPr>
        </p:nvGraphicFramePr>
        <p:xfrm>
          <a:off x="2416904" y="4005624"/>
          <a:ext cx="22447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0" name="公式" r:id="rId8" imgW="914400" imgH="381013" progId="Equation.3">
                  <p:embed/>
                </p:oleObj>
              </mc:Choice>
              <mc:Fallback>
                <p:oleObj name="公式" r:id="rId8" imgW="914400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904" y="4005624"/>
                        <a:ext cx="22447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046724"/>
              </p:ext>
            </p:extLst>
          </p:nvPr>
        </p:nvGraphicFramePr>
        <p:xfrm>
          <a:off x="6688137" y="3930354"/>
          <a:ext cx="19399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1" name="公式" r:id="rId10" imgW="742995" imgH="381013" progId="Equation.3">
                  <p:embed/>
                </p:oleObj>
              </mc:Choice>
              <mc:Fallback>
                <p:oleObj name="公式" r:id="rId10" imgW="742995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137" y="3930354"/>
                        <a:ext cx="19399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098707"/>
              </p:ext>
            </p:extLst>
          </p:nvPr>
        </p:nvGraphicFramePr>
        <p:xfrm>
          <a:off x="5257800" y="4889862"/>
          <a:ext cx="19050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2" name="公式" r:id="rId12" imgW="752318" imgH="457359" progId="Equation.3">
                  <p:embed/>
                </p:oleObj>
              </mc:Choice>
              <mc:Fallback>
                <p:oleObj name="公式" r:id="rId12" imgW="752318" imgH="457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889862"/>
                        <a:ext cx="19050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044178"/>
              </p:ext>
            </p:extLst>
          </p:nvPr>
        </p:nvGraphicFramePr>
        <p:xfrm>
          <a:off x="7150826" y="5010512"/>
          <a:ext cx="16764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3" name="公式" r:id="rId14" imgW="609600" imgH="381013" progId="Equation.3">
                  <p:embed/>
                </p:oleObj>
              </mc:Choice>
              <mc:Fallback>
                <p:oleObj name="公式" r:id="rId14" imgW="609600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826" y="5010512"/>
                        <a:ext cx="16764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424621"/>
              </p:ext>
            </p:extLst>
          </p:nvPr>
        </p:nvGraphicFramePr>
        <p:xfrm>
          <a:off x="7989026" y="1477001"/>
          <a:ext cx="104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4" name="公式" r:id="rId16" imgW="371497" imgH="152334" progId="Equation.3">
                  <p:embed/>
                </p:oleObj>
              </mc:Choice>
              <mc:Fallback>
                <p:oleObj name="公式" r:id="rId16" imgW="371497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026" y="1477001"/>
                        <a:ext cx="1047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27577"/>
              </p:ext>
            </p:extLst>
          </p:nvPr>
        </p:nvGraphicFramePr>
        <p:xfrm>
          <a:off x="4689476" y="3935774"/>
          <a:ext cx="20574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5" name="公式" r:id="rId18" imgW="781005" imgH="381013" progId="Equation.3">
                  <p:embed/>
                </p:oleObj>
              </mc:Choice>
              <mc:Fallback>
                <p:oleObj name="公式" r:id="rId18" imgW="781005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6" y="3935774"/>
                        <a:ext cx="20574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10685"/>
              </p:ext>
            </p:extLst>
          </p:nvPr>
        </p:nvGraphicFramePr>
        <p:xfrm>
          <a:off x="3335927" y="5078774"/>
          <a:ext cx="19050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86" name="公式" r:id="rId20" imgW="752318" imgH="381013" progId="Equation.3">
                  <p:embed/>
                </p:oleObj>
              </mc:Choice>
              <mc:Fallback>
                <p:oleObj name="公式" r:id="rId20" imgW="752318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927" y="5078774"/>
                        <a:ext cx="19050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308225" y="3291056"/>
            <a:ext cx="4092575" cy="579437"/>
            <a:chOff x="542" y="1803"/>
            <a:chExt cx="2578" cy="365"/>
          </a:xfrm>
        </p:grpSpPr>
        <p:sp>
          <p:nvSpPr>
            <p:cNvPr id="44047" name="Text Box 14"/>
            <p:cNvSpPr txBox="1">
              <a:spLocks noChangeArrowheads="1"/>
            </p:cNvSpPr>
            <p:nvPr/>
          </p:nvSpPr>
          <p:spPr bwMode="auto">
            <a:xfrm>
              <a:off x="1344" y="1803"/>
              <a:ext cx="17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时级数发</a:t>
              </a: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散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  <a:endPara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4048" name="Object 11"/>
            <p:cNvGraphicFramePr>
              <a:graphicFrameLocks noChangeAspect="1"/>
            </p:cNvGraphicFramePr>
            <p:nvPr/>
          </p:nvGraphicFramePr>
          <p:xfrm>
            <a:off x="542" y="1807"/>
            <a:ext cx="75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87" name="公式" r:id="rId22" imgW="457002" imgH="177723" progId="Equation.3">
                    <p:embed/>
                  </p:oleObj>
                </mc:Choice>
                <mc:Fallback>
                  <p:oleObj name="公式" r:id="rId22" imgW="457002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1807"/>
                          <a:ext cx="75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6" name="Rectangle 16"/>
          <p:cNvSpPr>
            <a:spLocks noChangeArrowheads="1"/>
          </p:cNvSpPr>
          <p:nvPr/>
        </p:nvSpPr>
        <p:spPr bwMode="auto">
          <a:xfrm>
            <a:off x="2164080" y="1286739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7</a:t>
            </a:r>
            <a:endParaRPr lang="en-US" altLang="zh-CN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917862" y="918730"/>
            <a:ext cx="121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8</a:t>
            </a:r>
            <a:endParaRPr lang="en-US" altLang="zh-CN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505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798442"/>
              </p:ext>
            </p:extLst>
          </p:nvPr>
        </p:nvGraphicFramePr>
        <p:xfrm>
          <a:off x="3048000" y="662056"/>
          <a:ext cx="38100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6" name="Equation" r:id="rId4" imgW="1543005" imgH="438004" progId="Equation.DSMT4">
                  <p:embed/>
                </p:oleObj>
              </mc:Choice>
              <mc:Fallback>
                <p:oleObj name="Equation" r:id="rId4" imgW="1543005" imgH="4380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62056"/>
                        <a:ext cx="38100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017062"/>
              </p:ext>
            </p:extLst>
          </p:nvPr>
        </p:nvGraphicFramePr>
        <p:xfrm>
          <a:off x="2660064" y="1839911"/>
          <a:ext cx="8395872" cy="1143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7" name="Equation" r:id="rId6" imgW="3448184" imgH="438004" progId="Equation.DSMT4">
                  <p:embed/>
                </p:oleObj>
              </mc:Choice>
              <mc:Fallback>
                <p:oleObj name="Equation" r:id="rId6" imgW="3448184" imgH="4380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064" y="1839911"/>
                        <a:ext cx="8395872" cy="1143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37" name="Text Box 5"/>
          <p:cNvSpPr txBox="1">
            <a:spLocks noChangeArrowheads="1"/>
          </p:cNvSpPr>
          <p:nvPr/>
        </p:nvSpPr>
        <p:spPr bwMode="auto">
          <a:xfrm>
            <a:off x="1917862" y="2026841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5304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005670"/>
              </p:ext>
            </p:extLst>
          </p:nvPr>
        </p:nvGraphicFramePr>
        <p:xfrm>
          <a:off x="2209801" y="2793208"/>
          <a:ext cx="712946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8" name="Equation" r:id="rId8" imgW="3067005" imgH="419007" progId="Equation.DSMT4">
                  <p:embed/>
                </p:oleObj>
              </mc:Choice>
              <mc:Fallback>
                <p:oleObj name="Equation" r:id="rId8" imgW="3067005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793208"/>
                        <a:ext cx="7129463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219787"/>
              </p:ext>
            </p:extLst>
          </p:nvPr>
        </p:nvGraphicFramePr>
        <p:xfrm>
          <a:off x="2286000" y="3657603"/>
          <a:ext cx="76533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9" name="Equation" r:id="rId10" imgW="3295784" imgH="381013" progId="Equation.DSMT4">
                  <p:embed/>
                </p:oleObj>
              </mc:Choice>
              <mc:Fallback>
                <p:oleObj name="Equation" r:id="rId10" imgW="3295784" imgH="3810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57603"/>
                        <a:ext cx="7653338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341960"/>
              </p:ext>
            </p:extLst>
          </p:nvPr>
        </p:nvGraphicFramePr>
        <p:xfrm>
          <a:off x="2286000" y="4487863"/>
          <a:ext cx="6553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0" name="Equation" r:id="rId12" imgW="2857590" imgH="438004" progId="Equation.DSMT4">
                  <p:embed/>
                </p:oleObj>
              </mc:Choice>
              <mc:Fallback>
                <p:oleObj name="Equation" r:id="rId12" imgW="2857590" imgH="4380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87863"/>
                        <a:ext cx="65532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804662"/>
              </p:ext>
            </p:extLst>
          </p:nvPr>
        </p:nvGraphicFramePr>
        <p:xfrm>
          <a:off x="2438400" y="5505994"/>
          <a:ext cx="4648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1" name="Equation" r:id="rId14" imgW="2047897" imgH="438004" progId="Equation.DSMT4">
                  <p:embed/>
                </p:oleObj>
              </mc:Choice>
              <mc:Fallback>
                <p:oleObj name="Equation" r:id="rId14" imgW="2047897" imgH="4380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05994"/>
                        <a:ext cx="4648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84642"/>
              </p:ext>
            </p:extLst>
          </p:nvPr>
        </p:nvGraphicFramePr>
        <p:xfrm>
          <a:off x="3328193" y="952813"/>
          <a:ext cx="42291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8" name="公式" r:id="rId3" imgW="1688367" imgH="431613" progId="Equation.3">
                  <p:embed/>
                </p:oleObj>
              </mc:Choice>
              <mc:Fallback>
                <p:oleObj name="公式" r:id="rId3" imgW="168836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193" y="952813"/>
                        <a:ext cx="42291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2247900" y="2271489"/>
            <a:ext cx="76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5201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195835"/>
              </p:ext>
            </p:extLst>
          </p:nvPr>
        </p:nvGraphicFramePr>
        <p:xfrm>
          <a:off x="2971562" y="2096949"/>
          <a:ext cx="22860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9" name="公式" r:id="rId6" imgW="990170" imgH="431613" progId="Equation.3">
                  <p:embed/>
                </p:oleObj>
              </mc:Choice>
              <mc:Fallback>
                <p:oleObj name="公式" r:id="rId6" imgW="99017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562" y="2096949"/>
                        <a:ext cx="22860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269297"/>
              </p:ext>
            </p:extLst>
          </p:nvPr>
        </p:nvGraphicFramePr>
        <p:xfrm>
          <a:off x="2886360" y="3089137"/>
          <a:ext cx="3989149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0" name="公式" r:id="rId8" imgW="1536700" imgH="431800" progId="Equation.3">
                  <p:embed/>
                </p:oleObj>
              </mc:Choice>
              <mc:Fallback>
                <p:oleObj name="公式" r:id="rId8" imgW="1536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360" y="3089137"/>
                        <a:ext cx="3989149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572763"/>
              </p:ext>
            </p:extLst>
          </p:nvPr>
        </p:nvGraphicFramePr>
        <p:xfrm>
          <a:off x="6947693" y="3411545"/>
          <a:ext cx="259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1" name="公式" r:id="rId10" imgW="977476" imgH="203112" progId="Equation.3">
                  <p:embed/>
                </p:oleObj>
              </mc:Choice>
              <mc:Fallback>
                <p:oleObj name="公式" r:id="rId10" imgW="97747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693" y="3411545"/>
                        <a:ext cx="2590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9153"/>
              </p:ext>
            </p:extLst>
          </p:nvPr>
        </p:nvGraphicFramePr>
        <p:xfrm>
          <a:off x="4648200" y="4201180"/>
          <a:ext cx="45989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2" name="公式" r:id="rId12" imgW="1841500" imgH="444500" progId="Equation.3">
                  <p:embed/>
                </p:oleObj>
              </mc:Choice>
              <mc:Fallback>
                <p:oleObj name="公式" r:id="rId12" imgW="1841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201180"/>
                        <a:ext cx="459898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0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615818"/>
              </p:ext>
            </p:extLst>
          </p:nvPr>
        </p:nvGraphicFramePr>
        <p:xfrm>
          <a:off x="5343240" y="2033278"/>
          <a:ext cx="24384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3" name="公式" r:id="rId14" imgW="1054100" imgH="469900" progId="Equation.3">
                  <p:embed/>
                </p:oleObj>
              </mc:Choice>
              <mc:Fallback>
                <p:oleObj name="公式" r:id="rId14" imgW="1054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240" y="2033278"/>
                        <a:ext cx="24384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0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757009"/>
              </p:ext>
            </p:extLst>
          </p:nvPr>
        </p:nvGraphicFramePr>
        <p:xfrm>
          <a:off x="5442743" y="5309255"/>
          <a:ext cx="389731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4" name="公式" r:id="rId16" imgW="1562100" imgH="431800" progId="Equation.3">
                  <p:embed/>
                </p:oleObj>
              </mc:Choice>
              <mc:Fallback>
                <p:oleObj name="公式" r:id="rId16" imgW="1562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2743" y="5309255"/>
                        <a:ext cx="3897312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0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772068"/>
              </p:ext>
            </p:extLst>
          </p:nvPr>
        </p:nvGraphicFramePr>
        <p:xfrm>
          <a:off x="2781300" y="4495979"/>
          <a:ext cx="18288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5" name="公式" r:id="rId18" imgW="685502" imgH="215806" progId="Equation.3">
                  <p:embed/>
                </p:oleObj>
              </mc:Choice>
              <mc:Fallback>
                <p:oleObj name="公式" r:id="rId18" imgW="6855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4495979"/>
                        <a:ext cx="18288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2268583" y="1145372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9</a:t>
            </a:r>
            <a:endParaRPr lang="en-US" altLang="zh-CN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20204" name="Text Box 12" descr="深色竖线"/>
          <p:cNvSpPr txBox="1">
            <a:spLocks noChangeArrowheads="1"/>
          </p:cNvSpPr>
          <p:nvPr/>
        </p:nvSpPr>
        <p:spPr bwMode="auto">
          <a:xfrm>
            <a:off x="8616903" y="883762"/>
            <a:ext cx="3295073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数项级数间接求和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41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autoUpdateAnimBg="0"/>
      <p:bldP spid="520204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938978"/>
              </p:ext>
            </p:extLst>
          </p:nvPr>
        </p:nvGraphicFramePr>
        <p:xfrm>
          <a:off x="2775154" y="941188"/>
          <a:ext cx="27019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6" name="公式" r:id="rId3" imgW="1129810" imgH="431613" progId="Equation.3">
                  <p:embed/>
                </p:oleObj>
              </mc:Choice>
              <mc:Fallback>
                <p:oleObj name="公式" r:id="rId3" imgW="11298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154" y="941188"/>
                        <a:ext cx="270192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657711"/>
              </p:ext>
            </p:extLst>
          </p:nvPr>
        </p:nvGraphicFramePr>
        <p:xfrm>
          <a:off x="5395616" y="1004048"/>
          <a:ext cx="27019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7" name="公式" r:id="rId5" imgW="1117600" imgH="431800" progId="Equation.3">
                  <p:embed/>
                </p:oleObj>
              </mc:Choice>
              <mc:Fallback>
                <p:oleObj name="公式" r:id="rId5" imgW="1117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616" y="1004048"/>
                        <a:ext cx="27019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354367"/>
              </p:ext>
            </p:extLst>
          </p:nvPr>
        </p:nvGraphicFramePr>
        <p:xfrm>
          <a:off x="2855912" y="1955846"/>
          <a:ext cx="19812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8" name="公式" r:id="rId7" imgW="799753" imgH="444307" progId="Equation.3">
                  <p:embed/>
                </p:oleObj>
              </mc:Choice>
              <mc:Fallback>
                <p:oleObj name="公式" r:id="rId7" imgW="79975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2" y="1955846"/>
                        <a:ext cx="19812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420758"/>
              </p:ext>
            </p:extLst>
          </p:nvPr>
        </p:nvGraphicFramePr>
        <p:xfrm>
          <a:off x="5412785" y="3881723"/>
          <a:ext cx="12954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9" name="公式" r:id="rId9" imgW="494870" imgH="406048" progId="Equation.3">
                  <p:embed/>
                </p:oleObj>
              </mc:Choice>
              <mc:Fallback>
                <p:oleObj name="公式" r:id="rId9" imgW="494870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2785" y="3881723"/>
                        <a:ext cx="12954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506876"/>
              </p:ext>
            </p:extLst>
          </p:nvPr>
        </p:nvGraphicFramePr>
        <p:xfrm>
          <a:off x="7239000" y="5100149"/>
          <a:ext cx="2209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0" name="Equation" r:id="rId11" imgW="1905000" imgH="393700" progId="Equation.3">
                  <p:embed/>
                </p:oleObj>
              </mc:Choice>
              <mc:Fallback>
                <p:oleObj name="Equation" r:id="rId11" imgW="190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00149"/>
                        <a:ext cx="2209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751475"/>
              </p:ext>
            </p:extLst>
          </p:nvPr>
        </p:nvGraphicFramePr>
        <p:xfrm>
          <a:off x="4692649" y="2007821"/>
          <a:ext cx="21177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1" name="公式" r:id="rId13" imgW="863225" imgH="444307" progId="Equation.3">
                  <p:embed/>
                </p:oleObj>
              </mc:Choice>
              <mc:Fallback>
                <p:oleObj name="公式" r:id="rId13" imgW="86322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49" y="2007821"/>
                        <a:ext cx="211772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952477"/>
              </p:ext>
            </p:extLst>
          </p:nvPr>
        </p:nvGraphicFramePr>
        <p:xfrm>
          <a:off x="3500801" y="2677348"/>
          <a:ext cx="53340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2" name="公式" r:id="rId15" imgW="304800" imgH="133337" progId="Equation.3">
                  <p:embed/>
                </p:oleObj>
              </mc:Choice>
              <mc:Fallback>
                <p:oleObj name="公式" r:id="rId15" imgW="304800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801" y="2677348"/>
                        <a:ext cx="533400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430623"/>
              </p:ext>
            </p:extLst>
          </p:nvPr>
        </p:nvGraphicFramePr>
        <p:xfrm>
          <a:off x="5524477" y="2740353"/>
          <a:ext cx="5334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3" name="公式" r:id="rId17" imgW="323805" imgH="133337" progId="Equation.3">
                  <p:embed/>
                </p:oleObj>
              </mc:Choice>
              <mc:Fallback>
                <p:oleObj name="公式" r:id="rId17" imgW="323805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477" y="2740353"/>
                        <a:ext cx="533400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759306"/>
              </p:ext>
            </p:extLst>
          </p:nvPr>
        </p:nvGraphicFramePr>
        <p:xfrm>
          <a:off x="2300491" y="2986900"/>
          <a:ext cx="3176588" cy="111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4" name="公式" r:id="rId19" imgW="1231366" imgH="431613" progId="Equation.3">
                  <p:embed/>
                </p:oleObj>
              </mc:Choice>
              <mc:Fallback>
                <p:oleObj name="公式" r:id="rId19" imgW="123136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491" y="2986900"/>
                        <a:ext cx="3176588" cy="1111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946526"/>
              </p:ext>
            </p:extLst>
          </p:nvPr>
        </p:nvGraphicFramePr>
        <p:xfrm>
          <a:off x="2364785" y="3985929"/>
          <a:ext cx="30480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5" name="公式" r:id="rId21" imgW="1269449" imgH="431613" progId="Equation.3">
                  <p:embed/>
                </p:oleObj>
              </mc:Choice>
              <mc:Fallback>
                <p:oleObj name="公式" r:id="rId21" imgW="126944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785" y="3985929"/>
                        <a:ext cx="30480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8" name="Text Box 12"/>
          <p:cNvSpPr txBox="1">
            <a:spLocks noChangeArrowheads="1"/>
          </p:cNvSpPr>
          <p:nvPr/>
        </p:nvSpPr>
        <p:spPr bwMode="auto">
          <a:xfrm>
            <a:off x="2325189" y="5030954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212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182195"/>
              </p:ext>
            </p:extLst>
          </p:nvPr>
        </p:nvGraphicFramePr>
        <p:xfrm>
          <a:off x="2503487" y="5725441"/>
          <a:ext cx="13065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6" name="公式" r:id="rId24" imgW="545626" imgH="203024" progId="Equation.3">
                  <p:embed/>
                </p:oleObj>
              </mc:Choice>
              <mc:Fallback>
                <p:oleObj name="公式" r:id="rId24" imgW="54562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7" y="5725441"/>
                        <a:ext cx="13065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30" name="Text Box 14"/>
          <p:cNvSpPr txBox="1">
            <a:spLocks noChangeArrowheads="1"/>
          </p:cNvSpPr>
          <p:nvPr/>
        </p:nvSpPr>
        <p:spPr bwMode="auto">
          <a:xfrm>
            <a:off x="4065768" y="5675148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得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2123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893873"/>
              </p:ext>
            </p:extLst>
          </p:nvPr>
        </p:nvGraphicFramePr>
        <p:xfrm>
          <a:off x="4837112" y="5712125"/>
          <a:ext cx="9144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7" name="公式" r:id="rId26" imgW="342751" imgH="203112" progId="Equation.3">
                  <p:embed/>
                </p:oleObj>
              </mc:Choice>
              <mc:Fallback>
                <p:oleObj name="公式" r:id="rId26" imgW="3427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2" y="5712125"/>
                        <a:ext cx="9144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015631"/>
              </p:ext>
            </p:extLst>
          </p:nvPr>
        </p:nvGraphicFramePr>
        <p:xfrm>
          <a:off x="5751512" y="5680304"/>
          <a:ext cx="22336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8" name="公式" r:id="rId28" imgW="850531" imgH="203112" progId="Equation.3">
                  <p:embed/>
                </p:oleObj>
              </mc:Choice>
              <mc:Fallback>
                <p:oleObj name="公式" r:id="rId28" imgW="85053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512" y="5680304"/>
                        <a:ext cx="22336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15573"/>
              </p:ext>
            </p:extLst>
          </p:nvPr>
        </p:nvGraphicFramePr>
        <p:xfrm>
          <a:off x="3316288" y="4839554"/>
          <a:ext cx="39227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9" name="公式" r:id="rId30" imgW="1562100" imgH="330200" progId="Equation.3">
                  <p:embed/>
                </p:oleObj>
              </mc:Choice>
              <mc:Fallback>
                <p:oleObj name="公式" r:id="rId30" imgW="15621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4839554"/>
                        <a:ext cx="39227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34" name="Text Box 18"/>
          <p:cNvSpPr txBox="1">
            <a:spLocks noChangeArrowheads="1"/>
          </p:cNvSpPr>
          <p:nvPr/>
        </p:nvSpPr>
        <p:spPr bwMode="auto">
          <a:xfrm>
            <a:off x="6397034" y="3358472"/>
            <a:ext cx="2409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逐项求导</a:t>
            </a:r>
            <a:endParaRPr lang="en-US" altLang="zh-CN" sz="32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249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8" grpId="0" autoUpdateAnimBg="0"/>
      <p:bldP spid="521230" grpId="0" autoUpdateAnimBg="0"/>
      <p:bldP spid="5212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434987"/>
              </p:ext>
            </p:extLst>
          </p:nvPr>
        </p:nvGraphicFramePr>
        <p:xfrm>
          <a:off x="2538558" y="1041412"/>
          <a:ext cx="3886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16" name="公式" r:id="rId3" imgW="1409088" imgH="215806" progId="Equation.3">
                  <p:embed/>
                </p:oleObj>
              </mc:Choice>
              <mc:Fallback>
                <p:oleObj name="公式" r:id="rId3" imgW="140908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558" y="1041412"/>
                        <a:ext cx="3886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434582"/>
              </p:ext>
            </p:extLst>
          </p:nvPr>
        </p:nvGraphicFramePr>
        <p:xfrm>
          <a:off x="2538558" y="1545218"/>
          <a:ext cx="35814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17" name="公式" r:id="rId5" imgW="1511300" imgH="444500" progId="Equation.3">
                  <p:embed/>
                </p:oleObj>
              </mc:Choice>
              <mc:Fallback>
                <p:oleObj name="公式" r:id="rId5" imgW="1511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558" y="1545218"/>
                        <a:ext cx="35814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52375"/>
              </p:ext>
            </p:extLst>
          </p:nvPr>
        </p:nvGraphicFramePr>
        <p:xfrm>
          <a:off x="6082690" y="1521350"/>
          <a:ext cx="35052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18" name="公式" r:id="rId7" imgW="1447800" imgH="419100" progId="Equation.3">
                  <p:embed/>
                </p:oleObj>
              </mc:Choice>
              <mc:Fallback>
                <p:oleObj name="公式" r:id="rId7" imgW="1447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690" y="1521350"/>
                        <a:ext cx="35052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380885"/>
              </p:ext>
            </p:extLst>
          </p:nvPr>
        </p:nvGraphicFramePr>
        <p:xfrm>
          <a:off x="2423001" y="2627099"/>
          <a:ext cx="1600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19" name="公式" r:id="rId9" imgW="622030" imgH="215806" progId="Equation.3">
                  <p:embed/>
                </p:oleObj>
              </mc:Choice>
              <mc:Fallback>
                <p:oleObj name="公式" r:id="rId9" imgW="62203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001" y="2627099"/>
                        <a:ext cx="1600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709084"/>
              </p:ext>
            </p:extLst>
          </p:nvPr>
        </p:nvGraphicFramePr>
        <p:xfrm>
          <a:off x="3264937" y="3315770"/>
          <a:ext cx="6781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20" name="公式" r:id="rId11" imgW="2654300" imgH="419100" progId="Equation.3">
                  <p:embed/>
                </p:oleObj>
              </mc:Choice>
              <mc:Fallback>
                <p:oleObj name="公式" r:id="rId11" imgW="2654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937" y="3315770"/>
                        <a:ext cx="67818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813305"/>
              </p:ext>
            </p:extLst>
          </p:nvPr>
        </p:nvGraphicFramePr>
        <p:xfrm>
          <a:off x="8092728" y="2663188"/>
          <a:ext cx="4746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21" name="公式" r:id="rId13" imgW="203024" imgH="203024" progId="Equation.3">
                  <p:embed/>
                </p:oleObj>
              </mc:Choice>
              <mc:Fallback>
                <p:oleObj name="公式" r:id="rId13" imgW="203024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2728" y="2663188"/>
                        <a:ext cx="4746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0510" y="2410783"/>
            <a:ext cx="3886200" cy="1017587"/>
            <a:chOff x="1632" y="1423"/>
            <a:chExt cx="2352" cy="641"/>
          </a:xfrm>
        </p:grpSpPr>
        <p:graphicFrame>
          <p:nvGraphicFramePr>
            <p:cNvPr id="39948" name="Object 11"/>
            <p:cNvGraphicFramePr>
              <a:graphicFrameLocks noChangeAspect="1"/>
            </p:cNvGraphicFramePr>
            <p:nvPr/>
          </p:nvGraphicFramePr>
          <p:xfrm>
            <a:off x="1632" y="1423"/>
            <a:ext cx="1149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2" name="公式" r:id="rId15" imgW="799753" imgH="444307" progId="Equation.3">
                    <p:embed/>
                  </p:oleObj>
                </mc:Choice>
                <mc:Fallback>
                  <p:oleObj name="公式" r:id="rId15" imgW="799753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423"/>
                          <a:ext cx="1149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12"/>
            <p:cNvGraphicFramePr>
              <a:graphicFrameLocks noChangeAspect="1"/>
            </p:cNvGraphicFramePr>
            <p:nvPr/>
          </p:nvGraphicFramePr>
          <p:xfrm>
            <a:off x="2746" y="1427"/>
            <a:ext cx="1238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3" name="公式" r:id="rId17" imgW="863225" imgH="444307" progId="Equation.3">
                    <p:embed/>
                  </p:oleObj>
                </mc:Choice>
                <mc:Fallback>
                  <p:oleObj name="公式" r:id="rId17" imgW="863225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6" y="1427"/>
                          <a:ext cx="1238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0" name="Object 13"/>
            <p:cNvGraphicFramePr>
              <a:graphicFrameLocks noChangeAspect="1"/>
            </p:cNvGraphicFramePr>
            <p:nvPr/>
          </p:nvGraphicFramePr>
          <p:xfrm>
            <a:off x="2016" y="1869"/>
            <a:ext cx="288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4" name="公式" r:id="rId19" imgW="304800" imgH="133337" progId="Equation.3">
                    <p:embed/>
                  </p:oleObj>
                </mc:Choice>
                <mc:Fallback>
                  <p:oleObj name="公式" r:id="rId19" imgW="30480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869"/>
                          <a:ext cx="288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14"/>
            <p:cNvGraphicFramePr>
              <a:graphicFrameLocks noChangeAspect="1"/>
            </p:cNvGraphicFramePr>
            <p:nvPr/>
          </p:nvGraphicFramePr>
          <p:xfrm>
            <a:off x="3216" y="1868"/>
            <a:ext cx="28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25" name="公式" r:id="rId21" imgW="323805" imgH="133337" progId="Equation.3">
                    <p:embed/>
                  </p:oleObj>
                </mc:Choice>
                <mc:Fallback>
                  <p:oleObj name="公式" r:id="rId21" imgW="323805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868"/>
                          <a:ext cx="28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2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113380"/>
              </p:ext>
            </p:extLst>
          </p:nvPr>
        </p:nvGraphicFramePr>
        <p:xfrm>
          <a:off x="2500458" y="4295562"/>
          <a:ext cx="1828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26" name="Equation" r:id="rId23" imgW="1651000" imgH="825500" progId="Equation.3">
                  <p:embed/>
                </p:oleObj>
              </mc:Choice>
              <mc:Fallback>
                <p:oleObj name="Equation" r:id="rId23" imgW="16510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458" y="4295562"/>
                        <a:ext cx="1828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671213"/>
              </p:ext>
            </p:extLst>
          </p:nvPr>
        </p:nvGraphicFramePr>
        <p:xfrm>
          <a:off x="2554125" y="5206787"/>
          <a:ext cx="338296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27" name="公式" r:id="rId25" imgW="1345616" imgH="444307" progId="Equation.3">
                  <p:embed/>
                </p:oleObj>
              </mc:Choice>
              <mc:Fallback>
                <p:oleObj name="公式" r:id="rId25" imgW="134561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125" y="5206787"/>
                        <a:ext cx="3382963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120583"/>
              </p:ext>
            </p:extLst>
          </p:nvPr>
        </p:nvGraphicFramePr>
        <p:xfrm>
          <a:off x="6069252" y="5312356"/>
          <a:ext cx="1828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28" name="Equation" r:id="rId27" imgW="1689100" imgH="838200" progId="Equation.3">
                  <p:embed/>
                </p:oleObj>
              </mc:Choice>
              <mc:Fallback>
                <p:oleObj name="Equation" r:id="rId27" imgW="1689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252" y="5312356"/>
                        <a:ext cx="1828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076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AutoShape 2"/>
          <p:cNvSpPr>
            <a:spLocks noChangeArrowheads="1"/>
          </p:cNvSpPr>
          <p:nvPr/>
        </p:nvSpPr>
        <p:spPr bwMode="auto">
          <a:xfrm>
            <a:off x="7816850" y="5411788"/>
            <a:ext cx="1295400" cy="838200"/>
          </a:xfrm>
          <a:prstGeom prst="wedgeRoundRectCallout">
            <a:avLst>
              <a:gd name="adj1" fmla="val 44241"/>
              <a:gd name="adj2" fmla="val -79356"/>
              <a:gd name="adj3" fmla="val 16667"/>
            </a:avLst>
          </a:prstGeom>
          <a:gradFill rotWithShape="0">
            <a:gsLst>
              <a:gs pos="0">
                <a:srgbClr val="FFFF99"/>
              </a:gs>
              <a:gs pos="50000">
                <a:srgbClr val="FF99CC"/>
              </a:gs>
              <a:gs pos="100000">
                <a:srgbClr val="FFFF99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2264230" y="196527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64230" y="3712573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收敛域为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314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910163"/>
              </p:ext>
            </p:extLst>
          </p:nvPr>
        </p:nvGraphicFramePr>
        <p:xfrm>
          <a:off x="4800601" y="2740469"/>
          <a:ext cx="1928813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3" name="公式" r:id="rId4" imgW="850531" imgH="482391" progId="Equation.3">
                  <p:embed/>
                </p:oleObj>
              </mc:Choice>
              <mc:Fallback>
                <p:oleObj name="公式" r:id="rId4" imgW="850531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740469"/>
                        <a:ext cx="1928813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647138"/>
              </p:ext>
            </p:extLst>
          </p:nvPr>
        </p:nvGraphicFramePr>
        <p:xfrm>
          <a:off x="5622926" y="5275265"/>
          <a:ext cx="1649413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4" name="公式" r:id="rId6" imgW="698197" imgH="431613" progId="Equation.3">
                  <p:embed/>
                </p:oleObj>
              </mc:Choice>
              <mc:Fallback>
                <p:oleObj name="公式" r:id="rId6" imgW="69819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6" y="5275265"/>
                        <a:ext cx="1649413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59879"/>
              </p:ext>
            </p:extLst>
          </p:nvPr>
        </p:nvGraphicFramePr>
        <p:xfrm>
          <a:off x="2469357" y="5284789"/>
          <a:ext cx="31083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5" name="Equation" r:id="rId8" imgW="2959100" imgH="952500" progId="Equation.3">
                  <p:embed/>
                </p:oleObj>
              </mc:Choice>
              <mc:Fallback>
                <p:oleObj name="Equation" r:id="rId8" imgW="29591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357" y="5284789"/>
                        <a:ext cx="310832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568917"/>
              </p:ext>
            </p:extLst>
          </p:nvPr>
        </p:nvGraphicFramePr>
        <p:xfrm>
          <a:off x="7192962" y="5275263"/>
          <a:ext cx="195103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6" name="公式" r:id="rId10" imgW="825500" imgH="431800" progId="Equation.3">
                  <p:embed/>
                </p:oleObj>
              </mc:Choice>
              <mc:Fallback>
                <p:oleObj name="公式" r:id="rId10" imgW="825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2" y="5275263"/>
                        <a:ext cx="1951038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2317262" y="2982254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求收敛区间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2317262" y="4424162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(2)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求和函数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388849" y="3709828"/>
            <a:ext cx="3657600" cy="519113"/>
            <a:chOff x="2544" y="2217"/>
            <a:chExt cx="2304" cy="327"/>
          </a:xfrm>
        </p:grpSpPr>
        <p:sp>
          <p:nvSpPr>
            <p:cNvPr id="531468" name="AutoShape 12"/>
            <p:cNvSpPr>
              <a:spLocks noChangeArrowheads="1"/>
            </p:cNvSpPr>
            <p:nvPr/>
          </p:nvSpPr>
          <p:spPr bwMode="auto">
            <a:xfrm>
              <a:off x="2544" y="2256"/>
              <a:ext cx="2160" cy="288"/>
            </a:xfrm>
            <a:prstGeom prst="flowChartDecision">
              <a:avLst/>
            </a:prstGeom>
            <a:solidFill>
              <a:srgbClr val="FF66CC"/>
            </a:solidFill>
            <a:ln w="57150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5872" name="Text Box 13"/>
            <p:cNvSpPr txBox="1">
              <a:spLocks noChangeArrowheads="1"/>
            </p:cNvSpPr>
            <p:nvPr/>
          </p:nvSpPr>
          <p:spPr bwMode="auto">
            <a:xfrm>
              <a:off x="2640" y="2217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利用性质</a:t>
              </a:r>
              <a:r>
                <a:rPr lang="en-US" altLang="zh-CN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2,</a:t>
              </a:r>
              <a:r>
                <a:rPr lang="zh-CN" altLang="en-US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逐项积分</a:t>
              </a:r>
              <a:endParaRPr lang="en-US" altLang="zh-CN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31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262472"/>
              </p:ext>
            </p:extLst>
          </p:nvPr>
        </p:nvGraphicFramePr>
        <p:xfrm>
          <a:off x="4911725" y="1728740"/>
          <a:ext cx="27082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7" name="Equation" r:id="rId12" imgW="2590800" imgH="952500" progId="Equation.3">
                  <p:embed/>
                </p:oleObj>
              </mc:Choice>
              <mc:Fallback>
                <p:oleObj name="Equation" r:id="rId12" imgW="2590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1728740"/>
                        <a:ext cx="270827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71" name="Text Box 15"/>
          <p:cNvSpPr txBox="1">
            <a:spLocks noChangeArrowheads="1"/>
          </p:cNvSpPr>
          <p:nvPr/>
        </p:nvSpPr>
        <p:spPr bwMode="auto">
          <a:xfrm>
            <a:off x="2869906" y="194841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设和函数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314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680342"/>
              </p:ext>
            </p:extLst>
          </p:nvPr>
        </p:nvGraphicFramePr>
        <p:xfrm>
          <a:off x="6729414" y="2770028"/>
          <a:ext cx="28194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8" name="公式" r:id="rId14" imgW="1231366" imgH="431613" progId="Equation.3">
                  <p:embed/>
                </p:oleObj>
              </mc:Choice>
              <mc:Fallback>
                <p:oleObj name="公式" r:id="rId14" imgW="123136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14" y="2770028"/>
                        <a:ext cx="28194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030167"/>
              </p:ext>
            </p:extLst>
          </p:nvPr>
        </p:nvGraphicFramePr>
        <p:xfrm>
          <a:off x="9513049" y="3057362"/>
          <a:ext cx="53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9" name="公式" r:id="rId16" imgW="228501" imgH="165028" progId="Equation.3">
                  <p:embed/>
                </p:oleObj>
              </mc:Choice>
              <mc:Fallback>
                <p:oleObj name="公式" r:id="rId16" imgW="228501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3049" y="3057362"/>
                        <a:ext cx="533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993087"/>
              </p:ext>
            </p:extLst>
          </p:nvPr>
        </p:nvGraphicFramePr>
        <p:xfrm>
          <a:off x="3784306" y="3776504"/>
          <a:ext cx="9906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0" name="公式" r:id="rId18" imgW="400184" imgH="152334" progId="Equation.3">
                  <p:embed/>
                </p:oleObj>
              </mc:Choice>
              <mc:Fallback>
                <p:oleObj name="公式" r:id="rId18" imgW="400184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306" y="3776504"/>
                        <a:ext cx="9906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7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073299"/>
              </p:ext>
            </p:extLst>
          </p:nvPr>
        </p:nvGraphicFramePr>
        <p:xfrm>
          <a:off x="7405689" y="5467351"/>
          <a:ext cx="4508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1" name="公式" r:id="rId20" imgW="142718" imgH="152334" progId="Equation.3">
                  <p:embed/>
                </p:oleObj>
              </mc:Choice>
              <mc:Fallback>
                <p:oleObj name="公式" r:id="rId20" imgW="142718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5689" y="5467351"/>
                        <a:ext cx="4508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Rectangle 20"/>
          <p:cNvSpPr>
            <a:spLocks noChangeArrowheads="1"/>
          </p:cNvSpPr>
          <p:nvPr/>
        </p:nvSpPr>
        <p:spPr bwMode="auto">
          <a:xfrm>
            <a:off x="2278505" y="1116449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10</a:t>
            </a:r>
            <a:endParaRPr lang="en-US" altLang="zh-CN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58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656734"/>
              </p:ext>
            </p:extLst>
          </p:nvPr>
        </p:nvGraphicFramePr>
        <p:xfrm>
          <a:off x="3320756" y="922775"/>
          <a:ext cx="2755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2" name="Equation" r:id="rId22" imgW="2755900" imgH="952500" progId="Equation.3">
                  <p:embed/>
                </p:oleObj>
              </mc:Choice>
              <mc:Fallback>
                <p:oleObj name="Equation" r:id="rId22" imgW="27559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756" y="922775"/>
                        <a:ext cx="2755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7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820591"/>
              </p:ext>
            </p:extLst>
          </p:nvPr>
        </p:nvGraphicFramePr>
        <p:xfrm>
          <a:off x="6090260" y="4565654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3" name="Equation" r:id="rId24" imgW="371497" imgH="257354" progId="Equation.3">
                  <p:embed/>
                </p:oleObj>
              </mc:Choice>
              <mc:Fallback>
                <p:oleObj name="Equation" r:id="rId24" imgW="371497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0260" y="4565654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7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056583"/>
              </p:ext>
            </p:extLst>
          </p:nvPr>
        </p:nvGraphicFramePr>
        <p:xfrm>
          <a:off x="5272364" y="4763297"/>
          <a:ext cx="1381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4" name="Equation" r:id="rId26" imgW="152400" imgH="266673" progId="Equation.3">
                  <p:embed/>
                </p:oleObj>
              </mc:Choice>
              <mc:Fallback>
                <p:oleObj name="Equation" r:id="rId26" imgW="152400" imgH="266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364" y="4763297"/>
                        <a:ext cx="1381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910469"/>
              </p:ext>
            </p:extLst>
          </p:nvPr>
        </p:nvGraphicFramePr>
        <p:xfrm>
          <a:off x="5271205" y="4394723"/>
          <a:ext cx="17145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5" name="Equation" r:id="rId28" imgW="209416" imgH="190327" progId="Equation.3">
                  <p:embed/>
                </p:oleObj>
              </mc:Choice>
              <mc:Fallback>
                <p:oleObj name="Equation" r:id="rId28" imgW="209416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205" y="4394723"/>
                        <a:ext cx="17145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275622"/>
              </p:ext>
            </p:extLst>
          </p:nvPr>
        </p:nvGraphicFramePr>
        <p:xfrm>
          <a:off x="6883240" y="4751119"/>
          <a:ext cx="1381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6" name="Equation" r:id="rId30" imgW="152400" imgH="266673" progId="Equation.3">
                  <p:embed/>
                </p:oleObj>
              </mc:Choice>
              <mc:Fallback>
                <p:oleObj name="Equation" r:id="rId30" imgW="152400" imgH="266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240" y="4751119"/>
                        <a:ext cx="1381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105787"/>
              </p:ext>
            </p:extLst>
          </p:nvPr>
        </p:nvGraphicFramePr>
        <p:xfrm>
          <a:off x="6882514" y="4419600"/>
          <a:ext cx="17145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7" name="Equation" r:id="rId32" imgW="209416" imgH="190327" progId="Equation.3">
                  <p:embed/>
                </p:oleObj>
              </mc:Choice>
              <mc:Fallback>
                <p:oleObj name="Equation" r:id="rId32" imgW="209416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2514" y="4419600"/>
                        <a:ext cx="17145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982429"/>
              </p:ext>
            </p:extLst>
          </p:nvPr>
        </p:nvGraphicFramePr>
        <p:xfrm>
          <a:off x="5387182" y="4221960"/>
          <a:ext cx="377031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8" name="Equation" r:id="rId34" imgW="3606800" imgH="952500" progId="Equation.3">
                  <p:embed/>
                </p:oleObj>
              </mc:Choice>
              <mc:Fallback>
                <p:oleObj name="Equation" r:id="rId34" imgW="36068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182" y="4221960"/>
                        <a:ext cx="3770313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312356"/>
              </p:ext>
            </p:extLst>
          </p:nvPr>
        </p:nvGraphicFramePr>
        <p:xfrm>
          <a:off x="9086850" y="4986338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9" name="Equation" r:id="rId36" imgW="723586" imgH="393529" progId="Equation.3">
                  <p:embed/>
                </p:oleObj>
              </mc:Choice>
              <mc:Fallback>
                <p:oleObj name="Equation" r:id="rId36" imgW="72358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6850" y="4986338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498311"/>
              </p:ext>
            </p:extLst>
          </p:nvPr>
        </p:nvGraphicFramePr>
        <p:xfrm>
          <a:off x="7631114" y="1952669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0" name="Equation" r:id="rId38" imgW="342810" imgH="343019" progId="Equation.3">
                  <p:embed/>
                </p:oleObj>
              </mc:Choice>
              <mc:Fallback>
                <p:oleObj name="Equation" r:id="rId38" imgW="342810" imgH="3430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114" y="1952669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170"/>
              </p:ext>
            </p:extLst>
          </p:nvPr>
        </p:nvGraphicFramePr>
        <p:xfrm>
          <a:off x="5114042" y="4392998"/>
          <a:ext cx="40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1" name="Equation" r:id="rId40" imgW="361816" imgH="552344" progId="Equation.3">
                  <p:embed/>
                </p:oleObj>
              </mc:Choice>
              <mc:Fallback>
                <p:oleObj name="Equation" r:id="rId40" imgW="361816" imgH="5523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042" y="4392998"/>
                        <a:ext cx="406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3366"/>
              </p:ext>
            </p:extLst>
          </p:nvPr>
        </p:nvGraphicFramePr>
        <p:xfrm>
          <a:off x="6705600" y="4430898"/>
          <a:ext cx="330200" cy="54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2" name="Equation" r:id="rId42" imgW="285795" imgH="552344" progId="Equation.DSMT4">
                  <p:embed/>
                </p:oleObj>
              </mc:Choice>
              <mc:Fallback>
                <p:oleObj name="Equation" r:id="rId42" imgW="285795" imgH="55234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30898"/>
                        <a:ext cx="330200" cy="541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8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754213"/>
              </p:ext>
            </p:extLst>
          </p:nvPr>
        </p:nvGraphicFramePr>
        <p:xfrm>
          <a:off x="9086850" y="4598719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3" name="Equation" r:id="rId44" imgW="371497" imgH="257354" progId="Equation.3">
                  <p:embed/>
                </p:oleObj>
              </mc:Choice>
              <mc:Fallback>
                <p:oleObj name="Equation" r:id="rId44" imgW="371497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6850" y="4598719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503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531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531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3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31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31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3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3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1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31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3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31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1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1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3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3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3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3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3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 animBg="1" autoUpdateAnimBg="0"/>
      <p:bldP spid="531459" grpId="0" autoUpdateAnimBg="0"/>
      <p:bldP spid="531460" grpId="0" autoUpdateAnimBg="0"/>
      <p:bldP spid="531465" grpId="0" autoUpdateAnimBg="0"/>
      <p:bldP spid="531466" grpId="0" autoUpdateAnimBg="0"/>
      <p:bldP spid="53147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AutoShape 2"/>
          <p:cNvSpPr>
            <a:spLocks noChangeArrowheads="1"/>
          </p:cNvSpPr>
          <p:nvPr/>
        </p:nvSpPr>
        <p:spPr bwMode="auto">
          <a:xfrm>
            <a:off x="9053514" y="3613789"/>
            <a:ext cx="1295400" cy="838200"/>
          </a:xfrm>
          <a:prstGeom prst="parallelogram">
            <a:avLst>
              <a:gd name="adj" fmla="val 26895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483" name="AutoShape 3"/>
          <p:cNvSpPr>
            <a:spLocks noChangeArrowheads="1"/>
          </p:cNvSpPr>
          <p:nvPr/>
        </p:nvSpPr>
        <p:spPr bwMode="auto">
          <a:xfrm>
            <a:off x="6324600" y="3762332"/>
            <a:ext cx="838200" cy="457200"/>
          </a:xfrm>
          <a:prstGeom prst="parallelogram">
            <a:avLst>
              <a:gd name="adj" fmla="val 18053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32484" name="Object 2"/>
          <p:cNvGraphicFramePr>
            <a:graphicFrameLocks noChangeAspect="1"/>
          </p:cNvGraphicFramePr>
          <p:nvPr/>
        </p:nvGraphicFramePr>
        <p:xfrm>
          <a:off x="2514600" y="5105401"/>
          <a:ext cx="20447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8" name="公式" r:id="rId4" imgW="2171700" imgH="1016000" progId="Equation.3">
                  <p:embed/>
                </p:oleObj>
              </mc:Choice>
              <mc:Fallback>
                <p:oleObj name="公式" r:id="rId4" imgW="21717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1"/>
                        <a:ext cx="20447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5" name="Object 3"/>
          <p:cNvGraphicFramePr>
            <a:graphicFrameLocks noChangeAspect="1"/>
          </p:cNvGraphicFramePr>
          <p:nvPr/>
        </p:nvGraphicFramePr>
        <p:xfrm>
          <a:off x="8456614" y="5410201"/>
          <a:ext cx="45878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9" name="Equation" r:id="rId6" imgW="494870" imgH="317225" progId="Equation.3">
                  <p:embed/>
                </p:oleObj>
              </mc:Choice>
              <mc:Fallback>
                <p:oleObj name="Equation" r:id="rId6" imgW="494870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6614" y="5410201"/>
                        <a:ext cx="458787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217535"/>
              </p:ext>
            </p:extLst>
          </p:nvPr>
        </p:nvGraphicFramePr>
        <p:xfrm>
          <a:off x="8915401" y="3489121"/>
          <a:ext cx="14478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0" name="公式" r:id="rId8" imgW="660113" imgH="431613" progId="Equation.3">
                  <p:embed/>
                </p:oleObj>
              </mc:Choice>
              <mc:Fallback>
                <p:oleObj name="公式" r:id="rId8" imgW="66011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1" y="3489121"/>
                        <a:ext cx="14478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6991"/>
              </p:ext>
            </p:extLst>
          </p:nvPr>
        </p:nvGraphicFramePr>
        <p:xfrm>
          <a:off x="2506709" y="1690709"/>
          <a:ext cx="39354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1" name="Equation" r:id="rId10" imgW="3759200" imgH="952500" progId="Equation.3">
                  <p:embed/>
                </p:oleObj>
              </mc:Choice>
              <mc:Fallback>
                <p:oleObj name="Equation" r:id="rId10" imgW="37592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709" y="1690709"/>
                        <a:ext cx="3935412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03602"/>
              </p:ext>
            </p:extLst>
          </p:nvPr>
        </p:nvGraphicFramePr>
        <p:xfrm>
          <a:off x="8790125" y="1638441"/>
          <a:ext cx="12192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2" name="公式" r:id="rId12" imgW="520474" imgH="431613" progId="Equation.3">
                  <p:embed/>
                </p:oleObj>
              </mc:Choice>
              <mc:Fallback>
                <p:oleObj name="公式" r:id="rId12" imgW="52047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0125" y="1638441"/>
                        <a:ext cx="12192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498925"/>
              </p:ext>
            </p:extLst>
          </p:nvPr>
        </p:nvGraphicFramePr>
        <p:xfrm>
          <a:off x="4061269" y="2573338"/>
          <a:ext cx="12017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3" name="公式" r:id="rId14" imgW="494870" imgH="406048" progId="Equation.3">
                  <p:embed/>
                </p:oleObj>
              </mc:Choice>
              <mc:Fallback>
                <p:oleObj name="公式" r:id="rId14" imgW="494870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269" y="2573338"/>
                        <a:ext cx="120173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856910"/>
              </p:ext>
            </p:extLst>
          </p:nvPr>
        </p:nvGraphicFramePr>
        <p:xfrm>
          <a:off x="5251077" y="3019425"/>
          <a:ext cx="35083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4" name="Equation" r:id="rId16" imgW="393529" imgH="241195" progId="Equation.3">
                  <p:embed/>
                </p:oleObj>
              </mc:Choice>
              <mc:Fallback>
                <p:oleObj name="Equation" r:id="rId16" imgW="39352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077" y="3019425"/>
                        <a:ext cx="35083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91" name="Text Box 11"/>
          <p:cNvSpPr txBox="1">
            <a:spLocks noChangeArrowheads="1"/>
          </p:cNvSpPr>
          <p:nvPr/>
        </p:nvSpPr>
        <p:spPr bwMode="auto">
          <a:xfrm>
            <a:off x="2362200" y="355917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即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3249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279180"/>
              </p:ext>
            </p:extLst>
          </p:nvPr>
        </p:nvGraphicFramePr>
        <p:xfrm>
          <a:off x="5936456" y="3820909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5" name="Equation" r:id="rId18" imgW="393529" imgH="241195" progId="Equation.3">
                  <p:embed/>
                </p:oleObj>
              </mc:Choice>
              <mc:Fallback>
                <p:oleObj name="Equation" r:id="rId18" imgW="39352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456" y="3820909"/>
                        <a:ext cx="457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486775"/>
              </p:ext>
            </p:extLst>
          </p:nvPr>
        </p:nvGraphicFramePr>
        <p:xfrm>
          <a:off x="6498433" y="1666832"/>
          <a:ext cx="230346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6" name="Equation" r:id="rId19" imgW="2247900" imgH="952500" progId="Equation.3">
                  <p:embed/>
                </p:oleObj>
              </mc:Choice>
              <mc:Fallback>
                <p:oleObj name="Equation" r:id="rId19" imgW="22479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433" y="1666832"/>
                        <a:ext cx="2303462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2377226" y="848562"/>
            <a:ext cx="3346450" cy="1011238"/>
            <a:chOff x="528" y="288"/>
            <a:chExt cx="2108" cy="637"/>
          </a:xfrm>
        </p:grpSpPr>
        <p:sp>
          <p:nvSpPr>
            <p:cNvPr id="36896" name="Text Box 15"/>
            <p:cNvSpPr txBox="1">
              <a:spLocks noChangeArrowheads="1"/>
            </p:cNvSpPr>
            <p:nvPr/>
          </p:nvSpPr>
          <p:spPr bwMode="auto">
            <a:xfrm>
              <a:off x="528" y="441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又设</a:t>
              </a:r>
              <a:endParaRPr lang="en-US" altLang="zh-CN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6897" name="Object 22"/>
            <p:cNvGraphicFramePr>
              <a:graphicFrameLocks noChangeAspect="1"/>
            </p:cNvGraphicFramePr>
            <p:nvPr/>
          </p:nvGraphicFramePr>
          <p:xfrm>
            <a:off x="1056" y="288"/>
            <a:ext cx="1580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87" name="公式" r:id="rId21" imgW="1066800" imgH="431800" progId="Equation.3">
                    <p:embed/>
                  </p:oleObj>
                </mc:Choice>
                <mc:Fallback>
                  <p:oleObj name="公式" r:id="rId21" imgW="10668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88"/>
                          <a:ext cx="1580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497" name="Text Box 17"/>
          <p:cNvSpPr txBox="1">
            <a:spLocks noChangeArrowheads="1"/>
          </p:cNvSpPr>
          <p:nvPr/>
        </p:nvSpPr>
        <p:spPr bwMode="auto">
          <a:xfrm>
            <a:off x="5660233" y="105454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254750" y="1028955"/>
            <a:ext cx="3657600" cy="519112"/>
            <a:chOff x="2544" y="2217"/>
            <a:chExt cx="2304" cy="327"/>
          </a:xfrm>
        </p:grpSpPr>
        <p:sp>
          <p:nvSpPr>
            <p:cNvPr id="532499" name="AutoShape 19"/>
            <p:cNvSpPr>
              <a:spLocks noChangeArrowheads="1"/>
            </p:cNvSpPr>
            <p:nvPr/>
          </p:nvSpPr>
          <p:spPr bwMode="auto">
            <a:xfrm>
              <a:off x="2544" y="2256"/>
              <a:ext cx="2160" cy="288"/>
            </a:xfrm>
            <a:prstGeom prst="flowChartDecision">
              <a:avLst/>
            </a:prstGeom>
            <a:solidFill>
              <a:srgbClr val="FF66CC"/>
            </a:solidFill>
            <a:ln w="57150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6895" name="Text Box 20"/>
            <p:cNvSpPr txBox="1">
              <a:spLocks noChangeArrowheads="1"/>
            </p:cNvSpPr>
            <p:nvPr/>
          </p:nvSpPr>
          <p:spPr bwMode="auto">
            <a:xfrm>
              <a:off x="2640" y="2217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利用性质</a:t>
              </a:r>
              <a:r>
                <a:rPr lang="en-US" altLang="zh-CN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2,</a:t>
              </a:r>
              <a:r>
                <a:rPr lang="zh-CN" altLang="en-US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逐项积分</a:t>
              </a:r>
              <a:endParaRPr lang="en-US" altLang="zh-CN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400300" y="4378281"/>
            <a:ext cx="4343400" cy="838200"/>
            <a:chOff x="528" y="2928"/>
            <a:chExt cx="2736" cy="528"/>
          </a:xfrm>
        </p:grpSpPr>
        <p:sp>
          <p:nvSpPr>
            <p:cNvPr id="36892" name="Text Box 22"/>
            <p:cNvSpPr txBox="1">
              <a:spLocks noChangeArrowheads="1"/>
            </p:cNvSpPr>
            <p:nvPr/>
          </p:nvSpPr>
          <p:spPr bwMode="auto">
            <a:xfrm>
              <a:off x="528" y="3033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(3)</a:t>
              </a:r>
              <a:r>
                <a:rPr lang="zh-CN" altLang="en-US" b="1">
                  <a:solidFill>
                    <a:srgbClr val="0000FF"/>
                  </a:solidFill>
                  <a:ea typeface="宋体" panose="02010600030101010101" pitchFamily="2" charset="-122"/>
                </a:rPr>
                <a:t>求函数</a:t>
              </a:r>
              <a:r>
                <a:rPr lang="en-US" altLang="zh-CN" b="1" i="1">
                  <a:solidFill>
                    <a:srgbClr val="0000FF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b="1" i="1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)</a:t>
              </a:r>
              <a:r>
                <a:rPr lang="zh-CN" altLang="en-US" b="1">
                  <a:solidFill>
                    <a:srgbClr val="0000FF"/>
                  </a:solidFill>
                  <a:ea typeface="宋体" panose="02010600030101010101" pitchFamily="2" charset="-122"/>
                </a:rPr>
                <a:t>在</a:t>
              </a:r>
              <a:r>
                <a:rPr lang="en-US" altLang="zh-CN" b="1">
                  <a:solidFill>
                    <a:srgbClr val="0000FF"/>
                  </a:solidFill>
                  <a:ea typeface="宋体" panose="02010600030101010101" pitchFamily="2" charset="-122"/>
                </a:rPr>
                <a:t>          </a:t>
              </a:r>
              <a:r>
                <a:rPr lang="zh-CN" altLang="en-US" b="1">
                  <a:solidFill>
                    <a:srgbClr val="0000FF"/>
                  </a:solidFill>
                  <a:ea typeface="宋体" panose="02010600030101010101" pitchFamily="2" charset="-122"/>
                </a:rPr>
                <a:t>的值</a:t>
              </a:r>
              <a:endParaRPr lang="en-US" altLang="zh-CN" b="1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6893" name="Object 21"/>
            <p:cNvGraphicFramePr>
              <a:graphicFrameLocks noChangeAspect="1"/>
            </p:cNvGraphicFramePr>
            <p:nvPr/>
          </p:nvGraphicFramePr>
          <p:xfrm>
            <a:off x="2112" y="2928"/>
            <a:ext cx="52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88" name="公式" r:id="rId23" imgW="361816" imgH="362016" progId="Equation.3">
                    <p:embed/>
                  </p:oleObj>
                </mc:Choice>
                <mc:Fallback>
                  <p:oleObj name="公式" r:id="rId23" imgW="361816" imgH="3620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928"/>
                          <a:ext cx="52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0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506685"/>
              </p:ext>
            </p:extLst>
          </p:nvPr>
        </p:nvGraphicFramePr>
        <p:xfrm>
          <a:off x="7620001" y="2572389"/>
          <a:ext cx="14335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9" name="公式" r:id="rId25" imgW="660113" imgH="431613" progId="Equation.3">
                  <p:embed/>
                </p:oleObj>
              </mc:Choice>
              <mc:Fallback>
                <p:oleObj name="公式" r:id="rId25" imgW="66011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2572389"/>
                        <a:ext cx="14335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607689"/>
              </p:ext>
            </p:extLst>
          </p:nvPr>
        </p:nvGraphicFramePr>
        <p:xfrm>
          <a:off x="2876550" y="3577229"/>
          <a:ext cx="14605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0" name="Equation" r:id="rId27" imgW="1409700" imgH="698500" progId="Equation.3">
                  <p:embed/>
                </p:oleObj>
              </mc:Choice>
              <mc:Fallback>
                <p:oleObj name="Equation" r:id="rId27" imgW="14097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3577229"/>
                        <a:ext cx="14605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524213"/>
              </p:ext>
            </p:extLst>
          </p:nvPr>
        </p:nvGraphicFramePr>
        <p:xfrm>
          <a:off x="4350544" y="3388364"/>
          <a:ext cx="15859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1" name="公式" r:id="rId29" imgW="660113" imgH="444307" progId="Equation.3">
                  <p:embed/>
                </p:oleObj>
              </mc:Choice>
              <mc:Fallback>
                <p:oleObj name="公式" r:id="rId29" imgW="66011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544" y="3388364"/>
                        <a:ext cx="1585912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047427"/>
              </p:ext>
            </p:extLst>
          </p:nvPr>
        </p:nvGraphicFramePr>
        <p:xfrm>
          <a:off x="5668964" y="2554288"/>
          <a:ext cx="1981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2" name="Equation" r:id="rId31" imgW="2247900" imgH="1054100" progId="Equation.3">
                  <p:embed/>
                </p:oleObj>
              </mc:Choice>
              <mc:Fallback>
                <p:oleObj name="Equation" r:id="rId31" imgW="22479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4" y="2554288"/>
                        <a:ext cx="19812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112847"/>
              </p:ext>
            </p:extLst>
          </p:nvPr>
        </p:nvGraphicFramePr>
        <p:xfrm>
          <a:off x="8968561" y="419495"/>
          <a:ext cx="29464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3" name="Equation" r:id="rId33" imgW="2819400" imgH="698500" progId="Equation.3">
                  <p:embed/>
                </p:oleObj>
              </mc:Choice>
              <mc:Fallback>
                <p:oleObj name="Equation" r:id="rId33" imgW="28194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8561" y="419495"/>
                        <a:ext cx="2946400" cy="7286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99CC"/>
                          </a:gs>
                          <a:gs pos="50000">
                            <a:srgbClr val="FFFF99"/>
                          </a:gs>
                          <a:gs pos="100000">
                            <a:srgbClr val="FF99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01572"/>
              </p:ext>
            </p:extLst>
          </p:nvPr>
        </p:nvGraphicFramePr>
        <p:xfrm>
          <a:off x="6442121" y="3317875"/>
          <a:ext cx="25146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4" name="Equation" r:id="rId35" imgW="2552700" imgH="1155700" progId="Equation.3">
                  <p:embed/>
                </p:oleObj>
              </mc:Choice>
              <mc:Fallback>
                <p:oleObj name="Equation" r:id="rId35" imgW="2552700" imgH="1155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121" y="3317875"/>
                        <a:ext cx="25146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0" name="Object 17"/>
          <p:cNvGraphicFramePr>
            <a:graphicFrameLocks noChangeAspect="1"/>
          </p:cNvGraphicFramePr>
          <p:nvPr/>
        </p:nvGraphicFramePr>
        <p:xfrm>
          <a:off x="7310438" y="5410201"/>
          <a:ext cx="9953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5" name="Equation" r:id="rId37" imgW="952087" imgH="393529" progId="Equation.3">
                  <p:embed/>
                </p:oleObj>
              </mc:Choice>
              <mc:Fallback>
                <p:oleObj name="Equation" r:id="rId37" imgW="95208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438" y="5410201"/>
                        <a:ext cx="9953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627305"/>
              </p:ext>
            </p:extLst>
          </p:nvPr>
        </p:nvGraphicFramePr>
        <p:xfrm>
          <a:off x="4633914" y="5202239"/>
          <a:ext cx="237648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6" name="Equation" r:id="rId39" imgW="2273300" imgH="952500" progId="Equation.3">
                  <p:embed/>
                </p:oleObj>
              </mc:Choice>
              <mc:Fallback>
                <p:oleObj name="Equation" r:id="rId39" imgW="2273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4" y="5202239"/>
                        <a:ext cx="2376487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2" name="Object 19"/>
          <p:cNvGraphicFramePr>
            <a:graphicFrameLocks noChangeAspect="1"/>
          </p:cNvGraphicFramePr>
          <p:nvPr/>
        </p:nvGraphicFramePr>
        <p:xfrm>
          <a:off x="6578600" y="5105400"/>
          <a:ext cx="736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7" name="Equation" r:id="rId41" imgW="736600" imgH="977900" progId="Equation.3">
                  <p:embed/>
                </p:oleObj>
              </mc:Choice>
              <mc:Fallback>
                <p:oleObj name="Equation" r:id="rId41" imgW="7366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5105400"/>
                        <a:ext cx="736600" cy="977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3" name="Object 20"/>
          <p:cNvGraphicFramePr>
            <a:graphicFrameLocks noChangeAspect="1"/>
          </p:cNvGraphicFramePr>
          <p:nvPr/>
        </p:nvGraphicFramePr>
        <p:xfrm>
          <a:off x="7785100" y="5194300"/>
          <a:ext cx="596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8" name="Equation" r:id="rId43" imgW="596900" imgH="901700" progId="Equation.3">
                  <p:embed/>
                </p:oleObj>
              </mc:Choice>
              <mc:Fallback>
                <p:oleObj name="Equation" r:id="rId43" imgW="5969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0" y="5194300"/>
                        <a:ext cx="596900" cy="901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951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3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32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32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2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2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2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32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2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2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2" grpId="0" animBg="1"/>
      <p:bldP spid="532483" grpId="0" animBg="1"/>
      <p:bldP spid="532491" grpId="0" autoUpdateAnimBg="0"/>
      <p:bldP spid="53249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1828800" y="1219200"/>
            <a:ext cx="8458200" cy="3352800"/>
          </a:xfrm>
          <a:prstGeom prst="horizontalScroll">
            <a:avLst>
              <a:gd name="adj" fmla="val 5148"/>
            </a:avLst>
          </a:prstGeom>
          <a:gradFill rotWithShape="0">
            <a:gsLst>
              <a:gs pos="0">
                <a:srgbClr val="7030A0"/>
              </a:gs>
              <a:gs pos="50000">
                <a:srgbClr val="FFC000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5315" name="Text Box 3"/>
          <p:cNvSpPr txBox="1">
            <a:spLocks noChangeArrowheads="1"/>
          </p:cNvSpPr>
          <p:nvPr/>
        </p:nvSpPr>
        <p:spPr bwMode="auto">
          <a:xfrm>
            <a:off x="2209800" y="3276601"/>
            <a:ext cx="8153400" cy="77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60000"/>
              </a:lnSpc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再对和函数积分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求导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),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求出原级数的和函数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590800" y="160020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求和函数的一般过程是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25317" name="Rectangle 5"/>
          <p:cNvSpPr>
            <a:spLocks noChangeArrowheads="1"/>
          </p:cNvSpPr>
          <p:nvPr/>
        </p:nvSpPr>
        <p:spPr bwMode="auto">
          <a:xfrm>
            <a:off x="6889750" y="1600200"/>
            <a:ext cx="3397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首先找收敛半径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525318" name="Rectangle 6"/>
          <p:cNvSpPr>
            <a:spLocks noChangeArrowheads="1"/>
          </p:cNvSpPr>
          <p:nvPr/>
        </p:nvSpPr>
        <p:spPr bwMode="auto">
          <a:xfrm>
            <a:off x="2133601" y="2163764"/>
            <a:ext cx="8139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再利用在收敛区间上幂级数和函数的性质可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5319" name="Rectangle 7"/>
          <p:cNvSpPr>
            <a:spLocks noChangeArrowheads="1"/>
          </p:cNvSpPr>
          <p:nvPr/>
        </p:nvSpPr>
        <p:spPr bwMode="auto">
          <a:xfrm>
            <a:off x="2209800" y="28956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逐项求导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积分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),</a:t>
            </a:r>
          </a:p>
        </p:txBody>
      </p:sp>
      <p:sp>
        <p:nvSpPr>
          <p:cNvPr id="525320" name="Rectangle 8"/>
          <p:cNvSpPr>
            <a:spLocks noChangeArrowheads="1"/>
          </p:cNvSpPr>
          <p:nvPr/>
        </p:nvSpPr>
        <p:spPr bwMode="auto">
          <a:xfrm>
            <a:off x="5181600" y="2895600"/>
            <a:ext cx="464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求得新的幂级数和函数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557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autoUpdateAnimBg="0"/>
      <p:bldP spid="525317" grpId="0" autoUpdateAnimBg="0"/>
      <p:bldP spid="525318" grpId="0" autoUpdateAnimBg="0"/>
      <p:bldP spid="525319" grpId="0" autoUpdateAnimBg="0"/>
      <p:bldP spid="52532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044555"/>
              </p:ext>
            </p:extLst>
          </p:nvPr>
        </p:nvGraphicFramePr>
        <p:xfrm>
          <a:off x="3894139" y="1922464"/>
          <a:ext cx="49037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7" name="公式" r:id="rId3" imgW="5003800" imgH="635000" progId="Equation.3">
                  <p:embed/>
                </p:oleObj>
              </mc:Choice>
              <mc:Fallback>
                <p:oleObj name="公式" r:id="rId3" imgW="5003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9" y="1922464"/>
                        <a:ext cx="49037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208984"/>
              </p:ext>
            </p:extLst>
          </p:nvPr>
        </p:nvGraphicFramePr>
        <p:xfrm>
          <a:off x="2805113" y="2030413"/>
          <a:ext cx="7953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8" name="公式" r:id="rId5" imgW="812447" imgH="406224" progId="Equation.3">
                  <p:embed/>
                </p:oleObj>
              </mc:Choice>
              <mc:Fallback>
                <p:oleObj name="公式" r:id="rId5" imgW="81244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2030413"/>
                        <a:ext cx="7953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733127"/>
              </p:ext>
            </p:extLst>
          </p:nvPr>
        </p:nvGraphicFramePr>
        <p:xfrm>
          <a:off x="2781301" y="2690144"/>
          <a:ext cx="285273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9" name="公式" r:id="rId7" imgW="2908300" imgH="1066800" progId="Equation.3">
                  <p:embed/>
                </p:oleObj>
              </mc:Choice>
              <mc:Fallback>
                <p:oleObj name="公式" r:id="rId7" imgW="29083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2690144"/>
                        <a:ext cx="285273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247851"/>
              </p:ext>
            </p:extLst>
          </p:nvPr>
        </p:nvGraphicFramePr>
        <p:xfrm>
          <a:off x="5726112" y="2654425"/>
          <a:ext cx="21161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0" name="Equation" r:id="rId9" imgW="2159000" imgH="1143000" progId="Equation.DSMT4">
                  <p:embed/>
                </p:oleObj>
              </mc:Choice>
              <mc:Fallback>
                <p:oleObj name="Equation" r:id="rId9" imgW="21590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2" y="2654425"/>
                        <a:ext cx="211613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681409"/>
              </p:ext>
            </p:extLst>
          </p:nvPr>
        </p:nvGraphicFramePr>
        <p:xfrm>
          <a:off x="7842250" y="2618707"/>
          <a:ext cx="13716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1" name="公式" r:id="rId11" imgW="1397000" imgH="1143000" progId="Equation.3">
                  <p:embed/>
                </p:oleObj>
              </mc:Choice>
              <mc:Fallback>
                <p:oleObj name="公式" r:id="rId11" imgW="1397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2618707"/>
                        <a:ext cx="13716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617499"/>
              </p:ext>
            </p:extLst>
          </p:nvPr>
        </p:nvGraphicFramePr>
        <p:xfrm>
          <a:off x="2781301" y="3833269"/>
          <a:ext cx="21066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2" name="公式" r:id="rId13" imgW="2146300" imgH="1066800" progId="Equation.3">
                  <p:embed/>
                </p:oleObj>
              </mc:Choice>
              <mc:Fallback>
                <p:oleObj name="公式" r:id="rId13" imgW="21463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3833269"/>
                        <a:ext cx="21066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448704"/>
              </p:ext>
            </p:extLst>
          </p:nvPr>
        </p:nvGraphicFramePr>
        <p:xfrm>
          <a:off x="5327650" y="3797550"/>
          <a:ext cx="38862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3" name="公式" r:id="rId15" imgW="3962400" imgH="1143000" progId="Equation.3">
                  <p:embed/>
                </p:oleObj>
              </mc:Choice>
              <mc:Fallback>
                <p:oleObj name="公式" r:id="rId15" imgW="39624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3797550"/>
                        <a:ext cx="38862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744917"/>
              </p:ext>
            </p:extLst>
          </p:nvPr>
        </p:nvGraphicFramePr>
        <p:xfrm>
          <a:off x="2805113" y="4974806"/>
          <a:ext cx="24415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4" name="公式" r:id="rId17" imgW="2489200" imgH="1016000" progId="Equation.3">
                  <p:embed/>
                </p:oleObj>
              </mc:Choice>
              <mc:Fallback>
                <p:oleObj name="公式" r:id="rId17" imgW="24892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4974806"/>
                        <a:ext cx="24415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119495"/>
              </p:ext>
            </p:extLst>
          </p:nvPr>
        </p:nvGraphicFramePr>
        <p:xfrm>
          <a:off x="5477284" y="5012111"/>
          <a:ext cx="31638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5" name="公式" r:id="rId19" imgW="3225800" imgH="1016000" progId="Equation.3">
                  <p:embed/>
                </p:oleObj>
              </mc:Choice>
              <mc:Fallback>
                <p:oleObj name="公式" r:id="rId19" imgW="32258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7284" y="5012111"/>
                        <a:ext cx="3163888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86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6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41686"/>
              </p:ext>
            </p:extLst>
          </p:nvPr>
        </p:nvGraphicFramePr>
        <p:xfrm>
          <a:off x="2889069" y="1787487"/>
          <a:ext cx="26860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3" name="Equation" r:id="rId3" imgW="2514600" imgH="952500" progId="Equation.3">
                  <p:embed/>
                </p:oleObj>
              </mc:Choice>
              <mc:Fallback>
                <p:oleObj name="Equation" r:id="rId3" imgW="25146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069" y="1787487"/>
                        <a:ext cx="268605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765990"/>
              </p:ext>
            </p:extLst>
          </p:nvPr>
        </p:nvGraphicFramePr>
        <p:xfrm>
          <a:off x="2889069" y="4922836"/>
          <a:ext cx="3858125" cy="104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" name="Equation" r:id="rId5" imgW="1587240" imgH="431640" progId="Equation.DSMT4">
                  <p:embed/>
                </p:oleObj>
              </mc:Choice>
              <mc:Fallback>
                <p:oleObj name="Equation" r:id="rId5" imgW="1587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069" y="4922836"/>
                        <a:ext cx="3858125" cy="1049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097154"/>
              </p:ext>
            </p:extLst>
          </p:nvPr>
        </p:nvGraphicFramePr>
        <p:xfrm>
          <a:off x="2889069" y="3838574"/>
          <a:ext cx="316706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5" name="Equation" r:id="rId7" imgW="1257120" imgH="431640" progId="Equation.DSMT4">
                  <p:embed/>
                </p:oleObj>
              </mc:Choice>
              <mc:Fallback>
                <p:oleObj name="Equation" r:id="rId7" imgW="1257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069" y="3838574"/>
                        <a:ext cx="3167063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755719" y="1160621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常用已知和函数的幂级数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26342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0713614"/>
              </p:ext>
            </p:extLst>
          </p:nvPr>
        </p:nvGraphicFramePr>
        <p:xfrm>
          <a:off x="7082927" y="2181554"/>
          <a:ext cx="18986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6" name="公式" r:id="rId10" imgW="761669" imgH="203112" progId="Equation.3">
                  <p:embed/>
                </p:oleObj>
              </mc:Choice>
              <mc:Fallback>
                <p:oleObj name="公式" r:id="rId10" imgW="761669" imgH="20311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2927" y="2181554"/>
                        <a:ext cx="18986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6874720"/>
              </p:ext>
            </p:extLst>
          </p:nvPr>
        </p:nvGraphicFramePr>
        <p:xfrm>
          <a:off x="7082927" y="4320630"/>
          <a:ext cx="18986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" name="公式" r:id="rId12" imgW="761669" imgH="203112" progId="Equation.3">
                  <p:embed/>
                </p:oleObj>
              </mc:Choice>
              <mc:Fallback>
                <p:oleObj name="公式" r:id="rId12" imgW="761669" imgH="20311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2927" y="4320630"/>
                        <a:ext cx="18986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223519"/>
              </p:ext>
            </p:extLst>
          </p:nvPr>
        </p:nvGraphicFramePr>
        <p:xfrm>
          <a:off x="2889069" y="2841810"/>
          <a:ext cx="3545069" cy="1031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" name="Equation" r:id="rId13" imgW="1485720" imgH="431640" progId="Equation.DSMT4">
                  <p:embed/>
                </p:oleObj>
              </mc:Choice>
              <mc:Fallback>
                <p:oleObj name="Equation" r:id="rId13" imgW="1485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069" y="2841810"/>
                        <a:ext cx="3545069" cy="1031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3636471"/>
              </p:ext>
            </p:extLst>
          </p:nvPr>
        </p:nvGraphicFramePr>
        <p:xfrm>
          <a:off x="7082927" y="3185778"/>
          <a:ext cx="18986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" name="公式" r:id="rId15" imgW="761669" imgH="203112" progId="Equation.3">
                  <p:embed/>
                </p:oleObj>
              </mc:Choice>
              <mc:Fallback>
                <p:oleObj name="公式" r:id="rId15" imgW="761669" imgH="20311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2927" y="3185778"/>
                        <a:ext cx="18986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363971"/>
              </p:ext>
            </p:extLst>
          </p:nvPr>
        </p:nvGraphicFramePr>
        <p:xfrm>
          <a:off x="7161305" y="5316255"/>
          <a:ext cx="18986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" name="公式" r:id="rId16" imgW="761669" imgH="203112" progId="Equation.3">
                  <p:embed/>
                </p:oleObj>
              </mc:Choice>
              <mc:Fallback>
                <p:oleObj name="公式" r:id="rId16" imgW="761669" imgH="20311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305" y="5316255"/>
                        <a:ext cx="18986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4636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Text Box 2"/>
          <p:cNvSpPr txBox="1">
            <a:spLocks noChangeArrowheads="1"/>
          </p:cNvSpPr>
          <p:nvPr/>
        </p:nvSpPr>
        <p:spPr bwMode="auto">
          <a:xfrm>
            <a:off x="2971800" y="2289817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幂级数及其收敛性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2971800" y="3109324"/>
            <a:ext cx="320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幂级数的运算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65" name="Text Box 5"/>
          <p:cNvSpPr txBox="1">
            <a:spLocks noChangeArrowheads="1"/>
          </p:cNvSpPr>
          <p:nvPr/>
        </p:nvSpPr>
        <p:spPr bwMode="auto">
          <a:xfrm>
            <a:off x="3106616" y="4377970"/>
            <a:ext cx="563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掌握</a:t>
            </a: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幂级数求和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函数</a:t>
            </a: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的技巧，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279468" y="901314"/>
            <a:ext cx="327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四、小结</a:t>
            </a:r>
            <a:endParaRPr lang="en-US" altLang="zh-CN" sz="4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01768" name="Picture 8" descr="BD102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46" y="2421290"/>
            <a:ext cx="304800" cy="31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69" name="Picture 9" descr="BD102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46" y="3250531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70" name="Picture 10" descr="BD102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46" y="4475011"/>
            <a:ext cx="304800" cy="38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71" name="Text Box 11"/>
          <p:cNvSpPr txBox="1">
            <a:spLocks noChangeArrowheads="1"/>
          </p:cNvSpPr>
          <p:nvPr/>
        </p:nvSpPr>
        <p:spPr bwMode="auto">
          <a:xfrm>
            <a:off x="6571287" y="2289817"/>
            <a:ext cx="39091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收敛半径</a:t>
            </a:r>
            <a:r>
              <a:rPr lang="en-US" altLang="zh-CN" sz="3200" b="1" i="1" dirty="0" smtClean="0">
                <a:solidFill>
                  <a:srgbClr val="0000FF"/>
                </a:solidFill>
                <a:ea typeface="宋体" panose="02010600030101010101" pitchFamily="2" charset="-122"/>
              </a:rPr>
              <a:t>R</a:t>
            </a:r>
            <a:r>
              <a:rPr lang="zh-CN" altLang="en-US" sz="3200" b="1" i="1" dirty="0" smtClean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收敛域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01772" name="Text Box 12"/>
          <p:cNvSpPr txBox="1">
            <a:spLocks noChangeArrowheads="1"/>
          </p:cNvSpPr>
          <p:nvPr/>
        </p:nvSpPr>
        <p:spPr bwMode="auto">
          <a:xfrm>
            <a:off x="3678116" y="3743647"/>
            <a:ext cx="449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代数、分析运算性质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690446" y="5058709"/>
            <a:ext cx="683480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幂级数在</a:t>
            </a:r>
            <a:r>
              <a:rPr lang="zh-CN" altLang="en-US" sz="32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收敛区间</a:t>
            </a: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可以逐项微分、逐项积分，和函数在</a:t>
            </a:r>
            <a:r>
              <a:rPr lang="zh-CN" altLang="en-US" sz="32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收敛域</a:t>
            </a: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连续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！！！</a:t>
            </a:r>
            <a:endParaRPr lang="en-US" altLang="zh-CN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7361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5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5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5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5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2" grpId="0" autoUpdateAnimBg="0"/>
      <p:bldP spid="501763" grpId="0" autoUpdateAnimBg="0"/>
      <p:bldP spid="501765" grpId="0" autoUpdateAnimBg="0"/>
      <p:bldP spid="501771" grpId="0" autoUpdateAnimBg="0"/>
      <p:bldP spid="501772" grpId="0" autoUpdateAnimBg="0"/>
      <p:bldP spid="1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4953000" y="266700"/>
            <a:ext cx="1905000" cy="452438"/>
            <a:chOff x="2160" y="168"/>
            <a:chExt cx="1200" cy="285"/>
          </a:xfrm>
        </p:grpSpPr>
        <p:sp>
          <p:nvSpPr>
            <p:cNvPr id="32853" name="Text Box 3"/>
            <p:cNvSpPr txBox="1">
              <a:spLocks noChangeArrowheads="1"/>
            </p:cNvSpPr>
            <p:nvPr/>
          </p:nvSpPr>
          <p:spPr bwMode="auto">
            <a:xfrm>
              <a:off x="2160" y="191"/>
              <a:ext cx="1200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求        的和函数</a:t>
              </a:r>
            </a:p>
          </p:txBody>
        </p:sp>
        <p:graphicFrame>
          <p:nvGraphicFramePr>
            <p:cNvPr id="32854" name="Object 4"/>
            <p:cNvGraphicFramePr>
              <a:graphicFrameLocks noChangeAspect="1"/>
            </p:cNvGraphicFramePr>
            <p:nvPr/>
          </p:nvGraphicFramePr>
          <p:xfrm>
            <a:off x="2360" y="168"/>
            <a:ext cx="35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6" name="Equation" r:id="rId3" imgW="533169" imgH="431613" progId="Equation.DSMT4">
                    <p:embed/>
                  </p:oleObj>
                </mc:Choice>
                <mc:Fallback>
                  <p:oleObj name="Equation" r:id="rId3" imgW="53316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168"/>
                          <a:ext cx="35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1" name="AutoShape 5"/>
          <p:cNvSpPr>
            <a:spLocks noChangeArrowheads="1"/>
          </p:cNvSpPr>
          <p:nvPr/>
        </p:nvSpPr>
        <p:spPr bwMode="auto">
          <a:xfrm>
            <a:off x="4724400" y="1614369"/>
            <a:ext cx="366960" cy="733663"/>
          </a:xfrm>
          <a:prstGeom prst="flowChartDecisio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8991600" y="2730501"/>
            <a:ext cx="1371600" cy="511175"/>
            <a:chOff x="4704" y="1720"/>
            <a:chExt cx="864" cy="322"/>
          </a:xfrm>
        </p:grpSpPr>
        <p:graphicFrame>
          <p:nvGraphicFramePr>
            <p:cNvPr id="32851" name="Object 7"/>
            <p:cNvGraphicFramePr>
              <a:graphicFrameLocks noChangeAspect="1"/>
            </p:cNvGraphicFramePr>
            <p:nvPr/>
          </p:nvGraphicFramePr>
          <p:xfrm>
            <a:off x="4751" y="1720"/>
            <a:ext cx="768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7" name="Equation" r:id="rId5" imgW="1028254" imgH="431613" progId="Equation.DSMT4">
                    <p:embed/>
                  </p:oleObj>
                </mc:Choice>
                <mc:Fallback>
                  <p:oleObj name="Equation" r:id="rId5" imgW="1028254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1" y="1720"/>
                          <a:ext cx="768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52" name="Text Box 8"/>
            <p:cNvSpPr txBox="1">
              <a:spLocks noChangeArrowheads="1"/>
            </p:cNvSpPr>
            <p:nvPr/>
          </p:nvSpPr>
          <p:spPr bwMode="auto">
            <a:xfrm>
              <a:off x="4704" y="1728"/>
              <a:ext cx="864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1"/>
            </a:p>
          </p:txBody>
        </p:sp>
      </p:grp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5181600" y="2025650"/>
            <a:ext cx="1371600" cy="488950"/>
            <a:chOff x="2304" y="1276"/>
            <a:chExt cx="864" cy="308"/>
          </a:xfrm>
        </p:grpSpPr>
        <p:graphicFrame>
          <p:nvGraphicFramePr>
            <p:cNvPr id="32849" name="Object 10"/>
            <p:cNvGraphicFramePr>
              <a:graphicFrameLocks noChangeAspect="1"/>
            </p:cNvGraphicFramePr>
            <p:nvPr/>
          </p:nvGraphicFramePr>
          <p:xfrm>
            <a:off x="2514" y="1276"/>
            <a:ext cx="62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8" name="Equation" r:id="rId7" imgW="1028254" imgH="431613" progId="Equation.DSMT4">
                    <p:embed/>
                  </p:oleObj>
                </mc:Choice>
                <mc:Fallback>
                  <p:oleObj name="Equation" r:id="rId7" imgW="1028254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" y="1276"/>
                          <a:ext cx="62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50" name="Text Box 11"/>
            <p:cNvSpPr txBox="1">
              <a:spLocks noChangeArrowheads="1"/>
            </p:cNvSpPr>
            <p:nvPr/>
          </p:nvSpPr>
          <p:spPr bwMode="auto">
            <a:xfrm>
              <a:off x="2304" y="1304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令</a:t>
              </a:r>
            </a:p>
          </p:txBody>
        </p:sp>
      </p:grpSp>
      <p:grpSp>
        <p:nvGrpSpPr>
          <p:cNvPr id="33804" name="Group 12"/>
          <p:cNvGrpSpPr>
            <a:grpSpLocks/>
          </p:cNvGrpSpPr>
          <p:nvPr/>
        </p:nvGrpSpPr>
        <p:grpSpPr bwMode="auto">
          <a:xfrm>
            <a:off x="9283700" y="1851025"/>
            <a:ext cx="393700" cy="914400"/>
            <a:chOff x="4888" y="1152"/>
            <a:chExt cx="248" cy="576"/>
          </a:xfrm>
        </p:grpSpPr>
        <p:sp>
          <p:nvSpPr>
            <p:cNvPr id="32847" name="Line 13"/>
            <p:cNvSpPr>
              <a:spLocks noChangeShapeType="1"/>
            </p:cNvSpPr>
            <p:nvPr/>
          </p:nvSpPr>
          <p:spPr bwMode="auto">
            <a:xfrm>
              <a:off x="4888" y="11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8" name="Line 14"/>
            <p:cNvSpPr>
              <a:spLocks noChangeShapeType="1"/>
            </p:cNvSpPr>
            <p:nvPr/>
          </p:nvSpPr>
          <p:spPr bwMode="auto">
            <a:xfrm>
              <a:off x="5136" y="115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6781800" y="990601"/>
            <a:ext cx="1600200" cy="498475"/>
            <a:chOff x="3312" y="624"/>
            <a:chExt cx="1008" cy="314"/>
          </a:xfrm>
        </p:grpSpPr>
        <p:sp>
          <p:nvSpPr>
            <p:cNvPr id="32844" name="Line 16"/>
            <p:cNvSpPr>
              <a:spLocks noChangeShapeType="1"/>
            </p:cNvSpPr>
            <p:nvPr/>
          </p:nvSpPr>
          <p:spPr bwMode="auto">
            <a:xfrm>
              <a:off x="3312" y="84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5" name="Line 17"/>
            <p:cNvSpPr>
              <a:spLocks noChangeShapeType="1"/>
            </p:cNvSpPr>
            <p:nvPr/>
          </p:nvSpPr>
          <p:spPr bwMode="auto">
            <a:xfrm>
              <a:off x="4320" y="84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6" name="Text Box 18"/>
            <p:cNvSpPr txBox="1">
              <a:spLocks noChangeArrowheads="1"/>
            </p:cNvSpPr>
            <p:nvPr/>
          </p:nvSpPr>
          <p:spPr bwMode="auto">
            <a:xfrm>
              <a:off x="3360" y="6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</p:grp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9144000" y="1477963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grpSp>
        <p:nvGrpSpPr>
          <p:cNvPr id="33812" name="Group 20"/>
          <p:cNvGrpSpPr>
            <a:grpSpLocks/>
          </p:cNvGrpSpPr>
          <p:nvPr/>
        </p:nvGrpSpPr>
        <p:grpSpPr bwMode="auto">
          <a:xfrm>
            <a:off x="4419600" y="5029200"/>
            <a:ext cx="884238" cy="381000"/>
            <a:chOff x="1824" y="3168"/>
            <a:chExt cx="557" cy="240"/>
          </a:xfrm>
        </p:grpSpPr>
        <p:sp>
          <p:nvSpPr>
            <p:cNvPr id="32842" name="Line 21"/>
            <p:cNvSpPr>
              <a:spLocks noChangeShapeType="1"/>
            </p:cNvSpPr>
            <p:nvPr/>
          </p:nvSpPr>
          <p:spPr bwMode="auto">
            <a:xfrm>
              <a:off x="1824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3" name="Text Box 22"/>
            <p:cNvSpPr txBox="1">
              <a:spLocks noChangeArrowheads="1"/>
            </p:cNvSpPr>
            <p:nvPr/>
          </p:nvSpPr>
          <p:spPr bwMode="auto">
            <a:xfrm>
              <a:off x="1901" y="3177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</p:grpSp>
      <p:grpSp>
        <p:nvGrpSpPr>
          <p:cNvPr id="33815" name="Group 23"/>
          <p:cNvGrpSpPr>
            <a:grpSpLocks/>
          </p:cNvGrpSpPr>
          <p:nvPr/>
        </p:nvGrpSpPr>
        <p:grpSpPr bwMode="auto">
          <a:xfrm>
            <a:off x="2997200" y="3060700"/>
            <a:ext cx="850900" cy="1600200"/>
            <a:chOff x="928" y="1928"/>
            <a:chExt cx="536" cy="1008"/>
          </a:xfrm>
        </p:grpSpPr>
        <p:sp>
          <p:nvSpPr>
            <p:cNvPr id="32838" name="Line 24"/>
            <p:cNvSpPr>
              <a:spLocks noChangeShapeType="1"/>
            </p:cNvSpPr>
            <p:nvPr/>
          </p:nvSpPr>
          <p:spPr bwMode="auto">
            <a:xfrm flipH="1">
              <a:off x="928" y="29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39" name="Line 25"/>
            <p:cNvSpPr>
              <a:spLocks noChangeShapeType="1"/>
            </p:cNvSpPr>
            <p:nvPr/>
          </p:nvSpPr>
          <p:spPr bwMode="auto">
            <a:xfrm>
              <a:off x="936" y="192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0" name="Text Box 26"/>
            <p:cNvSpPr txBox="1">
              <a:spLocks noChangeArrowheads="1"/>
            </p:cNvSpPr>
            <p:nvPr/>
          </p:nvSpPr>
          <p:spPr bwMode="auto">
            <a:xfrm>
              <a:off x="960" y="2614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2841" name="Line 27"/>
            <p:cNvSpPr>
              <a:spLocks noChangeShapeType="1"/>
            </p:cNvSpPr>
            <p:nvPr/>
          </p:nvSpPr>
          <p:spPr bwMode="auto">
            <a:xfrm flipV="1">
              <a:off x="928" y="192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20" name="Group 28"/>
          <p:cNvGrpSpPr>
            <a:grpSpLocks/>
          </p:cNvGrpSpPr>
          <p:nvPr/>
        </p:nvGrpSpPr>
        <p:grpSpPr bwMode="auto">
          <a:xfrm>
            <a:off x="4965700" y="685801"/>
            <a:ext cx="1828800" cy="1025525"/>
            <a:chOff x="2168" y="432"/>
            <a:chExt cx="1152" cy="646"/>
          </a:xfrm>
        </p:grpSpPr>
        <p:sp>
          <p:nvSpPr>
            <p:cNvPr id="32836" name="Line 29"/>
            <p:cNvSpPr>
              <a:spLocks noChangeShapeType="1"/>
            </p:cNvSpPr>
            <p:nvPr/>
          </p:nvSpPr>
          <p:spPr bwMode="auto">
            <a:xfrm>
              <a:off x="2744" y="4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37" name="AutoShape 30"/>
            <p:cNvSpPr>
              <a:spLocks noChangeArrowheads="1"/>
            </p:cNvSpPr>
            <p:nvPr/>
          </p:nvSpPr>
          <p:spPr bwMode="auto">
            <a:xfrm>
              <a:off x="2168" y="624"/>
              <a:ext cx="1152" cy="454"/>
            </a:xfrm>
            <a:prstGeom prst="diamond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</a:rPr>
                <a:t>能直接求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</a:rPr>
                <a:t>出和函数</a:t>
              </a:r>
            </a:p>
          </p:txBody>
        </p:sp>
      </p:grpSp>
      <p:sp>
        <p:nvSpPr>
          <p:cNvPr id="33823" name="AutoShape 31"/>
          <p:cNvSpPr>
            <a:spLocks noChangeArrowheads="1"/>
          </p:cNvSpPr>
          <p:nvPr/>
        </p:nvSpPr>
        <p:spPr bwMode="auto">
          <a:xfrm>
            <a:off x="7467600" y="1489076"/>
            <a:ext cx="1828800" cy="720725"/>
          </a:xfrm>
          <a:prstGeom prst="diamond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</a:rPr>
              <a:t>恒等变换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</a:rPr>
              <a:t>直接求和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48100" y="5405438"/>
            <a:ext cx="114300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/>
              <a:t>逐项积分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6629400" y="5410200"/>
            <a:ext cx="114300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/>
              <a:t>逐项求导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3848100" y="2890838"/>
            <a:ext cx="114300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/>
              <a:t>逐项求导</a:t>
            </a:r>
          </a:p>
        </p:txBody>
      </p:sp>
      <p:grpSp>
        <p:nvGrpSpPr>
          <p:cNvPr id="33827" name="Group 35"/>
          <p:cNvGrpSpPr>
            <a:grpSpLocks/>
          </p:cNvGrpSpPr>
          <p:nvPr/>
        </p:nvGrpSpPr>
        <p:grpSpPr bwMode="auto">
          <a:xfrm>
            <a:off x="6629400" y="2654301"/>
            <a:ext cx="1143000" cy="593725"/>
            <a:chOff x="3216" y="1672"/>
            <a:chExt cx="720" cy="374"/>
          </a:xfrm>
        </p:grpSpPr>
        <p:sp>
          <p:nvSpPr>
            <p:cNvPr id="32834" name="Text Box 36"/>
            <p:cNvSpPr txBox="1">
              <a:spLocks noChangeArrowheads="1"/>
            </p:cNvSpPr>
            <p:nvPr/>
          </p:nvSpPr>
          <p:spPr bwMode="auto">
            <a:xfrm>
              <a:off x="3216" y="1813"/>
              <a:ext cx="720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/>
                <a:t>逐项积分</a:t>
              </a:r>
            </a:p>
          </p:txBody>
        </p:sp>
        <p:sp>
          <p:nvSpPr>
            <p:cNvPr id="32835" name="Line 37"/>
            <p:cNvSpPr>
              <a:spLocks noChangeShapeType="1"/>
            </p:cNvSpPr>
            <p:nvPr/>
          </p:nvSpPr>
          <p:spPr bwMode="auto">
            <a:xfrm>
              <a:off x="3568" y="16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30" name="Group 38"/>
          <p:cNvGrpSpPr>
            <a:grpSpLocks/>
          </p:cNvGrpSpPr>
          <p:nvPr/>
        </p:nvGrpSpPr>
        <p:grpSpPr bwMode="auto">
          <a:xfrm>
            <a:off x="7200900" y="5029200"/>
            <a:ext cx="1181100" cy="381000"/>
            <a:chOff x="3576" y="3168"/>
            <a:chExt cx="744" cy="240"/>
          </a:xfrm>
        </p:grpSpPr>
        <p:sp>
          <p:nvSpPr>
            <p:cNvPr id="32832" name="Text Box 39"/>
            <p:cNvSpPr txBox="1">
              <a:spLocks noChangeArrowheads="1"/>
            </p:cNvSpPr>
            <p:nvPr/>
          </p:nvSpPr>
          <p:spPr bwMode="auto">
            <a:xfrm>
              <a:off x="3648" y="3177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2833" name="Line 40"/>
            <p:cNvSpPr>
              <a:spLocks noChangeShapeType="1"/>
            </p:cNvSpPr>
            <p:nvPr/>
          </p:nvSpPr>
          <p:spPr bwMode="auto">
            <a:xfrm>
              <a:off x="3576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33" name="Group 41"/>
          <p:cNvGrpSpPr>
            <a:grpSpLocks/>
          </p:cNvGrpSpPr>
          <p:nvPr/>
        </p:nvGrpSpPr>
        <p:grpSpPr bwMode="auto">
          <a:xfrm>
            <a:off x="3651250" y="5791200"/>
            <a:ext cx="1524000" cy="757238"/>
            <a:chOff x="1344" y="3648"/>
            <a:chExt cx="960" cy="477"/>
          </a:xfrm>
        </p:grpSpPr>
        <p:graphicFrame>
          <p:nvGraphicFramePr>
            <p:cNvPr id="32829" name="Object 42"/>
            <p:cNvGraphicFramePr>
              <a:graphicFrameLocks noChangeAspect="1"/>
            </p:cNvGraphicFramePr>
            <p:nvPr/>
          </p:nvGraphicFramePr>
          <p:xfrm>
            <a:off x="1400" y="3887"/>
            <a:ext cx="89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9" name="Equation" r:id="rId9" imgW="1244600" imgH="330200" progId="Equation.DSMT4">
                    <p:embed/>
                  </p:oleObj>
                </mc:Choice>
                <mc:Fallback>
                  <p:oleObj name="Equation" r:id="rId9" imgW="12446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3887"/>
                          <a:ext cx="89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0" name="Text Box 43"/>
            <p:cNvSpPr txBox="1">
              <a:spLocks noChangeArrowheads="1"/>
            </p:cNvSpPr>
            <p:nvPr/>
          </p:nvSpPr>
          <p:spPr bwMode="auto">
            <a:xfrm>
              <a:off x="1344" y="3888"/>
              <a:ext cx="960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32831" name="Line 44"/>
            <p:cNvSpPr>
              <a:spLocks noChangeShapeType="1"/>
            </p:cNvSpPr>
            <p:nvPr/>
          </p:nvSpPr>
          <p:spPr bwMode="auto">
            <a:xfrm>
              <a:off x="1824" y="36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37" name="Group 45"/>
          <p:cNvGrpSpPr>
            <a:grpSpLocks/>
          </p:cNvGrpSpPr>
          <p:nvPr/>
        </p:nvGrpSpPr>
        <p:grpSpPr bwMode="auto">
          <a:xfrm>
            <a:off x="6491288" y="5791200"/>
            <a:ext cx="1389062" cy="750888"/>
            <a:chOff x="3129" y="3648"/>
            <a:chExt cx="875" cy="473"/>
          </a:xfrm>
        </p:grpSpPr>
        <p:sp>
          <p:nvSpPr>
            <p:cNvPr id="32826" name="Text Box 46"/>
            <p:cNvSpPr txBox="1">
              <a:spLocks noChangeArrowheads="1"/>
            </p:cNvSpPr>
            <p:nvPr/>
          </p:nvSpPr>
          <p:spPr bwMode="auto">
            <a:xfrm>
              <a:off x="3129" y="3888"/>
              <a:ext cx="875" cy="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1800" b="1"/>
            </a:p>
          </p:txBody>
        </p:sp>
        <p:graphicFrame>
          <p:nvGraphicFramePr>
            <p:cNvPr id="32827" name="Object 47"/>
            <p:cNvGraphicFramePr>
              <a:graphicFrameLocks noChangeAspect="1"/>
            </p:cNvGraphicFramePr>
            <p:nvPr/>
          </p:nvGraphicFramePr>
          <p:xfrm>
            <a:off x="3227" y="3904"/>
            <a:ext cx="69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0" name="Equation" r:id="rId11" imgW="977476" imgH="291973" progId="Equation.DSMT4">
                    <p:embed/>
                  </p:oleObj>
                </mc:Choice>
                <mc:Fallback>
                  <p:oleObj name="Equation" r:id="rId11" imgW="977476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3904"/>
                          <a:ext cx="69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8" name="Line 48"/>
            <p:cNvSpPr>
              <a:spLocks noChangeShapeType="1"/>
            </p:cNvSpPr>
            <p:nvPr/>
          </p:nvSpPr>
          <p:spPr bwMode="auto">
            <a:xfrm>
              <a:off x="3576" y="36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41" name="Group 49"/>
          <p:cNvGrpSpPr>
            <a:grpSpLocks/>
          </p:cNvGrpSpPr>
          <p:nvPr/>
        </p:nvGrpSpPr>
        <p:grpSpPr bwMode="auto">
          <a:xfrm>
            <a:off x="3716338" y="3279775"/>
            <a:ext cx="1416050" cy="736600"/>
            <a:chOff x="1381" y="2066"/>
            <a:chExt cx="892" cy="464"/>
          </a:xfrm>
        </p:grpSpPr>
        <p:sp>
          <p:nvSpPr>
            <p:cNvPr id="32823" name="Text Box 50"/>
            <p:cNvSpPr txBox="1">
              <a:spLocks noChangeArrowheads="1"/>
            </p:cNvSpPr>
            <p:nvPr/>
          </p:nvSpPr>
          <p:spPr bwMode="auto">
            <a:xfrm>
              <a:off x="1381" y="2258"/>
              <a:ext cx="89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graphicFrame>
          <p:nvGraphicFramePr>
            <p:cNvPr id="32824" name="Object 51"/>
            <p:cNvGraphicFramePr>
              <a:graphicFrameLocks noChangeAspect="1"/>
            </p:cNvGraphicFramePr>
            <p:nvPr/>
          </p:nvGraphicFramePr>
          <p:xfrm>
            <a:off x="1462" y="2251"/>
            <a:ext cx="75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1" name="Equation" r:id="rId13" imgW="1155700" imgH="431800" progId="Equation.DSMT4">
                    <p:embed/>
                  </p:oleObj>
                </mc:Choice>
                <mc:Fallback>
                  <p:oleObj name="Equation" r:id="rId13" imgW="11557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2251"/>
                          <a:ext cx="75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5" name="Line 52"/>
            <p:cNvSpPr>
              <a:spLocks noChangeShapeType="1"/>
            </p:cNvSpPr>
            <p:nvPr/>
          </p:nvSpPr>
          <p:spPr bwMode="auto">
            <a:xfrm>
              <a:off x="1827" y="206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45" name="Group 53"/>
          <p:cNvGrpSpPr>
            <a:grpSpLocks/>
          </p:cNvGrpSpPr>
          <p:nvPr/>
        </p:nvGrpSpPr>
        <p:grpSpPr bwMode="auto">
          <a:xfrm>
            <a:off x="6167438" y="4000500"/>
            <a:ext cx="2057400" cy="1028700"/>
            <a:chOff x="2928" y="2520"/>
            <a:chExt cx="1296" cy="648"/>
          </a:xfrm>
        </p:grpSpPr>
        <p:sp>
          <p:nvSpPr>
            <p:cNvPr id="32820" name="AutoShape 54"/>
            <p:cNvSpPr>
              <a:spLocks noChangeArrowheads="1"/>
            </p:cNvSpPr>
            <p:nvPr/>
          </p:nvSpPr>
          <p:spPr bwMode="auto">
            <a:xfrm>
              <a:off x="2928" y="2714"/>
              <a:ext cx="1296" cy="454"/>
            </a:xfrm>
            <a:prstGeom prst="diamond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能直接求出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和函数</a:t>
              </a:r>
            </a:p>
          </p:txBody>
        </p:sp>
        <p:graphicFrame>
          <p:nvGraphicFramePr>
            <p:cNvPr id="32821" name="Object 55"/>
            <p:cNvGraphicFramePr>
              <a:graphicFrameLocks noChangeAspect="1"/>
            </p:cNvGraphicFramePr>
            <p:nvPr>
              <p:extLst/>
            </p:nvPr>
          </p:nvGraphicFramePr>
          <p:xfrm>
            <a:off x="3688" y="2921"/>
            <a:ext cx="29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2" name="Equation" r:id="rId15" imgW="409508" imgH="237999" progId="Equation.DSMT4">
                    <p:embed/>
                  </p:oleObj>
                </mc:Choice>
                <mc:Fallback>
                  <p:oleObj name="Equation" r:id="rId15" imgW="409508" imgH="23799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2921"/>
                          <a:ext cx="29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2" name="Line 56"/>
            <p:cNvSpPr>
              <a:spLocks noChangeShapeType="1"/>
            </p:cNvSpPr>
            <p:nvPr/>
          </p:nvSpPr>
          <p:spPr bwMode="auto">
            <a:xfrm>
              <a:off x="3576" y="25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49" name="Group 57"/>
          <p:cNvGrpSpPr>
            <a:grpSpLocks/>
          </p:cNvGrpSpPr>
          <p:nvPr/>
        </p:nvGrpSpPr>
        <p:grpSpPr bwMode="auto">
          <a:xfrm>
            <a:off x="6311901" y="3276600"/>
            <a:ext cx="1820863" cy="762000"/>
            <a:chOff x="3016" y="2064"/>
            <a:chExt cx="1147" cy="480"/>
          </a:xfrm>
        </p:grpSpPr>
        <p:graphicFrame>
          <p:nvGraphicFramePr>
            <p:cNvPr id="32816" name="Object 58"/>
            <p:cNvGraphicFramePr>
              <a:graphicFrameLocks noChangeAspect="1"/>
            </p:cNvGraphicFramePr>
            <p:nvPr/>
          </p:nvGraphicFramePr>
          <p:xfrm>
            <a:off x="3016" y="2244"/>
            <a:ext cx="114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3" name="Equation" r:id="rId17" imgW="1435100" imgH="431800" progId="Equation.DSMT4">
                    <p:embed/>
                  </p:oleObj>
                </mc:Choice>
                <mc:Fallback>
                  <p:oleObj name="Equation" r:id="rId17" imgW="14351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244"/>
                          <a:ext cx="114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817" name="Group 59"/>
            <p:cNvGrpSpPr>
              <a:grpSpLocks/>
            </p:cNvGrpSpPr>
            <p:nvPr/>
          </p:nvGrpSpPr>
          <p:grpSpPr bwMode="auto">
            <a:xfrm>
              <a:off x="3024" y="2064"/>
              <a:ext cx="1104" cy="454"/>
              <a:chOff x="3024" y="2064"/>
              <a:chExt cx="1104" cy="454"/>
            </a:xfrm>
          </p:grpSpPr>
          <p:sp>
            <p:nvSpPr>
              <p:cNvPr id="32818" name="Text Box 60"/>
              <p:cNvSpPr txBox="1">
                <a:spLocks noChangeArrowheads="1"/>
              </p:cNvSpPr>
              <p:nvPr/>
            </p:nvSpPr>
            <p:spPr bwMode="auto">
              <a:xfrm>
                <a:off x="3024" y="2256"/>
                <a:ext cx="1104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zh-CN" sz="2000" b="1"/>
              </a:p>
            </p:txBody>
          </p:sp>
          <p:sp>
            <p:nvSpPr>
              <p:cNvPr id="32819" name="Line 61"/>
              <p:cNvSpPr>
                <a:spLocks noChangeShapeType="1"/>
              </p:cNvSpPr>
              <p:nvPr/>
            </p:nvSpPr>
            <p:spPr bwMode="auto">
              <a:xfrm>
                <a:off x="3576" y="206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854" name="Group 62"/>
          <p:cNvGrpSpPr>
            <a:grpSpLocks/>
          </p:cNvGrpSpPr>
          <p:nvPr/>
        </p:nvGrpSpPr>
        <p:grpSpPr bwMode="auto">
          <a:xfrm>
            <a:off x="4419600" y="2501900"/>
            <a:ext cx="2755900" cy="381000"/>
            <a:chOff x="1824" y="1576"/>
            <a:chExt cx="1736" cy="240"/>
          </a:xfrm>
        </p:grpSpPr>
        <p:sp>
          <p:nvSpPr>
            <p:cNvPr id="32813" name="Line 63"/>
            <p:cNvSpPr>
              <a:spLocks noChangeShapeType="1"/>
            </p:cNvSpPr>
            <p:nvPr/>
          </p:nvSpPr>
          <p:spPr bwMode="auto">
            <a:xfrm>
              <a:off x="1824" y="16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4" name="Line 64"/>
            <p:cNvSpPr>
              <a:spLocks noChangeShapeType="1"/>
            </p:cNvSpPr>
            <p:nvPr/>
          </p:nvSpPr>
          <p:spPr bwMode="auto">
            <a:xfrm>
              <a:off x="1832" y="1672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5" name="Line 65"/>
            <p:cNvSpPr>
              <a:spLocks noChangeShapeType="1"/>
            </p:cNvSpPr>
            <p:nvPr/>
          </p:nvSpPr>
          <p:spPr bwMode="auto">
            <a:xfrm>
              <a:off x="2736" y="157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58" name="Group 66"/>
          <p:cNvGrpSpPr>
            <a:grpSpLocks/>
          </p:cNvGrpSpPr>
          <p:nvPr/>
        </p:nvGrpSpPr>
        <p:grpSpPr bwMode="auto">
          <a:xfrm>
            <a:off x="5867400" y="1538288"/>
            <a:ext cx="1752600" cy="531812"/>
            <a:chOff x="2736" y="969"/>
            <a:chExt cx="1104" cy="335"/>
          </a:xfrm>
        </p:grpSpPr>
        <p:sp>
          <p:nvSpPr>
            <p:cNvPr id="32810" name="Text Box 67"/>
            <p:cNvSpPr txBox="1">
              <a:spLocks noChangeArrowheads="1"/>
            </p:cNvSpPr>
            <p:nvPr/>
          </p:nvSpPr>
          <p:spPr bwMode="auto">
            <a:xfrm>
              <a:off x="3456" y="969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2811" name="Line 68"/>
            <p:cNvSpPr>
              <a:spLocks noChangeShapeType="1"/>
            </p:cNvSpPr>
            <p:nvPr/>
          </p:nvSpPr>
          <p:spPr bwMode="auto">
            <a:xfrm flipH="1">
              <a:off x="2736" y="116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2" name="Line 69"/>
            <p:cNvSpPr>
              <a:spLocks noChangeShapeType="1"/>
            </p:cNvSpPr>
            <p:nvPr/>
          </p:nvSpPr>
          <p:spPr bwMode="auto">
            <a:xfrm>
              <a:off x="2736" y="1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62" name="Group 70"/>
          <p:cNvGrpSpPr>
            <a:grpSpLocks/>
          </p:cNvGrpSpPr>
          <p:nvPr/>
        </p:nvGrpSpPr>
        <p:grpSpPr bwMode="auto">
          <a:xfrm>
            <a:off x="2247900" y="1992314"/>
            <a:ext cx="1295400" cy="496887"/>
            <a:chOff x="456" y="1255"/>
            <a:chExt cx="816" cy="313"/>
          </a:xfrm>
        </p:grpSpPr>
        <p:sp>
          <p:nvSpPr>
            <p:cNvPr id="32808" name="Text Box 71"/>
            <p:cNvSpPr txBox="1">
              <a:spLocks noChangeArrowheads="1"/>
            </p:cNvSpPr>
            <p:nvPr/>
          </p:nvSpPr>
          <p:spPr bwMode="auto">
            <a:xfrm>
              <a:off x="456" y="1288"/>
              <a:ext cx="816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graphicFrame>
          <p:nvGraphicFramePr>
            <p:cNvPr id="32809" name="Object 72"/>
            <p:cNvGraphicFramePr>
              <a:graphicFrameLocks noChangeAspect="1"/>
            </p:cNvGraphicFramePr>
            <p:nvPr/>
          </p:nvGraphicFramePr>
          <p:xfrm>
            <a:off x="476" y="1255"/>
            <a:ext cx="76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4" name="Equation" r:id="rId19" imgW="1028254" imgH="431613" progId="Equation.DSMT4">
                    <p:embed/>
                  </p:oleObj>
                </mc:Choice>
                <mc:Fallback>
                  <p:oleObj name="Equation" r:id="rId19" imgW="1028254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255"/>
                          <a:ext cx="76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65" name="Group 73"/>
          <p:cNvGrpSpPr>
            <a:grpSpLocks/>
          </p:cNvGrpSpPr>
          <p:nvPr/>
        </p:nvGrpSpPr>
        <p:grpSpPr bwMode="auto">
          <a:xfrm>
            <a:off x="2895600" y="990600"/>
            <a:ext cx="2438400" cy="1054100"/>
            <a:chOff x="864" y="624"/>
            <a:chExt cx="1536" cy="664"/>
          </a:xfrm>
        </p:grpSpPr>
        <p:sp>
          <p:nvSpPr>
            <p:cNvPr id="32805" name="Line 74"/>
            <p:cNvSpPr>
              <a:spLocks noChangeShapeType="1"/>
            </p:cNvSpPr>
            <p:nvPr/>
          </p:nvSpPr>
          <p:spPr bwMode="auto">
            <a:xfrm>
              <a:off x="864" y="856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6" name="Text Box 75"/>
            <p:cNvSpPr txBox="1">
              <a:spLocks noChangeArrowheads="1"/>
            </p:cNvSpPr>
            <p:nvPr/>
          </p:nvSpPr>
          <p:spPr bwMode="auto">
            <a:xfrm>
              <a:off x="1776" y="62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2807" name="Line 76"/>
            <p:cNvSpPr>
              <a:spLocks noChangeShapeType="1"/>
            </p:cNvSpPr>
            <p:nvPr/>
          </p:nvSpPr>
          <p:spPr bwMode="auto">
            <a:xfrm>
              <a:off x="864" y="848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69" name="Group 77"/>
          <p:cNvGrpSpPr>
            <a:grpSpLocks/>
          </p:cNvGrpSpPr>
          <p:nvPr/>
        </p:nvGrpSpPr>
        <p:grpSpPr bwMode="auto">
          <a:xfrm>
            <a:off x="7759700" y="3048000"/>
            <a:ext cx="927100" cy="1612900"/>
            <a:chOff x="3928" y="1920"/>
            <a:chExt cx="584" cy="1016"/>
          </a:xfrm>
        </p:grpSpPr>
        <p:sp>
          <p:nvSpPr>
            <p:cNvPr id="32801" name="Line 78"/>
            <p:cNvSpPr>
              <a:spLocks noChangeShapeType="1"/>
            </p:cNvSpPr>
            <p:nvPr/>
          </p:nvSpPr>
          <p:spPr bwMode="auto">
            <a:xfrm>
              <a:off x="4208" y="29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2" name="Line 79"/>
            <p:cNvSpPr>
              <a:spLocks noChangeShapeType="1"/>
            </p:cNvSpPr>
            <p:nvPr/>
          </p:nvSpPr>
          <p:spPr bwMode="auto">
            <a:xfrm flipH="1">
              <a:off x="3928" y="192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3" name="Text Box 80"/>
            <p:cNvSpPr txBox="1">
              <a:spLocks noChangeArrowheads="1"/>
            </p:cNvSpPr>
            <p:nvPr/>
          </p:nvSpPr>
          <p:spPr bwMode="auto">
            <a:xfrm>
              <a:off x="4080" y="261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2804" name="Line 81"/>
            <p:cNvSpPr>
              <a:spLocks noChangeShapeType="1"/>
            </p:cNvSpPr>
            <p:nvPr/>
          </p:nvSpPr>
          <p:spPr bwMode="auto">
            <a:xfrm>
              <a:off x="4408" y="192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74" name="Group 82"/>
          <p:cNvGrpSpPr>
            <a:grpSpLocks/>
          </p:cNvGrpSpPr>
          <p:nvPr/>
        </p:nvGrpSpPr>
        <p:grpSpPr bwMode="auto">
          <a:xfrm>
            <a:off x="3390900" y="3989388"/>
            <a:ext cx="2057400" cy="1028700"/>
            <a:chOff x="1176" y="2520"/>
            <a:chExt cx="1296" cy="648"/>
          </a:xfrm>
        </p:grpSpPr>
        <p:sp>
          <p:nvSpPr>
            <p:cNvPr id="32798" name="AutoShape 83"/>
            <p:cNvSpPr>
              <a:spLocks noChangeArrowheads="1"/>
            </p:cNvSpPr>
            <p:nvPr/>
          </p:nvSpPr>
          <p:spPr bwMode="auto">
            <a:xfrm>
              <a:off x="1176" y="2714"/>
              <a:ext cx="1296" cy="454"/>
            </a:xfrm>
            <a:prstGeom prst="diamond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能直接求出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和函数</a:t>
              </a:r>
            </a:p>
          </p:txBody>
        </p:sp>
        <p:sp>
          <p:nvSpPr>
            <p:cNvPr id="32799" name="Line 84"/>
            <p:cNvSpPr>
              <a:spLocks noChangeShapeType="1"/>
            </p:cNvSpPr>
            <p:nvPr/>
          </p:nvSpPr>
          <p:spPr bwMode="auto">
            <a:xfrm>
              <a:off x="1824" y="25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00" name="Object 85"/>
            <p:cNvGraphicFramePr>
              <a:graphicFrameLocks noChangeAspect="1"/>
            </p:cNvGraphicFramePr>
            <p:nvPr>
              <p:extLst/>
            </p:nvPr>
          </p:nvGraphicFramePr>
          <p:xfrm>
            <a:off x="1917" y="2935"/>
            <a:ext cx="29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5" name="Equation" r:id="rId21" imgW="409508" imgH="237999" progId="Equation.DSMT4">
                    <p:embed/>
                  </p:oleObj>
                </mc:Choice>
                <mc:Fallback>
                  <p:oleObj name="Equation" r:id="rId21" imgW="409508" imgH="23799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7" y="2935"/>
                          <a:ext cx="29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1703388" y="188913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解题方法流程图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3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3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10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10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10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1000"/>
                                        <p:tgtEl>
                                          <p:spTgt spid="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1" grpId="0"/>
      <p:bldP spid="33823" grpId="0" animBg="1"/>
      <p:bldP spid="33824" grpId="0" animBg="1"/>
      <p:bldP spid="33825" grpId="0" animBg="1"/>
      <p:bldP spid="33826" grpId="0" animBg="1"/>
      <p:bldP spid="3387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87210" y="2616456"/>
            <a:ext cx="10602008" cy="1003069"/>
            <a:chOff x="987210" y="2616456"/>
            <a:chExt cx="10602008" cy="1003069"/>
          </a:xfrm>
        </p:grpSpPr>
        <p:sp>
          <p:nvSpPr>
            <p:cNvPr id="2" name="文本框 1"/>
            <p:cNvSpPr txBox="1"/>
            <p:nvPr/>
          </p:nvSpPr>
          <p:spPr>
            <a:xfrm>
              <a:off x="987210" y="2816700"/>
              <a:ext cx="724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8585337"/>
                </p:ext>
              </p:extLst>
            </p:nvPr>
          </p:nvGraphicFramePr>
          <p:xfrm>
            <a:off x="1779262" y="2616456"/>
            <a:ext cx="7198496" cy="1003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56" name="Equation" r:id="rId3" imgW="3098520" imgH="431640" progId="Equation.DSMT4">
                    <p:embed/>
                  </p:oleObj>
                </mc:Choice>
                <mc:Fallback>
                  <p:oleObj name="Equation" r:id="rId3" imgW="30985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79262" y="2616456"/>
                          <a:ext cx="7198496" cy="10030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9044932" y="2887157"/>
              <a:ext cx="2544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(2014</a:t>
              </a:r>
              <a:r>
                <a:rPr lang="zh-CN" altLang="en-US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年考研高数</a:t>
              </a:r>
              <a:r>
                <a:rPr lang="en-US" altLang="zh-CN" sz="24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99673" y="374390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482630"/>
              </p:ext>
            </p:extLst>
          </p:nvPr>
        </p:nvGraphicFramePr>
        <p:xfrm>
          <a:off x="1500012" y="3761904"/>
          <a:ext cx="3217032" cy="531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57" name="Equation" r:id="rId5" imgW="1384200" imgH="228600" progId="Equation.DSMT4">
                  <p:embed/>
                </p:oleObj>
              </mc:Choice>
              <mc:Fallback>
                <p:oleObj name="Equation" r:id="rId5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0012" y="3761904"/>
                        <a:ext cx="3217032" cy="531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708669"/>
              </p:ext>
            </p:extLst>
          </p:nvPr>
        </p:nvGraphicFramePr>
        <p:xfrm>
          <a:off x="4945513" y="3485129"/>
          <a:ext cx="2672138" cy="108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58" name="Equation" r:id="rId7" imgW="1193760" imgH="482400" progId="Equation.DSMT4">
                  <p:embed/>
                </p:oleObj>
              </mc:Choice>
              <mc:Fallback>
                <p:oleObj name="Equation" r:id="rId7" imgW="1193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5513" y="3485129"/>
                        <a:ext cx="2672138" cy="1080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045099"/>
              </p:ext>
            </p:extLst>
          </p:nvPr>
        </p:nvGraphicFramePr>
        <p:xfrm>
          <a:off x="7699964" y="3816849"/>
          <a:ext cx="1721577" cy="49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59" name="Equation" r:id="rId9" imgW="749160" imgH="215640" progId="Equation.DSMT4">
                  <p:embed/>
                </p:oleObj>
              </mc:Choice>
              <mc:Fallback>
                <p:oleObj name="Equation" r:id="rId9" imgW="749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9964" y="3816849"/>
                        <a:ext cx="1721577" cy="496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600164"/>
              </p:ext>
            </p:extLst>
          </p:nvPr>
        </p:nvGraphicFramePr>
        <p:xfrm>
          <a:off x="1015416" y="4764320"/>
          <a:ext cx="2012230" cy="495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0" name="Equation" r:id="rId11" imgW="876240" imgH="215640" progId="Equation.DSMT4">
                  <p:embed/>
                </p:oleObj>
              </mc:Choice>
              <mc:Fallback>
                <p:oleObj name="Equation" r:id="rId11" imgW="876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5416" y="4764320"/>
                        <a:ext cx="2012230" cy="495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016291"/>
              </p:ext>
            </p:extLst>
          </p:nvPr>
        </p:nvGraphicFramePr>
        <p:xfrm>
          <a:off x="3090257" y="4565355"/>
          <a:ext cx="4703915" cy="99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1" name="Equation" r:id="rId13" imgW="2031840" imgH="431640" progId="Equation.DSMT4">
                  <p:embed/>
                </p:oleObj>
              </mc:Choice>
              <mc:Fallback>
                <p:oleObj name="Equation" r:id="rId13" imgW="2031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90257" y="4565355"/>
                        <a:ext cx="4703915" cy="999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7794172" y="473686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不收敛，</a:t>
            </a:r>
            <a:endParaRPr lang="zh-CN" altLang="en-US" sz="2800" b="1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91651"/>
              </p:ext>
            </p:extLst>
          </p:nvPr>
        </p:nvGraphicFramePr>
        <p:xfrm>
          <a:off x="921273" y="5544845"/>
          <a:ext cx="3092816" cy="520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2" name="Equation" r:id="rId15" imgW="1282680" imgH="215640" progId="Equation.DSMT4">
                  <p:embed/>
                </p:oleObj>
              </mc:Choice>
              <mc:Fallback>
                <p:oleObj name="Equation" r:id="rId15" imgW="1282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1273" y="5544845"/>
                        <a:ext cx="3092816" cy="520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087511" y="1266379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综合题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前凸带形 12"/>
          <p:cNvSpPr/>
          <p:nvPr/>
        </p:nvSpPr>
        <p:spPr>
          <a:xfrm>
            <a:off x="3281267" y="978753"/>
            <a:ext cx="5033070" cy="950479"/>
          </a:xfrm>
          <a:prstGeom prst="ribb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3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170576"/>
              </p:ext>
            </p:extLst>
          </p:nvPr>
        </p:nvGraphicFramePr>
        <p:xfrm>
          <a:off x="1358455" y="3460799"/>
          <a:ext cx="444023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8" name="Equation" r:id="rId3" imgW="1942920" imgH="431640" progId="Equation.DSMT4">
                  <p:embed/>
                </p:oleObj>
              </mc:Choice>
              <mc:Fallback>
                <p:oleObj name="Equation" r:id="rId3" imgW="1942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8455" y="3460799"/>
                        <a:ext cx="4440237" cy="98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605609"/>
              </p:ext>
            </p:extLst>
          </p:nvPr>
        </p:nvGraphicFramePr>
        <p:xfrm>
          <a:off x="5828376" y="3305577"/>
          <a:ext cx="29591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9" name="Equation" r:id="rId5" imgW="1295280" imgH="520560" progId="Equation.DSMT4">
                  <p:embed/>
                </p:oleObj>
              </mc:Choice>
              <mc:Fallback>
                <p:oleObj name="Equation" r:id="rId5" imgW="12952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8376" y="3305577"/>
                        <a:ext cx="2959100" cy="119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12774"/>
              </p:ext>
            </p:extLst>
          </p:nvPr>
        </p:nvGraphicFramePr>
        <p:xfrm>
          <a:off x="2078660" y="4297934"/>
          <a:ext cx="264001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0" name="Equation" r:id="rId7" imgW="1155600" imgH="545760" progId="Equation.DSMT4">
                  <p:embed/>
                </p:oleObj>
              </mc:Choice>
              <mc:Fallback>
                <p:oleObj name="Equation" r:id="rId7" imgW="11556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8660" y="4297934"/>
                        <a:ext cx="2640012" cy="125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93284"/>
              </p:ext>
            </p:extLst>
          </p:nvPr>
        </p:nvGraphicFramePr>
        <p:xfrm>
          <a:off x="4768404" y="4480755"/>
          <a:ext cx="18573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1" name="Equation" r:id="rId9" imgW="812520" imgH="444240" progId="Equation.DSMT4">
                  <p:embed/>
                </p:oleObj>
              </mc:Choice>
              <mc:Fallback>
                <p:oleObj name="Equation" r:id="rId9" imgW="812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68404" y="4480755"/>
                        <a:ext cx="185737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127682"/>
              </p:ext>
            </p:extLst>
          </p:nvPr>
        </p:nvGraphicFramePr>
        <p:xfrm>
          <a:off x="6825647" y="4785379"/>
          <a:ext cx="1670137" cy="47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2" name="Equation" r:id="rId11" imgW="711000" imgH="203040" progId="Equation.DSMT4">
                  <p:embed/>
                </p:oleObj>
              </mc:Choice>
              <mc:Fallback>
                <p:oleObj name="Equation" r:id="rId11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25647" y="4785379"/>
                        <a:ext cx="1670137" cy="47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084053"/>
              </p:ext>
            </p:extLst>
          </p:nvPr>
        </p:nvGraphicFramePr>
        <p:xfrm>
          <a:off x="1420721" y="5771695"/>
          <a:ext cx="2139243" cy="450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3" name="Equation" r:id="rId13" imgW="965160" imgH="203040" progId="Equation.DSMT4">
                  <p:embed/>
                </p:oleObj>
              </mc:Choice>
              <mc:Fallback>
                <p:oleObj name="Equation" r:id="rId13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20721" y="5771695"/>
                        <a:ext cx="2139243" cy="450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234222"/>
              </p:ext>
            </p:extLst>
          </p:nvPr>
        </p:nvGraphicFramePr>
        <p:xfrm>
          <a:off x="3622229" y="5293270"/>
          <a:ext cx="2176463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4" name="Equation" r:id="rId15" imgW="952200" imgH="545760" progId="Equation.DSMT4">
                  <p:embed/>
                </p:oleObj>
              </mc:Choice>
              <mc:Fallback>
                <p:oleObj name="Equation" r:id="rId15" imgW="9522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22229" y="5293270"/>
                        <a:ext cx="2176463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42282"/>
              </p:ext>
            </p:extLst>
          </p:nvPr>
        </p:nvGraphicFramePr>
        <p:xfrm>
          <a:off x="5798692" y="5502373"/>
          <a:ext cx="16541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5" name="Equation" r:id="rId17" imgW="723600" imgH="431640" progId="Equation.DSMT4">
                  <p:embed/>
                </p:oleObj>
              </mc:Choice>
              <mc:Fallback>
                <p:oleObj name="Equation" r:id="rId17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98692" y="5502373"/>
                        <a:ext cx="1654175" cy="98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31829"/>
              </p:ext>
            </p:extLst>
          </p:nvPr>
        </p:nvGraphicFramePr>
        <p:xfrm>
          <a:off x="7932838" y="5772988"/>
          <a:ext cx="1670137" cy="47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6" name="Equation" r:id="rId19" imgW="711000" imgH="203040" progId="Equation.DSMT4">
                  <p:embed/>
                </p:oleObj>
              </mc:Choice>
              <mc:Fallback>
                <p:oleObj name="Equation" r:id="rId19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32838" y="5772988"/>
                        <a:ext cx="1670137" cy="47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195311"/>
              </p:ext>
            </p:extLst>
          </p:nvPr>
        </p:nvGraphicFramePr>
        <p:xfrm>
          <a:off x="1420721" y="2599413"/>
          <a:ext cx="5862339" cy="102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7" name="Equation" r:id="rId21" imgW="2463480" imgH="431640" progId="Equation.DSMT4">
                  <p:embed/>
                </p:oleObj>
              </mc:Choice>
              <mc:Fallback>
                <p:oleObj name="Equation" r:id="rId21" imgW="2463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20721" y="2599413"/>
                        <a:ext cx="5862339" cy="102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438722" y="2852638"/>
            <a:ext cx="88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则，</a:t>
            </a:r>
            <a:endParaRPr lang="zh-CN" altLang="en-US" sz="2800" b="1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35550"/>
              </p:ext>
            </p:extLst>
          </p:nvPr>
        </p:nvGraphicFramePr>
        <p:xfrm>
          <a:off x="1392494" y="1511159"/>
          <a:ext cx="4161015" cy="123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8" name="Equation" r:id="rId23" imgW="1752480" imgH="520560" progId="Equation.DSMT4">
                  <p:embed/>
                </p:oleObj>
              </mc:Choice>
              <mc:Fallback>
                <p:oleObj name="Equation" r:id="rId23" imgW="17524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392494" y="1511159"/>
                        <a:ext cx="4161015" cy="1236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824158"/>
              </p:ext>
            </p:extLst>
          </p:nvPr>
        </p:nvGraphicFramePr>
        <p:xfrm>
          <a:off x="1387679" y="648367"/>
          <a:ext cx="6661986" cy="107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9" name="Equation" r:id="rId25" imgW="2666880" imgH="431640" progId="Equation.DSMT4">
                  <p:embed/>
                </p:oleObj>
              </mc:Choice>
              <mc:Fallback>
                <p:oleObj name="Equation" r:id="rId25" imgW="2666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87679" y="648367"/>
                        <a:ext cx="6661986" cy="1077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6066" y="1177109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68718"/>
              </p:ext>
            </p:extLst>
          </p:nvPr>
        </p:nvGraphicFramePr>
        <p:xfrm>
          <a:off x="1688964" y="994670"/>
          <a:ext cx="679291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7" name="Equation" r:id="rId3" imgW="3022560" imgH="444240" progId="Equation.DSMT4">
                  <p:embed/>
                </p:oleObj>
              </mc:Choice>
              <mc:Fallback>
                <p:oleObj name="Equation" r:id="rId3" imgW="3022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8964" y="994670"/>
                        <a:ext cx="6792912" cy="99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679610" y="1221003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(2016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810" y="19755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598634"/>
              </p:ext>
            </p:extLst>
          </p:nvPr>
        </p:nvGraphicFramePr>
        <p:xfrm>
          <a:off x="1412923" y="1991090"/>
          <a:ext cx="48371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8" name="Equation" r:id="rId5" imgW="2082600" imgH="241200" progId="Equation.DSMT4">
                  <p:embed/>
                </p:oleObj>
              </mc:Choice>
              <mc:Fallback>
                <p:oleObj name="Equation" r:id="rId5" imgW="2082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2923" y="1991090"/>
                        <a:ext cx="4837113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52374"/>
              </p:ext>
            </p:extLst>
          </p:nvPr>
        </p:nvGraphicFramePr>
        <p:xfrm>
          <a:off x="1337756" y="2547521"/>
          <a:ext cx="2672138" cy="108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9" name="Equation" r:id="rId7" imgW="1193760" imgH="482400" progId="Equation.DSMT4">
                  <p:embed/>
                </p:oleObj>
              </mc:Choice>
              <mc:Fallback>
                <p:oleObj name="Equation" r:id="rId7" imgW="1193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7756" y="2547521"/>
                        <a:ext cx="2672138" cy="1080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416053"/>
              </p:ext>
            </p:extLst>
          </p:nvPr>
        </p:nvGraphicFramePr>
        <p:xfrm>
          <a:off x="4181865" y="2836917"/>
          <a:ext cx="1721577" cy="49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0" name="Equation" r:id="rId9" imgW="749160" imgH="215640" progId="Equation.DSMT4">
                  <p:embed/>
                </p:oleObj>
              </mc:Choice>
              <mc:Fallback>
                <p:oleObj name="Equation" r:id="rId9" imgW="749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81865" y="2836917"/>
                        <a:ext cx="1721577" cy="496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004500"/>
              </p:ext>
            </p:extLst>
          </p:nvPr>
        </p:nvGraphicFramePr>
        <p:xfrm>
          <a:off x="1393423" y="3650697"/>
          <a:ext cx="2012230" cy="495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1" name="Equation" r:id="rId11" imgW="876240" imgH="215640" progId="Equation.DSMT4">
                  <p:embed/>
                </p:oleObj>
              </mc:Choice>
              <mc:Fallback>
                <p:oleObj name="Equation" r:id="rId11" imgW="876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93423" y="3650697"/>
                        <a:ext cx="2012230" cy="495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428551"/>
              </p:ext>
            </p:extLst>
          </p:nvPr>
        </p:nvGraphicFramePr>
        <p:xfrm>
          <a:off x="3431616" y="3477120"/>
          <a:ext cx="41465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2" name="Equation" r:id="rId13" imgW="1790640" imgH="431640" progId="Equation.DSMT4">
                  <p:embed/>
                </p:oleObj>
              </mc:Choice>
              <mc:Fallback>
                <p:oleObj name="Equation" r:id="rId13" imgW="1790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31616" y="3477120"/>
                        <a:ext cx="414655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693659" y="371557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收敛，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4220"/>
              </p:ext>
            </p:extLst>
          </p:nvPr>
        </p:nvGraphicFramePr>
        <p:xfrm>
          <a:off x="1322532" y="4294761"/>
          <a:ext cx="30622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3" name="Equation" r:id="rId15" imgW="1269720" imgH="215640" progId="Equation.DSMT4">
                  <p:embed/>
                </p:oleObj>
              </mc:Choice>
              <mc:Fallback>
                <p:oleObj name="Equation" r:id="rId15" imgW="1269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22532" y="4294761"/>
                        <a:ext cx="3062288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227922"/>
              </p:ext>
            </p:extLst>
          </p:nvPr>
        </p:nvGraphicFramePr>
        <p:xfrm>
          <a:off x="1338728" y="4728071"/>
          <a:ext cx="6124150" cy="1048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4" name="Equation" r:id="rId17" imgW="2590560" imgH="444240" progId="Equation.DSMT4">
                  <p:embed/>
                </p:oleObj>
              </mc:Choice>
              <mc:Fallback>
                <p:oleObj name="Equation" r:id="rId17" imgW="2590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38728" y="4728071"/>
                        <a:ext cx="6124150" cy="1048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462632"/>
              </p:ext>
            </p:extLst>
          </p:nvPr>
        </p:nvGraphicFramePr>
        <p:xfrm>
          <a:off x="1322532" y="5754946"/>
          <a:ext cx="2486974" cy="528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5" name="Equation" r:id="rId19" imgW="1015920" imgH="215640" progId="Equation.DSMT4">
                  <p:embed/>
                </p:oleObj>
              </mc:Choice>
              <mc:Fallback>
                <p:oleObj name="Equation" r:id="rId19" imgW="1015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22532" y="5754946"/>
                        <a:ext cx="2486974" cy="528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708377"/>
              </p:ext>
            </p:extLst>
          </p:nvPr>
        </p:nvGraphicFramePr>
        <p:xfrm>
          <a:off x="3955506" y="5864686"/>
          <a:ext cx="1986624" cy="467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6" name="Equation" r:id="rId21" imgW="863280" imgH="203040" progId="Equation.DSMT4">
                  <p:embed/>
                </p:oleObj>
              </mc:Choice>
              <mc:Fallback>
                <p:oleObj name="Equation" r:id="rId21" imgW="863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55506" y="5864686"/>
                        <a:ext cx="1986624" cy="467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302227"/>
              </p:ext>
            </p:extLst>
          </p:nvPr>
        </p:nvGraphicFramePr>
        <p:xfrm>
          <a:off x="6088131" y="5484169"/>
          <a:ext cx="2775513" cy="991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7" name="Equation" r:id="rId23" imgW="1244520" imgH="444240" progId="Equation.DSMT4">
                  <p:embed/>
                </p:oleObj>
              </mc:Choice>
              <mc:Fallback>
                <p:oleObj name="Equation" r:id="rId23" imgW="1244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88131" y="5484169"/>
                        <a:ext cx="2775513" cy="991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2028"/>
              </p:ext>
            </p:extLst>
          </p:nvPr>
        </p:nvGraphicFramePr>
        <p:xfrm>
          <a:off x="6257439" y="1851972"/>
          <a:ext cx="31972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8" name="Equation" r:id="rId25" imgW="1422360" imgH="431640" progId="Equation.DSMT4">
                  <p:embed/>
                </p:oleObj>
              </mc:Choice>
              <mc:Fallback>
                <p:oleObj name="Equation" r:id="rId25" imgW="1422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57439" y="1851972"/>
                        <a:ext cx="3197225" cy="96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948186"/>
              </p:ext>
            </p:extLst>
          </p:nvPr>
        </p:nvGraphicFramePr>
        <p:xfrm>
          <a:off x="6075413" y="2861695"/>
          <a:ext cx="34417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9" name="Equation" r:id="rId27" imgW="1498320" imgH="215640" progId="Equation.DSMT4">
                  <p:embed/>
                </p:oleObj>
              </mc:Choice>
              <mc:Fallback>
                <p:oleObj name="Equation" r:id="rId27" imgW="1498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075413" y="2861695"/>
                        <a:ext cx="3441700" cy="49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5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820265"/>
              </p:ext>
            </p:extLst>
          </p:nvPr>
        </p:nvGraphicFramePr>
        <p:xfrm>
          <a:off x="6546850" y="33655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7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0" y="33655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570645"/>
              </p:ext>
            </p:extLst>
          </p:nvPr>
        </p:nvGraphicFramePr>
        <p:xfrm>
          <a:off x="2071006" y="1664363"/>
          <a:ext cx="2379074" cy="97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8" name="Equation" r:id="rId5" imgW="1054080" imgH="431640" progId="Equation.DSMT4">
                  <p:embed/>
                </p:oleObj>
              </mc:Choice>
              <mc:Fallback>
                <p:oleObj name="Equation" r:id="rId5" imgW="1054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1006" y="1664363"/>
                        <a:ext cx="2379074" cy="97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97559" y="1210979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再次求导有，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763477"/>
              </p:ext>
            </p:extLst>
          </p:nvPr>
        </p:nvGraphicFramePr>
        <p:xfrm>
          <a:off x="4450080" y="1646068"/>
          <a:ext cx="1378549" cy="938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9" name="Equation" r:id="rId7" imgW="596880" imgH="406080" progId="Equation.DSMT4">
                  <p:embed/>
                </p:oleObj>
              </mc:Choice>
              <mc:Fallback>
                <p:oleObj name="Equation" r:id="rId7" imgW="596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0080" y="1646068"/>
                        <a:ext cx="1378549" cy="938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867957"/>
              </p:ext>
            </p:extLst>
          </p:nvPr>
        </p:nvGraphicFramePr>
        <p:xfrm>
          <a:off x="6114110" y="1916511"/>
          <a:ext cx="1969226" cy="4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0" name="Equation" r:id="rId9" imgW="850680" imgH="203040" progId="Equation.DSMT4">
                  <p:embed/>
                </p:oleObj>
              </mc:Choice>
              <mc:Fallback>
                <p:oleObj name="Equation" r:id="rId9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4110" y="1916511"/>
                        <a:ext cx="1969226" cy="47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010933"/>
              </p:ext>
            </p:extLst>
          </p:nvPr>
        </p:nvGraphicFramePr>
        <p:xfrm>
          <a:off x="1982459" y="2717681"/>
          <a:ext cx="2762252" cy="510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1" name="Equation" r:id="rId11" imgW="1168200" imgH="215640" progId="Equation.DSMT4">
                  <p:embed/>
                </p:oleObj>
              </mc:Choice>
              <mc:Fallback>
                <p:oleObj name="Equation" r:id="rId11" imgW="1168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2459" y="2717681"/>
                        <a:ext cx="2762252" cy="510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847417" y="270559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025201"/>
              </p:ext>
            </p:extLst>
          </p:nvPr>
        </p:nvGraphicFramePr>
        <p:xfrm>
          <a:off x="1968659" y="3188587"/>
          <a:ext cx="3789836" cy="763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2" name="Equation" r:id="rId13" imgW="1638000" imgH="330120" progId="Equation.DSMT4">
                  <p:embed/>
                </p:oleObj>
              </mc:Choice>
              <mc:Fallback>
                <p:oleObj name="Equation" r:id="rId13" imgW="1638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68659" y="3188587"/>
                        <a:ext cx="3789836" cy="763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957024"/>
              </p:ext>
            </p:extLst>
          </p:nvPr>
        </p:nvGraphicFramePr>
        <p:xfrm>
          <a:off x="5818796" y="3104680"/>
          <a:ext cx="2377468" cy="927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3" name="Equation" r:id="rId15" imgW="1041120" imgH="406080" progId="Equation.DSMT4">
                  <p:embed/>
                </p:oleObj>
              </mc:Choice>
              <mc:Fallback>
                <p:oleObj name="Equation" r:id="rId15" imgW="1041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18796" y="3104680"/>
                        <a:ext cx="2377468" cy="927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564646"/>
              </p:ext>
            </p:extLst>
          </p:nvPr>
        </p:nvGraphicFramePr>
        <p:xfrm>
          <a:off x="3724674" y="3986070"/>
          <a:ext cx="3282856" cy="47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4" name="Equation" r:id="rId17" imgW="1409400" imgH="203040" progId="Equation.DSMT4">
                  <p:embed/>
                </p:oleObj>
              </mc:Choice>
              <mc:Fallback>
                <p:oleObj name="Equation" r:id="rId17" imgW="1409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24674" y="3986070"/>
                        <a:ext cx="3282856" cy="47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247593" y="4435071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两边再积分可得，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654334"/>
              </p:ext>
            </p:extLst>
          </p:nvPr>
        </p:nvGraphicFramePr>
        <p:xfrm>
          <a:off x="1924764" y="4935912"/>
          <a:ext cx="35560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5" name="Equation" r:id="rId19" imgW="1536480" imgH="330120" progId="Equation.DSMT4">
                  <p:embed/>
                </p:oleObj>
              </mc:Choice>
              <mc:Fallback>
                <p:oleObj name="Equation" r:id="rId19" imgW="1536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24764" y="4935912"/>
                        <a:ext cx="3556000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467226"/>
              </p:ext>
            </p:extLst>
          </p:nvPr>
        </p:nvGraphicFramePr>
        <p:xfrm>
          <a:off x="1982459" y="4441007"/>
          <a:ext cx="3032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6" name="Equation" r:id="rId21" imgW="1282680" imgH="215640" progId="Equation.DSMT4">
                  <p:embed/>
                </p:oleObj>
              </mc:Choice>
              <mc:Fallback>
                <p:oleObj name="Equation" r:id="rId21" imgW="1282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2459" y="4441007"/>
                        <a:ext cx="30321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9767"/>
              </p:ext>
            </p:extLst>
          </p:nvPr>
        </p:nvGraphicFramePr>
        <p:xfrm>
          <a:off x="5480764" y="4948817"/>
          <a:ext cx="4295889" cy="75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7" name="Equation" r:id="rId23" imgW="1879560" imgH="330120" progId="Equation.DSMT4">
                  <p:embed/>
                </p:oleObj>
              </mc:Choice>
              <mc:Fallback>
                <p:oleObj name="Equation" r:id="rId23" imgW="1879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80764" y="4948817"/>
                        <a:ext cx="4295889" cy="754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22531"/>
              </p:ext>
            </p:extLst>
          </p:nvPr>
        </p:nvGraphicFramePr>
        <p:xfrm>
          <a:off x="2697340" y="5762029"/>
          <a:ext cx="5772987" cy="521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8" name="Equation" r:id="rId25" imgW="2247840" imgH="203040" progId="Equation.DSMT4">
                  <p:embed/>
                </p:oleObj>
              </mc:Choice>
              <mc:Fallback>
                <p:oleObj name="Equation" r:id="rId25" imgW="2247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97340" y="5762029"/>
                        <a:ext cx="5772987" cy="521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26670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50330" y="154465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求</a:t>
            </a:r>
            <a:r>
              <a:rPr lang="zh-CN" altLang="zh-CN" sz="2800" b="1" dirty="0" smtClean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幂级数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449716"/>
              </p:ext>
            </p:extLst>
          </p:nvPr>
        </p:nvGraphicFramePr>
        <p:xfrm>
          <a:off x="3839464" y="1347603"/>
          <a:ext cx="2465389" cy="91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1" name="Equation" r:id="rId3" imgW="1193760" imgH="444240" progId="Equation.DSMT4">
                  <p:embed/>
                </p:oleObj>
              </mc:Choice>
              <mc:Fallback>
                <p:oleObj name="Equation" r:id="rId3" imgW="1193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9464" y="1347603"/>
                        <a:ext cx="2465389" cy="91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383113" y="148073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的收敛域及和函数</a:t>
            </a:r>
            <a:r>
              <a:rPr lang="zh-CN" altLang="zh-CN" sz="2800" b="1" dirty="0" smtClean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．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211192" y="158261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53796"/>
              </p:ext>
            </p:extLst>
          </p:nvPr>
        </p:nvGraphicFramePr>
        <p:xfrm>
          <a:off x="2490468" y="3698816"/>
          <a:ext cx="7454364" cy="1607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2" name="Equation" r:id="rId5" imgW="3238200" imgH="698400" progId="Equation.DSMT4">
                  <p:embed/>
                </p:oleObj>
              </mc:Choice>
              <mc:Fallback>
                <p:oleObj name="Equation" r:id="rId5" imgW="32382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0468" y="3698816"/>
                        <a:ext cx="7454364" cy="1607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211193" y="272229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u="sng" dirty="0" smtClean="0">
                <a:solidFill>
                  <a:srgbClr val="FF0000"/>
                </a:solidFill>
              </a:rPr>
              <a:t>答案</a:t>
            </a:r>
            <a:endParaRPr lang="zh-CN" alt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97516" y="2160293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(2012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年考研高数一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48749"/>
              </p:ext>
            </p:extLst>
          </p:nvPr>
        </p:nvGraphicFramePr>
        <p:xfrm>
          <a:off x="3193034" y="2745504"/>
          <a:ext cx="1013206" cy="476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3" name="Equation" r:id="rId7" imgW="431640" imgH="203040" progId="Equation.DSMT4">
                  <p:embed/>
                </p:oleObj>
              </mc:Choice>
              <mc:Fallback>
                <p:oleObj name="Equation" r:id="rId7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3034" y="2745504"/>
                        <a:ext cx="1013206" cy="476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5446" y="83357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820577"/>
              </p:ext>
            </p:extLst>
          </p:nvPr>
        </p:nvGraphicFramePr>
        <p:xfrm>
          <a:off x="1516494" y="586944"/>
          <a:ext cx="6078051" cy="1069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9" name="Equation" r:id="rId3" imgW="2527200" imgH="444240" progId="Equation.DSMT4">
                  <p:embed/>
                </p:oleObj>
              </mc:Choice>
              <mc:Fallback>
                <p:oleObj name="Equation" r:id="rId3" imgW="2527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6494" y="586944"/>
                        <a:ext cx="6078051" cy="1069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31129"/>
              </p:ext>
            </p:extLst>
          </p:nvPr>
        </p:nvGraphicFramePr>
        <p:xfrm>
          <a:off x="7656613" y="667106"/>
          <a:ext cx="2839609" cy="1005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0" name="Equation" r:id="rId5" imgW="1218960" imgH="431640" progId="Equation.DSMT4">
                  <p:embed/>
                </p:oleObj>
              </mc:Choice>
              <mc:Fallback>
                <p:oleObj name="Equation" r:id="rId5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56613" y="667106"/>
                        <a:ext cx="2839609" cy="1005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5668"/>
              </p:ext>
            </p:extLst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1" name="Equation" r:id="rId7" imgW="914400" imgH="203040" progId="Equation.DSMT4">
                  <p:embed/>
                </p:oleObj>
              </mc:Choice>
              <mc:Fallback>
                <p:oleObj name="Equation" r:id="rId7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44453" y="145082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收敛域及和函数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846904" y="1545511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年考研高数一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3327" y="216615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872642"/>
              </p:ext>
            </p:extLst>
          </p:nvPr>
        </p:nvGraphicFramePr>
        <p:xfrm>
          <a:off x="1699971" y="1873018"/>
          <a:ext cx="7566772" cy="108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2" name="Equation" r:id="rId9" imgW="3111480" imgH="444240" progId="Equation.DSMT4">
                  <p:embed/>
                </p:oleObj>
              </mc:Choice>
              <mc:Fallback>
                <p:oleObj name="Equation" r:id="rId9" imgW="3111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9971" y="1873018"/>
                        <a:ext cx="7566772" cy="1080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287549"/>
              </p:ext>
            </p:extLst>
          </p:nvPr>
        </p:nvGraphicFramePr>
        <p:xfrm>
          <a:off x="933779" y="2855307"/>
          <a:ext cx="5314125" cy="54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3" name="Equation" r:id="rId11" imgW="2438280" imgH="228600" progId="Equation.DSMT4">
                  <p:embed/>
                </p:oleObj>
              </mc:Choice>
              <mc:Fallback>
                <p:oleObj name="Equation" r:id="rId11" imgW="243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3779" y="2855307"/>
                        <a:ext cx="5314125" cy="544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709544"/>
              </p:ext>
            </p:extLst>
          </p:nvPr>
        </p:nvGraphicFramePr>
        <p:xfrm>
          <a:off x="915426" y="3265868"/>
          <a:ext cx="7591914" cy="104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4" name="Equation" r:id="rId13" imgW="3619440" imgH="431640" progId="Equation.DSMT4">
                  <p:embed/>
                </p:oleObj>
              </mc:Choice>
              <mc:Fallback>
                <p:oleObj name="Equation" r:id="rId13" imgW="3619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5426" y="3265868"/>
                        <a:ext cx="7591914" cy="1046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848792"/>
              </p:ext>
            </p:extLst>
          </p:nvPr>
        </p:nvGraphicFramePr>
        <p:xfrm>
          <a:off x="944453" y="5109593"/>
          <a:ext cx="1684814" cy="47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5" name="Equation" r:id="rId15" imgW="761760" imgH="215640" progId="Equation.DSMT4">
                  <p:embed/>
                </p:oleObj>
              </mc:Choice>
              <mc:Fallback>
                <p:oleObj name="Equation" r:id="rId15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4453" y="5109593"/>
                        <a:ext cx="1684814" cy="477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11768"/>
              </p:ext>
            </p:extLst>
          </p:nvPr>
        </p:nvGraphicFramePr>
        <p:xfrm>
          <a:off x="2731383" y="5076302"/>
          <a:ext cx="1154981" cy="51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6" name="Equation" r:id="rId17" imgW="507960" imgH="228600" progId="Equation.DSMT4">
                  <p:embed/>
                </p:oleObj>
              </mc:Choice>
              <mc:Fallback>
                <p:oleObj name="Equation" r:id="rId17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31383" y="5076302"/>
                        <a:ext cx="1154981" cy="519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48445"/>
              </p:ext>
            </p:extLst>
          </p:nvPr>
        </p:nvGraphicFramePr>
        <p:xfrm>
          <a:off x="3936555" y="4888455"/>
          <a:ext cx="3720058" cy="94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7" name="Equation" r:id="rId19" imgW="1892160" imgH="431640" progId="Equation.DSMT4">
                  <p:embed/>
                </p:oleObj>
              </mc:Choice>
              <mc:Fallback>
                <p:oleObj name="Equation" r:id="rId19" imgW="1892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36555" y="4888455"/>
                        <a:ext cx="3720058" cy="943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046828" y="5860827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收敛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402471"/>
              </p:ext>
            </p:extLst>
          </p:nvPr>
        </p:nvGraphicFramePr>
        <p:xfrm>
          <a:off x="944453" y="4212397"/>
          <a:ext cx="3486869" cy="1004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8" name="Equation" r:id="rId21" imgW="1587240" imgH="457200" progId="Equation.DSMT4">
                  <p:embed/>
                </p:oleObj>
              </mc:Choice>
              <mc:Fallback>
                <p:oleObj name="Equation" r:id="rId21" imgW="1587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44453" y="4212397"/>
                        <a:ext cx="3486869" cy="1004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20717"/>
              </p:ext>
            </p:extLst>
          </p:nvPr>
        </p:nvGraphicFramePr>
        <p:xfrm>
          <a:off x="4442436" y="4439596"/>
          <a:ext cx="1296370" cy="634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9" name="Equation" r:id="rId23" imgW="596880" imgH="291960" progId="Equation.DSMT4">
                  <p:embed/>
                </p:oleObj>
              </mc:Choice>
              <mc:Fallback>
                <p:oleObj name="Equation" r:id="rId23" imgW="596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42436" y="4439596"/>
                        <a:ext cx="1296370" cy="634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079043"/>
              </p:ext>
            </p:extLst>
          </p:nvPr>
        </p:nvGraphicFramePr>
        <p:xfrm>
          <a:off x="5745829" y="4465076"/>
          <a:ext cx="898922" cy="449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50" name="Equation" r:id="rId25" imgW="406080" imgH="203040" progId="Equation.DSMT4">
                  <p:embed/>
                </p:oleObj>
              </mc:Choice>
              <mc:Fallback>
                <p:oleObj name="Equation" r:id="rId25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45829" y="4465076"/>
                        <a:ext cx="898922" cy="449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819285"/>
              </p:ext>
            </p:extLst>
          </p:nvPr>
        </p:nvGraphicFramePr>
        <p:xfrm>
          <a:off x="855446" y="5629349"/>
          <a:ext cx="3855937" cy="104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51" name="Equation" r:id="rId27" imgW="2044440" imgH="482400" progId="Equation.DSMT4">
                  <p:embed/>
                </p:oleObj>
              </mc:Choice>
              <mc:Fallback>
                <p:oleObj name="Equation" r:id="rId27" imgW="2044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55446" y="5629349"/>
                        <a:ext cx="3855937" cy="104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217392"/>
              </p:ext>
            </p:extLst>
          </p:nvPr>
        </p:nvGraphicFramePr>
        <p:xfrm>
          <a:off x="4736479" y="5953637"/>
          <a:ext cx="611758" cy="46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52" name="Equation" r:id="rId29" imgW="266400" imgH="203040" progId="Equation.DSMT4">
                  <p:embed/>
                </p:oleObj>
              </mc:Choice>
              <mc:Fallback>
                <p:oleObj name="Equation" r:id="rId29" imgW="266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736479" y="5953637"/>
                        <a:ext cx="611758" cy="46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40769"/>
              </p:ext>
            </p:extLst>
          </p:nvPr>
        </p:nvGraphicFramePr>
        <p:xfrm>
          <a:off x="7594545" y="5076302"/>
          <a:ext cx="1684814" cy="47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53" name="Equation" r:id="rId31" imgW="761760" imgH="215640" progId="Equation.DSMT4">
                  <p:embed/>
                </p:oleObj>
              </mc:Choice>
              <mc:Fallback>
                <p:oleObj name="Equation" r:id="rId31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594545" y="5076302"/>
                        <a:ext cx="1684814" cy="477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659460"/>
              </p:ext>
            </p:extLst>
          </p:nvPr>
        </p:nvGraphicFramePr>
        <p:xfrm>
          <a:off x="9266743" y="4784620"/>
          <a:ext cx="169521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54" name="Equation" r:id="rId33" imgW="939600" imgH="431640" progId="Equation.DSMT4">
                  <p:embed/>
                </p:oleObj>
              </mc:Choice>
              <mc:Fallback>
                <p:oleObj name="Equation" r:id="rId33" imgW="939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266743" y="4784620"/>
                        <a:ext cx="1695218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46463"/>
              </p:ext>
            </p:extLst>
          </p:nvPr>
        </p:nvGraphicFramePr>
        <p:xfrm>
          <a:off x="5357972" y="5949246"/>
          <a:ext cx="1823440" cy="462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55" name="Equation" r:id="rId35" imgW="850680" imgH="215640" progId="Equation.DSMT4">
                  <p:embed/>
                </p:oleObj>
              </mc:Choice>
              <mc:Fallback>
                <p:oleObj name="Equation" r:id="rId35" imgW="850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357972" y="5949246"/>
                        <a:ext cx="1823440" cy="462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746071"/>
              </p:ext>
            </p:extLst>
          </p:nvPr>
        </p:nvGraphicFramePr>
        <p:xfrm>
          <a:off x="7169122" y="5623759"/>
          <a:ext cx="2734844" cy="98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56" name="Equation" r:id="rId37" imgW="1231560" imgH="444240" progId="Equation.DSMT4">
                  <p:embed/>
                </p:oleObj>
              </mc:Choice>
              <mc:Fallback>
                <p:oleObj name="Equation" r:id="rId37" imgW="1231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169122" y="5623759"/>
                        <a:ext cx="2734844" cy="986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5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839286"/>
              </p:ext>
            </p:extLst>
          </p:nvPr>
        </p:nvGraphicFramePr>
        <p:xfrm>
          <a:off x="1255689" y="2608380"/>
          <a:ext cx="49895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6" name="Equation" r:id="rId3" imgW="2184120" imgH="444240" progId="Equation.DSMT4">
                  <p:embed/>
                </p:oleObj>
              </mc:Choice>
              <mc:Fallback>
                <p:oleObj name="Equation" r:id="rId3" imgW="2184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5689" y="2608380"/>
                        <a:ext cx="4989513" cy="101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278944"/>
              </p:ext>
            </p:extLst>
          </p:nvPr>
        </p:nvGraphicFramePr>
        <p:xfrm>
          <a:off x="6354447" y="2922800"/>
          <a:ext cx="2779072" cy="48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7" name="Equation" r:id="rId5" imgW="1231560" imgH="215640" progId="Equation.DSMT4">
                  <p:embed/>
                </p:oleObj>
              </mc:Choice>
              <mc:Fallback>
                <p:oleObj name="Equation" r:id="rId5" imgW="1231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4447" y="2922800"/>
                        <a:ext cx="2779072" cy="487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547736"/>
              </p:ext>
            </p:extLst>
          </p:nvPr>
        </p:nvGraphicFramePr>
        <p:xfrm>
          <a:off x="1255689" y="3484952"/>
          <a:ext cx="2301726" cy="97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8" name="Equation" r:id="rId7" imgW="1015920" imgH="431640" progId="Equation.DSMT4">
                  <p:embed/>
                </p:oleObj>
              </mc:Choice>
              <mc:Fallback>
                <p:oleObj name="Equation" r:id="rId7" imgW="1015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5689" y="3484952"/>
                        <a:ext cx="2301726" cy="978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267489"/>
              </p:ext>
            </p:extLst>
          </p:nvPr>
        </p:nvGraphicFramePr>
        <p:xfrm>
          <a:off x="3557415" y="3484952"/>
          <a:ext cx="1156778" cy="860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9" name="Equation" r:id="rId9" imgW="545760" imgH="406080" progId="Equation.DSMT4">
                  <p:embed/>
                </p:oleObj>
              </mc:Choice>
              <mc:Fallback>
                <p:oleObj name="Equation" r:id="rId9" imgW="545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57415" y="3484952"/>
                        <a:ext cx="1156778" cy="860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411352"/>
              </p:ext>
            </p:extLst>
          </p:nvPr>
        </p:nvGraphicFramePr>
        <p:xfrm>
          <a:off x="1151528" y="4333012"/>
          <a:ext cx="37274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0" name="Equation" r:id="rId11" imgW="1600200" imgH="406080" progId="Equation.DSMT4">
                  <p:embed/>
                </p:oleObj>
              </mc:Choice>
              <mc:Fallback>
                <p:oleObj name="Equation" r:id="rId11" imgW="1600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1528" y="4333012"/>
                        <a:ext cx="3727450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211652"/>
              </p:ext>
            </p:extLst>
          </p:nvPr>
        </p:nvGraphicFramePr>
        <p:xfrm>
          <a:off x="4799908" y="3742980"/>
          <a:ext cx="3427803" cy="51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1" name="Equation" r:id="rId13" imgW="1447560" imgH="215640" progId="Equation.DSMT4">
                  <p:embed/>
                </p:oleObj>
              </mc:Choice>
              <mc:Fallback>
                <p:oleObj name="Equation" r:id="rId13" imgW="1447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99908" y="3742980"/>
                        <a:ext cx="3427803" cy="511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563872"/>
              </p:ext>
            </p:extLst>
          </p:nvPr>
        </p:nvGraphicFramePr>
        <p:xfrm>
          <a:off x="1255689" y="1728447"/>
          <a:ext cx="5512343" cy="1015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2" name="Equation" r:id="rId15" imgW="2412720" imgH="444240" progId="Equation.DSMT4">
                  <p:embed/>
                </p:oleObj>
              </mc:Choice>
              <mc:Fallback>
                <p:oleObj name="Equation" r:id="rId15" imgW="2412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55689" y="1728447"/>
                        <a:ext cx="5512343" cy="1015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6083"/>
              </p:ext>
            </p:extLst>
          </p:nvPr>
        </p:nvGraphicFramePr>
        <p:xfrm>
          <a:off x="6768032" y="1746707"/>
          <a:ext cx="2602311" cy="95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3" name="Equation" r:id="rId17" imgW="1143000" imgH="419040" progId="Equation.DSMT4">
                  <p:embed/>
                </p:oleObj>
              </mc:Choice>
              <mc:Fallback>
                <p:oleObj name="Equation" r:id="rId17" imgW="114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68032" y="1746707"/>
                        <a:ext cx="2602311" cy="95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185725"/>
              </p:ext>
            </p:extLst>
          </p:nvPr>
        </p:nvGraphicFramePr>
        <p:xfrm>
          <a:off x="1351646" y="811465"/>
          <a:ext cx="3899324" cy="933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4" name="Equation" r:id="rId19" imgW="1803240" imgH="431640" progId="Equation.DSMT4">
                  <p:embed/>
                </p:oleObj>
              </mc:Choice>
              <mc:Fallback>
                <p:oleObj name="Equation" r:id="rId19" imgW="1803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51646" y="811465"/>
                        <a:ext cx="3899324" cy="933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999325"/>
              </p:ext>
            </p:extLst>
          </p:nvPr>
        </p:nvGraphicFramePr>
        <p:xfrm>
          <a:off x="5346927" y="845695"/>
          <a:ext cx="4968285" cy="9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5" name="Equation" r:id="rId21" imgW="2171520" imgH="431640" progId="Equation.DSMT4">
                  <p:embed/>
                </p:oleObj>
              </mc:Choice>
              <mc:Fallback>
                <p:oleObj name="Equation" r:id="rId21" imgW="2171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46927" y="845695"/>
                        <a:ext cx="4968285" cy="98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495993"/>
              </p:ext>
            </p:extLst>
          </p:nvPr>
        </p:nvGraphicFramePr>
        <p:xfrm>
          <a:off x="4878978" y="4611988"/>
          <a:ext cx="2014220" cy="481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6" name="Equation" r:id="rId23" imgW="850680" imgH="203040" progId="Equation.DSMT4">
                  <p:embed/>
                </p:oleObj>
              </mc:Choice>
              <mc:Fallback>
                <p:oleObj name="Equation" r:id="rId23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78978" y="4611988"/>
                        <a:ext cx="2014220" cy="481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187923"/>
              </p:ext>
            </p:extLst>
          </p:nvPr>
        </p:nvGraphicFramePr>
        <p:xfrm>
          <a:off x="6848755" y="4276811"/>
          <a:ext cx="407035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7" name="Equation" r:id="rId25" imgW="1892160" imgH="507960" progId="Equation.DSMT4">
                  <p:embed/>
                </p:oleObj>
              </mc:Choice>
              <mc:Fallback>
                <p:oleObj name="Equation" r:id="rId25" imgW="18921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848755" y="4276811"/>
                        <a:ext cx="4070350" cy="118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51528" y="516153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故而，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439705"/>
              </p:ext>
            </p:extLst>
          </p:nvPr>
        </p:nvGraphicFramePr>
        <p:xfrm>
          <a:off x="2272523" y="5219466"/>
          <a:ext cx="2839408" cy="521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8" name="Equation" r:id="rId27" imgW="1244520" imgH="228600" progId="Equation.DSMT4">
                  <p:embed/>
                </p:oleObj>
              </mc:Choice>
              <mc:Fallback>
                <p:oleObj name="Equation" r:id="rId27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272523" y="5219466"/>
                        <a:ext cx="2839408" cy="521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371109"/>
              </p:ext>
            </p:extLst>
          </p:nvPr>
        </p:nvGraphicFramePr>
        <p:xfrm>
          <a:off x="5129450" y="5272195"/>
          <a:ext cx="3427803" cy="51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9" name="Equation" r:id="rId29" imgW="1447560" imgH="215640" progId="Equation.DSMT4">
                  <p:embed/>
                </p:oleObj>
              </mc:Choice>
              <mc:Fallback>
                <p:oleObj name="Equation" r:id="rId29" imgW="1447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29450" y="5272195"/>
                        <a:ext cx="3427803" cy="511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98642"/>
              </p:ext>
            </p:extLst>
          </p:nvPr>
        </p:nvGraphicFramePr>
        <p:xfrm>
          <a:off x="1230798" y="5626827"/>
          <a:ext cx="452596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80" name="Equation" r:id="rId30" imgW="1942920" imgH="330120" progId="Equation.DSMT4">
                  <p:embed/>
                </p:oleObj>
              </mc:Choice>
              <mc:Fallback>
                <p:oleObj name="Equation" r:id="rId30" imgW="19429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230798" y="5626827"/>
                        <a:ext cx="4525963" cy="769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2667"/>
              </p:ext>
            </p:extLst>
          </p:nvPr>
        </p:nvGraphicFramePr>
        <p:xfrm>
          <a:off x="5756761" y="5768511"/>
          <a:ext cx="3345162" cy="48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81" name="Equation" r:id="rId32" imgW="1396800" imgH="203040" progId="Equation.DSMT4">
                  <p:embed/>
                </p:oleObj>
              </mc:Choice>
              <mc:Fallback>
                <p:oleObj name="Equation" r:id="rId32" imgW="1396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756761" y="5768511"/>
                        <a:ext cx="3345162" cy="486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6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12511"/>
              </p:ext>
            </p:extLst>
          </p:nvPr>
        </p:nvGraphicFramePr>
        <p:xfrm>
          <a:off x="2618468" y="1357233"/>
          <a:ext cx="37369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4" name="公式" r:id="rId3" imgW="3911600" imgH="469900" progId="Equation.3">
                  <p:embed/>
                </p:oleObj>
              </mc:Choice>
              <mc:Fallback>
                <p:oleObj name="公式" r:id="rId3" imgW="3911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468" y="1357233"/>
                        <a:ext cx="37369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530038" y="2659045"/>
            <a:ext cx="2192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结论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39" name="Arc 7"/>
          <p:cNvSpPr>
            <a:spLocks/>
          </p:cNvSpPr>
          <p:nvPr/>
        </p:nvSpPr>
        <p:spPr bwMode="auto">
          <a:xfrm>
            <a:off x="7361239" y="4827589"/>
            <a:ext cx="1944687" cy="458787"/>
          </a:xfrm>
          <a:custGeom>
            <a:avLst/>
            <a:gdLst>
              <a:gd name="T0" fmla="*/ 0 w 28315"/>
              <a:gd name="T1" fmla="*/ 2147483646 h 21600"/>
              <a:gd name="T2" fmla="*/ 2147483646 w 28315"/>
              <a:gd name="T3" fmla="*/ 2147483646 h 21600"/>
              <a:gd name="T4" fmla="*/ 2147483646 w 28315"/>
              <a:gd name="T5" fmla="*/ 2147483646 h 21600"/>
              <a:gd name="T6" fmla="*/ 0 60000 65536"/>
              <a:gd name="T7" fmla="*/ 0 60000 65536"/>
              <a:gd name="T8" fmla="*/ 0 60000 65536"/>
              <a:gd name="T9" fmla="*/ 0 w 28315"/>
              <a:gd name="T10" fmla="*/ 0 h 21600"/>
              <a:gd name="T11" fmla="*/ 28315 w 2831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15" h="21600" fill="none" extrusionOk="0">
                <a:moveTo>
                  <a:pt x="0" y="17918"/>
                </a:moveTo>
                <a:cubicBezTo>
                  <a:pt x="1791" y="7563"/>
                  <a:pt x="10775" y="-1"/>
                  <a:pt x="21284" y="0"/>
                </a:cubicBezTo>
                <a:cubicBezTo>
                  <a:pt x="23676" y="0"/>
                  <a:pt x="26052" y="397"/>
                  <a:pt x="28314" y="1176"/>
                </a:cubicBezTo>
              </a:path>
              <a:path w="28315" h="21600" stroke="0" extrusionOk="0">
                <a:moveTo>
                  <a:pt x="0" y="17918"/>
                </a:moveTo>
                <a:cubicBezTo>
                  <a:pt x="1791" y="7563"/>
                  <a:pt x="10775" y="-1"/>
                  <a:pt x="21284" y="0"/>
                </a:cubicBezTo>
                <a:cubicBezTo>
                  <a:pt x="23676" y="0"/>
                  <a:pt x="26052" y="397"/>
                  <a:pt x="28314" y="1176"/>
                </a:cubicBezTo>
                <a:lnTo>
                  <a:pt x="21284" y="21600"/>
                </a:lnTo>
                <a:lnTo>
                  <a:pt x="0" y="17918"/>
                </a:lnTo>
                <a:close/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Arc 8"/>
          <p:cNvSpPr>
            <a:spLocks/>
          </p:cNvSpPr>
          <p:nvPr/>
        </p:nvSpPr>
        <p:spPr bwMode="auto">
          <a:xfrm>
            <a:off x="3009900" y="4827588"/>
            <a:ext cx="1981200" cy="474662"/>
          </a:xfrm>
          <a:custGeom>
            <a:avLst/>
            <a:gdLst>
              <a:gd name="T0" fmla="*/ 0 w 21600"/>
              <a:gd name="T1" fmla="*/ 0 h 24353"/>
              <a:gd name="T2" fmla="*/ 2147483646 w 21600"/>
              <a:gd name="T3" fmla="*/ 2147483646 h 24353"/>
              <a:gd name="T4" fmla="*/ 0 w 21600"/>
              <a:gd name="T5" fmla="*/ 2147483646 h 24353"/>
              <a:gd name="T6" fmla="*/ 0 60000 65536"/>
              <a:gd name="T7" fmla="*/ 0 60000 65536"/>
              <a:gd name="T8" fmla="*/ 0 60000 65536"/>
              <a:gd name="T9" fmla="*/ 0 w 21600"/>
              <a:gd name="T10" fmla="*/ 0 h 24353"/>
              <a:gd name="T11" fmla="*/ 21600 w 21600"/>
              <a:gd name="T12" fmla="*/ 24353 h 24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35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</a:path>
              <a:path w="21600" h="2435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1" name="Arc 9"/>
          <p:cNvSpPr>
            <a:spLocks/>
          </p:cNvSpPr>
          <p:nvPr/>
        </p:nvSpPr>
        <p:spPr bwMode="auto">
          <a:xfrm>
            <a:off x="4991100" y="4827588"/>
            <a:ext cx="2362200" cy="468312"/>
          </a:xfrm>
          <a:custGeom>
            <a:avLst/>
            <a:gdLst>
              <a:gd name="T0" fmla="*/ 2147483646 w 43200"/>
              <a:gd name="T1" fmla="*/ 2147483646 h 22273"/>
              <a:gd name="T2" fmla="*/ 2147483646 w 43200"/>
              <a:gd name="T3" fmla="*/ 2147483646 h 22273"/>
              <a:gd name="T4" fmla="*/ 2147483646 w 43200"/>
              <a:gd name="T5" fmla="*/ 2147483646 h 22273"/>
              <a:gd name="T6" fmla="*/ 0 60000 65536"/>
              <a:gd name="T7" fmla="*/ 0 60000 65536"/>
              <a:gd name="T8" fmla="*/ 0 60000 65536"/>
              <a:gd name="T9" fmla="*/ 0 w 43200"/>
              <a:gd name="T10" fmla="*/ 0 h 22273"/>
              <a:gd name="T11" fmla="*/ 43200 w 43200"/>
              <a:gd name="T12" fmla="*/ 22273 h 222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273" fill="none" extrusionOk="0">
                <a:moveTo>
                  <a:pt x="10" y="22272"/>
                </a:moveTo>
                <a:cubicBezTo>
                  <a:pt x="3" y="22048"/>
                  <a:pt x="0" y="2182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273" stroke="0" extrusionOk="0">
                <a:moveTo>
                  <a:pt x="10" y="22272"/>
                </a:moveTo>
                <a:cubicBezTo>
                  <a:pt x="3" y="22048"/>
                  <a:pt x="0" y="2182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10" y="22272"/>
                </a:lnTo>
                <a:close/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2857500" y="5284788"/>
            <a:ext cx="670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9602788" y="5184776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5" name="公式" r:id="rId6" imgW="266469" imgH="253780" progId="Equation.3">
                  <p:embed/>
                </p:oleObj>
              </mc:Choice>
              <mc:Fallback>
                <p:oleObj name="公式" r:id="rId6" imgW="266469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2788" y="5184776"/>
                        <a:ext cx="2651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603699"/>
              </p:ext>
            </p:extLst>
          </p:nvPr>
        </p:nvGraphicFramePr>
        <p:xfrm flipH="1">
          <a:off x="5974610" y="5431508"/>
          <a:ext cx="220555" cy="24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6"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5974610" y="5431508"/>
                        <a:ext cx="220555" cy="242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 flipH="1">
          <a:off x="6057900" y="5203825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7" name="公式" r:id="rId10" imgW="203024" imgH="203024" progId="Equation.3">
                  <p:embed/>
                </p:oleObj>
              </mc:Choice>
              <mc:Fallback>
                <p:oleObj name="公式" r:id="rId10" imgW="203024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057900" y="5203825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 flipH="1">
          <a:off x="69723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8" name="公式" r:id="rId12" imgW="152400" imgH="152334" progId="Equation.3">
                  <p:embed/>
                </p:oleObj>
              </mc:Choice>
              <mc:Fallback>
                <p:oleObj name="公式" r:id="rId12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9723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15"/>
          <p:cNvGraphicFramePr>
            <a:graphicFrameLocks noChangeAspect="1"/>
          </p:cNvGraphicFramePr>
          <p:nvPr/>
        </p:nvGraphicFramePr>
        <p:xfrm flipH="1">
          <a:off x="6577013" y="519430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9" name="公式" r:id="rId14" imgW="152400" imgH="152334" progId="Equation.3">
                  <p:embed/>
                </p:oleObj>
              </mc:Choice>
              <mc:Fallback>
                <p:oleObj name="公式" r:id="rId14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577013" y="5194300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16"/>
          <p:cNvGraphicFramePr>
            <a:graphicFrameLocks noChangeAspect="1"/>
          </p:cNvGraphicFramePr>
          <p:nvPr/>
        </p:nvGraphicFramePr>
        <p:xfrm flipH="1">
          <a:off x="78105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0" name="公式" r:id="rId16" imgW="152400" imgH="152334" progId="Equation.3">
                  <p:embed/>
                </p:oleObj>
              </mc:Choice>
              <mc:Fallback>
                <p:oleObj name="公式" r:id="rId16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8105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9" name="Arc 17"/>
          <p:cNvSpPr>
            <a:spLocks/>
          </p:cNvSpPr>
          <p:nvPr/>
        </p:nvSpPr>
        <p:spPr bwMode="auto">
          <a:xfrm>
            <a:off x="3009900" y="4903788"/>
            <a:ext cx="1447800" cy="398462"/>
          </a:xfrm>
          <a:custGeom>
            <a:avLst/>
            <a:gdLst>
              <a:gd name="T0" fmla="*/ 0 w 21600"/>
              <a:gd name="T1" fmla="*/ 0 h 24353"/>
              <a:gd name="T2" fmla="*/ 2147483646 w 21600"/>
              <a:gd name="T3" fmla="*/ 2147483646 h 24353"/>
              <a:gd name="T4" fmla="*/ 0 w 21600"/>
              <a:gd name="T5" fmla="*/ 2147483646 h 24353"/>
              <a:gd name="T6" fmla="*/ 0 60000 65536"/>
              <a:gd name="T7" fmla="*/ 0 60000 65536"/>
              <a:gd name="T8" fmla="*/ 0 60000 65536"/>
              <a:gd name="T9" fmla="*/ 0 w 21600"/>
              <a:gd name="T10" fmla="*/ 0 h 24353"/>
              <a:gd name="T11" fmla="*/ 21600 w 21600"/>
              <a:gd name="T12" fmla="*/ 24353 h 24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35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</a:path>
              <a:path w="21600" h="2435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0" name="Arc 18"/>
          <p:cNvSpPr>
            <a:spLocks/>
          </p:cNvSpPr>
          <p:nvPr/>
        </p:nvSpPr>
        <p:spPr bwMode="auto">
          <a:xfrm>
            <a:off x="7886701" y="4903788"/>
            <a:ext cx="1368425" cy="381000"/>
          </a:xfrm>
          <a:custGeom>
            <a:avLst/>
            <a:gdLst>
              <a:gd name="T0" fmla="*/ 2147483646 w 24670"/>
              <a:gd name="T1" fmla="*/ 2147483646 h 26519"/>
              <a:gd name="T2" fmla="*/ 2147483646 w 24670"/>
              <a:gd name="T3" fmla="*/ 1925752238 h 26519"/>
              <a:gd name="T4" fmla="*/ 2147483646 w 24670"/>
              <a:gd name="T5" fmla="*/ 2147483646 h 26519"/>
              <a:gd name="T6" fmla="*/ 0 60000 65536"/>
              <a:gd name="T7" fmla="*/ 0 60000 65536"/>
              <a:gd name="T8" fmla="*/ 0 60000 65536"/>
              <a:gd name="T9" fmla="*/ 0 w 24670"/>
              <a:gd name="T10" fmla="*/ 0 h 26519"/>
              <a:gd name="T11" fmla="*/ 24670 w 24670"/>
              <a:gd name="T12" fmla="*/ 26519 h 265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670" h="26519" fill="none" extrusionOk="0">
                <a:moveTo>
                  <a:pt x="567" y="26519"/>
                </a:moveTo>
                <a:cubicBezTo>
                  <a:pt x="190" y="24906"/>
                  <a:pt x="0" y="2325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627" y="-1"/>
                  <a:pt x="23653" y="73"/>
                  <a:pt x="24669" y="219"/>
                </a:cubicBezTo>
              </a:path>
              <a:path w="24670" h="26519" stroke="0" extrusionOk="0">
                <a:moveTo>
                  <a:pt x="567" y="26519"/>
                </a:moveTo>
                <a:cubicBezTo>
                  <a:pt x="190" y="24906"/>
                  <a:pt x="0" y="2325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627" y="-1"/>
                  <a:pt x="23653" y="73"/>
                  <a:pt x="24669" y="219"/>
                </a:cubicBezTo>
                <a:lnTo>
                  <a:pt x="21600" y="21600"/>
                </a:lnTo>
                <a:lnTo>
                  <a:pt x="567" y="26519"/>
                </a:lnTo>
                <a:close/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51" name="Object 19"/>
          <p:cNvGraphicFramePr>
            <a:graphicFrameLocks noChangeAspect="1"/>
          </p:cNvGraphicFramePr>
          <p:nvPr/>
        </p:nvGraphicFramePr>
        <p:xfrm flipH="1">
          <a:off x="43815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1" name="公式" r:id="rId18" imgW="152400" imgH="152334" progId="Equation.3">
                  <p:embed/>
                </p:oleObj>
              </mc:Choice>
              <mc:Fallback>
                <p:oleObj name="公式" r:id="rId18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43815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2" name="Arc 20"/>
          <p:cNvSpPr>
            <a:spLocks/>
          </p:cNvSpPr>
          <p:nvPr/>
        </p:nvSpPr>
        <p:spPr bwMode="auto">
          <a:xfrm>
            <a:off x="8267700" y="5056188"/>
            <a:ext cx="990600" cy="227012"/>
          </a:xfrm>
          <a:custGeom>
            <a:avLst/>
            <a:gdLst>
              <a:gd name="T0" fmla="*/ 0 w 21440"/>
              <a:gd name="T1" fmla="*/ 2147483646 h 21599"/>
              <a:gd name="T2" fmla="*/ 2147483646 w 21440"/>
              <a:gd name="T3" fmla="*/ 0 h 21599"/>
              <a:gd name="T4" fmla="*/ 2147483646 w 21440"/>
              <a:gd name="T5" fmla="*/ 2147483646 h 21599"/>
              <a:gd name="T6" fmla="*/ 0 60000 65536"/>
              <a:gd name="T7" fmla="*/ 0 60000 65536"/>
              <a:gd name="T8" fmla="*/ 0 60000 65536"/>
              <a:gd name="T9" fmla="*/ 0 w 21440"/>
              <a:gd name="T10" fmla="*/ 0 h 21599"/>
              <a:gd name="T11" fmla="*/ 21440 w 2144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40" h="21599" fill="none" extrusionOk="0">
                <a:moveTo>
                  <a:pt x="0" y="18971"/>
                </a:moveTo>
                <a:cubicBezTo>
                  <a:pt x="1319" y="8210"/>
                  <a:pt x="10409" y="95"/>
                  <a:pt x="21249" y="-1"/>
                </a:cubicBezTo>
              </a:path>
              <a:path w="21440" h="21599" stroke="0" extrusionOk="0">
                <a:moveTo>
                  <a:pt x="0" y="18971"/>
                </a:moveTo>
                <a:cubicBezTo>
                  <a:pt x="1319" y="8210"/>
                  <a:pt x="10409" y="95"/>
                  <a:pt x="21249" y="-1"/>
                </a:cubicBezTo>
                <a:lnTo>
                  <a:pt x="21440" y="21599"/>
                </a:lnTo>
                <a:lnTo>
                  <a:pt x="0" y="18971"/>
                </a:lnTo>
                <a:close/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3" name="Arc 21"/>
          <p:cNvSpPr>
            <a:spLocks/>
          </p:cNvSpPr>
          <p:nvPr/>
        </p:nvSpPr>
        <p:spPr bwMode="auto">
          <a:xfrm>
            <a:off x="3086100" y="5056188"/>
            <a:ext cx="990600" cy="228600"/>
          </a:xfrm>
          <a:custGeom>
            <a:avLst/>
            <a:gdLst>
              <a:gd name="T0" fmla="*/ 2147483646 w 21600"/>
              <a:gd name="T1" fmla="*/ 0 h 24353"/>
              <a:gd name="T2" fmla="*/ 2147483646 w 21600"/>
              <a:gd name="T3" fmla="*/ 2147483646 h 24353"/>
              <a:gd name="T4" fmla="*/ 0 w 21600"/>
              <a:gd name="T5" fmla="*/ 2147483646 h 24353"/>
              <a:gd name="T6" fmla="*/ 0 60000 65536"/>
              <a:gd name="T7" fmla="*/ 0 60000 65536"/>
              <a:gd name="T8" fmla="*/ 0 60000 65536"/>
              <a:gd name="T9" fmla="*/ 0 w 21600"/>
              <a:gd name="T10" fmla="*/ 0 h 24353"/>
              <a:gd name="T11" fmla="*/ 21600 w 21600"/>
              <a:gd name="T12" fmla="*/ 24353 h 24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353" fill="none" extrusionOk="0">
                <a:moveTo>
                  <a:pt x="60" y="0"/>
                </a:moveTo>
                <a:cubicBezTo>
                  <a:pt x="11966" y="33"/>
                  <a:pt x="21600" y="9694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</a:path>
              <a:path w="21600" h="24353" stroke="0" extrusionOk="0">
                <a:moveTo>
                  <a:pt x="60" y="0"/>
                </a:moveTo>
                <a:cubicBezTo>
                  <a:pt x="11966" y="33"/>
                  <a:pt x="21600" y="9694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  <a:lnTo>
                  <a:pt x="0" y="21600"/>
                </a:lnTo>
                <a:lnTo>
                  <a:pt x="60" y="0"/>
                </a:lnTo>
                <a:close/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 flipH="1">
          <a:off x="81915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2" name="公式" r:id="rId20" imgW="152400" imgH="152334" progId="Equation.3">
                  <p:embed/>
                </p:oleObj>
              </mc:Choice>
              <mc:Fallback>
                <p:oleObj name="公式" r:id="rId20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1915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3"/>
          <p:cNvGraphicFramePr>
            <a:graphicFrameLocks noChangeAspect="1"/>
          </p:cNvGraphicFramePr>
          <p:nvPr/>
        </p:nvGraphicFramePr>
        <p:xfrm flipH="1">
          <a:off x="40005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3" name="公式" r:id="rId22" imgW="152400" imgH="152334" progId="Equation.3">
                  <p:embed/>
                </p:oleObj>
              </mc:Choice>
              <mc:Fallback>
                <p:oleObj name="公式" r:id="rId22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40005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6" name="Object 24"/>
          <p:cNvGraphicFramePr>
            <a:graphicFrameLocks noChangeAspect="1"/>
          </p:cNvGraphicFramePr>
          <p:nvPr/>
        </p:nvGraphicFramePr>
        <p:xfrm flipH="1">
          <a:off x="72771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4" name="公式" r:id="rId24" imgW="152400" imgH="152334" progId="Equation.3">
                  <p:embed/>
                </p:oleObj>
              </mc:Choice>
              <mc:Fallback>
                <p:oleObj name="公式" r:id="rId24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2771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25"/>
          <p:cNvGraphicFramePr>
            <a:graphicFrameLocks noChangeAspect="1"/>
          </p:cNvGraphicFramePr>
          <p:nvPr/>
        </p:nvGraphicFramePr>
        <p:xfrm flipH="1">
          <a:off x="49149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5" name="公式" r:id="rId26" imgW="152400" imgH="152334" progId="Equation.3">
                  <p:embed/>
                </p:oleObj>
              </mc:Choice>
              <mc:Fallback>
                <p:oleObj name="公式" r:id="rId26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49149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8" name="Arc 26"/>
          <p:cNvSpPr>
            <a:spLocks/>
          </p:cNvSpPr>
          <p:nvPr/>
        </p:nvSpPr>
        <p:spPr bwMode="auto">
          <a:xfrm>
            <a:off x="5276850" y="4981576"/>
            <a:ext cx="1758950" cy="315913"/>
          </a:xfrm>
          <a:custGeom>
            <a:avLst/>
            <a:gdLst>
              <a:gd name="T0" fmla="*/ 2147483646 w 43200"/>
              <a:gd name="T1" fmla="*/ 2147483646 h 22273"/>
              <a:gd name="T2" fmla="*/ 2147483646 w 43200"/>
              <a:gd name="T3" fmla="*/ 2147483646 h 22273"/>
              <a:gd name="T4" fmla="*/ 2147483646 w 43200"/>
              <a:gd name="T5" fmla="*/ 2147483646 h 22273"/>
              <a:gd name="T6" fmla="*/ 0 60000 65536"/>
              <a:gd name="T7" fmla="*/ 0 60000 65536"/>
              <a:gd name="T8" fmla="*/ 0 60000 65536"/>
              <a:gd name="T9" fmla="*/ 0 w 43200"/>
              <a:gd name="T10" fmla="*/ 0 h 22273"/>
              <a:gd name="T11" fmla="*/ 43200 w 43200"/>
              <a:gd name="T12" fmla="*/ 22273 h 222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273" fill="none" extrusionOk="0">
                <a:moveTo>
                  <a:pt x="10" y="22272"/>
                </a:moveTo>
                <a:cubicBezTo>
                  <a:pt x="3" y="22048"/>
                  <a:pt x="0" y="2182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00"/>
                  <a:pt x="43199" y="21600"/>
                  <a:pt x="43199" y="21600"/>
                </a:cubicBezTo>
              </a:path>
              <a:path w="43200" h="22273" stroke="0" extrusionOk="0">
                <a:moveTo>
                  <a:pt x="10" y="22272"/>
                </a:moveTo>
                <a:cubicBezTo>
                  <a:pt x="3" y="22048"/>
                  <a:pt x="0" y="2182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00"/>
                  <a:pt x="43199" y="21600"/>
                  <a:pt x="43199" y="21600"/>
                </a:cubicBezTo>
                <a:lnTo>
                  <a:pt x="21600" y="21600"/>
                </a:lnTo>
                <a:lnTo>
                  <a:pt x="10" y="22272"/>
                </a:lnTo>
                <a:close/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9" name="Arc 27"/>
          <p:cNvSpPr>
            <a:spLocks/>
          </p:cNvSpPr>
          <p:nvPr/>
        </p:nvSpPr>
        <p:spPr bwMode="auto">
          <a:xfrm>
            <a:off x="5600700" y="5056189"/>
            <a:ext cx="1066800" cy="230187"/>
          </a:xfrm>
          <a:custGeom>
            <a:avLst/>
            <a:gdLst>
              <a:gd name="T0" fmla="*/ 0 w 43156"/>
              <a:gd name="T1" fmla="*/ 2147483646 h 21600"/>
              <a:gd name="T2" fmla="*/ 2147483646 w 43156"/>
              <a:gd name="T3" fmla="*/ 2147483646 h 21600"/>
              <a:gd name="T4" fmla="*/ 2147483646 w 43156"/>
              <a:gd name="T5" fmla="*/ 2147483646 h 21600"/>
              <a:gd name="T6" fmla="*/ 0 60000 65536"/>
              <a:gd name="T7" fmla="*/ 0 60000 65536"/>
              <a:gd name="T8" fmla="*/ 0 60000 65536"/>
              <a:gd name="T9" fmla="*/ 0 w 43156"/>
              <a:gd name="T10" fmla="*/ 0 h 21600"/>
              <a:gd name="T11" fmla="*/ 43156 w 4315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56" h="21600" fill="none" extrusionOk="0">
                <a:moveTo>
                  <a:pt x="0" y="20221"/>
                </a:moveTo>
                <a:cubicBezTo>
                  <a:pt x="727" y="8850"/>
                  <a:pt x="10162" y="-1"/>
                  <a:pt x="21556" y="0"/>
                </a:cubicBezTo>
                <a:cubicBezTo>
                  <a:pt x="33485" y="0"/>
                  <a:pt x="43156" y="9670"/>
                  <a:pt x="43156" y="21600"/>
                </a:cubicBezTo>
              </a:path>
              <a:path w="43156" h="21600" stroke="0" extrusionOk="0">
                <a:moveTo>
                  <a:pt x="0" y="20221"/>
                </a:moveTo>
                <a:cubicBezTo>
                  <a:pt x="727" y="8850"/>
                  <a:pt x="10162" y="-1"/>
                  <a:pt x="21556" y="0"/>
                </a:cubicBezTo>
                <a:cubicBezTo>
                  <a:pt x="33485" y="0"/>
                  <a:pt x="43156" y="9670"/>
                  <a:pt x="43156" y="21600"/>
                </a:cubicBezTo>
                <a:lnTo>
                  <a:pt x="21556" y="21600"/>
                </a:lnTo>
                <a:lnTo>
                  <a:pt x="0" y="20221"/>
                </a:lnTo>
                <a:close/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60" name="Object 28"/>
          <p:cNvGraphicFramePr>
            <a:graphicFrameLocks noChangeAspect="1"/>
          </p:cNvGraphicFramePr>
          <p:nvPr/>
        </p:nvGraphicFramePr>
        <p:xfrm flipH="1">
          <a:off x="55245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6" name="公式" r:id="rId28" imgW="152400" imgH="152334" progId="Equation.3">
                  <p:embed/>
                </p:oleObj>
              </mc:Choice>
              <mc:Fallback>
                <p:oleObj name="公式" r:id="rId28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55245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1" name="Object 29"/>
          <p:cNvGraphicFramePr>
            <a:graphicFrameLocks noChangeAspect="1"/>
          </p:cNvGraphicFramePr>
          <p:nvPr/>
        </p:nvGraphicFramePr>
        <p:xfrm flipH="1">
          <a:off x="5219700" y="52085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7" name="公式" r:id="rId30" imgW="152400" imgH="152334" progId="Equation.3">
                  <p:embed/>
                </p:oleObj>
              </mc:Choice>
              <mc:Fallback>
                <p:oleObj name="公式" r:id="rId30" imgW="152400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5219700" y="5208588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2" name="Object 30"/>
          <p:cNvGraphicFramePr>
            <a:graphicFrameLocks noChangeAspect="1"/>
          </p:cNvGraphicFramePr>
          <p:nvPr/>
        </p:nvGraphicFramePr>
        <p:xfrm>
          <a:off x="4610100" y="5360988"/>
          <a:ext cx="596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8" name="公式" r:id="rId32" imgW="596641" imgH="317362" progId="Equation.3">
                  <p:embed/>
                </p:oleObj>
              </mc:Choice>
              <mc:Fallback>
                <p:oleObj name="公式" r:id="rId32" imgW="596641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5360988"/>
                        <a:ext cx="5969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3" name="Object 31"/>
          <p:cNvGraphicFramePr>
            <a:graphicFrameLocks noChangeAspect="1"/>
          </p:cNvGraphicFramePr>
          <p:nvPr/>
        </p:nvGraphicFramePr>
        <p:xfrm>
          <a:off x="7189788" y="5360988"/>
          <a:ext cx="3159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9" name="公式" r:id="rId34" imgW="317225" imgH="317225" progId="Equation.3">
                  <p:embed/>
                </p:oleObj>
              </mc:Choice>
              <mc:Fallback>
                <p:oleObj name="公式" r:id="rId34" imgW="317225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5360988"/>
                        <a:ext cx="3159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2400300" y="38862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几何说明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486400" y="424973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收敛区域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7848600" y="52578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发散区域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2667000" y="52578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发散区域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530038" y="1972718"/>
            <a:ext cx="6676736" cy="540801"/>
            <a:chOff x="828964" y="141108"/>
            <a:chExt cx="6676736" cy="540801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0140165"/>
                </p:ext>
              </p:extLst>
            </p:nvPr>
          </p:nvGraphicFramePr>
          <p:xfrm>
            <a:off x="2486025" y="219942"/>
            <a:ext cx="3714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30" name="Equation" r:id="rId36" imgW="368300" imgH="457200" progId="Equation.DSMT4">
                    <p:embed/>
                  </p:oleObj>
                </mc:Choice>
                <mc:Fallback>
                  <p:oleObj name="Equation" r:id="rId36" imgW="368300" imgH="457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6025" y="219942"/>
                          <a:ext cx="37147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8427534"/>
                </p:ext>
              </p:extLst>
            </p:nvPr>
          </p:nvGraphicFramePr>
          <p:xfrm>
            <a:off x="3789363" y="178553"/>
            <a:ext cx="133350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31" name="Equation" r:id="rId38" imgW="1333500" imgH="482600" progId="Equation.DSMT4">
                    <p:embed/>
                  </p:oleObj>
                </mc:Choice>
                <mc:Fallback>
                  <p:oleObj name="Equation" r:id="rId38" imgW="1333500" imgH="482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9363" y="178553"/>
                          <a:ext cx="1333500" cy="485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22"/>
            <p:cNvSpPr>
              <a:spLocks noChangeArrowheads="1"/>
            </p:cNvSpPr>
            <p:nvPr/>
          </p:nvSpPr>
          <p:spPr bwMode="auto">
            <a:xfrm>
              <a:off x="828964" y="150712"/>
              <a:ext cx="183803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而有一点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23"/>
            <p:cNvSpPr>
              <a:spLocks noChangeArrowheads="1"/>
            </p:cNvSpPr>
            <p:nvPr/>
          </p:nvSpPr>
          <p:spPr bwMode="auto">
            <a:xfrm>
              <a:off x="2882647" y="141108"/>
              <a:ext cx="10344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适合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5105400" y="158689"/>
              <a:ext cx="24003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使级数收敛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81500" y="2650045"/>
            <a:ext cx="4709463" cy="526524"/>
            <a:chOff x="1237673" y="234273"/>
            <a:chExt cx="4709463" cy="526524"/>
          </a:xfrm>
        </p:grpSpPr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1237673" y="237577"/>
              <a:ext cx="1930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则级数当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7126191"/>
                </p:ext>
              </p:extLst>
            </p:nvPr>
          </p:nvGraphicFramePr>
          <p:xfrm>
            <a:off x="2857500" y="297656"/>
            <a:ext cx="1028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32" name="Equation" r:id="rId40" imgW="1028700" imgH="457200" progId="Equation.DSMT4">
                    <p:embed/>
                  </p:oleObj>
                </mc:Choice>
                <mc:Fallback>
                  <p:oleObj name="Equation" r:id="rId40" imgW="1028700" imgH="4572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500" y="297656"/>
                          <a:ext cx="1028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3989027" y="234273"/>
              <a:ext cx="19581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时应收敛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431869" y="3286781"/>
            <a:ext cx="2388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</a:rPr>
              <a:t>这与所设矛盾</a:t>
            </a:r>
            <a:r>
              <a:rPr lang="en-US" altLang="zh-CN" sz="2800" b="1" kern="100" dirty="0">
                <a:latin typeface="Times New Roman" panose="02020603050405020304" pitchFamily="18" charset="0"/>
              </a:rPr>
              <a:t>.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686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utoUpdateAnimBg="0"/>
      <p:bldP spid="44039" grpId="0" animBg="1" autoUpdateAnimBg="0"/>
      <p:bldP spid="44040" grpId="0" animBg="1" autoUpdateAnimBg="0"/>
      <p:bldP spid="44041" grpId="0" animBg="1" autoUpdateAnimBg="0"/>
      <p:bldP spid="44042" grpId="0" animBg="1" autoUpdateAnimBg="0"/>
      <p:bldP spid="44049" grpId="0" animBg="1" autoUpdateAnimBg="0"/>
      <p:bldP spid="44050" grpId="0" animBg="1" autoUpdateAnimBg="0"/>
      <p:bldP spid="44052" grpId="0" animBg="1" autoUpdateAnimBg="0"/>
      <p:bldP spid="44053" grpId="0" animBg="1" autoUpdateAnimBg="0"/>
      <p:bldP spid="44058" grpId="0" animBg="1" autoUpdateAnimBg="0"/>
      <p:bldP spid="44059" grpId="0" animBg="1" autoUpdateAnimBg="0"/>
      <p:bldP spid="44064" grpId="0" autoUpdateAnimBg="0"/>
      <p:bldP spid="44065" grpId="0" autoUpdateAnimBg="0"/>
      <p:bldP spid="44066" grpId="0" autoUpdateAnimBg="0"/>
      <p:bldP spid="44067" grpId="0" autoUpdateAnimBg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779949"/>
              </p:ext>
            </p:extLst>
          </p:nvPr>
        </p:nvGraphicFramePr>
        <p:xfrm>
          <a:off x="1289561" y="894210"/>
          <a:ext cx="2140517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4" name="Equation" r:id="rId3" imgW="977760" imgH="228600" progId="Equation.DSMT4">
                  <p:embed/>
                </p:oleObj>
              </mc:Choice>
              <mc:Fallback>
                <p:oleObj name="Equation" r:id="rId3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9561" y="894210"/>
                        <a:ext cx="2140517" cy="50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720804"/>
              </p:ext>
            </p:extLst>
          </p:nvPr>
        </p:nvGraphicFramePr>
        <p:xfrm>
          <a:off x="3590577" y="890393"/>
          <a:ext cx="879567" cy="439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5"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0577" y="890393"/>
                        <a:ext cx="879567" cy="439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61328"/>
              </p:ext>
            </p:extLst>
          </p:nvPr>
        </p:nvGraphicFramePr>
        <p:xfrm>
          <a:off x="1574751" y="1323704"/>
          <a:ext cx="3987864" cy="50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6" name="Equation" r:id="rId7" imgW="1790640" imgH="228600" progId="Equation.DSMT4">
                  <p:embed/>
                </p:oleObj>
              </mc:Choice>
              <mc:Fallback>
                <p:oleObj name="Equation" r:id="rId7" imgW="1790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4751" y="1323704"/>
                        <a:ext cx="3987864" cy="509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688712"/>
              </p:ext>
            </p:extLst>
          </p:nvPr>
        </p:nvGraphicFramePr>
        <p:xfrm>
          <a:off x="5847805" y="1339942"/>
          <a:ext cx="1694505" cy="48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7" name="Equation" r:id="rId9" imgW="711000" imgH="203040" progId="Equation.DSMT4">
                  <p:embed/>
                </p:oleObj>
              </mc:Choice>
              <mc:Fallback>
                <p:oleObj name="Equation" r:id="rId9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47805" y="1339942"/>
                        <a:ext cx="1694505" cy="484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6960"/>
              </p:ext>
            </p:extLst>
          </p:nvPr>
        </p:nvGraphicFramePr>
        <p:xfrm>
          <a:off x="1091769" y="3073496"/>
          <a:ext cx="1679121" cy="467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8" name="Equation" r:id="rId11" imgW="774360" imgH="215640" progId="Equation.DSMT4">
                  <p:embed/>
                </p:oleObj>
              </mc:Choice>
              <mc:Fallback>
                <p:oleObj name="Equation" r:id="rId11" imgW="774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91769" y="3073496"/>
                        <a:ext cx="1679121" cy="467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75335"/>
              </p:ext>
            </p:extLst>
          </p:nvPr>
        </p:nvGraphicFramePr>
        <p:xfrm>
          <a:off x="2884175" y="3058845"/>
          <a:ext cx="1940915" cy="51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9" name="Equation" r:id="rId13" imgW="927000" imgH="228600" progId="Equation.DSMT4">
                  <p:embed/>
                </p:oleObj>
              </mc:Choice>
              <mc:Fallback>
                <p:oleObj name="Equation" r:id="rId13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84175" y="3058845"/>
                        <a:ext cx="1940915" cy="517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316228"/>
              </p:ext>
            </p:extLst>
          </p:nvPr>
        </p:nvGraphicFramePr>
        <p:xfrm>
          <a:off x="1128197" y="3541448"/>
          <a:ext cx="5804329" cy="1065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0" name="Equation" r:id="rId15" imgW="2628720" imgH="482400" progId="Equation.DSMT4">
                  <p:embed/>
                </p:oleObj>
              </mc:Choice>
              <mc:Fallback>
                <p:oleObj name="Equation" r:id="rId15" imgW="2628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28197" y="3541448"/>
                        <a:ext cx="5804329" cy="1065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070774"/>
              </p:ext>
            </p:extLst>
          </p:nvPr>
        </p:nvGraphicFramePr>
        <p:xfrm>
          <a:off x="6914982" y="3541448"/>
          <a:ext cx="1821270" cy="92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1" name="Equation" r:id="rId17" imgW="825480" imgH="419040" progId="Equation.DSMT4">
                  <p:embed/>
                </p:oleObj>
              </mc:Choice>
              <mc:Fallback>
                <p:oleObj name="Equation" r:id="rId17" imgW="825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14982" y="3541448"/>
                        <a:ext cx="1821270" cy="92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71593" y="19082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748244"/>
              </p:ext>
            </p:extLst>
          </p:nvPr>
        </p:nvGraphicFramePr>
        <p:xfrm>
          <a:off x="1196052" y="2449442"/>
          <a:ext cx="3070514" cy="51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2" name="Equation" r:id="rId19" imgW="1358640" imgH="228600" progId="Equation.DSMT4">
                  <p:embed/>
                </p:oleObj>
              </mc:Choice>
              <mc:Fallback>
                <p:oleObj name="Equation" r:id="rId19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96052" y="2449442"/>
                        <a:ext cx="3070514" cy="516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93097"/>
              </p:ext>
            </p:extLst>
          </p:nvPr>
        </p:nvGraphicFramePr>
        <p:xfrm>
          <a:off x="2073377" y="1905648"/>
          <a:ext cx="2251519" cy="490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3" name="Equation" r:id="rId21" imgW="990360" imgH="215640" progId="Equation.DSMT4">
                  <p:embed/>
                </p:oleObj>
              </mc:Choice>
              <mc:Fallback>
                <p:oleObj name="Equation" r:id="rId21" imgW="990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73377" y="1905648"/>
                        <a:ext cx="2251519" cy="490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052982"/>
              </p:ext>
            </p:extLst>
          </p:nvPr>
        </p:nvGraphicFramePr>
        <p:xfrm>
          <a:off x="1480439" y="4786281"/>
          <a:ext cx="1301672" cy="1826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4" name="Equation" r:id="rId23" imgW="660240" imgH="927000" progId="Equation.DSMT4">
                  <p:embed/>
                </p:oleObj>
              </mc:Choice>
              <mc:Fallback>
                <p:oleObj name="Equation" r:id="rId23" imgW="66024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80439" y="4786281"/>
                        <a:ext cx="1301672" cy="1826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038415"/>
              </p:ext>
            </p:extLst>
          </p:nvPr>
        </p:nvGraphicFramePr>
        <p:xfrm>
          <a:off x="4266566" y="2189288"/>
          <a:ext cx="43878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5" name="Equation" r:id="rId25" imgW="1968480" imgH="419040" progId="Equation.DSMT4">
                  <p:embed/>
                </p:oleObj>
              </mc:Choice>
              <mc:Fallback>
                <p:oleObj name="Equation" r:id="rId25" imgW="1968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66566" y="2189288"/>
                        <a:ext cx="4387850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071593" y="44845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818174"/>
              </p:ext>
            </p:extLst>
          </p:nvPr>
        </p:nvGraphicFramePr>
        <p:xfrm>
          <a:off x="2731309" y="4685490"/>
          <a:ext cx="566261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6" name="Equation" r:id="rId27" imgW="2539800" imgH="419040" progId="Equation.DSMT4">
                  <p:embed/>
                </p:oleObj>
              </mc:Choice>
              <mc:Fallback>
                <p:oleObj name="Equation" r:id="rId27" imgW="2539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731309" y="4685490"/>
                        <a:ext cx="5662613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995033"/>
              </p:ext>
            </p:extLst>
          </p:nvPr>
        </p:nvGraphicFramePr>
        <p:xfrm>
          <a:off x="2699580" y="5620527"/>
          <a:ext cx="51260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7" name="Equation" r:id="rId29" imgW="2323800" imgH="419040" progId="Equation.DSMT4">
                  <p:embed/>
                </p:oleObj>
              </mc:Choice>
              <mc:Fallback>
                <p:oleObj name="Equation" r:id="rId29" imgW="2323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699580" y="5620527"/>
                        <a:ext cx="5126037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5277" y="822339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888899"/>
              </p:ext>
            </p:extLst>
          </p:nvPr>
        </p:nvGraphicFramePr>
        <p:xfrm>
          <a:off x="1649965" y="879274"/>
          <a:ext cx="2281773" cy="51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0" name="Equation" r:id="rId3" imgW="965160" imgH="215640" progId="Equation.DSMT4">
                  <p:embed/>
                </p:oleObj>
              </mc:Choice>
              <mc:Fallback>
                <p:oleObj name="Equation" r:id="rId3" imgW="965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9965" y="879274"/>
                        <a:ext cx="2281773" cy="510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666488"/>
              </p:ext>
            </p:extLst>
          </p:nvPr>
        </p:nvGraphicFramePr>
        <p:xfrm>
          <a:off x="4059371" y="846221"/>
          <a:ext cx="53546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1" name="Equation" r:id="rId5" imgW="2298600" imgH="228600" progId="Equation.DSMT4">
                  <p:embed/>
                </p:oleObj>
              </mc:Choice>
              <mc:Fallback>
                <p:oleObj name="Equation" r:id="rId5" imgW="229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9371" y="846221"/>
                        <a:ext cx="5354637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2" name="Equation" r:id="rId7" imgW="914400" imgH="203040" progId="Equation.DSMT4">
                  <p:embed/>
                </p:oleObj>
              </mc:Choice>
              <mc:Fallback>
                <p:oleObj name="Equation" r:id="rId7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061200" y="1601986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年考研高数三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4411" y="29912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377302"/>
              </p:ext>
            </p:extLst>
          </p:nvPr>
        </p:nvGraphicFramePr>
        <p:xfrm>
          <a:off x="889224" y="2218326"/>
          <a:ext cx="19764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3" name="Equation" r:id="rId9" imgW="812520" imgH="228600" progId="Equation.DSMT4">
                  <p:embed/>
                </p:oleObj>
              </mc:Choice>
              <mc:Fallback>
                <p:oleObj name="Equation" r:id="rId9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9224" y="2218326"/>
                        <a:ext cx="1976438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725291"/>
              </p:ext>
            </p:extLst>
          </p:nvPr>
        </p:nvGraphicFramePr>
        <p:xfrm>
          <a:off x="3093902" y="1955299"/>
          <a:ext cx="60547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4" name="Equation" r:id="rId11" imgW="2539800" imgH="431640" progId="Equation.DSMT4">
                  <p:embed/>
                </p:oleObj>
              </mc:Choice>
              <mc:Fallback>
                <p:oleObj name="Equation" r:id="rId11" imgW="2539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93902" y="1955299"/>
                        <a:ext cx="6054725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440556"/>
              </p:ext>
            </p:extLst>
          </p:nvPr>
        </p:nvGraphicFramePr>
        <p:xfrm>
          <a:off x="1553562" y="2766187"/>
          <a:ext cx="6841128" cy="953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5" name="Equation" r:id="rId13" imgW="2908080" imgH="406080" progId="Equation.DSMT4">
                  <p:embed/>
                </p:oleObj>
              </mc:Choice>
              <mc:Fallback>
                <p:oleObj name="Equation" r:id="rId13" imgW="2908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53562" y="2766187"/>
                        <a:ext cx="6841128" cy="953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673860"/>
              </p:ext>
            </p:extLst>
          </p:nvPr>
        </p:nvGraphicFramePr>
        <p:xfrm>
          <a:off x="889224" y="3561749"/>
          <a:ext cx="4573169" cy="79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6" name="Equation" r:id="rId15" imgW="1904760" imgH="330120" progId="Equation.DSMT4">
                  <p:embed/>
                </p:oleObj>
              </mc:Choice>
              <mc:Fallback>
                <p:oleObj name="Equation" r:id="rId15" imgW="1904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9224" y="3561749"/>
                        <a:ext cx="4573169" cy="79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27885"/>
              </p:ext>
            </p:extLst>
          </p:nvPr>
        </p:nvGraphicFramePr>
        <p:xfrm>
          <a:off x="858982" y="5204088"/>
          <a:ext cx="3200389" cy="108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7" name="Equation" r:id="rId17" imgW="1269720" imgH="431640" progId="Equation.DSMT4">
                  <p:embed/>
                </p:oleObj>
              </mc:Choice>
              <mc:Fallback>
                <p:oleObj name="Equation" r:id="rId17" imgW="1269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58982" y="5204088"/>
                        <a:ext cx="3200389" cy="1088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699248"/>
              </p:ext>
            </p:extLst>
          </p:nvPr>
        </p:nvGraphicFramePr>
        <p:xfrm>
          <a:off x="4175918" y="5253149"/>
          <a:ext cx="48561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8" name="Equation" r:id="rId19" imgW="2222280" imgH="444240" progId="Equation.DSMT4">
                  <p:embed/>
                </p:oleObj>
              </mc:Choice>
              <mc:Fallback>
                <p:oleObj name="Equation" r:id="rId19" imgW="2222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75918" y="5253149"/>
                        <a:ext cx="4856162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830663"/>
              </p:ext>
            </p:extLst>
          </p:nvPr>
        </p:nvGraphicFramePr>
        <p:xfrm>
          <a:off x="940143" y="1261936"/>
          <a:ext cx="4527116" cy="9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9" name="Equation" r:id="rId21" imgW="2031840" imgH="431640" progId="Equation.DSMT4">
                  <p:embed/>
                </p:oleObj>
              </mc:Choice>
              <mc:Fallback>
                <p:oleObj name="Equation" r:id="rId21" imgW="2031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40143" y="1261936"/>
                        <a:ext cx="4527116" cy="96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09979"/>
              </p:ext>
            </p:extLst>
          </p:nvPr>
        </p:nvGraphicFramePr>
        <p:xfrm>
          <a:off x="5547643" y="3546976"/>
          <a:ext cx="3733675" cy="101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0" name="Equation" r:id="rId23" imgW="1587240" imgH="431640" progId="Equation.DSMT4">
                  <p:embed/>
                </p:oleObj>
              </mc:Choice>
              <mc:Fallback>
                <p:oleObj name="Equation" r:id="rId23" imgW="1587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47643" y="3546976"/>
                        <a:ext cx="3733675" cy="1015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40980"/>
              </p:ext>
            </p:extLst>
          </p:nvPr>
        </p:nvGraphicFramePr>
        <p:xfrm>
          <a:off x="858982" y="4252102"/>
          <a:ext cx="2628327" cy="1076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1" name="Equation" r:id="rId25" imgW="1054080" imgH="431640" progId="Equation.DSMT4">
                  <p:embed/>
                </p:oleObj>
              </mc:Choice>
              <mc:Fallback>
                <p:oleObj name="Equation" r:id="rId25" imgW="1054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58982" y="4252102"/>
                        <a:ext cx="2628327" cy="1076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401868"/>
              </p:ext>
            </p:extLst>
          </p:nvPr>
        </p:nvGraphicFramePr>
        <p:xfrm>
          <a:off x="3522284" y="4319124"/>
          <a:ext cx="4240821" cy="1068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2" name="Equation" r:id="rId27" imgW="1714320" imgH="431640" progId="Equation.DSMT4">
                  <p:embed/>
                </p:oleObj>
              </mc:Choice>
              <mc:Fallback>
                <p:oleObj name="Equation" r:id="rId27" imgW="1714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522284" y="4319124"/>
                        <a:ext cx="4240821" cy="1068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42196"/>
              </p:ext>
            </p:extLst>
          </p:nvPr>
        </p:nvGraphicFramePr>
        <p:xfrm>
          <a:off x="9148627" y="5489650"/>
          <a:ext cx="1432526" cy="517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3" name="Equation" r:id="rId29" imgW="596880" imgH="215640" progId="Equation.DSMT4">
                  <p:embed/>
                </p:oleObj>
              </mc:Choice>
              <mc:Fallback>
                <p:oleObj name="Equation" r:id="rId29" imgW="596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148627" y="5489650"/>
                        <a:ext cx="1432526" cy="517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3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925866"/>
              </p:ext>
            </p:extLst>
          </p:nvPr>
        </p:nvGraphicFramePr>
        <p:xfrm>
          <a:off x="1116640" y="971978"/>
          <a:ext cx="1829066" cy="485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3" name="Equation" r:id="rId3" imgW="812520" imgH="215640" progId="Equation.DSMT4">
                  <p:embed/>
                </p:oleObj>
              </mc:Choice>
              <mc:Fallback>
                <p:oleObj name="Equation" r:id="rId3" imgW="812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640" y="971978"/>
                        <a:ext cx="1829066" cy="485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430774"/>
              </p:ext>
            </p:extLst>
          </p:nvPr>
        </p:nvGraphicFramePr>
        <p:xfrm>
          <a:off x="2991962" y="684616"/>
          <a:ext cx="2999895" cy="1060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4" name="Equation" r:id="rId5" imgW="1257120" imgH="444240" progId="Equation.DSMT4">
                  <p:embed/>
                </p:oleObj>
              </mc:Choice>
              <mc:Fallback>
                <p:oleObj name="Equation" r:id="rId5" imgW="1257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1962" y="684616"/>
                        <a:ext cx="2999895" cy="1060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956715" y="964049"/>
            <a:ext cx="972205" cy="530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收敛</a:t>
            </a:r>
            <a:r>
              <a:rPr lang="en-US" altLang="zh-CN" sz="2800" b="1" dirty="0" smtClean="0"/>
              <a:t>;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364187"/>
              </p:ext>
            </p:extLst>
          </p:nvPr>
        </p:nvGraphicFramePr>
        <p:xfrm>
          <a:off x="6875985" y="953396"/>
          <a:ext cx="4223597" cy="527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5" name="Equation" r:id="rId7" imgW="1726920" imgH="215640" progId="Equation.DSMT4">
                  <p:embed/>
                </p:oleObj>
              </mc:Choice>
              <mc:Fallback>
                <p:oleObj name="Equation" r:id="rId7" imgW="1726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5985" y="953396"/>
                        <a:ext cx="4223597" cy="527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639033"/>
              </p:ext>
            </p:extLst>
          </p:nvPr>
        </p:nvGraphicFramePr>
        <p:xfrm>
          <a:off x="1088647" y="1575749"/>
          <a:ext cx="5517729" cy="11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6" name="Equation" r:id="rId9" imgW="2209680" imgH="444240" progId="Equation.DSMT4">
                  <p:embed/>
                </p:oleObj>
              </mc:Choice>
              <mc:Fallback>
                <p:oleObj name="Equation" r:id="rId9" imgW="2209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8647" y="1575749"/>
                        <a:ext cx="5517729" cy="110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534275"/>
              </p:ext>
            </p:extLst>
          </p:nvPr>
        </p:nvGraphicFramePr>
        <p:xfrm>
          <a:off x="6787916" y="1922204"/>
          <a:ext cx="2463990" cy="537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7" name="Equation" r:id="rId11" imgW="990360" imgH="215640" progId="Equation.DSMT4">
                  <p:embed/>
                </p:oleObj>
              </mc:Choice>
              <mc:Fallback>
                <p:oleObj name="Equation" r:id="rId11" imgW="990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87916" y="1922204"/>
                        <a:ext cx="2463990" cy="537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89873"/>
              </p:ext>
            </p:extLst>
          </p:nvPr>
        </p:nvGraphicFramePr>
        <p:xfrm>
          <a:off x="1059640" y="2498514"/>
          <a:ext cx="2522816" cy="1073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8" name="Equation" r:id="rId13" imgW="1206360" imgH="444240" progId="Equation.DSMT4">
                  <p:embed/>
                </p:oleObj>
              </mc:Choice>
              <mc:Fallback>
                <p:oleObj name="Equation" r:id="rId13" imgW="1206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9640" y="2498514"/>
                        <a:ext cx="2522816" cy="1073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42654"/>
              </p:ext>
            </p:extLst>
          </p:nvPr>
        </p:nvGraphicFramePr>
        <p:xfrm>
          <a:off x="3572029" y="2524652"/>
          <a:ext cx="2639057" cy="105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9" name="Equation" r:id="rId15" imgW="1282680" imgH="444240" progId="Equation.DSMT4">
                  <p:embed/>
                </p:oleObj>
              </mc:Choice>
              <mc:Fallback>
                <p:oleObj name="Equation" r:id="rId15" imgW="1282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72029" y="2524652"/>
                        <a:ext cx="2639057" cy="105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28321"/>
              </p:ext>
            </p:extLst>
          </p:nvPr>
        </p:nvGraphicFramePr>
        <p:xfrm>
          <a:off x="6211086" y="2370324"/>
          <a:ext cx="4387508" cy="126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0" name="Equation" r:id="rId17" imgW="2222280" imgH="545760" progId="Equation.DSMT4">
                  <p:embed/>
                </p:oleObj>
              </mc:Choice>
              <mc:Fallback>
                <p:oleObj name="Equation" r:id="rId17" imgW="22222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11086" y="2370324"/>
                        <a:ext cx="4387508" cy="126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451794"/>
              </p:ext>
            </p:extLst>
          </p:nvPr>
        </p:nvGraphicFramePr>
        <p:xfrm>
          <a:off x="1088647" y="3436255"/>
          <a:ext cx="3342149" cy="97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1" name="Equation" r:id="rId19" imgW="1536480" imgH="406080" progId="Equation.DSMT4">
                  <p:embed/>
                </p:oleObj>
              </mc:Choice>
              <mc:Fallback>
                <p:oleObj name="Equation" r:id="rId19" imgW="1536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88647" y="3436255"/>
                        <a:ext cx="3342149" cy="97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377421"/>
              </p:ext>
            </p:extLst>
          </p:nvPr>
        </p:nvGraphicFramePr>
        <p:xfrm>
          <a:off x="4440518" y="3769764"/>
          <a:ext cx="2826004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2" name="Equation" r:id="rId21" imgW="1396800" imgH="203040" progId="Equation.DSMT4">
                  <p:embed/>
                </p:oleObj>
              </mc:Choice>
              <mc:Fallback>
                <p:oleObj name="Equation" r:id="rId21" imgW="1396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40518" y="3769764"/>
                        <a:ext cx="2826004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771144"/>
              </p:ext>
            </p:extLst>
          </p:nvPr>
        </p:nvGraphicFramePr>
        <p:xfrm>
          <a:off x="7533870" y="3765795"/>
          <a:ext cx="191611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3" name="Equation" r:id="rId23" imgW="812520" imgH="203040" progId="Equation.DSMT4">
                  <p:embed/>
                </p:oleObj>
              </mc:Choice>
              <mc:Fallback>
                <p:oleObj name="Equation" r:id="rId2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33870" y="3765795"/>
                        <a:ext cx="1916112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202160"/>
              </p:ext>
            </p:extLst>
          </p:nvPr>
        </p:nvGraphicFramePr>
        <p:xfrm>
          <a:off x="1078925" y="4360087"/>
          <a:ext cx="4361051" cy="657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4" name="Equation" r:id="rId25" imgW="2095200" imgH="279360" progId="Equation.DSMT4">
                  <p:embed/>
                </p:oleObj>
              </mc:Choice>
              <mc:Fallback>
                <p:oleObj name="Equation" r:id="rId25" imgW="2095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78925" y="4360087"/>
                        <a:ext cx="4361051" cy="657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20403"/>
              </p:ext>
            </p:extLst>
          </p:nvPr>
        </p:nvGraphicFramePr>
        <p:xfrm>
          <a:off x="5410264" y="4379945"/>
          <a:ext cx="14462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5" name="Equation" r:id="rId27" imgW="736560" imgH="177480" progId="Equation.DSMT4">
                  <p:embed/>
                </p:oleObj>
              </mc:Choice>
              <mc:Fallback>
                <p:oleObj name="Equation" r:id="rId27" imgW="736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410264" y="4379945"/>
                        <a:ext cx="1446212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524278"/>
              </p:ext>
            </p:extLst>
          </p:nvPr>
        </p:nvGraphicFramePr>
        <p:xfrm>
          <a:off x="1049212" y="4908874"/>
          <a:ext cx="436105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6" name="Equation" r:id="rId29" imgW="1968480" imgH="279360" progId="Equation.DSMT4">
                  <p:embed/>
                </p:oleObj>
              </mc:Choice>
              <mc:Fallback>
                <p:oleObj name="Equation" r:id="rId29" imgW="1968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49212" y="4908874"/>
                        <a:ext cx="4361052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809901"/>
              </p:ext>
            </p:extLst>
          </p:nvPr>
        </p:nvGraphicFramePr>
        <p:xfrm>
          <a:off x="5341704" y="4937454"/>
          <a:ext cx="650153" cy="413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7" name="Equation" r:id="rId31" imgW="279360" imgH="177480" progId="Equation.DSMT4">
                  <p:embed/>
                </p:oleObj>
              </mc:Choice>
              <mc:Fallback>
                <p:oleObj name="Equation" r:id="rId31" imgW="2793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341704" y="4937454"/>
                        <a:ext cx="650153" cy="413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843681"/>
              </p:ext>
            </p:extLst>
          </p:nvPr>
        </p:nvGraphicFramePr>
        <p:xfrm>
          <a:off x="1051941" y="5508972"/>
          <a:ext cx="1554189" cy="110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8" name="Equation" r:id="rId33" imgW="660240" imgH="469800" progId="Equation.DSMT4">
                  <p:embed/>
                </p:oleObj>
              </mc:Choice>
              <mc:Fallback>
                <p:oleObj name="Equation" r:id="rId33" imgW="6602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051941" y="5508972"/>
                        <a:ext cx="1554189" cy="1105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228439"/>
              </p:ext>
            </p:extLst>
          </p:nvPr>
        </p:nvGraphicFramePr>
        <p:xfrm>
          <a:off x="2491015" y="5406439"/>
          <a:ext cx="469355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9" name="Equation" r:id="rId35" imgW="2133360" imgH="203040" progId="Equation.DSMT4">
                  <p:embed/>
                </p:oleObj>
              </mc:Choice>
              <mc:Fallback>
                <p:oleObj name="Equation" r:id="rId35" imgW="2133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491015" y="5406439"/>
                        <a:ext cx="4693558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10544"/>
              </p:ext>
            </p:extLst>
          </p:nvPr>
        </p:nvGraphicFramePr>
        <p:xfrm>
          <a:off x="2606130" y="6004941"/>
          <a:ext cx="39608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0" name="Equation" r:id="rId37" imgW="1676160" imgH="203040" progId="Equation.DSMT4">
                  <p:embed/>
                </p:oleObj>
              </mc:Choice>
              <mc:Fallback>
                <p:oleObj name="Equation" r:id="rId37" imgW="1676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606130" y="6004941"/>
                        <a:ext cx="3960812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9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6401" y="875759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09126"/>
              </p:ext>
            </p:extLst>
          </p:nvPr>
        </p:nvGraphicFramePr>
        <p:xfrm>
          <a:off x="1438603" y="673042"/>
          <a:ext cx="6923087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1" name="Equation" r:id="rId3" imgW="2971800" imgH="444240" progId="Equation.DSMT4">
                  <p:embed/>
                </p:oleObj>
              </mc:Choice>
              <mc:Fallback>
                <p:oleObj name="Equation" r:id="rId3" imgW="2971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8603" y="673042"/>
                        <a:ext cx="6923087" cy="1033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2" name="Equation" r:id="rId5" imgW="914400" imgH="203040" progId="Equation.DSMT4">
                  <p:embed/>
                </p:oleObj>
              </mc:Choice>
              <mc:Fallback>
                <p:oleObj name="Equation" r:id="rId5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97572" y="932114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年考研高数三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573" y="22757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352353"/>
              </p:ext>
            </p:extLst>
          </p:nvPr>
        </p:nvGraphicFramePr>
        <p:xfrm>
          <a:off x="1402721" y="1595124"/>
          <a:ext cx="4604510" cy="190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3" name="Equation" r:id="rId7" imgW="2158920" imgH="888840" progId="Equation.DSMT4">
                  <p:embed/>
                </p:oleObj>
              </mc:Choice>
              <mc:Fallback>
                <p:oleObj name="Equation" r:id="rId7" imgW="21589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2721" y="1595124"/>
                        <a:ext cx="4604510" cy="190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991342"/>
              </p:ext>
            </p:extLst>
          </p:nvPr>
        </p:nvGraphicFramePr>
        <p:xfrm>
          <a:off x="6080011" y="2275736"/>
          <a:ext cx="1673729" cy="484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4" name="Equation" r:id="rId9" imgW="812520" imgH="215640" progId="Equation.DSMT4">
                  <p:embed/>
                </p:oleObj>
              </mc:Choice>
              <mc:Fallback>
                <p:oleObj name="Equation" r:id="rId9" imgW="812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80011" y="2275736"/>
                        <a:ext cx="1673729" cy="484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674076"/>
              </p:ext>
            </p:extLst>
          </p:nvPr>
        </p:nvGraphicFramePr>
        <p:xfrm>
          <a:off x="7826520" y="2288323"/>
          <a:ext cx="1378166" cy="459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5" name="Equation" r:id="rId11" imgW="774360" imgH="215640" progId="Equation.DSMT4">
                  <p:embed/>
                </p:oleObj>
              </mc:Choice>
              <mc:Fallback>
                <p:oleObj name="Equation" r:id="rId11" imgW="774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26520" y="2288323"/>
                        <a:ext cx="1378166" cy="459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763236"/>
              </p:ext>
            </p:extLst>
          </p:nvPr>
        </p:nvGraphicFramePr>
        <p:xfrm>
          <a:off x="858981" y="4135018"/>
          <a:ext cx="2501896" cy="471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6" name="Equation" r:id="rId13" imgW="1231560" imgH="215640" progId="Equation.DSMT4">
                  <p:embed/>
                </p:oleObj>
              </mc:Choice>
              <mc:Fallback>
                <p:oleObj name="Equation" r:id="rId13" imgW="1231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8981" y="4135018"/>
                        <a:ext cx="2501896" cy="471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462346"/>
              </p:ext>
            </p:extLst>
          </p:nvPr>
        </p:nvGraphicFramePr>
        <p:xfrm>
          <a:off x="746401" y="4512214"/>
          <a:ext cx="7500616" cy="103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7" name="Equation" r:id="rId15" imgW="3238200" imgH="444240" progId="Equation.DSMT4">
                  <p:embed/>
                </p:oleObj>
              </mc:Choice>
              <mc:Fallback>
                <p:oleObj name="Equation" r:id="rId15" imgW="3238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6401" y="4512214"/>
                        <a:ext cx="7500616" cy="1031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629648"/>
              </p:ext>
            </p:extLst>
          </p:nvPr>
        </p:nvGraphicFramePr>
        <p:xfrm>
          <a:off x="9204686" y="2261496"/>
          <a:ext cx="2276743" cy="500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8" name="Equation" r:id="rId17" imgW="1269720" imgH="215640" progId="Equation.DSMT4">
                  <p:embed/>
                </p:oleObj>
              </mc:Choice>
              <mc:Fallback>
                <p:oleObj name="Equation" r:id="rId17" imgW="1269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204686" y="2261496"/>
                        <a:ext cx="2276743" cy="500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537389"/>
              </p:ext>
            </p:extLst>
          </p:nvPr>
        </p:nvGraphicFramePr>
        <p:xfrm>
          <a:off x="858981" y="3550349"/>
          <a:ext cx="1779716" cy="47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9" name="Equation" r:id="rId19" imgW="850680" imgH="215640" progId="Equation.DSMT4">
                  <p:embed/>
                </p:oleObj>
              </mc:Choice>
              <mc:Fallback>
                <p:oleObj name="Equation" r:id="rId19" imgW="850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58981" y="3550349"/>
                        <a:ext cx="1779716" cy="475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554444"/>
              </p:ext>
            </p:extLst>
          </p:nvPr>
        </p:nvGraphicFramePr>
        <p:xfrm>
          <a:off x="2923940" y="3280143"/>
          <a:ext cx="7038665" cy="105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50" name="Equation" r:id="rId21" imgW="3314520" imgH="482400" progId="Equation.DSMT4">
                  <p:embed/>
                </p:oleObj>
              </mc:Choice>
              <mc:Fallback>
                <p:oleObj name="Equation" r:id="rId21" imgW="3314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23940" y="3280143"/>
                        <a:ext cx="7038665" cy="105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586268"/>
              </p:ext>
            </p:extLst>
          </p:nvPr>
        </p:nvGraphicFramePr>
        <p:xfrm>
          <a:off x="746401" y="5446020"/>
          <a:ext cx="54705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51" name="Equation" r:id="rId23" imgW="2476440" imgH="444240" progId="Equation.DSMT4">
                  <p:embed/>
                </p:oleObj>
              </mc:Choice>
              <mc:Fallback>
                <p:oleObj name="Equation" r:id="rId23" imgW="2476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6401" y="5446020"/>
                        <a:ext cx="5470525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923315"/>
              </p:ext>
            </p:extLst>
          </p:nvPr>
        </p:nvGraphicFramePr>
        <p:xfrm>
          <a:off x="6339554" y="5435417"/>
          <a:ext cx="47688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52" name="Equation" r:id="rId25" imgW="2158920" imgH="444240" progId="Equation.DSMT4">
                  <p:embed/>
                </p:oleObj>
              </mc:Choice>
              <mc:Fallback>
                <p:oleObj name="Equation" r:id="rId25" imgW="2158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339554" y="5435417"/>
                        <a:ext cx="4768850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2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7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296315"/>
              </p:ext>
            </p:extLst>
          </p:nvPr>
        </p:nvGraphicFramePr>
        <p:xfrm>
          <a:off x="1362693" y="823943"/>
          <a:ext cx="4422348" cy="96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8" name="Equation" r:id="rId5" imgW="2044440" imgH="444240" progId="Equation.DSMT4">
                  <p:embed/>
                </p:oleObj>
              </mc:Choice>
              <mc:Fallback>
                <p:oleObj name="Equation" r:id="rId5" imgW="2044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2693" y="823943"/>
                        <a:ext cx="4422348" cy="962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79340"/>
              </p:ext>
            </p:extLst>
          </p:nvPr>
        </p:nvGraphicFramePr>
        <p:xfrm>
          <a:off x="6387067" y="1706736"/>
          <a:ext cx="1273158" cy="93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9" name="Equation" r:id="rId7" imgW="609480" imgH="406080" progId="Equation.DSMT4">
                  <p:embed/>
                </p:oleObj>
              </mc:Choice>
              <mc:Fallback>
                <p:oleObj name="Equation" r:id="rId7" imgW="609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87067" y="1706736"/>
                        <a:ext cx="1273158" cy="933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08194"/>
              </p:ext>
            </p:extLst>
          </p:nvPr>
        </p:nvGraphicFramePr>
        <p:xfrm>
          <a:off x="5845419" y="4491249"/>
          <a:ext cx="2247414" cy="128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0" name="Equation" r:id="rId9" imgW="1193760" imgH="609480" progId="Equation.DSMT4">
                  <p:embed/>
                </p:oleObj>
              </mc:Choice>
              <mc:Fallback>
                <p:oleObj name="Equation" r:id="rId9" imgW="11937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45419" y="4491249"/>
                        <a:ext cx="2247414" cy="128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438226"/>
              </p:ext>
            </p:extLst>
          </p:nvPr>
        </p:nvGraphicFramePr>
        <p:xfrm>
          <a:off x="1382868" y="3528196"/>
          <a:ext cx="45450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1" name="Equation" r:id="rId11" imgW="2057400" imgH="444240" progId="Equation.DSMT4">
                  <p:embed/>
                </p:oleObj>
              </mc:Choice>
              <mc:Fallback>
                <p:oleObj name="Equation" r:id="rId11" imgW="2057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82868" y="3528196"/>
                        <a:ext cx="4545012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412382"/>
              </p:ext>
            </p:extLst>
          </p:nvPr>
        </p:nvGraphicFramePr>
        <p:xfrm>
          <a:off x="5675029" y="5606788"/>
          <a:ext cx="1622839" cy="92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2" name="Equation" r:id="rId13" imgW="711000" imgH="406080" progId="Equation.DSMT4">
                  <p:embed/>
                </p:oleObj>
              </mc:Choice>
              <mc:Fallback>
                <p:oleObj name="Equation" r:id="rId13" imgW="711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75029" y="5606788"/>
                        <a:ext cx="1622839" cy="926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973550"/>
              </p:ext>
            </p:extLst>
          </p:nvPr>
        </p:nvGraphicFramePr>
        <p:xfrm>
          <a:off x="6234072" y="2708432"/>
          <a:ext cx="4551526" cy="93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3" name="Equation" r:id="rId15" imgW="2057400" imgH="406080" progId="Equation.DSMT4">
                  <p:embed/>
                </p:oleObj>
              </mc:Choice>
              <mc:Fallback>
                <p:oleObj name="Equation" r:id="rId15" imgW="2057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34072" y="2708432"/>
                        <a:ext cx="4551526" cy="931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22357"/>
              </p:ext>
            </p:extLst>
          </p:nvPr>
        </p:nvGraphicFramePr>
        <p:xfrm>
          <a:off x="7358246" y="5535567"/>
          <a:ext cx="407776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4" name="Equation" r:id="rId17" imgW="2044440" imgH="406080" progId="Equation.DSMT4">
                  <p:embed/>
                </p:oleObj>
              </mc:Choice>
              <mc:Fallback>
                <p:oleObj name="Equation" r:id="rId17" imgW="2044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58246" y="5535567"/>
                        <a:ext cx="4077768" cy="93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194286" y="1561701"/>
            <a:ext cx="5138261" cy="1223963"/>
            <a:chOff x="1194286" y="1188694"/>
            <a:chExt cx="5138261" cy="1223963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7557154"/>
                </p:ext>
              </p:extLst>
            </p:nvPr>
          </p:nvGraphicFramePr>
          <p:xfrm>
            <a:off x="2097097" y="1188694"/>
            <a:ext cx="4235450" cy="1223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5" name="Equation" r:id="rId19" imgW="2057400" imgH="545760" progId="Equation.DSMT4">
                    <p:embed/>
                  </p:oleObj>
                </mc:Choice>
                <mc:Fallback>
                  <p:oleObj name="Equation" r:id="rId19" imgW="205740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097097" y="1188694"/>
                          <a:ext cx="4235450" cy="1223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1194286" y="15839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由于</a:t>
              </a:r>
              <a:endParaRPr lang="zh-CN" altLang="en-US" sz="2800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71771" y="2663702"/>
            <a:ext cx="5062301" cy="963613"/>
            <a:chOff x="1171771" y="2396518"/>
            <a:chExt cx="5062301" cy="963613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3199601"/>
                </p:ext>
              </p:extLst>
            </p:nvPr>
          </p:nvGraphicFramePr>
          <p:xfrm>
            <a:off x="2144672" y="2396518"/>
            <a:ext cx="4089400" cy="963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6" name="Equation" r:id="rId21" imgW="1663560" imgH="444240" progId="Equation.DSMT4">
                    <p:embed/>
                  </p:oleObj>
                </mc:Choice>
                <mc:Fallback>
                  <p:oleObj name="Equation" r:id="rId21" imgW="166356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144672" y="2396518"/>
                          <a:ext cx="4089400" cy="963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1171771" y="2630510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从而</a:t>
              </a:r>
              <a:endParaRPr lang="zh-CN" altLang="en-US" sz="2800" b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94286" y="4309824"/>
            <a:ext cx="4612873" cy="1209675"/>
            <a:chOff x="1241861" y="4075352"/>
            <a:chExt cx="4612873" cy="1209675"/>
          </a:xfrm>
        </p:grpSpPr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4189090"/>
                </p:ext>
              </p:extLst>
            </p:nvPr>
          </p:nvGraphicFramePr>
          <p:xfrm>
            <a:off x="2235234" y="4075352"/>
            <a:ext cx="361950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7" name="Equation" r:id="rId23" imgW="1638000" imgH="545760" progId="Equation.DSMT4">
                    <p:embed/>
                  </p:oleObj>
                </mc:Choice>
                <mc:Fallback>
                  <p:oleObj name="Equation" r:id="rId23" imgW="163800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235234" y="4075352"/>
                          <a:ext cx="361950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/>
            <p:cNvSpPr txBox="1"/>
            <p:nvPr/>
          </p:nvSpPr>
          <p:spPr>
            <a:xfrm>
              <a:off x="1241861" y="452901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由于</a:t>
              </a:r>
              <a:endParaRPr lang="zh-CN" altLang="en-US" sz="2800" b="1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38655" y="5535567"/>
            <a:ext cx="4546386" cy="1023439"/>
            <a:chOff x="1238655" y="5535567"/>
            <a:chExt cx="4546386" cy="1023439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625750"/>
                </p:ext>
              </p:extLst>
            </p:nvPr>
          </p:nvGraphicFramePr>
          <p:xfrm>
            <a:off x="2220399" y="5535567"/>
            <a:ext cx="3564642" cy="1023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8" name="Equation" r:id="rId25" imgW="1549080" imgH="444240" progId="Equation.DSMT4">
                    <p:embed/>
                  </p:oleObj>
                </mc:Choice>
                <mc:Fallback>
                  <p:oleObj name="Equation" r:id="rId25" imgW="154908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220399" y="5535567"/>
                          <a:ext cx="3564642" cy="1023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文本框 29"/>
            <p:cNvSpPr txBox="1"/>
            <p:nvPr/>
          </p:nvSpPr>
          <p:spPr>
            <a:xfrm>
              <a:off x="1238655" y="5785676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从而</a:t>
              </a:r>
              <a:endParaRPr lang="zh-CN" altLang="en-US" sz="2800" b="1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512265"/>
              </p:ext>
            </p:extLst>
          </p:nvPr>
        </p:nvGraphicFramePr>
        <p:xfrm>
          <a:off x="1796595" y="1954803"/>
          <a:ext cx="2586121" cy="52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8" name="Equation" r:id="rId3" imgW="1104840" imgH="215640" progId="Equation.DSMT4">
                  <p:embed/>
                </p:oleObj>
              </mc:Choice>
              <mc:Fallback>
                <p:oleObj name="Equation" r:id="rId3" imgW="1104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6595" y="1954803"/>
                        <a:ext cx="2586121" cy="524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07580"/>
              </p:ext>
            </p:extLst>
          </p:nvPr>
        </p:nvGraphicFramePr>
        <p:xfrm>
          <a:off x="1924981" y="3263143"/>
          <a:ext cx="7403581" cy="1509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9" name="Equation" r:id="rId5" imgW="3288960" imgH="647640" progId="Equation.DSMT4">
                  <p:embed/>
                </p:oleObj>
              </mc:Choice>
              <mc:Fallback>
                <p:oleObj name="Equation" r:id="rId5" imgW="32889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4981" y="3263143"/>
                        <a:ext cx="7403581" cy="1509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796595" y="260950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综上，可得，</a:t>
            </a:r>
            <a:endParaRPr lang="zh-CN" altLang="en-US" sz="28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7944" y="961496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6712" y="2392122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(2013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年考研高数一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04992"/>
              </p:ext>
            </p:extLst>
          </p:nvPr>
        </p:nvGraphicFramePr>
        <p:xfrm>
          <a:off x="1923931" y="989540"/>
          <a:ext cx="3217333" cy="517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name="Equation" r:id="rId3" imgW="1422360" imgH="228600" progId="Equation.DSMT4">
                  <p:embed/>
                </p:oleObj>
              </mc:Choice>
              <mc:Fallback>
                <p:oleObj name="Equation" r:id="rId3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3931" y="989540"/>
                        <a:ext cx="3217333" cy="517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155705"/>
              </p:ext>
            </p:extLst>
          </p:nvPr>
        </p:nvGraphicFramePr>
        <p:xfrm>
          <a:off x="5141264" y="971858"/>
          <a:ext cx="6191436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8" name="Equation" r:id="rId5" imgW="2705040" imgH="228600" progId="Equation.DSMT4">
                  <p:embed/>
                </p:oleObj>
              </mc:Choice>
              <mc:Fallback>
                <p:oleObj name="Equation" r:id="rId5" imgW="2705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1264" y="971858"/>
                        <a:ext cx="6191436" cy="52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247754"/>
              </p:ext>
            </p:extLst>
          </p:nvPr>
        </p:nvGraphicFramePr>
        <p:xfrm>
          <a:off x="1149840" y="1345134"/>
          <a:ext cx="4842800" cy="98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9" name="Equation" r:id="rId7" imgW="2133360" imgH="431640" progId="Equation.DSMT4">
                  <p:embed/>
                </p:oleObj>
              </mc:Choice>
              <mc:Fallback>
                <p:oleObj name="Equation" r:id="rId7" imgW="2133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9840" y="1345134"/>
                        <a:ext cx="4842800" cy="98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536206"/>
              </p:ext>
            </p:extLst>
          </p:nvPr>
        </p:nvGraphicFramePr>
        <p:xfrm>
          <a:off x="6233825" y="1592865"/>
          <a:ext cx="4019550" cy="48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0" name="Equation" r:id="rId9" imgW="1790640" imgH="215640" progId="Equation.DSMT4">
                  <p:embed/>
                </p:oleObj>
              </mc:Choice>
              <mc:Fallback>
                <p:oleObj name="Equation" r:id="rId9" imgW="1790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33825" y="1592865"/>
                        <a:ext cx="4019550" cy="484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731603"/>
              </p:ext>
            </p:extLst>
          </p:nvPr>
        </p:nvGraphicFramePr>
        <p:xfrm>
          <a:off x="1143912" y="2286671"/>
          <a:ext cx="3326487" cy="483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1" name="Equation" r:id="rId11" imgW="1485720" imgH="215640" progId="Equation.DSMT4">
                  <p:embed/>
                </p:oleObj>
              </mc:Choice>
              <mc:Fallback>
                <p:oleObj name="Equation" r:id="rId11" imgW="1485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912" y="2286671"/>
                        <a:ext cx="3326487" cy="483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143912" y="294492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303237"/>
              </p:ext>
            </p:extLst>
          </p:nvPr>
        </p:nvGraphicFramePr>
        <p:xfrm>
          <a:off x="2001646" y="2722040"/>
          <a:ext cx="2865581" cy="1046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2" name="Equation" r:id="rId13" imgW="1180800" imgH="431640" progId="Equation.DSMT4">
                  <p:embed/>
                </p:oleObj>
              </mc:Choice>
              <mc:Fallback>
                <p:oleObj name="Equation" r:id="rId13" imgW="1180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01646" y="2722040"/>
                        <a:ext cx="2865581" cy="1046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005517"/>
              </p:ext>
            </p:extLst>
          </p:nvPr>
        </p:nvGraphicFramePr>
        <p:xfrm>
          <a:off x="1846214" y="3763945"/>
          <a:ext cx="30210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3" name="Equation" r:id="rId15" imgW="1244520" imgH="431640" progId="Equation.DSMT4">
                  <p:embed/>
                </p:oleObj>
              </mc:Choice>
              <mc:Fallback>
                <p:oleObj name="Equation" r:id="rId15" imgW="1244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46214" y="3763945"/>
                        <a:ext cx="302101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17623"/>
              </p:ext>
            </p:extLst>
          </p:nvPr>
        </p:nvGraphicFramePr>
        <p:xfrm>
          <a:off x="5043573" y="3786328"/>
          <a:ext cx="41005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4" name="Equation" r:id="rId17" imgW="1688760" imgH="431640" progId="Equation.DSMT4">
                  <p:embed/>
                </p:oleObj>
              </mc:Choice>
              <mc:Fallback>
                <p:oleObj name="Equation" r:id="rId17" imgW="1688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43573" y="3786328"/>
                        <a:ext cx="4100513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017157" y="29656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673561"/>
              </p:ext>
            </p:extLst>
          </p:nvPr>
        </p:nvGraphicFramePr>
        <p:xfrm>
          <a:off x="1328284" y="4840174"/>
          <a:ext cx="38369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5" name="Equation" r:id="rId19" imgW="1676160" imgH="228600" progId="Equation.DSMT4">
                  <p:embed/>
                </p:oleObj>
              </mc:Choice>
              <mc:Fallback>
                <p:oleObj name="Equation" r:id="rId19" imgW="1676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28284" y="4840174"/>
                        <a:ext cx="3836988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290584" y="553897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因此，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258586"/>
              </p:ext>
            </p:extLst>
          </p:nvPr>
        </p:nvGraphicFramePr>
        <p:xfrm>
          <a:off x="2158173" y="5336648"/>
          <a:ext cx="60118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6" name="Equation" r:id="rId21" imgW="2476440" imgH="431640" progId="Equation.DSMT4">
                  <p:embed/>
                </p:oleObj>
              </mc:Choice>
              <mc:Fallback>
                <p:oleObj name="Equation" r:id="rId21" imgW="2476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58173" y="5336648"/>
                        <a:ext cx="6011862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978088"/>
              </p:ext>
            </p:extLst>
          </p:nvPr>
        </p:nvGraphicFramePr>
        <p:xfrm>
          <a:off x="8089818" y="5364049"/>
          <a:ext cx="1479289" cy="102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7" name="Equation" r:id="rId23" imgW="622080" imgH="431640" progId="Equation.DSMT4">
                  <p:embed/>
                </p:oleObj>
              </mc:Choice>
              <mc:Fallback>
                <p:oleObj name="Equation" r:id="rId23" imgW="622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089818" y="5364049"/>
                        <a:ext cx="1479289" cy="1026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025994"/>
              </p:ext>
            </p:extLst>
          </p:nvPr>
        </p:nvGraphicFramePr>
        <p:xfrm>
          <a:off x="9569107" y="5649260"/>
          <a:ext cx="1054549" cy="456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8" name="Equation" r:id="rId25" imgW="469800" imgH="203040" progId="Equation.DSMT4">
                  <p:embed/>
                </p:oleObj>
              </mc:Choice>
              <mc:Fallback>
                <p:oleObj name="Equation" r:id="rId25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569107" y="5649260"/>
                        <a:ext cx="1054549" cy="456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9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3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778247" y="1337927"/>
            <a:ext cx="7973057" cy="557745"/>
            <a:chOff x="1206500" y="645689"/>
            <a:chExt cx="7973057" cy="557745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9568978"/>
                </p:ext>
              </p:extLst>
            </p:nvPr>
          </p:nvGraphicFramePr>
          <p:xfrm>
            <a:off x="1206500" y="706017"/>
            <a:ext cx="4037856" cy="497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1" name="Equation" r:id="rId3" imgW="1752480" imgH="215640" progId="Equation.DSMT4">
                    <p:embed/>
                  </p:oleObj>
                </mc:Choice>
                <mc:Fallback>
                  <p:oleObj name="Equation" r:id="rId3" imgW="1752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6500" y="706017"/>
                          <a:ext cx="4037856" cy="4974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979459"/>
                </p:ext>
              </p:extLst>
            </p:nvPr>
          </p:nvGraphicFramePr>
          <p:xfrm>
            <a:off x="5244356" y="645689"/>
            <a:ext cx="3935201" cy="557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2" name="Equation" r:id="rId5" imgW="1612800" imgH="228600" progId="Equation.DSMT4">
                    <p:embed/>
                  </p:oleObj>
                </mc:Choice>
                <mc:Fallback>
                  <p:oleObj name="Equation" r:id="rId5" imgW="1612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44356" y="645689"/>
                          <a:ext cx="3935201" cy="5577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175614"/>
              </p:ext>
            </p:extLst>
          </p:nvPr>
        </p:nvGraphicFramePr>
        <p:xfrm>
          <a:off x="1273279" y="1936771"/>
          <a:ext cx="3276606" cy="54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3" name="Equation" r:id="rId7" imgW="1371600" imgH="228600" progId="Equation.DSMT4">
                  <p:embed/>
                </p:oleObj>
              </mc:Choice>
              <mc:Fallback>
                <p:oleObj name="Equation" r:id="rId7" imgW="1371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3279" y="1936771"/>
                        <a:ext cx="3276606" cy="54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432582"/>
              </p:ext>
            </p:extLst>
          </p:nvPr>
        </p:nvGraphicFramePr>
        <p:xfrm>
          <a:off x="4724093" y="1954726"/>
          <a:ext cx="3932364" cy="553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4" name="Equation" r:id="rId9" imgW="1714320" imgH="241200" progId="Equation.DSMT4">
                  <p:embed/>
                </p:oleObj>
              </mc:Choice>
              <mc:Fallback>
                <p:oleObj name="Equation" r:id="rId9" imgW="1714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093" y="1954726"/>
                        <a:ext cx="3932364" cy="553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077273"/>
              </p:ext>
            </p:extLst>
          </p:nvPr>
        </p:nvGraphicFramePr>
        <p:xfrm>
          <a:off x="1267362" y="2487125"/>
          <a:ext cx="2903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5" name="Equation" r:id="rId11" imgW="1244520" imgH="228600" progId="Equation.DSMT4">
                  <p:embed/>
                </p:oleObj>
              </mc:Choice>
              <mc:Fallback>
                <p:oleObj name="Equation" r:id="rId11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67362" y="2487125"/>
                        <a:ext cx="29035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210883"/>
              </p:ext>
            </p:extLst>
          </p:nvPr>
        </p:nvGraphicFramePr>
        <p:xfrm>
          <a:off x="4308491" y="2419520"/>
          <a:ext cx="2376664" cy="555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6" name="Equation" r:id="rId13" imgW="977760" imgH="228600" progId="Equation.DSMT4">
                  <p:embed/>
                </p:oleObj>
              </mc:Choice>
              <mc:Fallback>
                <p:oleObj name="Equation" r:id="rId13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08491" y="2419520"/>
                        <a:ext cx="2376664" cy="555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026224"/>
              </p:ext>
            </p:extLst>
          </p:nvPr>
        </p:nvGraphicFramePr>
        <p:xfrm>
          <a:off x="1327271" y="2980052"/>
          <a:ext cx="25479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7" name="Equation" r:id="rId15" imgW="1091880" imgH="228600" progId="Equation.DSMT4">
                  <p:embed/>
                </p:oleObj>
              </mc:Choice>
              <mc:Fallback>
                <p:oleObj name="Equation" r:id="rId15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27271" y="2980052"/>
                        <a:ext cx="25479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802457"/>
              </p:ext>
            </p:extLst>
          </p:nvPr>
        </p:nvGraphicFramePr>
        <p:xfrm>
          <a:off x="4077308" y="2961743"/>
          <a:ext cx="23145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8" name="Equation" r:id="rId17" imgW="952200" imgH="228600" progId="Equation.DSMT4">
                  <p:embed/>
                </p:oleObj>
              </mc:Choice>
              <mc:Fallback>
                <p:oleObj name="Equation" r:id="rId17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77308" y="2961743"/>
                        <a:ext cx="2314575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52736"/>
              </p:ext>
            </p:extLst>
          </p:nvPr>
        </p:nvGraphicFramePr>
        <p:xfrm>
          <a:off x="2867646" y="3404512"/>
          <a:ext cx="1998395" cy="116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9" name="Equation" r:id="rId19" imgW="825480" imgH="482400" progId="Equation.DSMT4">
                  <p:embed/>
                </p:oleObj>
              </mc:Choice>
              <mc:Fallback>
                <p:oleObj name="Equation" r:id="rId19" imgW="825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67646" y="3404512"/>
                        <a:ext cx="1998395" cy="1168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66888"/>
              </p:ext>
            </p:extLst>
          </p:nvPr>
        </p:nvGraphicFramePr>
        <p:xfrm>
          <a:off x="5020584" y="3721306"/>
          <a:ext cx="2692792" cy="54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0" name="Equation" r:id="rId21" imgW="1130040" imgH="228600" progId="Equation.DSMT4">
                  <p:embed/>
                </p:oleObj>
              </mc:Choice>
              <mc:Fallback>
                <p:oleObj name="Equation" r:id="rId21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20584" y="3721306"/>
                        <a:ext cx="2692792" cy="54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267362" y="3681622"/>
            <a:ext cx="164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解方程组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677814"/>
              </p:ext>
            </p:extLst>
          </p:nvPr>
        </p:nvGraphicFramePr>
        <p:xfrm>
          <a:off x="7867919" y="3755745"/>
          <a:ext cx="3067177" cy="496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1" name="Equation" r:id="rId23" imgW="1409400" imgH="228600" progId="Equation.DSMT4">
                  <p:embed/>
                </p:oleObj>
              </mc:Choice>
              <mc:Fallback>
                <p:oleObj name="Equation" r:id="rId23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867919" y="3755745"/>
                        <a:ext cx="3067177" cy="496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1104720" y="5005503"/>
            <a:ext cx="10496997" cy="981075"/>
            <a:chOff x="1104720" y="4867622"/>
            <a:chExt cx="10496997" cy="981075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7343811"/>
                </p:ext>
              </p:extLst>
            </p:nvPr>
          </p:nvGraphicFramePr>
          <p:xfrm>
            <a:off x="1104720" y="4867622"/>
            <a:ext cx="7551737" cy="98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2" name="Equation" r:id="rId25" imgW="3327120" imgH="431640" progId="Equation.DSMT4">
                    <p:embed/>
                  </p:oleObj>
                </mc:Choice>
                <mc:Fallback>
                  <p:oleObj name="Equation" r:id="rId25" imgW="33271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104720" y="4867622"/>
                          <a:ext cx="7551737" cy="981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/>
            <p:cNvSpPr txBox="1"/>
            <p:nvPr/>
          </p:nvSpPr>
          <p:spPr>
            <a:xfrm>
              <a:off x="8740036" y="5072990"/>
              <a:ext cx="2861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(2020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年考研高数一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104720" y="4279121"/>
            <a:ext cx="8120369" cy="1019175"/>
            <a:chOff x="1104720" y="4087166"/>
            <a:chExt cx="8120369" cy="101917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5806203"/>
                </p:ext>
              </p:extLst>
            </p:nvPr>
          </p:nvGraphicFramePr>
          <p:xfrm>
            <a:off x="2016657" y="4405672"/>
            <a:ext cx="2528887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3" name="Equation" r:id="rId27" imgW="1117440" imgH="228600" progId="Equation.DSMT4">
                    <p:embed/>
                  </p:oleObj>
                </mc:Choice>
                <mc:Fallback>
                  <p:oleObj name="Equation" r:id="rId27" imgW="1117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016657" y="4405672"/>
                          <a:ext cx="2528887" cy="517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2106770"/>
                </p:ext>
              </p:extLst>
            </p:nvPr>
          </p:nvGraphicFramePr>
          <p:xfrm>
            <a:off x="4603877" y="4087166"/>
            <a:ext cx="4621212" cy="1019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4" name="Equation" r:id="rId29" imgW="2019240" imgH="444240" progId="Equation.DSMT4">
                    <p:embed/>
                  </p:oleObj>
                </mc:Choice>
                <mc:Fallback>
                  <p:oleObj name="Equation" r:id="rId29" imgW="201924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603877" y="4087166"/>
                          <a:ext cx="4621212" cy="1019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18"/>
            <p:cNvSpPr txBox="1"/>
            <p:nvPr/>
          </p:nvSpPr>
          <p:spPr>
            <a:xfrm>
              <a:off x="1104720" y="4361093"/>
              <a:ext cx="9119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练习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43413" y="5726273"/>
            <a:ext cx="10004874" cy="990600"/>
            <a:chOff x="1043413" y="5726273"/>
            <a:chExt cx="10004874" cy="990600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6311132"/>
                </p:ext>
              </p:extLst>
            </p:nvPr>
          </p:nvGraphicFramePr>
          <p:xfrm>
            <a:off x="2024275" y="5731951"/>
            <a:ext cx="3983037" cy="931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5" name="Equation" r:id="rId31" imgW="1739880" imgH="406080" progId="Equation.DSMT4">
                    <p:embed/>
                  </p:oleObj>
                </mc:Choice>
                <mc:Fallback>
                  <p:oleObj name="Equation" r:id="rId31" imgW="173988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024275" y="5731951"/>
                          <a:ext cx="3983037" cy="931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1244370"/>
                </p:ext>
              </p:extLst>
            </p:nvPr>
          </p:nvGraphicFramePr>
          <p:xfrm>
            <a:off x="6076237" y="5726273"/>
            <a:ext cx="4972050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6" name="Equation" r:id="rId33" imgW="2171520" imgH="431640" progId="Equation.DSMT4">
                    <p:embed/>
                  </p:oleObj>
                </mc:Choice>
                <mc:Fallback>
                  <p:oleObj name="Equation" r:id="rId33" imgW="21715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6076237" y="5726273"/>
                          <a:ext cx="4972050" cy="990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/>
            <p:cNvSpPr txBox="1"/>
            <p:nvPr/>
          </p:nvSpPr>
          <p:spPr>
            <a:xfrm>
              <a:off x="1043413" y="5876901"/>
              <a:ext cx="9119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Hint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4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6502" y="1167444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31380" y="889756"/>
            <a:ext cx="7698088" cy="956733"/>
            <a:chOff x="2027414" y="253999"/>
            <a:chExt cx="7698088" cy="956733"/>
          </a:xfrm>
        </p:grpSpPr>
        <p:sp>
          <p:nvSpPr>
            <p:cNvPr id="3" name="文本框 2"/>
            <p:cNvSpPr txBox="1"/>
            <p:nvPr/>
          </p:nvSpPr>
          <p:spPr>
            <a:xfrm>
              <a:off x="2027414" y="531687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设级数</a:t>
              </a:r>
              <a:endParaRPr lang="zh-CN" altLang="en-US" sz="2800" b="1" dirty="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7193634"/>
                </p:ext>
              </p:extLst>
            </p:nvPr>
          </p:nvGraphicFramePr>
          <p:xfrm>
            <a:off x="3289298" y="253999"/>
            <a:ext cx="6436204" cy="956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3" name="Equation" r:id="rId3" imgW="2819160" imgH="419040" progId="Equation.DSMT4">
                    <p:embed/>
                  </p:oleObj>
                </mc:Choice>
                <mc:Fallback>
                  <p:oleObj name="Equation" r:id="rId3" imgW="281916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89298" y="253999"/>
                          <a:ext cx="6436204" cy="9567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1787641" y="1896688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的和函数为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43363" y="185335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求：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787641" y="2429421"/>
            <a:ext cx="551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(I) 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所满足的一阶微分方程；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0379" y="2956793"/>
            <a:ext cx="3126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(II)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的表达式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37771" y="2951240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(2004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87641" y="35510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495778"/>
              </p:ext>
            </p:extLst>
          </p:nvPr>
        </p:nvGraphicFramePr>
        <p:xfrm>
          <a:off x="2753855" y="3321246"/>
          <a:ext cx="60594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4" name="Equation" r:id="rId5" imgW="2654280" imgH="419040" progId="Equation.DSMT4">
                  <p:embed/>
                </p:oleObj>
              </mc:Choice>
              <mc:Fallback>
                <p:oleObj name="Equation" r:id="rId5" imgW="2654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3855" y="3321246"/>
                        <a:ext cx="6059487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720379" y="4091917"/>
            <a:ext cx="2313491" cy="523220"/>
            <a:chOff x="1447000" y="3898470"/>
            <a:chExt cx="2313491" cy="523220"/>
          </a:xfrm>
        </p:grpSpPr>
        <p:sp>
          <p:nvSpPr>
            <p:cNvPr id="16" name="文本框 15"/>
            <p:cNvSpPr txBox="1"/>
            <p:nvPr/>
          </p:nvSpPr>
          <p:spPr>
            <a:xfrm>
              <a:off x="1447000" y="389847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易见</a:t>
              </a: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008635"/>
                </p:ext>
              </p:extLst>
            </p:nvPr>
          </p:nvGraphicFramePr>
          <p:xfrm>
            <a:off x="2349811" y="3941459"/>
            <a:ext cx="1410680" cy="480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5" name="Equation" r:id="rId7" imgW="596880" imgH="203040" progId="Equation.DSMT4">
                    <p:embed/>
                  </p:oleObj>
                </mc:Choice>
                <mc:Fallback>
                  <p:oleObj name="Equation" r:id="rId7" imgW="596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49811" y="3941459"/>
                          <a:ext cx="1410680" cy="4802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557333"/>
              </p:ext>
            </p:extLst>
          </p:nvPr>
        </p:nvGraphicFramePr>
        <p:xfrm>
          <a:off x="2028189" y="4465098"/>
          <a:ext cx="4614275" cy="995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6" name="Equation" r:id="rId9" imgW="1942920" imgH="419040" progId="Equation.DSMT4">
                  <p:embed/>
                </p:oleObj>
              </mc:Choice>
              <mc:Fallback>
                <p:oleObj name="Equation" r:id="rId9" imgW="1942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8189" y="4465098"/>
                        <a:ext cx="4614275" cy="995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443337"/>
              </p:ext>
            </p:extLst>
          </p:nvPr>
        </p:nvGraphicFramePr>
        <p:xfrm>
          <a:off x="2980753" y="5340656"/>
          <a:ext cx="4632144" cy="1171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7" name="Equation" r:id="rId11" imgW="1904760" imgH="482400" progId="Equation.DSMT4">
                  <p:embed/>
                </p:oleObj>
              </mc:Choice>
              <mc:Fallback>
                <p:oleObj name="Equation" r:id="rId11" imgW="1904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80753" y="5340656"/>
                        <a:ext cx="4632144" cy="1171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677103"/>
              </p:ext>
            </p:extLst>
          </p:nvPr>
        </p:nvGraphicFramePr>
        <p:xfrm>
          <a:off x="7382502" y="5340656"/>
          <a:ext cx="2526813" cy="1143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8" name="Equation" r:id="rId13" imgW="1066680" imgH="482400" progId="Equation.DSMT4">
                  <p:embed/>
                </p:oleObj>
              </mc:Choice>
              <mc:Fallback>
                <p:oleObj name="Equation" r:id="rId13" imgW="1066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82502" y="5340656"/>
                        <a:ext cx="2526813" cy="1143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9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84047" y="1010975"/>
            <a:ext cx="7944863" cy="980161"/>
            <a:chOff x="956733" y="313040"/>
            <a:chExt cx="7944863" cy="980161"/>
          </a:xfrm>
        </p:grpSpPr>
        <p:sp>
          <p:nvSpPr>
            <p:cNvPr id="2" name="文本框 1"/>
            <p:cNvSpPr txBox="1"/>
            <p:nvPr/>
          </p:nvSpPr>
          <p:spPr>
            <a:xfrm>
              <a:off x="956733" y="618067"/>
              <a:ext cx="35012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因此 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是初值问题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2361254"/>
                </p:ext>
              </p:extLst>
            </p:nvPr>
          </p:nvGraphicFramePr>
          <p:xfrm>
            <a:off x="4364878" y="313040"/>
            <a:ext cx="3534521" cy="980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54" name="Equation" r:id="rId3" imgW="1511280" imgH="419040" progId="Equation.DSMT4">
                    <p:embed/>
                  </p:oleObj>
                </mc:Choice>
                <mc:Fallback>
                  <p:oleObj name="Equation" r:id="rId3" imgW="151128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64878" y="313040"/>
                          <a:ext cx="3534521" cy="9801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7899399" y="618067"/>
              <a:ext cx="10021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的解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998999"/>
              </p:ext>
            </p:extLst>
          </p:nvPr>
        </p:nvGraphicFramePr>
        <p:xfrm>
          <a:off x="1784047" y="1841224"/>
          <a:ext cx="4879335" cy="97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5" name="Equation" r:id="rId5" imgW="2095200" imgH="419040" progId="Equation.DSMT4">
                  <p:embed/>
                </p:oleObj>
              </mc:Choice>
              <mc:Fallback>
                <p:oleObj name="Equation" r:id="rId5" imgW="2095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4047" y="1841224"/>
                        <a:ext cx="4879335" cy="975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21574"/>
              </p:ext>
            </p:extLst>
          </p:nvPr>
        </p:nvGraphicFramePr>
        <p:xfrm>
          <a:off x="2436954" y="2705828"/>
          <a:ext cx="4522498" cy="1210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6" name="Equation" r:id="rId7" imgW="1803240" imgH="482400" progId="Equation.DSMT4">
                  <p:embed/>
                </p:oleObj>
              </mc:Choice>
              <mc:Fallback>
                <p:oleObj name="Equation" r:id="rId7" imgW="1803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6954" y="2705828"/>
                        <a:ext cx="4522498" cy="1210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15241"/>
              </p:ext>
            </p:extLst>
          </p:nvPr>
        </p:nvGraphicFramePr>
        <p:xfrm>
          <a:off x="2737526" y="3668702"/>
          <a:ext cx="27463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7" name="Equation" r:id="rId9" imgW="1143000" imgH="444240" progId="Equation.DSMT4">
                  <p:embed/>
                </p:oleObj>
              </mc:Choice>
              <mc:Fallback>
                <p:oleObj name="Equation" r:id="rId9" imgW="1143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37526" y="3668702"/>
                        <a:ext cx="2746375" cy="106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130486"/>
              </p:ext>
            </p:extLst>
          </p:nvPr>
        </p:nvGraphicFramePr>
        <p:xfrm>
          <a:off x="1871475" y="4708441"/>
          <a:ext cx="2983087" cy="48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8" name="Equation" r:id="rId11" imgW="1333440" imgH="215640" progId="Equation.DSMT4">
                  <p:embed/>
                </p:oleObj>
              </mc:Choice>
              <mc:Fallback>
                <p:oleObj name="Equation" r:id="rId11" imgW="1333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1475" y="4708441"/>
                        <a:ext cx="2983087" cy="482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854562" y="468831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得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297757"/>
              </p:ext>
            </p:extLst>
          </p:nvPr>
        </p:nvGraphicFramePr>
        <p:xfrm>
          <a:off x="6203317" y="4365297"/>
          <a:ext cx="326866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9" name="Equation" r:id="rId13" imgW="1358640" imgH="444240" progId="Equation.DSMT4">
                  <p:embed/>
                </p:oleObj>
              </mc:Choice>
              <mc:Fallback>
                <p:oleObj name="Equation" r:id="rId13" imgW="1358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03317" y="4365297"/>
                        <a:ext cx="3268663" cy="106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010149"/>
              </p:ext>
            </p:extLst>
          </p:nvPr>
        </p:nvGraphicFramePr>
        <p:xfrm>
          <a:off x="1842297" y="5313476"/>
          <a:ext cx="4969648" cy="1010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0" name="Equation" r:id="rId15" imgW="2184120" imgH="444240" progId="Equation.DSMT4">
                  <p:embed/>
                </p:oleObj>
              </mc:Choice>
              <mc:Fallback>
                <p:oleObj name="Equation" r:id="rId15" imgW="2184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42297" y="5313476"/>
                        <a:ext cx="4969648" cy="1010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5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501737"/>
              </p:ext>
            </p:extLst>
          </p:nvPr>
        </p:nvGraphicFramePr>
        <p:xfrm>
          <a:off x="2422525" y="1489849"/>
          <a:ext cx="7323137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1" name="Document" r:id="rId3" imgW="7262181" imgH="2377378" progId="Word.Document.8">
                  <p:embed/>
                </p:oleObj>
              </mc:Choice>
              <mc:Fallback>
                <p:oleObj name="Document" r:id="rId3" imgW="7262181" imgH="23773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489849"/>
                        <a:ext cx="7323137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969780"/>
              </p:ext>
            </p:extLst>
          </p:nvPr>
        </p:nvGraphicFramePr>
        <p:xfrm>
          <a:off x="2506664" y="4001181"/>
          <a:ext cx="5476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2" name="Document" r:id="rId5" imgW="5427765" imgH="684385" progId="Word.Document.8">
                  <p:embed/>
                </p:oleObj>
              </mc:Choice>
              <mc:Fallback>
                <p:oleObj name="Document" r:id="rId5" imgW="5427765" imgH="684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4" y="4001181"/>
                        <a:ext cx="5476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240060"/>
              </p:ext>
            </p:extLst>
          </p:nvPr>
        </p:nvGraphicFramePr>
        <p:xfrm>
          <a:off x="2422525" y="4686981"/>
          <a:ext cx="45545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3" name="文档" r:id="rId7" imgW="4521455" imgH="712221" progId="Word.Document.8">
                  <p:embed/>
                </p:oleObj>
              </mc:Choice>
              <mc:Fallback>
                <p:oleObj name="文档" r:id="rId7" imgW="4521455" imgH="7122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4686981"/>
                        <a:ext cx="45545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78699"/>
              </p:ext>
            </p:extLst>
          </p:nvPr>
        </p:nvGraphicFramePr>
        <p:xfrm>
          <a:off x="2422525" y="5411970"/>
          <a:ext cx="78295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4" name="文档" r:id="rId9" imgW="7829550" imgH="933450" progId="Word.Document.8">
                  <p:embed/>
                </p:oleObj>
              </mc:Choice>
              <mc:Fallback>
                <p:oleObj name="文档" r:id="rId9" imgW="7829550" imgH="9334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5411970"/>
                        <a:ext cx="78295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422525" y="1114911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99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09891" y="2110355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4804" y="879036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776227"/>
              </p:ext>
            </p:extLst>
          </p:nvPr>
        </p:nvGraphicFramePr>
        <p:xfrm>
          <a:off x="2460582" y="621032"/>
          <a:ext cx="7932683" cy="1020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4" name="Equation" r:id="rId3" imgW="3454200" imgH="444240" progId="Equation.DSMT4">
                  <p:embed/>
                </p:oleObj>
              </mc:Choice>
              <mc:Fallback>
                <p:oleObj name="Equation" r:id="rId3" imgW="3454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0582" y="621032"/>
                        <a:ext cx="7932683" cy="1020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63561"/>
              </p:ext>
            </p:extLst>
          </p:nvPr>
        </p:nvGraphicFramePr>
        <p:xfrm>
          <a:off x="1397180" y="1521574"/>
          <a:ext cx="2458425" cy="465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5" name="Equation" r:id="rId5" imgW="965160" imgH="203040" progId="Equation.DSMT4">
                  <p:embed/>
                </p:oleObj>
              </mc:Choice>
              <mc:Fallback>
                <p:oleObj name="Equation" r:id="rId5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7180" y="1521574"/>
                        <a:ext cx="2458425" cy="465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937680"/>
              </p:ext>
            </p:extLst>
          </p:nvPr>
        </p:nvGraphicFramePr>
        <p:xfrm>
          <a:off x="4163722" y="1440209"/>
          <a:ext cx="2445227" cy="53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6" name="Equation" r:id="rId7" imgW="1041120" imgH="228600" progId="Equation.DSMT4">
                  <p:embed/>
                </p:oleObj>
              </mc:Choice>
              <mc:Fallback>
                <p:oleObj name="Equation" r:id="rId7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63722" y="1440209"/>
                        <a:ext cx="2445227" cy="536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337829"/>
              </p:ext>
            </p:extLst>
          </p:nvPr>
        </p:nvGraphicFramePr>
        <p:xfrm>
          <a:off x="1397180" y="1845702"/>
          <a:ext cx="6456302" cy="1041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7" name="Equation" r:id="rId9" imgW="2755800" imgH="444240" progId="Equation.DSMT4">
                  <p:embed/>
                </p:oleObj>
              </mc:Choice>
              <mc:Fallback>
                <p:oleObj name="Equation" r:id="rId9" imgW="2755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7180" y="1845702"/>
                        <a:ext cx="6456302" cy="1041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71222" y="30768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898677"/>
              </p:ext>
            </p:extLst>
          </p:nvPr>
        </p:nvGraphicFramePr>
        <p:xfrm>
          <a:off x="2075605" y="2806558"/>
          <a:ext cx="662146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8" name="Equation" r:id="rId11" imgW="2882880" imgH="444240" progId="Equation.DSMT4">
                  <p:embed/>
                </p:oleObj>
              </mc:Choice>
              <mc:Fallback>
                <p:oleObj name="Equation" r:id="rId11" imgW="2882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75605" y="2806558"/>
                        <a:ext cx="6621462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709661"/>
              </p:ext>
            </p:extLst>
          </p:nvPr>
        </p:nvGraphicFramePr>
        <p:xfrm>
          <a:off x="2326700" y="3700601"/>
          <a:ext cx="58928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9" name="Equation" r:id="rId13" imgW="2565360" imgH="444240" progId="Equation.DSMT4">
                  <p:embed/>
                </p:oleObj>
              </mc:Choice>
              <mc:Fallback>
                <p:oleObj name="Equation" r:id="rId13" imgW="2565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26700" y="3700601"/>
                        <a:ext cx="5892800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346107" y="458917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803664"/>
              </p:ext>
            </p:extLst>
          </p:nvPr>
        </p:nvGraphicFramePr>
        <p:xfrm>
          <a:off x="2671995" y="4516566"/>
          <a:ext cx="2714341" cy="595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0" name="Equation" r:id="rId15" imgW="1041120" imgH="228600" progId="Equation.DSMT4">
                  <p:embed/>
                </p:oleObj>
              </mc:Choice>
              <mc:Fallback>
                <p:oleObj name="Equation" r:id="rId15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71995" y="4516566"/>
                        <a:ext cx="2714341" cy="595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379603" y="5084479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  </a:t>
            </a:r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的结果可知，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79095" y="5083858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所给级数的和函数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41050"/>
              </p:ext>
            </p:extLst>
          </p:nvPr>
        </p:nvGraphicFramePr>
        <p:xfrm>
          <a:off x="2126230" y="5490592"/>
          <a:ext cx="2852865" cy="110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1" name="Equation" r:id="rId17" imgW="1244520" imgH="482400" progId="Equation.DSMT4">
                  <p:embed/>
                </p:oleObj>
              </mc:Choice>
              <mc:Fallback>
                <p:oleObj name="Equation" r:id="rId17" imgW="1244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26230" y="5490592"/>
                        <a:ext cx="2852865" cy="110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  <p:bldP spid="14" grpId="0"/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8161" y="106845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对应齐次方程的特征方程为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612977"/>
              </p:ext>
            </p:extLst>
          </p:nvPr>
        </p:nvGraphicFramePr>
        <p:xfrm>
          <a:off x="5294726" y="1042296"/>
          <a:ext cx="1983861" cy="549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7"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4726" y="1042296"/>
                        <a:ext cx="1983861" cy="549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660746"/>
              </p:ext>
            </p:extLst>
          </p:nvPr>
        </p:nvGraphicFramePr>
        <p:xfrm>
          <a:off x="7278587" y="780735"/>
          <a:ext cx="3478531" cy="993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8" name="Equation" r:id="rId5" imgW="1511280" imgH="431640" progId="Equation.DSMT4">
                  <p:embed/>
                </p:oleObj>
              </mc:Choice>
              <mc:Fallback>
                <p:oleObj name="Equation" r:id="rId5" imgW="1511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78587" y="780735"/>
                        <a:ext cx="3478531" cy="993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52593" y="161134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齐次方程的通解为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637224"/>
              </p:ext>
            </p:extLst>
          </p:nvPr>
        </p:nvGraphicFramePr>
        <p:xfrm>
          <a:off x="3203779" y="1908320"/>
          <a:ext cx="5206118" cy="1113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9" name="Equation" r:id="rId7" imgW="2374560" imgH="507960" progId="Equation.DSMT4">
                  <p:embed/>
                </p:oleObj>
              </mc:Choice>
              <mc:Fallback>
                <p:oleObj name="Equation" r:id="rId7" imgW="2374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3779" y="1908320"/>
                        <a:ext cx="5206118" cy="1113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77885"/>
              </p:ext>
            </p:extLst>
          </p:nvPr>
        </p:nvGraphicFramePr>
        <p:xfrm>
          <a:off x="852593" y="2939299"/>
          <a:ext cx="5190309" cy="540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0" name="Equation" r:id="rId9" imgW="2197080" imgH="228600" progId="Equation.DSMT4">
                  <p:embed/>
                </p:oleObj>
              </mc:Choice>
              <mc:Fallback>
                <p:oleObj name="Equation" r:id="rId9" imgW="2197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2593" y="2939299"/>
                        <a:ext cx="5190309" cy="540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777718"/>
              </p:ext>
            </p:extLst>
          </p:nvPr>
        </p:nvGraphicFramePr>
        <p:xfrm>
          <a:off x="6190862" y="2750848"/>
          <a:ext cx="3380531" cy="948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1" name="Equation" r:id="rId11" imgW="1447560" imgH="406080" progId="Equation.DSMT4">
                  <p:embed/>
                </p:oleObj>
              </mc:Choice>
              <mc:Fallback>
                <p:oleObj name="Equation" r:id="rId11" imgW="1447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90862" y="2750848"/>
                        <a:ext cx="3380531" cy="948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70479" y="3483157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故非齐次方程的通解为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716690"/>
              </p:ext>
            </p:extLst>
          </p:nvPr>
        </p:nvGraphicFramePr>
        <p:xfrm>
          <a:off x="2627718" y="3794530"/>
          <a:ext cx="7126288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2" name="Equation" r:id="rId13" imgW="3251160" imgH="507960" progId="Equation.DSMT4">
                  <p:embed/>
                </p:oleObj>
              </mc:Choice>
              <mc:Fallback>
                <p:oleObj name="Equation" r:id="rId13" imgW="32511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27718" y="3794530"/>
                        <a:ext cx="7126288" cy="111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05691" y="48741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代入初始条件可得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6811"/>
              </p:ext>
            </p:extLst>
          </p:nvPr>
        </p:nvGraphicFramePr>
        <p:xfrm>
          <a:off x="3962937" y="4678536"/>
          <a:ext cx="2457826" cy="91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3" name="Equation" r:id="rId15" imgW="1091880" imgH="406080" progId="Equation.DSMT4">
                  <p:embed/>
                </p:oleObj>
              </mc:Choice>
              <mc:Fallback>
                <p:oleObj name="Equation" r:id="rId15" imgW="1091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62937" y="4678536"/>
                        <a:ext cx="2457826" cy="91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448630" y="492085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故所求级数的和为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48116"/>
              </p:ext>
            </p:extLst>
          </p:nvPr>
        </p:nvGraphicFramePr>
        <p:xfrm>
          <a:off x="2236060" y="5476589"/>
          <a:ext cx="46196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4" name="Equation" r:id="rId17" imgW="2108160" imgH="457200" progId="Equation.DSMT4">
                  <p:embed/>
                </p:oleObj>
              </mc:Choice>
              <mc:Fallback>
                <p:oleObj name="Equation" r:id="rId17" imgW="2108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36060" y="5476589"/>
                        <a:ext cx="4619625" cy="100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04"/>
              </p:ext>
            </p:extLst>
          </p:nvPr>
        </p:nvGraphicFramePr>
        <p:xfrm>
          <a:off x="7084201" y="5729068"/>
          <a:ext cx="2421676" cy="49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5" name="Equation" r:id="rId19" imgW="990360" imgH="203040" progId="Equation.DSMT4">
                  <p:embed/>
                </p:oleObj>
              </mc:Choice>
              <mc:Fallback>
                <p:oleObj name="Equation" r:id="rId19" imgW="990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84201" y="5729068"/>
                        <a:ext cx="2421676" cy="496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00289"/>
              </p:ext>
            </p:extLst>
          </p:nvPr>
        </p:nvGraphicFramePr>
        <p:xfrm>
          <a:off x="2180453" y="761494"/>
          <a:ext cx="7717080" cy="91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3" name="Equation" r:id="rId3" imgW="3377880" imgH="406080" progId="Equation.DSMT4">
                  <p:embed/>
                </p:oleObj>
              </mc:Choice>
              <mc:Fallback>
                <p:oleObj name="Equation" r:id="rId3" imgW="337788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453" y="761494"/>
                        <a:ext cx="7717080" cy="918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863779"/>
              </p:ext>
            </p:extLst>
          </p:nvPr>
        </p:nvGraphicFramePr>
        <p:xfrm>
          <a:off x="1673972" y="1525483"/>
          <a:ext cx="4989563" cy="98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4" name="Equation" r:id="rId5" imgW="2145960" imgH="431640" progId="Equation.DSMT4">
                  <p:embed/>
                </p:oleObj>
              </mc:Choice>
              <mc:Fallback>
                <p:oleObj name="Equation" r:id="rId5" imgW="214596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972" y="1525483"/>
                        <a:ext cx="4989563" cy="9803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100115"/>
              </p:ext>
            </p:extLst>
          </p:nvPr>
        </p:nvGraphicFramePr>
        <p:xfrm>
          <a:off x="3181591" y="2253597"/>
          <a:ext cx="4290483" cy="978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5" name="Equation" r:id="rId7" imgW="1892160" imgH="431640" progId="Equation.DSMT4">
                  <p:embed/>
                </p:oleObj>
              </mc:Choice>
              <mc:Fallback>
                <p:oleObj name="Equation" r:id="rId7" imgW="18921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591" y="2253597"/>
                        <a:ext cx="4290483" cy="9784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46472"/>
              </p:ext>
            </p:extLst>
          </p:nvPr>
        </p:nvGraphicFramePr>
        <p:xfrm>
          <a:off x="3098294" y="3226255"/>
          <a:ext cx="5881399" cy="50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6" name="Equation" r:id="rId9" imgW="2323800" imgH="203040" progId="Equation.DSMT4">
                  <p:embed/>
                </p:oleObj>
              </mc:Choice>
              <mc:Fallback>
                <p:oleObj name="Equation" r:id="rId9" imgW="2323800" imgH="203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294" y="3226255"/>
                        <a:ext cx="5881399" cy="5051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96204" y="2475758"/>
            <a:ext cx="1406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证明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96204" y="3183752"/>
            <a:ext cx="139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证明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3072" y="3748338"/>
            <a:ext cx="43349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并求出和函数的表达式．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49051" y="3826823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(2017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003250"/>
              </p:ext>
            </p:extLst>
          </p:nvPr>
        </p:nvGraphicFramePr>
        <p:xfrm>
          <a:off x="3922190" y="4146880"/>
          <a:ext cx="6733309" cy="8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7" name="Equation" r:id="rId11" imgW="3149280" imgH="406080" progId="Equation.DSMT4">
                  <p:embed/>
                </p:oleObj>
              </mc:Choice>
              <mc:Fallback>
                <p:oleObj name="Equation" r:id="rId11" imgW="3149280" imgH="4060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190" y="4146880"/>
                        <a:ext cx="6733309" cy="862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84802"/>
              </p:ext>
            </p:extLst>
          </p:nvPr>
        </p:nvGraphicFramePr>
        <p:xfrm>
          <a:off x="3269274" y="5042794"/>
          <a:ext cx="4698471" cy="5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8" name="Equation" r:id="rId13" imgW="1993680" imgH="228600" progId="Equation.DSMT4">
                  <p:embed/>
                </p:oleObj>
              </mc:Choice>
              <mc:Fallback>
                <p:oleObj name="Equation" r:id="rId13" imgW="199368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274" y="5042794"/>
                        <a:ext cx="4698471" cy="538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466901"/>
              </p:ext>
            </p:extLst>
          </p:nvPr>
        </p:nvGraphicFramePr>
        <p:xfrm>
          <a:off x="1639837" y="5614883"/>
          <a:ext cx="50863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9" name="Equation" r:id="rId15" imgW="2323800" imgH="444240" progId="Equation.DSMT4">
                  <p:embed/>
                </p:oleObj>
              </mc:Choice>
              <mc:Fallback>
                <p:oleObj name="Equation" r:id="rId15" imgW="2323800" imgH="4442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37" y="5614883"/>
                        <a:ext cx="5086350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090039" y="4378634"/>
            <a:ext cx="18678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由条件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,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1486173" y="5008930"/>
            <a:ext cx="19460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也就得到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65161" y="1005923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46300" y="44102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8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794526"/>
              </p:ext>
            </p:extLst>
          </p:nvPr>
        </p:nvGraphicFramePr>
        <p:xfrm>
          <a:off x="1575858" y="1219107"/>
          <a:ext cx="9040283" cy="103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0" name="Equation" r:id="rId4" imgW="3848040" imgH="444240" progId="Equation.DSMT4">
                  <p:embed/>
                </p:oleObj>
              </mc:Choice>
              <mc:Fallback>
                <p:oleObj name="Equation" r:id="rId4" imgW="384804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858" y="1219107"/>
                        <a:ext cx="9040283" cy="10355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731007"/>
              </p:ext>
            </p:extLst>
          </p:nvPr>
        </p:nvGraphicFramePr>
        <p:xfrm>
          <a:off x="3386979" y="2514025"/>
          <a:ext cx="5516680" cy="1015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1" name="Equation" r:id="rId6" imgW="2349360" imgH="431640" progId="Equation.DSMT4">
                  <p:embed/>
                </p:oleObj>
              </mc:Choice>
              <mc:Fallback>
                <p:oleObj name="Equation" r:id="rId6" imgW="23493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979" y="2514025"/>
                        <a:ext cx="5516680" cy="1015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889826"/>
              </p:ext>
            </p:extLst>
          </p:nvPr>
        </p:nvGraphicFramePr>
        <p:xfrm>
          <a:off x="1605468" y="3408608"/>
          <a:ext cx="907970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2" name="Equation" r:id="rId8" imgW="3987720" imgH="431640" progId="Equation.DSMT4">
                  <p:embed/>
                </p:oleObj>
              </mc:Choice>
              <mc:Fallback>
                <p:oleObj name="Equation" r:id="rId8" imgW="39877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468" y="3408608"/>
                        <a:ext cx="9079703" cy="976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697386"/>
              </p:ext>
            </p:extLst>
          </p:nvPr>
        </p:nvGraphicFramePr>
        <p:xfrm>
          <a:off x="1575858" y="4414616"/>
          <a:ext cx="7387944" cy="104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3" name="Equation" r:id="rId10" imgW="3174840" imgH="444240" progId="Equation.DSMT4">
                  <p:embed/>
                </p:oleObj>
              </mc:Choice>
              <mc:Fallback>
                <p:oleObj name="Equation" r:id="rId10" imgW="317484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858" y="4414616"/>
                        <a:ext cx="7387944" cy="1040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06189" y="2306166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也就得到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1762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2647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47867" y="5596537"/>
            <a:ext cx="3350312" cy="523221"/>
            <a:chOff x="988676" y="4927272"/>
            <a:chExt cx="3350312" cy="523221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9735872"/>
                </p:ext>
              </p:extLst>
            </p:nvPr>
          </p:nvGraphicFramePr>
          <p:xfrm>
            <a:off x="3225800" y="4986665"/>
            <a:ext cx="1113188" cy="463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4" name="Equation" r:id="rId12" imgW="419040" imgH="177480" progId="Equation.DSMT4">
                    <p:embed/>
                  </p:oleObj>
                </mc:Choice>
                <mc:Fallback>
                  <p:oleObj name="Equation" r:id="rId12" imgW="419040" imgH="17748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800" y="4986665"/>
                          <a:ext cx="1113188" cy="46382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88676" y="4927272"/>
              <a:ext cx="255693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所以收敛半径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596742"/>
              </p:ext>
            </p:extLst>
          </p:nvPr>
        </p:nvGraphicFramePr>
        <p:xfrm>
          <a:off x="4359387" y="889659"/>
          <a:ext cx="122713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2" name="Equation" r:id="rId3" imgW="571320" imgH="431640" progId="Equation.DSMT4">
                  <p:embed/>
                </p:oleObj>
              </mc:Choice>
              <mc:Fallback>
                <p:oleObj name="Equation" r:id="rId3" imgW="5713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387" y="889659"/>
                        <a:ext cx="1227138" cy="925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429210"/>
              </p:ext>
            </p:extLst>
          </p:nvPr>
        </p:nvGraphicFramePr>
        <p:xfrm>
          <a:off x="2830286" y="1641167"/>
          <a:ext cx="2756239" cy="96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3" name="Equation" r:id="rId5" imgW="1218960" imgH="431640" progId="Equation.DSMT4">
                  <p:embed/>
                </p:oleObj>
              </mc:Choice>
              <mc:Fallback>
                <p:oleObj name="Equation" r:id="rId5" imgW="121896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286" y="1641167"/>
                        <a:ext cx="2756239" cy="9664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750190"/>
              </p:ext>
            </p:extLst>
          </p:nvPr>
        </p:nvGraphicFramePr>
        <p:xfrm>
          <a:off x="1904185" y="2677512"/>
          <a:ext cx="8594308" cy="101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4" name="Equation" r:id="rId7" imgW="3644640" imgH="431640" progId="Equation.DSMT4">
                  <p:embed/>
                </p:oleObj>
              </mc:Choice>
              <mc:Fallback>
                <p:oleObj name="Equation" r:id="rId7" imgW="364464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185" y="2677512"/>
                        <a:ext cx="8594308" cy="10199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62905" y="1163192"/>
            <a:ext cx="25891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对于幂级数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05941" y="1094151"/>
            <a:ext cx="39101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由和函数的性质，可得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0423" y="2415902"/>
            <a:ext cx="1079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所以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,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075016"/>
              </p:ext>
            </p:extLst>
          </p:nvPr>
        </p:nvGraphicFramePr>
        <p:xfrm>
          <a:off x="3581901" y="3428072"/>
          <a:ext cx="4509529" cy="105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5" name="Equation" r:id="rId9" imgW="1854000" imgH="431640" progId="Equation.DSMT4">
                  <p:embed/>
                </p:oleObj>
              </mc:Choice>
              <mc:Fallback>
                <p:oleObj name="Equation" r:id="rId9" imgW="1854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901" y="3428072"/>
                        <a:ext cx="4509529" cy="1051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161870"/>
              </p:ext>
            </p:extLst>
          </p:nvPr>
        </p:nvGraphicFramePr>
        <p:xfrm>
          <a:off x="3456362" y="5274063"/>
          <a:ext cx="67913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6" name="Equation" r:id="rId11" imgW="2857320" imgH="431640" progId="Equation.DSMT4">
                  <p:embed/>
                </p:oleObj>
              </mc:Choice>
              <mc:Fallback>
                <p:oleObj name="Equation" r:id="rId11" imgW="285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362" y="5274063"/>
                        <a:ext cx="6791325" cy="1027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168579"/>
              </p:ext>
            </p:extLst>
          </p:nvPr>
        </p:nvGraphicFramePr>
        <p:xfrm>
          <a:off x="3456362" y="4330391"/>
          <a:ext cx="4760609" cy="105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7" name="Equation" r:id="rId13" imgW="1942920" imgH="431640" progId="Equation.DSMT4">
                  <p:embed/>
                </p:oleObj>
              </mc:Choice>
              <mc:Fallback>
                <p:oleObj name="Equation" r:id="rId13" imgW="1942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362" y="4330391"/>
                        <a:ext cx="4760609" cy="1059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4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609277"/>
              </p:ext>
            </p:extLst>
          </p:nvPr>
        </p:nvGraphicFramePr>
        <p:xfrm>
          <a:off x="4081777" y="1947046"/>
          <a:ext cx="5776808" cy="50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2" name="Equation" r:id="rId3" imgW="2286000" imgH="203040" progId="Equation.DSMT4">
                  <p:embed/>
                </p:oleObj>
              </mc:Choice>
              <mc:Fallback>
                <p:oleObj name="Equation" r:id="rId3" imgW="22860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777" y="1947046"/>
                        <a:ext cx="5776808" cy="504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614781"/>
              </p:ext>
            </p:extLst>
          </p:nvPr>
        </p:nvGraphicFramePr>
        <p:xfrm>
          <a:off x="4619131" y="2716616"/>
          <a:ext cx="4023541" cy="517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3" name="Equation" r:id="rId5" imgW="1549080" imgH="203040" progId="Equation.DSMT4">
                  <p:embed/>
                </p:oleObj>
              </mc:Choice>
              <mc:Fallback>
                <p:oleObj name="Equation" r:id="rId5" imgW="15490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131" y="2716616"/>
                        <a:ext cx="4023541" cy="517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53712"/>
              </p:ext>
            </p:extLst>
          </p:nvPr>
        </p:nvGraphicFramePr>
        <p:xfrm>
          <a:off x="2524409" y="3385415"/>
          <a:ext cx="2682920" cy="990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4" name="Equation" r:id="rId7" imgW="1130040" imgH="419040" progId="Equation.DSMT4">
                  <p:embed/>
                </p:oleObj>
              </mc:Choice>
              <mc:Fallback>
                <p:oleObj name="Equation" r:id="rId7" imgW="113004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409" y="3385415"/>
                        <a:ext cx="2682920" cy="990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885306"/>
              </p:ext>
            </p:extLst>
          </p:nvPr>
        </p:nvGraphicFramePr>
        <p:xfrm>
          <a:off x="2524409" y="4478565"/>
          <a:ext cx="2828522" cy="515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5" name="Equation" r:id="rId9" imgW="1244520" imgH="228600" progId="Equation.DSMT4">
                  <p:embed/>
                </p:oleObj>
              </mc:Choice>
              <mc:Fallback>
                <p:oleObj name="Equation" r:id="rId9" imgW="12445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409" y="4478565"/>
                        <a:ext cx="2828522" cy="515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51255"/>
              </p:ext>
            </p:extLst>
          </p:nvPr>
        </p:nvGraphicFramePr>
        <p:xfrm>
          <a:off x="5632838" y="4505879"/>
          <a:ext cx="1455942" cy="48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6" name="Equation" r:id="rId11" imgW="609480" imgH="215640" progId="Equation.DSMT4">
                  <p:embed/>
                </p:oleObj>
              </mc:Choice>
              <mc:Fallback>
                <p:oleObj name="Equation" r:id="rId11" imgW="60948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838" y="4505879"/>
                        <a:ext cx="1455942" cy="488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315824"/>
              </p:ext>
            </p:extLst>
          </p:nvPr>
        </p:nvGraphicFramePr>
        <p:xfrm>
          <a:off x="3684942" y="5007965"/>
          <a:ext cx="2103574" cy="99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7" name="Equation" r:id="rId13" imgW="888840" imgH="419040" progId="Equation.DSMT4">
                  <p:embed/>
                </p:oleObj>
              </mc:Choice>
              <mc:Fallback>
                <p:oleObj name="Equation" r:id="rId13" imgW="88884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942" y="5007965"/>
                        <a:ext cx="2103574" cy="991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60820" y="1422863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也就是有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76822" y="2690735"/>
            <a:ext cx="21423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解微分方程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60820" y="5242198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所以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,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7380" y="11929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证明级数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030819"/>
              </p:ext>
            </p:extLst>
          </p:nvPr>
        </p:nvGraphicFramePr>
        <p:xfrm>
          <a:off x="3449756" y="898896"/>
          <a:ext cx="7183409" cy="1041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8" name="Equation" r:id="rId3" imgW="3416040" imgH="495000" progId="Equation.DSMT4">
                  <p:embed/>
                </p:oleObj>
              </mc:Choice>
              <mc:Fallback>
                <p:oleObj name="Equation" r:id="rId3" imgW="34160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9756" y="898896"/>
                        <a:ext cx="7183409" cy="1041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60549" y="11835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444522"/>
              </p:ext>
            </p:extLst>
          </p:nvPr>
        </p:nvGraphicFramePr>
        <p:xfrm>
          <a:off x="1124922" y="1905119"/>
          <a:ext cx="6666550" cy="484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9" name="Equation" r:id="rId5" imgW="2971800" imgH="215640" progId="Equation.DSMT4">
                  <p:embed/>
                </p:oleObj>
              </mc:Choice>
              <mc:Fallback>
                <p:oleObj name="Equation" r:id="rId5" imgW="2971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4922" y="1905119"/>
                        <a:ext cx="6666550" cy="484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010670"/>
              </p:ext>
            </p:extLst>
          </p:nvPr>
        </p:nvGraphicFramePr>
        <p:xfrm>
          <a:off x="1664832" y="2372777"/>
          <a:ext cx="4733290" cy="92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0" name="Equation" r:id="rId7" imgW="2070000" imgH="406080" progId="Equation.DSMT4">
                  <p:embed/>
                </p:oleObj>
              </mc:Choice>
              <mc:Fallback>
                <p:oleObj name="Equation" r:id="rId7" imgW="2070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4832" y="2372777"/>
                        <a:ext cx="4733290" cy="92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434773"/>
              </p:ext>
            </p:extLst>
          </p:nvPr>
        </p:nvGraphicFramePr>
        <p:xfrm>
          <a:off x="1705200" y="3224102"/>
          <a:ext cx="412115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1" name="Equation" r:id="rId9" imgW="1701720" imgH="495000" progId="Equation.DSMT4">
                  <p:embed/>
                </p:oleObj>
              </mc:Choice>
              <mc:Fallback>
                <p:oleObj name="Equation" r:id="rId9" imgW="17017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5200" y="3224102"/>
                        <a:ext cx="4121150" cy="119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94773" y="35852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7122"/>
              </p:ext>
            </p:extLst>
          </p:nvPr>
        </p:nvGraphicFramePr>
        <p:xfrm>
          <a:off x="5905920" y="3161595"/>
          <a:ext cx="4275364" cy="1136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2" name="Equation" r:id="rId11" imgW="1815840" imgH="482400" progId="Equation.DSMT4">
                  <p:embed/>
                </p:oleObj>
              </mc:Choice>
              <mc:Fallback>
                <p:oleObj name="Equation" r:id="rId11" imgW="1815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05920" y="3161595"/>
                        <a:ext cx="4275364" cy="1136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86790"/>
              </p:ext>
            </p:extLst>
          </p:nvPr>
        </p:nvGraphicFramePr>
        <p:xfrm>
          <a:off x="1103867" y="4620995"/>
          <a:ext cx="1583444" cy="48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3" name="Equation" r:id="rId13" imgW="711000" imgH="215640" progId="Equation.DSMT4">
                  <p:embed/>
                </p:oleObj>
              </mc:Choice>
              <mc:Fallback>
                <p:oleObj name="Equation" r:id="rId13" imgW="711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3867" y="4620995"/>
                        <a:ext cx="1583444" cy="48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576451"/>
              </p:ext>
            </p:extLst>
          </p:nvPr>
        </p:nvGraphicFramePr>
        <p:xfrm>
          <a:off x="2806270" y="4351977"/>
          <a:ext cx="6464147" cy="98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4" name="Equation" r:id="rId15" imgW="2831760" imgH="431640" progId="Equation.DSMT4">
                  <p:embed/>
                </p:oleObj>
              </mc:Choice>
              <mc:Fallback>
                <p:oleObj name="Equation" r:id="rId15" imgW="2831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06270" y="4351977"/>
                        <a:ext cx="6464147" cy="98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178863" y="45065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554522"/>
              </p:ext>
            </p:extLst>
          </p:nvPr>
        </p:nvGraphicFramePr>
        <p:xfrm>
          <a:off x="1444183" y="5189431"/>
          <a:ext cx="2851289" cy="99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5" name="Equation" r:id="rId17" imgW="1231560" imgH="431640" progId="Equation.DSMT4">
                  <p:embed/>
                </p:oleObj>
              </mc:Choice>
              <mc:Fallback>
                <p:oleObj name="Equation" r:id="rId17" imgW="1231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44183" y="5189431"/>
                        <a:ext cx="2851289" cy="999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196378"/>
              </p:ext>
            </p:extLst>
          </p:nvPr>
        </p:nvGraphicFramePr>
        <p:xfrm>
          <a:off x="4458197" y="5190314"/>
          <a:ext cx="38798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6" name="Equation" r:id="rId19" imgW="1676160" imgH="431640" progId="Equation.DSMT4">
                  <p:embed/>
                </p:oleObj>
              </mc:Choice>
              <mc:Fallback>
                <p:oleObj name="Equation" r:id="rId19" imgW="1676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58197" y="5190314"/>
                        <a:ext cx="3879850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81891" y="597319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228273"/>
              </p:ext>
            </p:extLst>
          </p:nvPr>
        </p:nvGraphicFramePr>
        <p:xfrm>
          <a:off x="1360100" y="1673541"/>
          <a:ext cx="3732170" cy="492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16" name="Equation" r:id="rId3" imgW="1536480" imgH="203040" progId="Equation.DSMT4">
                  <p:embed/>
                </p:oleObj>
              </mc:Choice>
              <mc:Fallback>
                <p:oleObj name="Equation" r:id="rId3" imgW="1536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0100" y="1673541"/>
                        <a:ext cx="3732170" cy="492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495984"/>
              </p:ext>
            </p:extLst>
          </p:nvPr>
        </p:nvGraphicFramePr>
        <p:xfrm>
          <a:off x="5031310" y="1415678"/>
          <a:ext cx="531018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17" name="Equation" r:id="rId5" imgW="2209680" imgH="431640" progId="Equation.DSMT4">
                  <p:embed/>
                </p:oleObj>
              </mc:Choice>
              <mc:Fallback>
                <p:oleObj name="Equation" r:id="rId5" imgW="2209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1310" y="1415678"/>
                        <a:ext cx="5310187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119758"/>
              </p:ext>
            </p:extLst>
          </p:nvPr>
        </p:nvGraphicFramePr>
        <p:xfrm>
          <a:off x="2089013" y="2267345"/>
          <a:ext cx="378301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18" name="Equation" r:id="rId7" imgW="1574640" imgH="431640" progId="Equation.DSMT4">
                  <p:embed/>
                </p:oleObj>
              </mc:Choice>
              <mc:Fallback>
                <p:oleObj name="Equation" r:id="rId7" imgW="1574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9013" y="2267345"/>
                        <a:ext cx="3783012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011000"/>
              </p:ext>
            </p:extLst>
          </p:nvPr>
        </p:nvGraphicFramePr>
        <p:xfrm>
          <a:off x="1299140" y="3092975"/>
          <a:ext cx="56149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19" name="Equation" r:id="rId9" imgW="2336760" imgH="431640" progId="Equation.DSMT4">
                  <p:embed/>
                </p:oleObj>
              </mc:Choice>
              <mc:Fallback>
                <p:oleObj name="Equation" r:id="rId9" imgW="2336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9140" y="3092975"/>
                        <a:ext cx="5614988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213725"/>
              </p:ext>
            </p:extLst>
          </p:nvPr>
        </p:nvGraphicFramePr>
        <p:xfrm>
          <a:off x="6914128" y="3137628"/>
          <a:ext cx="45751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20" name="Equation" r:id="rId11" imgW="1904760" imgH="431640" progId="Equation.DSMT4">
                  <p:embed/>
                </p:oleObj>
              </mc:Choice>
              <mc:Fallback>
                <p:oleObj name="Equation" r:id="rId11" imgW="1904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14128" y="3137628"/>
                        <a:ext cx="4575175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278374"/>
              </p:ext>
            </p:extLst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21" name="Equation" r:id="rId13" imgW="914400" imgH="203040" progId="Equation.DSMT4">
                  <p:embed/>
                </p:oleObj>
              </mc:Choice>
              <mc:Fallback>
                <p:oleObj name="Equation" r:id="rId13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62803"/>
              </p:ext>
            </p:extLst>
          </p:nvPr>
        </p:nvGraphicFramePr>
        <p:xfrm>
          <a:off x="1279479" y="4158275"/>
          <a:ext cx="87566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22" name="Equation" r:id="rId15" imgW="3644640" imgH="431640" progId="Equation.DSMT4">
                  <p:embed/>
                </p:oleObj>
              </mc:Choice>
              <mc:Fallback>
                <p:oleObj name="Equation" r:id="rId15" imgW="3644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9479" y="4158275"/>
                        <a:ext cx="8756650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84610"/>
              </p:ext>
            </p:extLst>
          </p:nvPr>
        </p:nvGraphicFramePr>
        <p:xfrm>
          <a:off x="1299140" y="5137589"/>
          <a:ext cx="65293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23" name="Equation" r:id="rId17" imgW="2717640" imgH="431640" progId="Equation.DSMT4">
                  <p:embed/>
                </p:oleObj>
              </mc:Choice>
              <mc:Fallback>
                <p:oleObj name="Equation" r:id="rId17" imgW="2717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99140" y="5137589"/>
                        <a:ext cx="6529388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1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3506" y="112949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注意到，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724345"/>
              </p:ext>
            </p:extLst>
          </p:nvPr>
        </p:nvGraphicFramePr>
        <p:xfrm>
          <a:off x="2369772" y="836610"/>
          <a:ext cx="2699580" cy="99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54" name="Equation" r:id="rId3" imgW="1269720" imgH="469800" progId="Equation.DSMT4">
                  <p:embed/>
                </p:oleObj>
              </mc:Choice>
              <mc:Fallback>
                <p:oleObj name="Equation" r:id="rId3" imgW="1269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772" y="836610"/>
                        <a:ext cx="2699580" cy="99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202772" y="107728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843321"/>
              </p:ext>
            </p:extLst>
          </p:nvPr>
        </p:nvGraphicFramePr>
        <p:xfrm>
          <a:off x="1149531" y="1765852"/>
          <a:ext cx="72009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55" name="Equation" r:id="rId5" imgW="2997000" imgH="482400" progId="Equation.DSMT4">
                  <p:embed/>
                </p:oleObj>
              </mc:Choice>
              <mc:Fallback>
                <p:oleObj name="Equation" r:id="rId5" imgW="2997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9531" y="1765852"/>
                        <a:ext cx="7200900" cy="115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474445"/>
              </p:ext>
            </p:extLst>
          </p:nvPr>
        </p:nvGraphicFramePr>
        <p:xfrm>
          <a:off x="8350431" y="1904377"/>
          <a:ext cx="992052" cy="88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56" name="Equation" r:id="rId7" imgW="457200" imgH="406080" progId="Equation.DSMT4">
                  <p:embed/>
                </p:oleObj>
              </mc:Choice>
              <mc:Fallback>
                <p:oleObj name="Equation" r:id="rId7" imgW="457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50431" y="1904377"/>
                        <a:ext cx="992052" cy="881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20198"/>
              </p:ext>
            </p:extLst>
          </p:nvPr>
        </p:nvGraphicFramePr>
        <p:xfrm>
          <a:off x="1172011" y="3240095"/>
          <a:ext cx="3454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57" name="Equation" r:id="rId9" imgW="1422360" imgH="203040" progId="Equation.DSMT4">
                  <p:embed/>
                </p:oleObj>
              </mc:Choice>
              <mc:Fallback>
                <p:oleObj name="Equation" r:id="rId9" imgW="1422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72011" y="3240095"/>
                        <a:ext cx="3454400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03506" y="270808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880085"/>
              </p:ext>
            </p:extLst>
          </p:nvPr>
        </p:nvGraphicFramePr>
        <p:xfrm>
          <a:off x="4604846" y="3019433"/>
          <a:ext cx="35560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58" name="Equation" r:id="rId11" imgW="1638000" imgH="431640" progId="Equation.DSMT4">
                  <p:embed/>
                </p:oleObj>
              </mc:Choice>
              <mc:Fallback>
                <p:oleObj name="Equation" r:id="rId11" imgW="1638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04846" y="3019433"/>
                        <a:ext cx="3556000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84016"/>
              </p:ext>
            </p:extLst>
          </p:nvPr>
        </p:nvGraphicFramePr>
        <p:xfrm>
          <a:off x="8102375" y="2998630"/>
          <a:ext cx="16811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59" name="Equation" r:id="rId13" imgW="774360" imgH="431640" progId="Equation.DSMT4">
                  <p:embed/>
                </p:oleObj>
              </mc:Choice>
              <mc:Fallback>
                <p:oleObj name="Equation" r:id="rId13" imgW="774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02375" y="2998630"/>
                        <a:ext cx="1681162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131689"/>
              </p:ext>
            </p:extLst>
          </p:nvPr>
        </p:nvGraphicFramePr>
        <p:xfrm>
          <a:off x="9678487" y="2998630"/>
          <a:ext cx="727329" cy="89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60" name="Equation" r:id="rId15" imgW="330120" imgH="406080" progId="Equation.DSMT4">
                  <p:embed/>
                </p:oleObj>
              </mc:Choice>
              <mc:Fallback>
                <p:oleObj name="Equation" r:id="rId15" imgW="330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678487" y="2998630"/>
                        <a:ext cx="727329" cy="89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60210" y="406089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73668" y="3888688"/>
            <a:ext cx="7353417" cy="935038"/>
            <a:chOff x="1773668" y="3670691"/>
            <a:chExt cx="7353417" cy="935038"/>
          </a:xfrm>
        </p:grpSpPr>
        <p:sp>
          <p:nvSpPr>
            <p:cNvPr id="13" name="文本框 12"/>
            <p:cNvSpPr txBox="1"/>
            <p:nvPr/>
          </p:nvSpPr>
          <p:spPr>
            <a:xfrm>
              <a:off x="1773668" y="3859465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设幂级数</a:t>
              </a:r>
              <a:endParaRPr lang="zh-CN" altLang="en-US" sz="2800" b="1" dirty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9172731"/>
                </p:ext>
              </p:extLst>
            </p:nvPr>
          </p:nvGraphicFramePr>
          <p:xfrm>
            <a:off x="3525346" y="3670691"/>
            <a:ext cx="2857500" cy="935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61" name="Equation" r:id="rId17" imgW="1358640" imgH="444240" progId="Equation.DSMT4">
                    <p:embed/>
                  </p:oleObj>
                </mc:Choice>
                <mc:Fallback>
                  <p:oleObj name="Equation" r:id="rId17" imgW="135864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525346" y="3670691"/>
                          <a:ext cx="2857500" cy="935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5059280"/>
                </p:ext>
              </p:extLst>
            </p:nvPr>
          </p:nvGraphicFramePr>
          <p:xfrm>
            <a:off x="6469610" y="3893735"/>
            <a:ext cx="265747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62" name="Equation" r:id="rId19" imgW="1143000" imgH="215640" progId="Equation.DSMT4">
                    <p:embed/>
                  </p:oleObj>
                </mc:Choice>
                <mc:Fallback>
                  <p:oleObj name="Equation" r:id="rId19" imgW="11430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9610" y="3893735"/>
                          <a:ext cx="2657475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903506" y="4787708"/>
            <a:ext cx="43042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求该幂级数的收敛域，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03506" y="5298910"/>
            <a:ext cx="9293894" cy="980073"/>
            <a:chOff x="975947" y="5128949"/>
            <a:chExt cx="9293894" cy="980073"/>
          </a:xfrm>
        </p:grpSpPr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975947" y="5308380"/>
              <a:ext cx="13938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证明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5934908" y="5308380"/>
              <a:ext cx="433493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并求出和函数的表达式．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7194129"/>
                </p:ext>
              </p:extLst>
            </p:nvPr>
          </p:nvGraphicFramePr>
          <p:xfrm>
            <a:off x="2288153" y="5128949"/>
            <a:ext cx="3545561" cy="9800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963" name="Equation" r:id="rId21" imgW="1562040" imgH="431640" progId="Equation.DSMT4">
                    <p:embed/>
                  </p:oleObj>
                </mc:Choice>
                <mc:Fallback>
                  <p:oleObj name="Equation" r:id="rId21" imgW="156204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88153" y="5128949"/>
                          <a:ext cx="3545561" cy="9800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405739" y="1302196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正数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称为幂级数的</a:t>
            </a:r>
            <a:r>
              <a:rPr lang="zh-CN" altLang="en-US" b="1" u="sng" dirty="0">
                <a:solidFill>
                  <a:srgbClr val="0000FF"/>
                </a:solidFill>
                <a:ea typeface="宋体" panose="02010600030101010101" pitchFamily="2" charset="-122"/>
              </a:rPr>
              <a:t>收敛半径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349295" y="2486658"/>
            <a:ext cx="22356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Abel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定理，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798945"/>
              </p:ext>
            </p:extLst>
          </p:nvPr>
        </p:nvGraphicFramePr>
        <p:xfrm>
          <a:off x="4486717" y="4263218"/>
          <a:ext cx="977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7" name="公式" r:id="rId4" imgW="977476" imgH="393529" progId="Equation.3">
                  <p:embed/>
                </p:oleObj>
              </mc:Choice>
              <mc:Fallback>
                <p:oleObj name="公式" r:id="rId4" imgW="97747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717" y="4263218"/>
                        <a:ext cx="9779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068042"/>
              </p:ext>
            </p:extLst>
          </p:nvPr>
        </p:nvGraphicFramePr>
        <p:xfrm>
          <a:off x="4327967" y="3098096"/>
          <a:ext cx="1295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8" name="公式" r:id="rId6" imgW="1294838" imgH="406224" progId="Equation.3">
                  <p:embed/>
                </p:oleObj>
              </mc:Choice>
              <mc:Fallback>
                <p:oleObj name="公式" r:id="rId6" imgW="129483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967" y="3098096"/>
                        <a:ext cx="12954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80454"/>
              </p:ext>
            </p:extLst>
          </p:nvPr>
        </p:nvGraphicFramePr>
        <p:xfrm>
          <a:off x="5994864" y="3128722"/>
          <a:ext cx="1320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9" name="公式" r:id="rId8" imgW="1320227" imgH="406224" progId="Equation.3">
                  <p:embed/>
                </p:oleObj>
              </mc:Choice>
              <mc:Fallback>
                <p:oleObj name="公式" r:id="rId8" imgW="132022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864" y="3128722"/>
                        <a:ext cx="13208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279399"/>
              </p:ext>
            </p:extLst>
          </p:nvPr>
        </p:nvGraphicFramePr>
        <p:xfrm>
          <a:off x="7600039" y="3113856"/>
          <a:ext cx="12827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0" name="公式" r:id="rId10" imgW="1282700" imgH="406400" progId="Equation.3">
                  <p:embed/>
                </p:oleObj>
              </mc:Choice>
              <mc:Fallback>
                <p:oleObj name="公式" r:id="rId10" imgW="1282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039" y="3113856"/>
                        <a:ext cx="12827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384867" y="3603553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规定</a:t>
            </a:r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079226"/>
              </p:ext>
            </p:extLst>
          </p:nvPr>
        </p:nvGraphicFramePr>
        <p:xfrm>
          <a:off x="4458721" y="5346439"/>
          <a:ext cx="1295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1" name="公式" r:id="rId12" imgW="1295400" imgH="393700" progId="Equation.3">
                  <p:embed/>
                </p:oleObj>
              </mc:Choice>
              <mc:Fallback>
                <p:oleObj name="公式" r:id="rId12" imgW="1295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721" y="5346439"/>
                        <a:ext cx="1295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2400300" y="580891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607330" y="5870376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如何求幂级数的收敛半径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?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090807"/>
              </p:ext>
            </p:extLst>
          </p:nvPr>
        </p:nvGraphicFramePr>
        <p:xfrm>
          <a:off x="2679231" y="3157234"/>
          <a:ext cx="1320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2" name="公式" r:id="rId14" imgW="1320227" imgH="406224" progId="Equation.3">
                  <p:embed/>
                </p:oleObj>
              </mc:Choice>
              <mc:Fallback>
                <p:oleObj name="公式" r:id="rId14" imgW="132022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231" y="3157234"/>
                        <a:ext cx="13208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706720" y="4780466"/>
            <a:ext cx="4577737" cy="529908"/>
            <a:chOff x="3727451" y="4045278"/>
            <a:chExt cx="4577737" cy="529908"/>
          </a:xfrm>
        </p:grpSpPr>
        <p:sp>
          <p:nvSpPr>
            <p:cNvPr id="2" name="Rectangle 212"/>
            <p:cNvSpPr>
              <a:spLocks noChangeArrowheads="1"/>
            </p:cNvSpPr>
            <p:nvPr/>
          </p:nvSpPr>
          <p:spPr bwMode="auto">
            <a:xfrm>
              <a:off x="3727451" y="4051966"/>
              <a:ext cx="288253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幂级数对一切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8240874"/>
                </p:ext>
              </p:extLst>
            </p:nvPr>
          </p:nvGraphicFramePr>
          <p:xfrm>
            <a:off x="6495257" y="4211639"/>
            <a:ext cx="266700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23" name="Equation" r:id="rId16" imgW="266469" imgH="253780" progId="Equation.DSMT4">
                    <p:embed/>
                  </p:oleObj>
                </mc:Choice>
                <mc:Fallback>
                  <p:oleObj name="Equation" r:id="rId16" imgW="266469" imgH="253780" progId="Equation.DSMT4">
                    <p:embed/>
                    <p:pic>
                      <p:nvPicPr>
                        <p:cNvPr id="0" name="Object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5257" y="4211639"/>
                          <a:ext cx="266700" cy="257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213"/>
            <p:cNvSpPr>
              <a:spLocks noChangeArrowheads="1"/>
            </p:cNvSpPr>
            <p:nvPr/>
          </p:nvSpPr>
          <p:spPr bwMode="auto">
            <a:xfrm>
              <a:off x="6728937" y="4045278"/>
              <a:ext cx="157625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都收敛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74596" y="1893735"/>
            <a:ext cx="5091356" cy="538939"/>
            <a:chOff x="2456906" y="1241590"/>
            <a:chExt cx="5091356" cy="538939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4415902"/>
                </p:ext>
              </p:extLst>
            </p:nvPr>
          </p:nvGraphicFramePr>
          <p:xfrm>
            <a:off x="2456906" y="1279555"/>
            <a:ext cx="3418408" cy="500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24" name="Equation" r:id="rId18" imgW="1473120" imgH="215640" progId="Equation.DSMT4">
                    <p:embed/>
                  </p:oleObj>
                </mc:Choice>
                <mc:Fallback>
                  <p:oleObj name="Equation" r:id="rId18" imgW="147312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456906" y="1279555"/>
                          <a:ext cx="3418408" cy="5009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5824713" y="1241590"/>
              <a:ext cx="17235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u="sng" dirty="0">
                  <a:solidFill>
                    <a:srgbClr val="0000FF"/>
                  </a:solidFill>
                </a:rPr>
                <a:t>收敛</a:t>
              </a:r>
              <a:r>
                <a:rPr lang="zh-CN" altLang="en-US" sz="2800" b="1" u="sng" dirty="0" smtClean="0">
                  <a:solidFill>
                    <a:srgbClr val="0000FF"/>
                  </a:solidFill>
                </a:rPr>
                <a:t>区间</a:t>
              </a:r>
              <a:r>
                <a:rPr lang="en-US" altLang="zh-CN" sz="2800" b="1" dirty="0" smtClean="0">
                  <a:solidFill>
                    <a:srgbClr val="0000FF"/>
                  </a:solidFill>
                </a:rPr>
                <a:t>.</a:t>
              </a:r>
              <a:endParaRPr lang="zh-CN" altLang="en-US" sz="2800" dirty="0"/>
            </a:p>
          </p:txBody>
        </p:sp>
      </p:grp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601273" y="2518991"/>
            <a:ext cx="48126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幂级数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收敛</a:t>
            </a:r>
            <a:r>
              <a:rPr lang="zh-CN" altLang="en-US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域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有如下形式：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953644" y="4171747"/>
            <a:ext cx="2578012" cy="523220"/>
            <a:chOff x="5703428" y="3779959"/>
            <a:chExt cx="2578012" cy="523220"/>
          </a:xfrm>
        </p:grpSpPr>
        <p:sp>
          <p:nvSpPr>
            <p:cNvPr id="8" name="Rectangle 226"/>
            <p:cNvSpPr>
              <a:spLocks noChangeArrowheads="1"/>
            </p:cNvSpPr>
            <p:nvPr/>
          </p:nvSpPr>
          <p:spPr bwMode="auto">
            <a:xfrm>
              <a:off x="5703428" y="3779959"/>
              <a:ext cx="16285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收敛区间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5661171"/>
                </p:ext>
              </p:extLst>
            </p:nvPr>
          </p:nvGraphicFramePr>
          <p:xfrm>
            <a:off x="7295101" y="3801424"/>
            <a:ext cx="986339" cy="4680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25" name="Equation" r:id="rId20" imgW="406080" imgH="190440" progId="Equation.DSMT4">
                    <p:embed/>
                  </p:oleObj>
                </mc:Choice>
                <mc:Fallback>
                  <p:oleObj name="Equation" r:id="rId20" imgW="406080" imgH="190440" progId="Equation.DSMT4">
                    <p:embed/>
                    <p:pic>
                      <p:nvPicPr>
                        <p:cNvPr id="0" name="Object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5101" y="3801424"/>
                          <a:ext cx="986339" cy="4680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3706720" y="3599446"/>
            <a:ext cx="4986550" cy="523578"/>
            <a:chOff x="3669770" y="3224849"/>
            <a:chExt cx="4986550" cy="523578"/>
          </a:xfrm>
        </p:grpSpPr>
        <p:sp>
          <p:nvSpPr>
            <p:cNvPr id="12" name="Rectangle 229"/>
            <p:cNvSpPr>
              <a:spLocks noChangeArrowheads="1"/>
            </p:cNvSpPr>
            <p:nvPr/>
          </p:nvSpPr>
          <p:spPr bwMode="auto">
            <a:xfrm>
              <a:off x="3669770" y="3225207"/>
              <a:ext cx="26426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幂级数只在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8267036"/>
                </p:ext>
              </p:extLst>
            </p:nvPr>
          </p:nvGraphicFramePr>
          <p:xfrm>
            <a:off x="6159895" y="3303791"/>
            <a:ext cx="847725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26" name="Equation" r:id="rId22" imgW="850531" imgH="330057" progId="Equation.DSMT4">
                    <p:embed/>
                  </p:oleObj>
                </mc:Choice>
                <mc:Fallback>
                  <p:oleObj name="Equation" r:id="rId22" imgW="850531" imgH="330057" progId="Equation.DSMT4">
                    <p:embed/>
                    <p:pic>
                      <p:nvPicPr>
                        <p:cNvPr id="0" name="Object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9895" y="3303791"/>
                          <a:ext cx="847725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230"/>
            <p:cNvSpPr>
              <a:spLocks noChangeArrowheads="1"/>
            </p:cNvSpPr>
            <p:nvPr/>
          </p:nvSpPr>
          <p:spPr bwMode="auto">
            <a:xfrm>
              <a:off x="7132320" y="3224849"/>
              <a:ext cx="1524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处收敛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53644" y="5352799"/>
            <a:ext cx="3091977" cy="523220"/>
            <a:chOff x="5981292" y="5061057"/>
            <a:chExt cx="3091977" cy="523220"/>
          </a:xfrm>
        </p:grpSpPr>
        <p:sp>
          <p:nvSpPr>
            <p:cNvPr id="17" name="Rectangle 232"/>
            <p:cNvSpPr>
              <a:spLocks noChangeArrowheads="1"/>
            </p:cNvSpPr>
            <p:nvPr/>
          </p:nvSpPr>
          <p:spPr bwMode="auto">
            <a:xfrm>
              <a:off x="5981292" y="5061057"/>
              <a:ext cx="16894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收敛区间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9735933"/>
                </p:ext>
              </p:extLst>
            </p:nvPr>
          </p:nvGraphicFramePr>
          <p:xfrm>
            <a:off x="7550941" y="5090688"/>
            <a:ext cx="1522328" cy="481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27" name="Equation" r:id="rId24" imgW="647640" imgH="203040" progId="Equation.DSMT4">
                    <p:embed/>
                  </p:oleObj>
                </mc:Choice>
                <mc:Fallback>
                  <p:oleObj name="Equation" r:id="rId24" imgW="647640" imgH="203040" progId="Equation.DSMT4">
                    <p:embed/>
                    <p:pic>
                      <p:nvPicPr>
                        <p:cNvPr id="0" name="Object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0941" y="5090688"/>
                          <a:ext cx="1522328" cy="48132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582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8" grpId="0" autoUpdateAnimBg="0"/>
      <p:bldP spid="46092" grpId="0" autoUpdateAnimBg="0"/>
      <p:bldP spid="46093" grpId="0" autoUpdateAnimBg="0"/>
      <p:bldP spid="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1252213" y="1123406"/>
            <a:ext cx="9581250" cy="3323133"/>
            <a:chOff x="469" y="480"/>
            <a:chExt cx="5341" cy="4118"/>
          </a:xfrm>
        </p:grpSpPr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378256" y="4640722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73435"/>
              </p:ext>
            </p:extLst>
          </p:nvPr>
        </p:nvGraphicFramePr>
        <p:xfrm>
          <a:off x="3530511" y="4452643"/>
          <a:ext cx="63992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8" name="Equation" r:id="rId4" imgW="6273800" imgH="952500" progId="Equation.DSMT4">
                  <p:embed/>
                </p:oleObj>
              </mc:Choice>
              <mc:Fallback>
                <p:oleObj name="Equation" r:id="rId4" imgW="62738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511" y="4452643"/>
                        <a:ext cx="63992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481750"/>
              </p:ext>
            </p:extLst>
          </p:nvPr>
        </p:nvGraphicFramePr>
        <p:xfrm>
          <a:off x="3059065" y="5411247"/>
          <a:ext cx="19812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9" name="公式" r:id="rId6" imgW="1981200" imgH="1193800" progId="Equation.3">
                  <p:embed/>
                </p:oleObj>
              </mc:Choice>
              <mc:Fallback>
                <p:oleObj name="公式" r:id="rId6" imgW="19812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065" y="5411247"/>
                        <a:ext cx="19812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295627"/>
              </p:ext>
            </p:extLst>
          </p:nvPr>
        </p:nvGraphicFramePr>
        <p:xfrm>
          <a:off x="5089525" y="5493798"/>
          <a:ext cx="20066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0" name="公式" r:id="rId8" imgW="2006600" imgH="1028700" progId="Equation.3">
                  <p:embed/>
                </p:oleObj>
              </mc:Choice>
              <mc:Fallback>
                <p:oleObj name="公式" r:id="rId8" imgW="20066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5493798"/>
                        <a:ext cx="20066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306937"/>
              </p:ext>
            </p:extLst>
          </p:nvPr>
        </p:nvGraphicFramePr>
        <p:xfrm>
          <a:off x="7145385" y="5731268"/>
          <a:ext cx="10287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1" name="公式" r:id="rId10" imgW="1028254" imgH="482391" progId="Equation.3">
                  <p:embed/>
                </p:oleObj>
              </mc:Choice>
              <mc:Fallback>
                <p:oleObj name="公式" r:id="rId10" imgW="1028254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385" y="5731268"/>
                        <a:ext cx="10287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057435"/>
              </p:ext>
            </p:extLst>
          </p:nvPr>
        </p:nvGraphicFramePr>
        <p:xfrm>
          <a:off x="4800190" y="1280940"/>
          <a:ext cx="1133652" cy="898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2" name="Equation" r:id="rId12" imgW="1282700" imgH="1016000" progId="Equation.DSMT4">
                  <p:embed/>
                </p:oleObj>
              </mc:Choice>
              <mc:Fallback>
                <p:oleObj name="Equation" r:id="rId12" imgW="1282700" imgH="1016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190" y="1280940"/>
                        <a:ext cx="1133652" cy="8985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266749"/>
              </p:ext>
            </p:extLst>
          </p:nvPr>
        </p:nvGraphicFramePr>
        <p:xfrm>
          <a:off x="7809803" y="1492419"/>
          <a:ext cx="1000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3" name="Equation" r:id="rId14" imgW="1002865" imgH="457002" progId="Equation.DSMT4">
                  <p:embed/>
                </p:oleObj>
              </mc:Choice>
              <mc:Fallback>
                <p:oleObj name="Equation" r:id="rId14" imgW="1002865" imgH="45700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803" y="1492419"/>
                        <a:ext cx="10001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1773750" y="1485547"/>
            <a:ext cx="342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定理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如果幂级数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5814824" y="1459409"/>
            <a:ext cx="22906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的所有系数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282197"/>
              </p:ext>
            </p:extLst>
          </p:nvPr>
        </p:nvGraphicFramePr>
        <p:xfrm>
          <a:off x="2483628" y="2836852"/>
          <a:ext cx="3759200" cy="98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4" name="Equation" r:id="rId16" imgW="1650960" imgH="431640" progId="Equation.DSMT4">
                  <p:embed/>
                </p:oleObj>
              </mc:Choice>
              <mc:Fallback>
                <p:oleObj name="Equation" r:id="rId16" imgW="165096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628" y="2836852"/>
                        <a:ext cx="3759200" cy="986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400583"/>
              </p:ext>
            </p:extLst>
          </p:nvPr>
        </p:nvGraphicFramePr>
        <p:xfrm>
          <a:off x="1868433" y="1897612"/>
          <a:ext cx="5863515" cy="1213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5" name="Equation" r:id="rId18" imgW="2336760" imgH="482400" progId="Equation.DSMT4">
                  <p:embed/>
                </p:oleObj>
              </mc:Choice>
              <mc:Fallback>
                <p:oleObj name="Equation" r:id="rId18" imgW="2336760" imgH="4824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33" y="1897612"/>
                        <a:ext cx="5863515" cy="1213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346632"/>
              </p:ext>
            </p:extLst>
          </p:nvPr>
        </p:nvGraphicFramePr>
        <p:xfrm>
          <a:off x="2483628" y="3727700"/>
          <a:ext cx="2511715" cy="50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6" name="Equation" r:id="rId20" imgW="1066680" imgH="215640" progId="Equation.DSMT4">
                  <p:embed/>
                </p:oleObj>
              </mc:Choice>
              <mc:Fallback>
                <p:oleObj name="Equation" r:id="rId20" imgW="1066680" imgH="215640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628" y="3727700"/>
                        <a:ext cx="2511715" cy="506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702424"/>
              </p:ext>
            </p:extLst>
          </p:nvPr>
        </p:nvGraphicFramePr>
        <p:xfrm>
          <a:off x="5043251" y="3747519"/>
          <a:ext cx="1071562" cy="443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7" name="Equation" r:id="rId22" imgW="431640" imgH="177480" progId="Equation.DSMT4">
                  <p:embed/>
                </p:oleObj>
              </mc:Choice>
              <mc:Fallback>
                <p:oleObj name="Equation" r:id="rId22" imgW="431640" imgH="17748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251" y="3747519"/>
                        <a:ext cx="1071562" cy="443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655829"/>
              </p:ext>
            </p:extLst>
          </p:nvPr>
        </p:nvGraphicFramePr>
        <p:xfrm>
          <a:off x="6335801" y="3059483"/>
          <a:ext cx="2384205" cy="51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8" name="Equation" r:id="rId24" imgW="1015920" imgH="215640" progId="Equation.DSMT4">
                  <p:embed/>
                </p:oleObj>
              </mc:Choice>
              <mc:Fallback>
                <p:oleObj name="Equation" r:id="rId24" imgW="1015920" imgH="21564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801" y="3059483"/>
                        <a:ext cx="2384205" cy="5119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7434"/>
              </p:ext>
            </p:extLst>
          </p:nvPr>
        </p:nvGraphicFramePr>
        <p:xfrm>
          <a:off x="8812979" y="3088912"/>
          <a:ext cx="1374562" cy="45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9" name="Equation" r:id="rId26" imgW="571320" imgH="190440" progId="Equation.DSMT4">
                  <p:embed/>
                </p:oleObj>
              </mc:Choice>
              <mc:Fallback>
                <p:oleObj name="Equation" r:id="rId26" imgW="571320" imgH="190440" progId="Equation.DSMT4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2979" y="3088912"/>
                        <a:ext cx="1374562" cy="453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909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382627"/>
              </p:ext>
            </p:extLst>
          </p:nvPr>
        </p:nvGraphicFramePr>
        <p:xfrm>
          <a:off x="2438400" y="1307482"/>
          <a:ext cx="55514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" name="公式" r:id="rId4" imgW="5549900" imgH="1066800" progId="Equation.3">
                  <p:embed/>
                </p:oleObj>
              </mc:Choice>
              <mc:Fallback>
                <p:oleObj name="公式" r:id="rId4" imgW="55499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07482"/>
                        <a:ext cx="55514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387600" y="2406582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比值判别法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16015"/>
              </p:ext>
            </p:extLst>
          </p:nvPr>
        </p:nvGraphicFramePr>
        <p:xfrm>
          <a:off x="5029200" y="2188176"/>
          <a:ext cx="2032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" name="公式" r:id="rId7" imgW="2032000" imgH="965200" progId="Equation.3">
                  <p:embed/>
                </p:oleObj>
              </mc:Choice>
              <mc:Fallback>
                <p:oleObj name="公式" r:id="rId7" imgW="2032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8176"/>
                        <a:ext cx="2032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0085"/>
              </p:ext>
            </p:extLst>
          </p:nvPr>
        </p:nvGraphicFramePr>
        <p:xfrm>
          <a:off x="7202488" y="2189888"/>
          <a:ext cx="36147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7" name="公式" r:id="rId9" imgW="3543300" imgH="952500" progId="Equation.3">
                  <p:embed/>
                </p:oleObj>
              </mc:Choice>
              <mc:Fallback>
                <p:oleObj name="公式" r:id="rId9" imgW="3543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2189888"/>
                        <a:ext cx="361473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333626"/>
              </p:ext>
            </p:extLst>
          </p:nvPr>
        </p:nvGraphicFramePr>
        <p:xfrm>
          <a:off x="2514600" y="2998516"/>
          <a:ext cx="47799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8" name="公式" r:id="rId11" imgW="4686300" imgH="952500" progId="Equation.3">
                  <p:embed/>
                </p:oleObj>
              </mc:Choice>
              <mc:Fallback>
                <p:oleObj name="公式" r:id="rId11" imgW="4686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98516"/>
                        <a:ext cx="477996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593395"/>
              </p:ext>
            </p:extLst>
          </p:nvPr>
        </p:nvGraphicFramePr>
        <p:xfrm>
          <a:off x="2438400" y="3892959"/>
          <a:ext cx="2032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9" name="公式" r:id="rId13" imgW="2032000" imgH="965200" progId="Equation.3">
                  <p:embed/>
                </p:oleObj>
              </mc:Choice>
              <mc:Fallback>
                <p:oleObj name="公式" r:id="rId13" imgW="2032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92959"/>
                        <a:ext cx="2032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282515"/>
              </p:ext>
            </p:extLst>
          </p:nvPr>
        </p:nvGraphicFramePr>
        <p:xfrm>
          <a:off x="4904582" y="3916763"/>
          <a:ext cx="36147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0" name="公式" r:id="rId15" imgW="3543300" imgH="952500" progId="Equation.3">
                  <p:embed/>
                </p:oleObj>
              </mc:Choice>
              <mc:Fallback>
                <p:oleObj name="公式" r:id="rId15" imgW="35433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582" y="3916763"/>
                        <a:ext cx="36147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96973"/>
              </p:ext>
            </p:extLst>
          </p:nvPr>
        </p:nvGraphicFramePr>
        <p:xfrm>
          <a:off x="2402500" y="5003800"/>
          <a:ext cx="300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1" name="公式" r:id="rId17" imgW="3009900" imgH="457200" progId="Equation.3">
                  <p:embed/>
                </p:oleObj>
              </mc:Choice>
              <mc:Fallback>
                <p:oleObj name="公式" r:id="rId17" imgW="300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500" y="5003800"/>
                        <a:ext cx="3009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84697"/>
              </p:ext>
            </p:extLst>
          </p:nvPr>
        </p:nvGraphicFramePr>
        <p:xfrm>
          <a:off x="5557045" y="4908546"/>
          <a:ext cx="32908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2" name="公式" r:id="rId19" imgW="3225800" imgH="495300" progId="Equation.3">
                  <p:embed/>
                </p:oleObj>
              </mc:Choice>
              <mc:Fallback>
                <p:oleObj name="公式" r:id="rId19" imgW="3225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045" y="4908546"/>
                        <a:ext cx="329088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662851" y="4895850"/>
            <a:ext cx="1689100" cy="493713"/>
            <a:chOff x="756" y="3504"/>
            <a:chExt cx="1064" cy="311"/>
          </a:xfrm>
        </p:grpSpPr>
        <p:graphicFrame>
          <p:nvGraphicFramePr>
            <p:cNvPr id="15374" name="Object 12"/>
            <p:cNvGraphicFramePr>
              <a:graphicFrameLocks noChangeAspect="1"/>
            </p:cNvGraphicFramePr>
            <p:nvPr/>
          </p:nvGraphicFramePr>
          <p:xfrm>
            <a:off x="756" y="3504"/>
            <a:ext cx="106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3" name="公式" r:id="rId21" imgW="1688367" imgH="495085" progId="Equation.3">
                    <p:embed/>
                  </p:oleObj>
                </mc:Choice>
                <mc:Fallback>
                  <p:oleObj name="公式" r:id="rId21" imgW="1688367" imgH="4950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" y="3504"/>
                          <a:ext cx="106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Line 13"/>
            <p:cNvSpPr>
              <a:spLocks noChangeShapeType="1"/>
            </p:cNvSpPr>
            <p:nvPr/>
          </p:nvSpPr>
          <p:spPr bwMode="auto">
            <a:xfrm>
              <a:off x="1440" y="3600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81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144083"/>
              </p:ext>
            </p:extLst>
          </p:nvPr>
        </p:nvGraphicFramePr>
        <p:xfrm>
          <a:off x="2438400" y="5430837"/>
          <a:ext cx="40290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4" name="公式" r:id="rId23" imgW="3949700" imgH="952500" progId="Equation.3">
                  <p:embed/>
                </p:oleObj>
              </mc:Choice>
              <mc:Fallback>
                <p:oleObj name="公式" r:id="rId23" imgW="39497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30837"/>
                        <a:ext cx="40290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976672"/>
              </p:ext>
            </p:extLst>
          </p:nvPr>
        </p:nvGraphicFramePr>
        <p:xfrm>
          <a:off x="6497639" y="5424487"/>
          <a:ext cx="2730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5" name="公式" r:id="rId25" imgW="2730500" imgH="965200" progId="Equation.3">
                  <p:embed/>
                </p:oleObj>
              </mc:Choice>
              <mc:Fallback>
                <p:oleObj name="公式" r:id="rId25" imgW="2730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639" y="5424487"/>
                        <a:ext cx="2730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5E4D3-46C2-4200-A9A0-79992DD2C8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219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13898</TotalTime>
  <Words>1317</Words>
  <Application>Microsoft Office PowerPoint</Application>
  <PresentationFormat>宽屏</PresentationFormat>
  <Paragraphs>421</Paragraphs>
  <Slides>68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68</vt:i4>
      </vt:variant>
    </vt:vector>
  </HeadingPairs>
  <TitlesOfParts>
    <vt:vector size="81" baseType="lpstr">
      <vt:lpstr>Yu Gothic UI</vt:lpstr>
      <vt:lpstr>等线</vt:lpstr>
      <vt:lpstr>黑体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公式</vt:lpstr>
      <vt:lpstr>Document</vt:lpstr>
      <vt:lpstr>文档</vt:lpstr>
      <vt:lpstr>    §5、幂级数</vt:lpstr>
      <vt:lpstr>5.1.幂级数的收敛半径与收敛域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§5、幂级数</dc:title>
  <dc:creator>dell</dc:creator>
  <cp:lastModifiedBy>Microsoft 帐户</cp:lastModifiedBy>
  <cp:revision>233</cp:revision>
  <dcterms:created xsi:type="dcterms:W3CDTF">2020-04-11T05:45:14Z</dcterms:created>
  <dcterms:modified xsi:type="dcterms:W3CDTF">2022-05-03T11:59:49Z</dcterms:modified>
</cp:coreProperties>
</file>