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300" r:id="rId24"/>
    <p:sldId id="277" r:id="rId25"/>
    <p:sldId id="278" r:id="rId26"/>
    <p:sldId id="279" r:id="rId27"/>
    <p:sldId id="280" r:id="rId28"/>
    <p:sldId id="281" r:id="rId29"/>
    <p:sldId id="297" r:id="rId30"/>
    <p:sldId id="298" r:id="rId31"/>
    <p:sldId id="294" r:id="rId32"/>
    <p:sldId id="295" r:id="rId33"/>
    <p:sldId id="292" r:id="rId34"/>
    <p:sldId id="293" r:id="rId35"/>
    <p:sldId id="299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33" autoAdjust="0"/>
  </p:normalViewPr>
  <p:slideViewPr>
    <p:cSldViewPr snapToGrid="0">
      <p:cViewPr varScale="1">
        <p:scale>
          <a:sx n="103" d="100"/>
          <a:sy n="103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11" Type="http://schemas.openxmlformats.org/officeDocument/2006/relationships/image" Target="../media/image115.wmf"/><Relationship Id="rId5" Type="http://schemas.openxmlformats.org/officeDocument/2006/relationships/image" Target="../media/image109.wmf"/><Relationship Id="rId10" Type="http://schemas.openxmlformats.org/officeDocument/2006/relationships/image" Target="../media/image114.wmf"/><Relationship Id="rId4" Type="http://schemas.openxmlformats.org/officeDocument/2006/relationships/image" Target="../media/image108.wmf"/><Relationship Id="rId9" Type="http://schemas.openxmlformats.org/officeDocument/2006/relationships/image" Target="../media/image11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4" Type="http://schemas.openxmlformats.org/officeDocument/2006/relationships/image" Target="../media/image11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7" Type="http://schemas.openxmlformats.org/officeDocument/2006/relationships/image" Target="../media/image126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4" Type="http://schemas.openxmlformats.org/officeDocument/2006/relationships/image" Target="../media/image138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image" Target="../media/image141.wmf"/><Relationship Id="rId7" Type="http://schemas.openxmlformats.org/officeDocument/2006/relationships/image" Target="../media/image145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10" Type="http://schemas.openxmlformats.org/officeDocument/2006/relationships/image" Target="../media/image148.wmf"/><Relationship Id="rId4" Type="http://schemas.openxmlformats.org/officeDocument/2006/relationships/image" Target="../media/image142.wmf"/><Relationship Id="rId9" Type="http://schemas.openxmlformats.org/officeDocument/2006/relationships/image" Target="../media/image147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image" Target="../media/image151.wmf"/><Relationship Id="rId7" Type="http://schemas.openxmlformats.org/officeDocument/2006/relationships/image" Target="../media/image155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image" Target="../media/image164.wmf"/><Relationship Id="rId7" Type="http://schemas.openxmlformats.org/officeDocument/2006/relationships/image" Target="../media/image168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Relationship Id="rId6" Type="http://schemas.openxmlformats.org/officeDocument/2006/relationships/image" Target="../media/image167.wmf"/><Relationship Id="rId5" Type="http://schemas.openxmlformats.org/officeDocument/2006/relationships/image" Target="../media/image166.wmf"/><Relationship Id="rId4" Type="http://schemas.openxmlformats.org/officeDocument/2006/relationships/image" Target="../media/image165.wmf"/><Relationship Id="rId9" Type="http://schemas.openxmlformats.org/officeDocument/2006/relationships/image" Target="../media/image170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image" Target="../media/image173.wmf"/><Relationship Id="rId7" Type="http://schemas.openxmlformats.org/officeDocument/2006/relationships/image" Target="../media/image177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6" Type="http://schemas.openxmlformats.org/officeDocument/2006/relationships/image" Target="../media/image176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Relationship Id="rId9" Type="http://schemas.openxmlformats.org/officeDocument/2006/relationships/image" Target="../media/image17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image" Target="../media/image181.wmf"/><Relationship Id="rId7" Type="http://schemas.openxmlformats.org/officeDocument/2006/relationships/image" Target="../media/image185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6" Type="http://schemas.openxmlformats.org/officeDocument/2006/relationships/image" Target="../media/image184.wmf"/><Relationship Id="rId11" Type="http://schemas.openxmlformats.org/officeDocument/2006/relationships/image" Target="../media/image189.wmf"/><Relationship Id="rId5" Type="http://schemas.openxmlformats.org/officeDocument/2006/relationships/image" Target="../media/image183.wmf"/><Relationship Id="rId10" Type="http://schemas.openxmlformats.org/officeDocument/2006/relationships/image" Target="../media/image188.wmf"/><Relationship Id="rId4" Type="http://schemas.openxmlformats.org/officeDocument/2006/relationships/image" Target="../media/image182.wmf"/><Relationship Id="rId9" Type="http://schemas.openxmlformats.org/officeDocument/2006/relationships/image" Target="../media/image18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7" Type="http://schemas.openxmlformats.org/officeDocument/2006/relationships/image" Target="../media/image196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6" Type="http://schemas.openxmlformats.org/officeDocument/2006/relationships/image" Target="../media/image195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13" Type="http://schemas.openxmlformats.org/officeDocument/2006/relationships/image" Target="../media/image209.wmf"/><Relationship Id="rId18" Type="http://schemas.openxmlformats.org/officeDocument/2006/relationships/image" Target="../media/image214.wmf"/><Relationship Id="rId3" Type="http://schemas.openxmlformats.org/officeDocument/2006/relationships/image" Target="../media/image199.wmf"/><Relationship Id="rId21" Type="http://schemas.openxmlformats.org/officeDocument/2006/relationships/image" Target="../media/image217.wmf"/><Relationship Id="rId7" Type="http://schemas.openxmlformats.org/officeDocument/2006/relationships/image" Target="../media/image203.wmf"/><Relationship Id="rId12" Type="http://schemas.openxmlformats.org/officeDocument/2006/relationships/image" Target="../media/image208.wmf"/><Relationship Id="rId17" Type="http://schemas.openxmlformats.org/officeDocument/2006/relationships/image" Target="../media/image213.wmf"/><Relationship Id="rId2" Type="http://schemas.openxmlformats.org/officeDocument/2006/relationships/image" Target="../media/image198.wmf"/><Relationship Id="rId16" Type="http://schemas.openxmlformats.org/officeDocument/2006/relationships/image" Target="../media/image212.wmf"/><Relationship Id="rId20" Type="http://schemas.openxmlformats.org/officeDocument/2006/relationships/image" Target="../media/image216.wmf"/><Relationship Id="rId1" Type="http://schemas.openxmlformats.org/officeDocument/2006/relationships/image" Target="../media/image197.wmf"/><Relationship Id="rId6" Type="http://schemas.openxmlformats.org/officeDocument/2006/relationships/image" Target="../media/image202.wmf"/><Relationship Id="rId11" Type="http://schemas.openxmlformats.org/officeDocument/2006/relationships/image" Target="../media/image207.wmf"/><Relationship Id="rId5" Type="http://schemas.openxmlformats.org/officeDocument/2006/relationships/image" Target="../media/image201.wmf"/><Relationship Id="rId15" Type="http://schemas.openxmlformats.org/officeDocument/2006/relationships/image" Target="../media/image211.wmf"/><Relationship Id="rId10" Type="http://schemas.openxmlformats.org/officeDocument/2006/relationships/image" Target="../media/image206.wmf"/><Relationship Id="rId19" Type="http://schemas.openxmlformats.org/officeDocument/2006/relationships/image" Target="../media/image215.wmf"/><Relationship Id="rId4" Type="http://schemas.openxmlformats.org/officeDocument/2006/relationships/image" Target="../media/image200.wmf"/><Relationship Id="rId9" Type="http://schemas.openxmlformats.org/officeDocument/2006/relationships/image" Target="../media/image205.wmf"/><Relationship Id="rId14" Type="http://schemas.openxmlformats.org/officeDocument/2006/relationships/image" Target="../media/image210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wmf"/><Relationship Id="rId13" Type="http://schemas.openxmlformats.org/officeDocument/2006/relationships/image" Target="../media/image230.wmf"/><Relationship Id="rId18" Type="http://schemas.openxmlformats.org/officeDocument/2006/relationships/image" Target="../media/image235.wmf"/><Relationship Id="rId3" Type="http://schemas.openxmlformats.org/officeDocument/2006/relationships/image" Target="../media/image220.wmf"/><Relationship Id="rId21" Type="http://schemas.openxmlformats.org/officeDocument/2006/relationships/image" Target="../media/image238.wmf"/><Relationship Id="rId7" Type="http://schemas.openxmlformats.org/officeDocument/2006/relationships/image" Target="../media/image224.wmf"/><Relationship Id="rId12" Type="http://schemas.openxmlformats.org/officeDocument/2006/relationships/image" Target="../media/image229.wmf"/><Relationship Id="rId17" Type="http://schemas.openxmlformats.org/officeDocument/2006/relationships/image" Target="../media/image234.wmf"/><Relationship Id="rId2" Type="http://schemas.openxmlformats.org/officeDocument/2006/relationships/image" Target="../media/image219.wmf"/><Relationship Id="rId16" Type="http://schemas.openxmlformats.org/officeDocument/2006/relationships/image" Target="../media/image233.wmf"/><Relationship Id="rId20" Type="http://schemas.openxmlformats.org/officeDocument/2006/relationships/image" Target="../media/image237.wmf"/><Relationship Id="rId1" Type="http://schemas.openxmlformats.org/officeDocument/2006/relationships/image" Target="../media/image218.wmf"/><Relationship Id="rId6" Type="http://schemas.openxmlformats.org/officeDocument/2006/relationships/image" Target="../media/image223.wmf"/><Relationship Id="rId11" Type="http://schemas.openxmlformats.org/officeDocument/2006/relationships/image" Target="../media/image228.wmf"/><Relationship Id="rId5" Type="http://schemas.openxmlformats.org/officeDocument/2006/relationships/image" Target="../media/image222.wmf"/><Relationship Id="rId15" Type="http://schemas.openxmlformats.org/officeDocument/2006/relationships/image" Target="../media/image232.wmf"/><Relationship Id="rId23" Type="http://schemas.openxmlformats.org/officeDocument/2006/relationships/image" Target="../media/image240.wmf"/><Relationship Id="rId10" Type="http://schemas.openxmlformats.org/officeDocument/2006/relationships/image" Target="../media/image227.wmf"/><Relationship Id="rId19" Type="http://schemas.openxmlformats.org/officeDocument/2006/relationships/image" Target="../media/image236.wmf"/><Relationship Id="rId4" Type="http://schemas.openxmlformats.org/officeDocument/2006/relationships/image" Target="../media/image221.wmf"/><Relationship Id="rId9" Type="http://schemas.openxmlformats.org/officeDocument/2006/relationships/image" Target="../media/image226.wmf"/><Relationship Id="rId14" Type="http://schemas.openxmlformats.org/officeDocument/2006/relationships/image" Target="../media/image231.wmf"/><Relationship Id="rId22" Type="http://schemas.openxmlformats.org/officeDocument/2006/relationships/image" Target="../media/image239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3" Type="http://schemas.openxmlformats.org/officeDocument/2006/relationships/image" Target="../media/image243.wmf"/><Relationship Id="rId7" Type="http://schemas.openxmlformats.org/officeDocument/2006/relationships/image" Target="../media/image247.wmf"/><Relationship Id="rId2" Type="http://schemas.openxmlformats.org/officeDocument/2006/relationships/image" Target="../media/image242.wmf"/><Relationship Id="rId1" Type="http://schemas.openxmlformats.org/officeDocument/2006/relationships/image" Target="../media/image241.wmf"/><Relationship Id="rId6" Type="http://schemas.openxmlformats.org/officeDocument/2006/relationships/image" Target="../media/image246.wmf"/><Relationship Id="rId5" Type="http://schemas.openxmlformats.org/officeDocument/2006/relationships/image" Target="../media/image245.wmf"/><Relationship Id="rId10" Type="http://schemas.openxmlformats.org/officeDocument/2006/relationships/image" Target="../media/image250.wmf"/><Relationship Id="rId4" Type="http://schemas.openxmlformats.org/officeDocument/2006/relationships/image" Target="../media/image244.wmf"/><Relationship Id="rId9" Type="http://schemas.openxmlformats.org/officeDocument/2006/relationships/image" Target="../media/image249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wmf"/><Relationship Id="rId3" Type="http://schemas.openxmlformats.org/officeDocument/2006/relationships/image" Target="../media/image253.wmf"/><Relationship Id="rId7" Type="http://schemas.openxmlformats.org/officeDocument/2006/relationships/image" Target="../media/image257.wmf"/><Relationship Id="rId2" Type="http://schemas.openxmlformats.org/officeDocument/2006/relationships/image" Target="../media/image252.wmf"/><Relationship Id="rId1" Type="http://schemas.openxmlformats.org/officeDocument/2006/relationships/image" Target="../media/image251.wmf"/><Relationship Id="rId6" Type="http://schemas.openxmlformats.org/officeDocument/2006/relationships/image" Target="../media/image256.wmf"/><Relationship Id="rId5" Type="http://schemas.openxmlformats.org/officeDocument/2006/relationships/image" Target="../media/image255.wmf"/><Relationship Id="rId4" Type="http://schemas.openxmlformats.org/officeDocument/2006/relationships/image" Target="../media/image254.wmf"/><Relationship Id="rId9" Type="http://schemas.openxmlformats.org/officeDocument/2006/relationships/image" Target="../media/image259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wmf"/><Relationship Id="rId3" Type="http://schemas.openxmlformats.org/officeDocument/2006/relationships/image" Target="../media/image262.wmf"/><Relationship Id="rId7" Type="http://schemas.openxmlformats.org/officeDocument/2006/relationships/image" Target="../media/image266.wmf"/><Relationship Id="rId2" Type="http://schemas.openxmlformats.org/officeDocument/2006/relationships/image" Target="../media/image261.wmf"/><Relationship Id="rId1" Type="http://schemas.openxmlformats.org/officeDocument/2006/relationships/image" Target="../media/image260.wmf"/><Relationship Id="rId6" Type="http://schemas.openxmlformats.org/officeDocument/2006/relationships/image" Target="../media/image265.wmf"/><Relationship Id="rId5" Type="http://schemas.openxmlformats.org/officeDocument/2006/relationships/image" Target="../media/image264.wmf"/><Relationship Id="rId4" Type="http://schemas.openxmlformats.org/officeDocument/2006/relationships/image" Target="../media/image263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wmf"/><Relationship Id="rId13" Type="http://schemas.openxmlformats.org/officeDocument/2006/relationships/image" Target="../media/image280.wmf"/><Relationship Id="rId3" Type="http://schemas.openxmlformats.org/officeDocument/2006/relationships/image" Target="../media/image270.wmf"/><Relationship Id="rId7" Type="http://schemas.openxmlformats.org/officeDocument/2006/relationships/image" Target="../media/image274.wmf"/><Relationship Id="rId12" Type="http://schemas.openxmlformats.org/officeDocument/2006/relationships/image" Target="../media/image279.wmf"/><Relationship Id="rId17" Type="http://schemas.openxmlformats.org/officeDocument/2006/relationships/image" Target="../media/image284.wmf"/><Relationship Id="rId2" Type="http://schemas.openxmlformats.org/officeDocument/2006/relationships/image" Target="../media/image269.wmf"/><Relationship Id="rId16" Type="http://schemas.openxmlformats.org/officeDocument/2006/relationships/image" Target="../media/image283.wmf"/><Relationship Id="rId1" Type="http://schemas.openxmlformats.org/officeDocument/2006/relationships/image" Target="../media/image268.wmf"/><Relationship Id="rId6" Type="http://schemas.openxmlformats.org/officeDocument/2006/relationships/image" Target="../media/image273.wmf"/><Relationship Id="rId11" Type="http://schemas.openxmlformats.org/officeDocument/2006/relationships/image" Target="../media/image278.wmf"/><Relationship Id="rId5" Type="http://schemas.openxmlformats.org/officeDocument/2006/relationships/image" Target="../media/image272.wmf"/><Relationship Id="rId15" Type="http://schemas.openxmlformats.org/officeDocument/2006/relationships/image" Target="../media/image282.wmf"/><Relationship Id="rId10" Type="http://schemas.openxmlformats.org/officeDocument/2006/relationships/image" Target="../media/image277.wmf"/><Relationship Id="rId4" Type="http://schemas.openxmlformats.org/officeDocument/2006/relationships/image" Target="../media/image271.wmf"/><Relationship Id="rId9" Type="http://schemas.openxmlformats.org/officeDocument/2006/relationships/image" Target="../media/image276.wmf"/><Relationship Id="rId14" Type="http://schemas.openxmlformats.org/officeDocument/2006/relationships/image" Target="../media/image281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wmf"/><Relationship Id="rId13" Type="http://schemas.openxmlformats.org/officeDocument/2006/relationships/image" Target="../media/image297.wmf"/><Relationship Id="rId3" Type="http://schemas.openxmlformats.org/officeDocument/2006/relationships/image" Target="../media/image287.wmf"/><Relationship Id="rId7" Type="http://schemas.openxmlformats.org/officeDocument/2006/relationships/image" Target="../media/image291.wmf"/><Relationship Id="rId12" Type="http://schemas.openxmlformats.org/officeDocument/2006/relationships/image" Target="../media/image296.wmf"/><Relationship Id="rId17" Type="http://schemas.openxmlformats.org/officeDocument/2006/relationships/image" Target="../media/image301.wmf"/><Relationship Id="rId2" Type="http://schemas.openxmlformats.org/officeDocument/2006/relationships/image" Target="../media/image286.wmf"/><Relationship Id="rId16" Type="http://schemas.openxmlformats.org/officeDocument/2006/relationships/image" Target="../media/image300.wmf"/><Relationship Id="rId1" Type="http://schemas.openxmlformats.org/officeDocument/2006/relationships/image" Target="../media/image285.wmf"/><Relationship Id="rId6" Type="http://schemas.openxmlformats.org/officeDocument/2006/relationships/image" Target="../media/image290.wmf"/><Relationship Id="rId11" Type="http://schemas.openxmlformats.org/officeDocument/2006/relationships/image" Target="../media/image295.wmf"/><Relationship Id="rId5" Type="http://schemas.openxmlformats.org/officeDocument/2006/relationships/image" Target="../media/image289.wmf"/><Relationship Id="rId15" Type="http://schemas.openxmlformats.org/officeDocument/2006/relationships/image" Target="../media/image299.wmf"/><Relationship Id="rId10" Type="http://schemas.openxmlformats.org/officeDocument/2006/relationships/image" Target="../media/image294.wmf"/><Relationship Id="rId4" Type="http://schemas.openxmlformats.org/officeDocument/2006/relationships/image" Target="../media/image288.wmf"/><Relationship Id="rId9" Type="http://schemas.openxmlformats.org/officeDocument/2006/relationships/image" Target="../media/image293.wmf"/><Relationship Id="rId14" Type="http://schemas.openxmlformats.org/officeDocument/2006/relationships/image" Target="../media/image298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wmf"/><Relationship Id="rId3" Type="http://schemas.openxmlformats.org/officeDocument/2006/relationships/image" Target="../media/image304.wmf"/><Relationship Id="rId7" Type="http://schemas.openxmlformats.org/officeDocument/2006/relationships/image" Target="../media/image308.wmf"/><Relationship Id="rId2" Type="http://schemas.openxmlformats.org/officeDocument/2006/relationships/image" Target="../media/image303.wmf"/><Relationship Id="rId1" Type="http://schemas.openxmlformats.org/officeDocument/2006/relationships/image" Target="../media/image302.wmf"/><Relationship Id="rId6" Type="http://schemas.openxmlformats.org/officeDocument/2006/relationships/image" Target="../media/image307.wmf"/><Relationship Id="rId5" Type="http://schemas.openxmlformats.org/officeDocument/2006/relationships/image" Target="../media/image306.wmf"/><Relationship Id="rId10" Type="http://schemas.openxmlformats.org/officeDocument/2006/relationships/image" Target="../media/image311.wmf"/><Relationship Id="rId4" Type="http://schemas.openxmlformats.org/officeDocument/2006/relationships/image" Target="../media/image305.wmf"/><Relationship Id="rId9" Type="http://schemas.openxmlformats.org/officeDocument/2006/relationships/image" Target="../media/image3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wmf"/><Relationship Id="rId13" Type="http://schemas.openxmlformats.org/officeDocument/2006/relationships/image" Target="../media/image324.wmf"/><Relationship Id="rId3" Type="http://schemas.openxmlformats.org/officeDocument/2006/relationships/image" Target="../media/image314.wmf"/><Relationship Id="rId7" Type="http://schemas.openxmlformats.org/officeDocument/2006/relationships/image" Target="../media/image318.wmf"/><Relationship Id="rId12" Type="http://schemas.openxmlformats.org/officeDocument/2006/relationships/image" Target="../media/image323.wmf"/><Relationship Id="rId2" Type="http://schemas.openxmlformats.org/officeDocument/2006/relationships/image" Target="../media/image313.wmf"/><Relationship Id="rId1" Type="http://schemas.openxmlformats.org/officeDocument/2006/relationships/image" Target="../media/image312.wmf"/><Relationship Id="rId6" Type="http://schemas.openxmlformats.org/officeDocument/2006/relationships/image" Target="../media/image317.wmf"/><Relationship Id="rId11" Type="http://schemas.openxmlformats.org/officeDocument/2006/relationships/image" Target="../media/image322.wmf"/><Relationship Id="rId5" Type="http://schemas.openxmlformats.org/officeDocument/2006/relationships/image" Target="../media/image316.wmf"/><Relationship Id="rId10" Type="http://schemas.openxmlformats.org/officeDocument/2006/relationships/image" Target="../media/image321.wmf"/><Relationship Id="rId4" Type="http://schemas.openxmlformats.org/officeDocument/2006/relationships/image" Target="../media/image315.wmf"/><Relationship Id="rId9" Type="http://schemas.openxmlformats.org/officeDocument/2006/relationships/image" Target="../media/image320.wmf"/><Relationship Id="rId14" Type="http://schemas.openxmlformats.org/officeDocument/2006/relationships/image" Target="../media/image3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10" Type="http://schemas.openxmlformats.org/officeDocument/2006/relationships/image" Target="../media/image40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187D-8140-48F6-B808-345822BF6553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6FBD-CE0E-43D5-96DE-FCF3D2952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187D-8140-48F6-B808-345822BF6553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6FBD-CE0E-43D5-96DE-FCF3D2952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02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187D-8140-48F6-B808-345822BF6553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6FBD-CE0E-43D5-96DE-FCF3D2952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9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187D-8140-48F6-B808-345822BF6553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6FBD-CE0E-43D5-96DE-FCF3D2952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94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187D-8140-48F6-B808-345822BF6553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6FBD-CE0E-43D5-96DE-FCF3D2952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34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187D-8140-48F6-B808-345822BF6553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6FBD-CE0E-43D5-96DE-FCF3D2952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35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187D-8140-48F6-B808-345822BF6553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6FBD-CE0E-43D5-96DE-FCF3D2952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06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187D-8140-48F6-B808-345822BF6553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6FBD-CE0E-43D5-96DE-FCF3D2952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14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187D-8140-48F6-B808-345822BF6553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6FBD-CE0E-43D5-96DE-FCF3D2952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94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187D-8140-48F6-B808-345822BF6553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6FBD-CE0E-43D5-96DE-FCF3D2952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02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187D-8140-48F6-B808-345822BF6553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6FBD-CE0E-43D5-96DE-FCF3D2952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99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8187D-8140-48F6-B808-345822BF6553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86FBD-CE0E-43D5-96DE-FCF3D2952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24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8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48.bin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image" Target="../media/image1.png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image" Target="../media/image1.png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61.wmf"/><Relationship Id="rId3" Type="http://schemas.openxmlformats.org/officeDocument/2006/relationships/image" Target="../media/image1.png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image" Target="../media/image1.png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6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oleObject" Target="../embeddings/oleObject65.bin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69.wmf"/><Relationship Id="rId5" Type="http://schemas.openxmlformats.org/officeDocument/2006/relationships/image" Target="../media/image1.png"/><Relationship Id="rId10" Type="http://schemas.openxmlformats.org/officeDocument/2006/relationships/oleObject" Target="../embeddings/oleObject68.bin"/><Relationship Id="rId4" Type="http://schemas.openxmlformats.org/officeDocument/2006/relationships/image" Target="../media/image66.wmf"/><Relationship Id="rId9" Type="http://schemas.openxmlformats.org/officeDocument/2006/relationships/image" Target="../media/image68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6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72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80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9.wmf"/><Relationship Id="rId20" Type="http://schemas.openxmlformats.org/officeDocument/2006/relationships/image" Target="../media/image81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76.wmf"/><Relationship Id="rId19" Type="http://schemas.openxmlformats.org/officeDocument/2006/relationships/oleObject" Target="../embeddings/oleObject79.bin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86.wmf"/><Relationship Id="rId3" Type="http://schemas.openxmlformats.org/officeDocument/2006/relationships/image" Target="../media/image1.png"/><Relationship Id="rId7" Type="http://schemas.openxmlformats.org/officeDocument/2006/relationships/image" Target="../media/image83.wmf"/><Relationship Id="rId12" Type="http://schemas.openxmlformats.org/officeDocument/2006/relationships/oleObject" Target="../embeddings/oleObject84.bin"/><Relationship Id="rId17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6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85.wmf"/><Relationship Id="rId5" Type="http://schemas.openxmlformats.org/officeDocument/2006/relationships/image" Target="../media/image82.wmf"/><Relationship Id="rId15" Type="http://schemas.openxmlformats.org/officeDocument/2006/relationships/image" Target="../media/image87.wmf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8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92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5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9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100.wmf"/><Relationship Id="rId18" Type="http://schemas.openxmlformats.org/officeDocument/2006/relationships/oleObject" Target="../embeddings/oleObject101.bin"/><Relationship Id="rId3" Type="http://schemas.openxmlformats.org/officeDocument/2006/relationships/image" Target="../media/image1.png"/><Relationship Id="rId21" Type="http://schemas.openxmlformats.org/officeDocument/2006/relationships/image" Target="../media/image104.wmf"/><Relationship Id="rId7" Type="http://schemas.openxmlformats.org/officeDocument/2006/relationships/image" Target="../media/image97.wmf"/><Relationship Id="rId12" Type="http://schemas.openxmlformats.org/officeDocument/2006/relationships/oleObject" Target="../embeddings/oleObject98.bin"/><Relationship Id="rId17" Type="http://schemas.openxmlformats.org/officeDocument/2006/relationships/image" Target="../media/image10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0.bin"/><Relationship Id="rId20" Type="http://schemas.openxmlformats.org/officeDocument/2006/relationships/oleObject" Target="../embeddings/oleObject102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99.wmf"/><Relationship Id="rId5" Type="http://schemas.openxmlformats.org/officeDocument/2006/relationships/image" Target="../media/image96.wmf"/><Relationship Id="rId15" Type="http://schemas.openxmlformats.org/officeDocument/2006/relationships/image" Target="../media/image101.wmf"/><Relationship Id="rId10" Type="http://schemas.openxmlformats.org/officeDocument/2006/relationships/oleObject" Target="../embeddings/oleObject97.bin"/><Relationship Id="rId19" Type="http://schemas.openxmlformats.org/officeDocument/2006/relationships/image" Target="../media/image103.wmf"/><Relationship Id="rId4" Type="http://schemas.openxmlformats.org/officeDocument/2006/relationships/oleObject" Target="../embeddings/oleObject94.bin"/><Relationship Id="rId9" Type="http://schemas.openxmlformats.org/officeDocument/2006/relationships/image" Target="../media/image98.wmf"/><Relationship Id="rId14" Type="http://schemas.openxmlformats.org/officeDocument/2006/relationships/oleObject" Target="../embeddings/oleObject9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112.wmf"/><Relationship Id="rId3" Type="http://schemas.openxmlformats.org/officeDocument/2006/relationships/oleObject" Target="../embeddings/oleObject103.bin"/><Relationship Id="rId21" Type="http://schemas.openxmlformats.org/officeDocument/2006/relationships/oleObject" Target="../embeddings/oleObject112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9.wmf"/><Relationship Id="rId17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1.wmf"/><Relationship Id="rId20" Type="http://schemas.openxmlformats.org/officeDocument/2006/relationships/image" Target="../media/image113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07.bin"/><Relationship Id="rId24" Type="http://schemas.openxmlformats.org/officeDocument/2006/relationships/image" Target="../media/image115.wmf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23" Type="http://schemas.openxmlformats.org/officeDocument/2006/relationships/oleObject" Target="../embeddings/oleObject113.bin"/><Relationship Id="rId10" Type="http://schemas.openxmlformats.org/officeDocument/2006/relationships/image" Target="../media/image108.wmf"/><Relationship Id="rId19" Type="http://schemas.openxmlformats.org/officeDocument/2006/relationships/oleObject" Target="../embeddings/oleObject111.bin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10.wmf"/><Relationship Id="rId22" Type="http://schemas.openxmlformats.org/officeDocument/2006/relationships/image" Target="../media/image11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3" Type="http://schemas.openxmlformats.org/officeDocument/2006/relationships/image" Target="../media/image1.png"/><Relationship Id="rId7" Type="http://schemas.openxmlformats.org/officeDocument/2006/relationships/image" Target="../media/image1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15.bin"/><Relationship Id="rId11" Type="http://schemas.openxmlformats.org/officeDocument/2006/relationships/image" Target="../media/image119.wmf"/><Relationship Id="rId5" Type="http://schemas.openxmlformats.org/officeDocument/2006/relationships/image" Target="../media/image116.wmf"/><Relationship Id="rId10" Type="http://schemas.openxmlformats.org/officeDocument/2006/relationships/oleObject" Target="../embeddings/oleObject117.bin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11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13" Type="http://schemas.openxmlformats.org/officeDocument/2006/relationships/image" Target="../media/image124.wmf"/><Relationship Id="rId3" Type="http://schemas.openxmlformats.org/officeDocument/2006/relationships/image" Target="../media/image1.png"/><Relationship Id="rId7" Type="http://schemas.openxmlformats.org/officeDocument/2006/relationships/image" Target="../media/image121.wmf"/><Relationship Id="rId12" Type="http://schemas.openxmlformats.org/officeDocument/2006/relationships/oleObject" Target="../embeddings/oleObject122.bin"/><Relationship Id="rId17" Type="http://schemas.openxmlformats.org/officeDocument/2006/relationships/image" Target="../media/image12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4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19.bin"/><Relationship Id="rId11" Type="http://schemas.openxmlformats.org/officeDocument/2006/relationships/image" Target="../media/image123.wmf"/><Relationship Id="rId5" Type="http://schemas.openxmlformats.org/officeDocument/2006/relationships/image" Target="../media/image120.wmf"/><Relationship Id="rId15" Type="http://schemas.openxmlformats.org/officeDocument/2006/relationships/image" Target="../media/image125.wmf"/><Relationship Id="rId10" Type="http://schemas.openxmlformats.org/officeDocument/2006/relationships/oleObject" Target="../embeddings/oleObject121.bin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122.wmf"/><Relationship Id="rId14" Type="http://schemas.openxmlformats.org/officeDocument/2006/relationships/oleObject" Target="../embeddings/oleObject12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13" Type="http://schemas.openxmlformats.org/officeDocument/2006/relationships/image" Target="../media/image131.wmf"/><Relationship Id="rId18" Type="http://schemas.openxmlformats.org/officeDocument/2006/relationships/oleObject" Target="../embeddings/oleObject132.bin"/><Relationship Id="rId3" Type="http://schemas.openxmlformats.org/officeDocument/2006/relationships/image" Target="../media/image1.png"/><Relationship Id="rId7" Type="http://schemas.openxmlformats.org/officeDocument/2006/relationships/image" Target="../media/image128.wmf"/><Relationship Id="rId12" Type="http://schemas.openxmlformats.org/officeDocument/2006/relationships/oleObject" Target="../embeddings/oleObject129.bin"/><Relationship Id="rId17" Type="http://schemas.openxmlformats.org/officeDocument/2006/relationships/image" Target="../media/image13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1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26.bin"/><Relationship Id="rId11" Type="http://schemas.openxmlformats.org/officeDocument/2006/relationships/image" Target="../media/image130.wmf"/><Relationship Id="rId5" Type="http://schemas.openxmlformats.org/officeDocument/2006/relationships/image" Target="../media/image127.wmf"/><Relationship Id="rId15" Type="http://schemas.openxmlformats.org/officeDocument/2006/relationships/image" Target="../media/image132.wmf"/><Relationship Id="rId10" Type="http://schemas.openxmlformats.org/officeDocument/2006/relationships/oleObject" Target="../embeddings/oleObject128.bin"/><Relationship Id="rId19" Type="http://schemas.openxmlformats.org/officeDocument/2006/relationships/image" Target="../media/image134.wmf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129.wmf"/><Relationship Id="rId14" Type="http://schemas.openxmlformats.org/officeDocument/2006/relationships/oleObject" Target="../embeddings/oleObject13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6.wmf"/><Relationship Id="rId11" Type="http://schemas.openxmlformats.org/officeDocument/2006/relationships/image" Target="../media/image1.png"/><Relationship Id="rId5" Type="http://schemas.openxmlformats.org/officeDocument/2006/relationships/oleObject" Target="../embeddings/oleObject134.bin"/><Relationship Id="rId10" Type="http://schemas.openxmlformats.org/officeDocument/2006/relationships/image" Target="../media/image138.wmf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3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image" Target="../media/image143.wmf"/><Relationship Id="rId18" Type="http://schemas.openxmlformats.org/officeDocument/2006/relationships/oleObject" Target="../embeddings/oleObject144.bin"/><Relationship Id="rId3" Type="http://schemas.openxmlformats.org/officeDocument/2006/relationships/oleObject" Target="../embeddings/oleObject137.bin"/><Relationship Id="rId21" Type="http://schemas.openxmlformats.org/officeDocument/2006/relationships/image" Target="../media/image147.wmf"/><Relationship Id="rId7" Type="http://schemas.openxmlformats.org/officeDocument/2006/relationships/oleObject" Target="../embeddings/oleObject139.bin"/><Relationship Id="rId12" Type="http://schemas.openxmlformats.org/officeDocument/2006/relationships/oleObject" Target="../embeddings/oleObject141.bin"/><Relationship Id="rId17" Type="http://schemas.openxmlformats.org/officeDocument/2006/relationships/image" Target="../media/image14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3.bin"/><Relationship Id="rId20" Type="http://schemas.openxmlformats.org/officeDocument/2006/relationships/oleObject" Target="../embeddings/oleObject145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0.wmf"/><Relationship Id="rId11" Type="http://schemas.openxmlformats.org/officeDocument/2006/relationships/image" Target="../media/image142.wmf"/><Relationship Id="rId5" Type="http://schemas.openxmlformats.org/officeDocument/2006/relationships/oleObject" Target="../embeddings/oleObject138.bin"/><Relationship Id="rId15" Type="http://schemas.openxmlformats.org/officeDocument/2006/relationships/image" Target="../media/image144.wmf"/><Relationship Id="rId23" Type="http://schemas.openxmlformats.org/officeDocument/2006/relationships/image" Target="../media/image148.wmf"/><Relationship Id="rId10" Type="http://schemas.openxmlformats.org/officeDocument/2006/relationships/oleObject" Target="../embeddings/oleObject140.bin"/><Relationship Id="rId19" Type="http://schemas.openxmlformats.org/officeDocument/2006/relationships/image" Target="../media/image146.wmf"/><Relationship Id="rId4" Type="http://schemas.openxmlformats.org/officeDocument/2006/relationships/image" Target="../media/image139.wmf"/><Relationship Id="rId9" Type="http://schemas.openxmlformats.org/officeDocument/2006/relationships/image" Target="../media/image1.png"/><Relationship Id="rId14" Type="http://schemas.openxmlformats.org/officeDocument/2006/relationships/oleObject" Target="../embeddings/oleObject142.bin"/><Relationship Id="rId22" Type="http://schemas.openxmlformats.org/officeDocument/2006/relationships/oleObject" Target="../embeddings/oleObject14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oleObject" Target="../embeddings/oleObject152.bin"/><Relationship Id="rId18" Type="http://schemas.openxmlformats.org/officeDocument/2006/relationships/image" Target="../media/image156.wmf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153.wmf"/><Relationship Id="rId17" Type="http://schemas.openxmlformats.org/officeDocument/2006/relationships/oleObject" Target="../embeddings/oleObject1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5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51.bin"/><Relationship Id="rId5" Type="http://schemas.openxmlformats.org/officeDocument/2006/relationships/oleObject" Target="../embeddings/oleObject148.bin"/><Relationship Id="rId15" Type="http://schemas.openxmlformats.org/officeDocument/2006/relationships/oleObject" Target="../embeddings/oleObject153.bin"/><Relationship Id="rId10" Type="http://schemas.openxmlformats.org/officeDocument/2006/relationships/image" Target="../media/image152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50.bin"/><Relationship Id="rId14" Type="http://schemas.openxmlformats.org/officeDocument/2006/relationships/image" Target="../media/image15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58.w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0" Type="http://schemas.openxmlformats.org/officeDocument/2006/relationships/image" Target="../media/image160.wmf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15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169.w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66.wmf"/><Relationship Id="rId17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8.wmf"/><Relationship Id="rId20" Type="http://schemas.openxmlformats.org/officeDocument/2006/relationships/image" Target="../media/image170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63.w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10" Type="http://schemas.openxmlformats.org/officeDocument/2006/relationships/image" Target="../media/image165.wmf"/><Relationship Id="rId19" Type="http://schemas.openxmlformats.org/officeDocument/2006/relationships/oleObject" Target="../embeddings/oleObject168.bin"/><Relationship Id="rId4" Type="http://schemas.openxmlformats.org/officeDocument/2006/relationships/image" Target="../media/image162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67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13" Type="http://schemas.openxmlformats.org/officeDocument/2006/relationships/oleObject" Target="../embeddings/oleObject174.bin"/><Relationship Id="rId18" Type="http://schemas.openxmlformats.org/officeDocument/2006/relationships/image" Target="../media/image165.wmf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75.wmf"/><Relationship Id="rId17" Type="http://schemas.openxmlformats.org/officeDocument/2006/relationships/oleObject" Target="../embeddings/oleObject1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7.wmf"/><Relationship Id="rId20" Type="http://schemas.openxmlformats.org/officeDocument/2006/relationships/image" Target="../media/image178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72.w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10" Type="http://schemas.openxmlformats.org/officeDocument/2006/relationships/image" Target="../media/image174.wmf"/><Relationship Id="rId19" Type="http://schemas.openxmlformats.org/officeDocument/2006/relationships/oleObject" Target="../embeddings/oleObject177.bin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7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13" Type="http://schemas.openxmlformats.org/officeDocument/2006/relationships/oleObject" Target="../embeddings/oleObject183.bin"/><Relationship Id="rId18" Type="http://schemas.openxmlformats.org/officeDocument/2006/relationships/image" Target="../media/image186.wmf"/><Relationship Id="rId3" Type="http://schemas.openxmlformats.org/officeDocument/2006/relationships/oleObject" Target="../embeddings/oleObject178.bin"/><Relationship Id="rId21" Type="http://schemas.openxmlformats.org/officeDocument/2006/relationships/oleObject" Target="../embeddings/oleObject187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83.wmf"/><Relationship Id="rId17" Type="http://schemas.openxmlformats.org/officeDocument/2006/relationships/oleObject" Target="../embeddings/oleObject1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5.wmf"/><Relationship Id="rId20" Type="http://schemas.openxmlformats.org/officeDocument/2006/relationships/image" Target="../media/image187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80.wmf"/><Relationship Id="rId11" Type="http://schemas.openxmlformats.org/officeDocument/2006/relationships/oleObject" Target="../embeddings/oleObject182.bin"/><Relationship Id="rId24" Type="http://schemas.openxmlformats.org/officeDocument/2006/relationships/image" Target="../media/image189.wmf"/><Relationship Id="rId5" Type="http://schemas.openxmlformats.org/officeDocument/2006/relationships/oleObject" Target="../embeddings/oleObject179.bin"/><Relationship Id="rId15" Type="http://schemas.openxmlformats.org/officeDocument/2006/relationships/oleObject" Target="../embeddings/oleObject184.bin"/><Relationship Id="rId23" Type="http://schemas.openxmlformats.org/officeDocument/2006/relationships/oleObject" Target="../embeddings/oleObject188.bin"/><Relationship Id="rId10" Type="http://schemas.openxmlformats.org/officeDocument/2006/relationships/image" Target="../media/image182.wmf"/><Relationship Id="rId19" Type="http://schemas.openxmlformats.org/officeDocument/2006/relationships/oleObject" Target="../embeddings/oleObject186.bin"/><Relationship Id="rId4" Type="http://schemas.openxmlformats.org/officeDocument/2006/relationships/image" Target="../media/image179.wmf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184.wmf"/><Relationship Id="rId22" Type="http://schemas.openxmlformats.org/officeDocument/2006/relationships/image" Target="../media/image18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13" Type="http://schemas.openxmlformats.org/officeDocument/2006/relationships/oleObject" Target="../embeddings/oleObject194.bin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19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6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91.wmf"/><Relationship Id="rId11" Type="http://schemas.openxmlformats.org/officeDocument/2006/relationships/oleObject" Target="../embeddings/oleObject193.bin"/><Relationship Id="rId5" Type="http://schemas.openxmlformats.org/officeDocument/2006/relationships/oleObject" Target="../embeddings/oleObject190.bin"/><Relationship Id="rId15" Type="http://schemas.openxmlformats.org/officeDocument/2006/relationships/oleObject" Target="../embeddings/oleObject195.bin"/><Relationship Id="rId10" Type="http://schemas.openxmlformats.org/officeDocument/2006/relationships/image" Target="../media/image193.wmf"/><Relationship Id="rId4" Type="http://schemas.openxmlformats.org/officeDocument/2006/relationships/image" Target="../media/image190.wmf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195.wmf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01.bin"/><Relationship Id="rId18" Type="http://schemas.openxmlformats.org/officeDocument/2006/relationships/image" Target="../media/image204.wmf"/><Relationship Id="rId26" Type="http://schemas.openxmlformats.org/officeDocument/2006/relationships/image" Target="../media/image208.wmf"/><Relationship Id="rId39" Type="http://schemas.openxmlformats.org/officeDocument/2006/relationships/oleObject" Target="../embeddings/oleObject214.bin"/><Relationship Id="rId21" Type="http://schemas.openxmlformats.org/officeDocument/2006/relationships/oleObject" Target="../embeddings/oleObject205.bin"/><Relationship Id="rId34" Type="http://schemas.openxmlformats.org/officeDocument/2006/relationships/image" Target="../media/image212.wmf"/><Relationship Id="rId42" Type="http://schemas.openxmlformats.org/officeDocument/2006/relationships/image" Target="../media/image216.wmf"/><Relationship Id="rId7" Type="http://schemas.openxmlformats.org/officeDocument/2006/relationships/oleObject" Target="../embeddings/oleObject1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3.wmf"/><Relationship Id="rId20" Type="http://schemas.openxmlformats.org/officeDocument/2006/relationships/image" Target="../media/image205.wmf"/><Relationship Id="rId29" Type="http://schemas.openxmlformats.org/officeDocument/2006/relationships/oleObject" Target="../embeddings/oleObject209.bin"/><Relationship Id="rId41" Type="http://schemas.openxmlformats.org/officeDocument/2006/relationships/oleObject" Target="../embeddings/oleObject215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98.wmf"/><Relationship Id="rId11" Type="http://schemas.openxmlformats.org/officeDocument/2006/relationships/oleObject" Target="../embeddings/oleObject200.bin"/><Relationship Id="rId24" Type="http://schemas.openxmlformats.org/officeDocument/2006/relationships/image" Target="../media/image207.wmf"/><Relationship Id="rId32" Type="http://schemas.openxmlformats.org/officeDocument/2006/relationships/image" Target="../media/image211.wmf"/><Relationship Id="rId37" Type="http://schemas.openxmlformats.org/officeDocument/2006/relationships/oleObject" Target="../embeddings/oleObject213.bin"/><Relationship Id="rId40" Type="http://schemas.openxmlformats.org/officeDocument/2006/relationships/image" Target="../media/image215.wmf"/><Relationship Id="rId5" Type="http://schemas.openxmlformats.org/officeDocument/2006/relationships/oleObject" Target="../embeddings/oleObject197.bin"/><Relationship Id="rId15" Type="http://schemas.openxmlformats.org/officeDocument/2006/relationships/oleObject" Target="../embeddings/oleObject202.bin"/><Relationship Id="rId23" Type="http://schemas.openxmlformats.org/officeDocument/2006/relationships/oleObject" Target="../embeddings/oleObject206.bin"/><Relationship Id="rId28" Type="http://schemas.openxmlformats.org/officeDocument/2006/relationships/image" Target="../media/image209.wmf"/><Relationship Id="rId36" Type="http://schemas.openxmlformats.org/officeDocument/2006/relationships/image" Target="../media/image213.wmf"/><Relationship Id="rId10" Type="http://schemas.openxmlformats.org/officeDocument/2006/relationships/image" Target="../media/image200.wmf"/><Relationship Id="rId19" Type="http://schemas.openxmlformats.org/officeDocument/2006/relationships/oleObject" Target="../embeddings/oleObject204.bin"/><Relationship Id="rId31" Type="http://schemas.openxmlformats.org/officeDocument/2006/relationships/oleObject" Target="../embeddings/oleObject210.bin"/><Relationship Id="rId44" Type="http://schemas.openxmlformats.org/officeDocument/2006/relationships/image" Target="../media/image217.wmf"/><Relationship Id="rId4" Type="http://schemas.openxmlformats.org/officeDocument/2006/relationships/image" Target="../media/image197.wmf"/><Relationship Id="rId9" Type="http://schemas.openxmlformats.org/officeDocument/2006/relationships/oleObject" Target="../embeddings/oleObject199.bin"/><Relationship Id="rId14" Type="http://schemas.openxmlformats.org/officeDocument/2006/relationships/image" Target="../media/image202.wmf"/><Relationship Id="rId22" Type="http://schemas.openxmlformats.org/officeDocument/2006/relationships/image" Target="../media/image206.wmf"/><Relationship Id="rId27" Type="http://schemas.openxmlformats.org/officeDocument/2006/relationships/oleObject" Target="../embeddings/oleObject208.bin"/><Relationship Id="rId30" Type="http://schemas.openxmlformats.org/officeDocument/2006/relationships/image" Target="../media/image210.wmf"/><Relationship Id="rId35" Type="http://schemas.openxmlformats.org/officeDocument/2006/relationships/oleObject" Target="../embeddings/oleObject212.bin"/><Relationship Id="rId43" Type="http://schemas.openxmlformats.org/officeDocument/2006/relationships/oleObject" Target="../embeddings/oleObject216.bin"/><Relationship Id="rId8" Type="http://schemas.openxmlformats.org/officeDocument/2006/relationships/image" Target="../media/image199.wmf"/><Relationship Id="rId3" Type="http://schemas.openxmlformats.org/officeDocument/2006/relationships/oleObject" Target="../embeddings/oleObject196.bin"/><Relationship Id="rId12" Type="http://schemas.openxmlformats.org/officeDocument/2006/relationships/image" Target="../media/image201.wmf"/><Relationship Id="rId17" Type="http://schemas.openxmlformats.org/officeDocument/2006/relationships/oleObject" Target="../embeddings/oleObject203.bin"/><Relationship Id="rId25" Type="http://schemas.openxmlformats.org/officeDocument/2006/relationships/oleObject" Target="../embeddings/oleObject207.bin"/><Relationship Id="rId33" Type="http://schemas.openxmlformats.org/officeDocument/2006/relationships/oleObject" Target="../embeddings/oleObject211.bin"/><Relationship Id="rId38" Type="http://schemas.openxmlformats.org/officeDocument/2006/relationships/image" Target="../media/image214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2.wmf"/><Relationship Id="rId18" Type="http://schemas.openxmlformats.org/officeDocument/2006/relationships/oleObject" Target="../embeddings/oleObject224.bin"/><Relationship Id="rId26" Type="http://schemas.openxmlformats.org/officeDocument/2006/relationships/oleObject" Target="../embeddings/oleObject228.bin"/><Relationship Id="rId39" Type="http://schemas.openxmlformats.org/officeDocument/2006/relationships/image" Target="../media/image235.wmf"/><Relationship Id="rId21" Type="http://schemas.openxmlformats.org/officeDocument/2006/relationships/image" Target="../media/image226.wmf"/><Relationship Id="rId34" Type="http://schemas.openxmlformats.org/officeDocument/2006/relationships/oleObject" Target="../embeddings/oleObject232.bin"/><Relationship Id="rId42" Type="http://schemas.openxmlformats.org/officeDocument/2006/relationships/oleObject" Target="../embeddings/oleObject236.bin"/><Relationship Id="rId47" Type="http://schemas.openxmlformats.org/officeDocument/2006/relationships/image" Target="../media/image239.wmf"/><Relationship Id="rId7" Type="http://schemas.openxmlformats.org/officeDocument/2006/relationships/oleObject" Target="../embeddings/oleObject219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23.bin"/><Relationship Id="rId29" Type="http://schemas.openxmlformats.org/officeDocument/2006/relationships/image" Target="../media/image230.wmf"/><Relationship Id="rId11" Type="http://schemas.openxmlformats.org/officeDocument/2006/relationships/image" Target="../media/image1.png"/><Relationship Id="rId24" Type="http://schemas.openxmlformats.org/officeDocument/2006/relationships/oleObject" Target="../embeddings/oleObject227.bin"/><Relationship Id="rId32" Type="http://schemas.openxmlformats.org/officeDocument/2006/relationships/oleObject" Target="../embeddings/oleObject231.bin"/><Relationship Id="rId37" Type="http://schemas.openxmlformats.org/officeDocument/2006/relationships/image" Target="../media/image234.wmf"/><Relationship Id="rId40" Type="http://schemas.openxmlformats.org/officeDocument/2006/relationships/oleObject" Target="../embeddings/oleObject235.bin"/><Relationship Id="rId45" Type="http://schemas.openxmlformats.org/officeDocument/2006/relationships/image" Target="../media/image238.wmf"/><Relationship Id="rId5" Type="http://schemas.openxmlformats.org/officeDocument/2006/relationships/oleObject" Target="../embeddings/oleObject218.bin"/><Relationship Id="rId15" Type="http://schemas.openxmlformats.org/officeDocument/2006/relationships/image" Target="../media/image223.wmf"/><Relationship Id="rId23" Type="http://schemas.openxmlformats.org/officeDocument/2006/relationships/image" Target="../media/image227.wmf"/><Relationship Id="rId28" Type="http://schemas.openxmlformats.org/officeDocument/2006/relationships/oleObject" Target="../embeddings/oleObject229.bin"/><Relationship Id="rId36" Type="http://schemas.openxmlformats.org/officeDocument/2006/relationships/oleObject" Target="../embeddings/oleObject233.bin"/><Relationship Id="rId49" Type="http://schemas.openxmlformats.org/officeDocument/2006/relationships/image" Target="../media/image240.wmf"/><Relationship Id="rId10" Type="http://schemas.openxmlformats.org/officeDocument/2006/relationships/image" Target="../media/image221.wmf"/><Relationship Id="rId19" Type="http://schemas.openxmlformats.org/officeDocument/2006/relationships/image" Target="../media/image225.wmf"/><Relationship Id="rId31" Type="http://schemas.openxmlformats.org/officeDocument/2006/relationships/image" Target="../media/image231.wmf"/><Relationship Id="rId44" Type="http://schemas.openxmlformats.org/officeDocument/2006/relationships/oleObject" Target="../embeddings/oleObject237.bin"/><Relationship Id="rId4" Type="http://schemas.openxmlformats.org/officeDocument/2006/relationships/image" Target="../media/image218.wmf"/><Relationship Id="rId9" Type="http://schemas.openxmlformats.org/officeDocument/2006/relationships/oleObject" Target="../embeddings/oleObject220.bin"/><Relationship Id="rId14" Type="http://schemas.openxmlformats.org/officeDocument/2006/relationships/oleObject" Target="../embeddings/oleObject222.bin"/><Relationship Id="rId22" Type="http://schemas.openxmlformats.org/officeDocument/2006/relationships/oleObject" Target="../embeddings/oleObject226.bin"/><Relationship Id="rId27" Type="http://schemas.openxmlformats.org/officeDocument/2006/relationships/image" Target="../media/image229.wmf"/><Relationship Id="rId30" Type="http://schemas.openxmlformats.org/officeDocument/2006/relationships/oleObject" Target="../embeddings/oleObject230.bin"/><Relationship Id="rId35" Type="http://schemas.openxmlformats.org/officeDocument/2006/relationships/image" Target="../media/image233.wmf"/><Relationship Id="rId43" Type="http://schemas.openxmlformats.org/officeDocument/2006/relationships/image" Target="../media/image237.wmf"/><Relationship Id="rId48" Type="http://schemas.openxmlformats.org/officeDocument/2006/relationships/oleObject" Target="../embeddings/oleObject239.bin"/><Relationship Id="rId8" Type="http://schemas.openxmlformats.org/officeDocument/2006/relationships/image" Target="../media/image220.wmf"/><Relationship Id="rId3" Type="http://schemas.openxmlformats.org/officeDocument/2006/relationships/oleObject" Target="../embeddings/oleObject217.bin"/><Relationship Id="rId12" Type="http://schemas.openxmlformats.org/officeDocument/2006/relationships/oleObject" Target="../embeddings/oleObject221.bin"/><Relationship Id="rId17" Type="http://schemas.openxmlformats.org/officeDocument/2006/relationships/image" Target="../media/image224.wmf"/><Relationship Id="rId25" Type="http://schemas.openxmlformats.org/officeDocument/2006/relationships/image" Target="../media/image228.wmf"/><Relationship Id="rId33" Type="http://schemas.openxmlformats.org/officeDocument/2006/relationships/image" Target="../media/image232.wmf"/><Relationship Id="rId38" Type="http://schemas.openxmlformats.org/officeDocument/2006/relationships/oleObject" Target="../embeddings/oleObject234.bin"/><Relationship Id="rId46" Type="http://schemas.openxmlformats.org/officeDocument/2006/relationships/oleObject" Target="../embeddings/oleObject238.bin"/><Relationship Id="rId20" Type="http://schemas.openxmlformats.org/officeDocument/2006/relationships/oleObject" Target="../embeddings/oleObject225.bin"/><Relationship Id="rId41" Type="http://schemas.openxmlformats.org/officeDocument/2006/relationships/image" Target="../media/image236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19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2.bin"/><Relationship Id="rId13" Type="http://schemas.openxmlformats.org/officeDocument/2006/relationships/image" Target="../media/image245.wmf"/><Relationship Id="rId18" Type="http://schemas.openxmlformats.org/officeDocument/2006/relationships/oleObject" Target="../embeddings/oleObject247.bin"/><Relationship Id="rId3" Type="http://schemas.openxmlformats.org/officeDocument/2006/relationships/oleObject" Target="../embeddings/oleObject240.bin"/><Relationship Id="rId21" Type="http://schemas.openxmlformats.org/officeDocument/2006/relationships/image" Target="../media/image249.wmf"/><Relationship Id="rId7" Type="http://schemas.openxmlformats.org/officeDocument/2006/relationships/image" Target="../media/image1.png"/><Relationship Id="rId12" Type="http://schemas.openxmlformats.org/officeDocument/2006/relationships/oleObject" Target="../embeddings/oleObject244.bin"/><Relationship Id="rId17" Type="http://schemas.openxmlformats.org/officeDocument/2006/relationships/image" Target="../media/image247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46.bin"/><Relationship Id="rId20" Type="http://schemas.openxmlformats.org/officeDocument/2006/relationships/oleObject" Target="../embeddings/oleObject248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42.wmf"/><Relationship Id="rId11" Type="http://schemas.openxmlformats.org/officeDocument/2006/relationships/image" Target="../media/image244.wmf"/><Relationship Id="rId5" Type="http://schemas.openxmlformats.org/officeDocument/2006/relationships/oleObject" Target="../embeddings/oleObject241.bin"/><Relationship Id="rId15" Type="http://schemas.openxmlformats.org/officeDocument/2006/relationships/image" Target="../media/image246.wmf"/><Relationship Id="rId23" Type="http://schemas.openxmlformats.org/officeDocument/2006/relationships/image" Target="../media/image250.wmf"/><Relationship Id="rId10" Type="http://schemas.openxmlformats.org/officeDocument/2006/relationships/oleObject" Target="../embeddings/oleObject243.bin"/><Relationship Id="rId19" Type="http://schemas.openxmlformats.org/officeDocument/2006/relationships/image" Target="../media/image248.wmf"/><Relationship Id="rId4" Type="http://schemas.openxmlformats.org/officeDocument/2006/relationships/image" Target="../media/image241.wmf"/><Relationship Id="rId9" Type="http://schemas.openxmlformats.org/officeDocument/2006/relationships/image" Target="../media/image243.wmf"/><Relationship Id="rId14" Type="http://schemas.openxmlformats.org/officeDocument/2006/relationships/oleObject" Target="../embeddings/oleObject245.bin"/><Relationship Id="rId22" Type="http://schemas.openxmlformats.org/officeDocument/2006/relationships/oleObject" Target="../embeddings/oleObject249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wmf"/><Relationship Id="rId13" Type="http://schemas.openxmlformats.org/officeDocument/2006/relationships/oleObject" Target="../embeddings/oleObject255.bin"/><Relationship Id="rId18" Type="http://schemas.openxmlformats.org/officeDocument/2006/relationships/image" Target="../media/image258.wmf"/><Relationship Id="rId3" Type="http://schemas.openxmlformats.org/officeDocument/2006/relationships/oleObject" Target="../embeddings/oleObject250.bin"/><Relationship Id="rId21" Type="http://schemas.openxmlformats.org/officeDocument/2006/relationships/image" Target="../media/image1.png"/><Relationship Id="rId7" Type="http://schemas.openxmlformats.org/officeDocument/2006/relationships/oleObject" Target="../embeddings/oleObject252.bin"/><Relationship Id="rId12" Type="http://schemas.openxmlformats.org/officeDocument/2006/relationships/image" Target="../media/image255.wmf"/><Relationship Id="rId17" Type="http://schemas.openxmlformats.org/officeDocument/2006/relationships/oleObject" Target="../embeddings/oleObject25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57.wmf"/><Relationship Id="rId20" Type="http://schemas.openxmlformats.org/officeDocument/2006/relationships/image" Target="../media/image259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52.wmf"/><Relationship Id="rId11" Type="http://schemas.openxmlformats.org/officeDocument/2006/relationships/oleObject" Target="../embeddings/oleObject254.bin"/><Relationship Id="rId5" Type="http://schemas.openxmlformats.org/officeDocument/2006/relationships/oleObject" Target="../embeddings/oleObject251.bin"/><Relationship Id="rId15" Type="http://schemas.openxmlformats.org/officeDocument/2006/relationships/oleObject" Target="../embeddings/oleObject256.bin"/><Relationship Id="rId10" Type="http://schemas.openxmlformats.org/officeDocument/2006/relationships/image" Target="../media/image254.wmf"/><Relationship Id="rId19" Type="http://schemas.openxmlformats.org/officeDocument/2006/relationships/oleObject" Target="../embeddings/oleObject258.bin"/><Relationship Id="rId4" Type="http://schemas.openxmlformats.org/officeDocument/2006/relationships/image" Target="../media/image251.wmf"/><Relationship Id="rId9" Type="http://schemas.openxmlformats.org/officeDocument/2006/relationships/oleObject" Target="../embeddings/oleObject253.bin"/><Relationship Id="rId14" Type="http://schemas.openxmlformats.org/officeDocument/2006/relationships/image" Target="../media/image25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2.wmf"/><Relationship Id="rId3" Type="http://schemas.openxmlformats.org/officeDocument/2006/relationships/image" Target="../media/image1.png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1.bin"/><Relationship Id="rId13" Type="http://schemas.openxmlformats.org/officeDocument/2006/relationships/image" Target="../media/image264.wmf"/><Relationship Id="rId18" Type="http://schemas.openxmlformats.org/officeDocument/2006/relationships/oleObject" Target="../embeddings/oleObject266.bin"/><Relationship Id="rId3" Type="http://schemas.openxmlformats.org/officeDocument/2006/relationships/oleObject" Target="../embeddings/oleObject259.bin"/><Relationship Id="rId7" Type="http://schemas.openxmlformats.org/officeDocument/2006/relationships/image" Target="../media/image261.wmf"/><Relationship Id="rId12" Type="http://schemas.openxmlformats.org/officeDocument/2006/relationships/oleObject" Target="../embeddings/oleObject263.bin"/><Relationship Id="rId17" Type="http://schemas.openxmlformats.org/officeDocument/2006/relationships/image" Target="../media/image266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65.bin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60.bin"/><Relationship Id="rId11" Type="http://schemas.openxmlformats.org/officeDocument/2006/relationships/image" Target="../media/image263.wmf"/><Relationship Id="rId5" Type="http://schemas.openxmlformats.org/officeDocument/2006/relationships/image" Target="../media/image1.png"/><Relationship Id="rId15" Type="http://schemas.openxmlformats.org/officeDocument/2006/relationships/image" Target="../media/image265.wmf"/><Relationship Id="rId10" Type="http://schemas.openxmlformats.org/officeDocument/2006/relationships/oleObject" Target="../embeddings/oleObject262.bin"/><Relationship Id="rId19" Type="http://schemas.openxmlformats.org/officeDocument/2006/relationships/image" Target="../media/image267.wmf"/><Relationship Id="rId4" Type="http://schemas.openxmlformats.org/officeDocument/2006/relationships/image" Target="../media/image260.wmf"/><Relationship Id="rId9" Type="http://schemas.openxmlformats.org/officeDocument/2006/relationships/image" Target="../media/image262.wmf"/><Relationship Id="rId14" Type="http://schemas.openxmlformats.org/officeDocument/2006/relationships/oleObject" Target="../embeddings/oleObject264.bin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2.wmf"/><Relationship Id="rId18" Type="http://schemas.openxmlformats.org/officeDocument/2006/relationships/oleObject" Target="../embeddings/oleObject274.bin"/><Relationship Id="rId26" Type="http://schemas.openxmlformats.org/officeDocument/2006/relationships/oleObject" Target="../embeddings/oleObject278.bin"/><Relationship Id="rId21" Type="http://schemas.openxmlformats.org/officeDocument/2006/relationships/image" Target="../media/image276.wmf"/><Relationship Id="rId34" Type="http://schemas.openxmlformats.org/officeDocument/2006/relationships/oleObject" Target="../embeddings/oleObject282.bin"/><Relationship Id="rId7" Type="http://schemas.openxmlformats.org/officeDocument/2006/relationships/image" Target="../media/image1.png"/><Relationship Id="rId12" Type="http://schemas.openxmlformats.org/officeDocument/2006/relationships/oleObject" Target="../embeddings/oleObject271.bin"/><Relationship Id="rId17" Type="http://schemas.openxmlformats.org/officeDocument/2006/relationships/image" Target="../media/image274.wmf"/><Relationship Id="rId25" Type="http://schemas.openxmlformats.org/officeDocument/2006/relationships/image" Target="../media/image278.wmf"/><Relationship Id="rId33" Type="http://schemas.openxmlformats.org/officeDocument/2006/relationships/image" Target="../media/image282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73.bin"/><Relationship Id="rId20" Type="http://schemas.openxmlformats.org/officeDocument/2006/relationships/oleObject" Target="../embeddings/oleObject275.bin"/><Relationship Id="rId29" Type="http://schemas.openxmlformats.org/officeDocument/2006/relationships/image" Target="../media/image280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69.wmf"/><Relationship Id="rId11" Type="http://schemas.openxmlformats.org/officeDocument/2006/relationships/image" Target="../media/image271.wmf"/><Relationship Id="rId24" Type="http://schemas.openxmlformats.org/officeDocument/2006/relationships/oleObject" Target="../embeddings/oleObject277.bin"/><Relationship Id="rId32" Type="http://schemas.openxmlformats.org/officeDocument/2006/relationships/oleObject" Target="../embeddings/oleObject281.bin"/><Relationship Id="rId37" Type="http://schemas.openxmlformats.org/officeDocument/2006/relationships/image" Target="../media/image284.wmf"/><Relationship Id="rId5" Type="http://schemas.openxmlformats.org/officeDocument/2006/relationships/oleObject" Target="../embeddings/oleObject268.bin"/><Relationship Id="rId15" Type="http://schemas.openxmlformats.org/officeDocument/2006/relationships/image" Target="../media/image273.wmf"/><Relationship Id="rId23" Type="http://schemas.openxmlformats.org/officeDocument/2006/relationships/image" Target="../media/image277.wmf"/><Relationship Id="rId28" Type="http://schemas.openxmlformats.org/officeDocument/2006/relationships/oleObject" Target="../embeddings/oleObject279.bin"/><Relationship Id="rId36" Type="http://schemas.openxmlformats.org/officeDocument/2006/relationships/oleObject" Target="../embeddings/oleObject283.bin"/><Relationship Id="rId10" Type="http://schemas.openxmlformats.org/officeDocument/2006/relationships/oleObject" Target="../embeddings/oleObject270.bin"/><Relationship Id="rId19" Type="http://schemas.openxmlformats.org/officeDocument/2006/relationships/image" Target="../media/image275.wmf"/><Relationship Id="rId31" Type="http://schemas.openxmlformats.org/officeDocument/2006/relationships/image" Target="../media/image281.wmf"/><Relationship Id="rId4" Type="http://schemas.openxmlformats.org/officeDocument/2006/relationships/image" Target="../media/image268.wmf"/><Relationship Id="rId9" Type="http://schemas.openxmlformats.org/officeDocument/2006/relationships/image" Target="../media/image270.wmf"/><Relationship Id="rId14" Type="http://schemas.openxmlformats.org/officeDocument/2006/relationships/oleObject" Target="../embeddings/oleObject272.bin"/><Relationship Id="rId22" Type="http://schemas.openxmlformats.org/officeDocument/2006/relationships/oleObject" Target="../embeddings/oleObject276.bin"/><Relationship Id="rId27" Type="http://schemas.openxmlformats.org/officeDocument/2006/relationships/image" Target="../media/image279.wmf"/><Relationship Id="rId30" Type="http://schemas.openxmlformats.org/officeDocument/2006/relationships/oleObject" Target="../embeddings/oleObject280.bin"/><Relationship Id="rId35" Type="http://schemas.openxmlformats.org/officeDocument/2006/relationships/image" Target="../media/image283.wmf"/><Relationship Id="rId8" Type="http://schemas.openxmlformats.org/officeDocument/2006/relationships/oleObject" Target="../embeddings/oleObject269.bin"/><Relationship Id="rId3" Type="http://schemas.openxmlformats.org/officeDocument/2006/relationships/oleObject" Target="../embeddings/oleObject267.bin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9.wmf"/><Relationship Id="rId18" Type="http://schemas.openxmlformats.org/officeDocument/2006/relationships/oleObject" Target="../embeddings/oleObject291.bin"/><Relationship Id="rId26" Type="http://schemas.openxmlformats.org/officeDocument/2006/relationships/oleObject" Target="../embeddings/oleObject295.bin"/><Relationship Id="rId21" Type="http://schemas.openxmlformats.org/officeDocument/2006/relationships/image" Target="../media/image293.wmf"/><Relationship Id="rId34" Type="http://schemas.openxmlformats.org/officeDocument/2006/relationships/oleObject" Target="../embeddings/oleObject299.bin"/><Relationship Id="rId7" Type="http://schemas.openxmlformats.org/officeDocument/2006/relationships/image" Target="../media/image286.wmf"/><Relationship Id="rId12" Type="http://schemas.openxmlformats.org/officeDocument/2006/relationships/oleObject" Target="../embeddings/oleObject288.bin"/><Relationship Id="rId17" Type="http://schemas.openxmlformats.org/officeDocument/2006/relationships/image" Target="../media/image291.wmf"/><Relationship Id="rId25" Type="http://schemas.openxmlformats.org/officeDocument/2006/relationships/image" Target="../media/image295.wmf"/><Relationship Id="rId33" Type="http://schemas.openxmlformats.org/officeDocument/2006/relationships/image" Target="../media/image299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90.bin"/><Relationship Id="rId20" Type="http://schemas.openxmlformats.org/officeDocument/2006/relationships/oleObject" Target="../embeddings/oleObject292.bin"/><Relationship Id="rId29" Type="http://schemas.openxmlformats.org/officeDocument/2006/relationships/image" Target="../media/image297.wmf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85.bin"/><Relationship Id="rId11" Type="http://schemas.openxmlformats.org/officeDocument/2006/relationships/image" Target="../media/image288.wmf"/><Relationship Id="rId24" Type="http://schemas.openxmlformats.org/officeDocument/2006/relationships/oleObject" Target="../embeddings/oleObject294.bin"/><Relationship Id="rId32" Type="http://schemas.openxmlformats.org/officeDocument/2006/relationships/oleObject" Target="../embeddings/oleObject298.bin"/><Relationship Id="rId37" Type="http://schemas.openxmlformats.org/officeDocument/2006/relationships/image" Target="../media/image301.wmf"/><Relationship Id="rId5" Type="http://schemas.openxmlformats.org/officeDocument/2006/relationships/image" Target="../media/image1.png"/><Relationship Id="rId15" Type="http://schemas.openxmlformats.org/officeDocument/2006/relationships/image" Target="../media/image290.wmf"/><Relationship Id="rId23" Type="http://schemas.openxmlformats.org/officeDocument/2006/relationships/image" Target="../media/image294.wmf"/><Relationship Id="rId28" Type="http://schemas.openxmlformats.org/officeDocument/2006/relationships/oleObject" Target="../embeddings/oleObject296.bin"/><Relationship Id="rId36" Type="http://schemas.openxmlformats.org/officeDocument/2006/relationships/oleObject" Target="../embeddings/oleObject300.bin"/><Relationship Id="rId10" Type="http://schemas.openxmlformats.org/officeDocument/2006/relationships/oleObject" Target="../embeddings/oleObject287.bin"/><Relationship Id="rId19" Type="http://schemas.openxmlformats.org/officeDocument/2006/relationships/image" Target="../media/image292.wmf"/><Relationship Id="rId31" Type="http://schemas.openxmlformats.org/officeDocument/2006/relationships/image" Target="../media/image298.wmf"/><Relationship Id="rId4" Type="http://schemas.openxmlformats.org/officeDocument/2006/relationships/image" Target="../media/image285.wmf"/><Relationship Id="rId9" Type="http://schemas.openxmlformats.org/officeDocument/2006/relationships/image" Target="../media/image287.wmf"/><Relationship Id="rId14" Type="http://schemas.openxmlformats.org/officeDocument/2006/relationships/oleObject" Target="../embeddings/oleObject289.bin"/><Relationship Id="rId22" Type="http://schemas.openxmlformats.org/officeDocument/2006/relationships/oleObject" Target="../embeddings/oleObject293.bin"/><Relationship Id="rId27" Type="http://schemas.openxmlformats.org/officeDocument/2006/relationships/image" Target="../media/image296.wmf"/><Relationship Id="rId30" Type="http://schemas.openxmlformats.org/officeDocument/2006/relationships/oleObject" Target="../embeddings/oleObject297.bin"/><Relationship Id="rId35" Type="http://schemas.openxmlformats.org/officeDocument/2006/relationships/image" Target="../media/image300.wmf"/><Relationship Id="rId8" Type="http://schemas.openxmlformats.org/officeDocument/2006/relationships/oleObject" Target="../embeddings/oleObject286.bin"/><Relationship Id="rId3" Type="http://schemas.openxmlformats.org/officeDocument/2006/relationships/oleObject" Target="../embeddings/oleObject284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4.wmf"/><Relationship Id="rId13" Type="http://schemas.openxmlformats.org/officeDocument/2006/relationships/oleObject" Target="../embeddings/oleObject306.bin"/><Relationship Id="rId18" Type="http://schemas.openxmlformats.org/officeDocument/2006/relationships/oleObject" Target="../embeddings/oleObject308.bin"/><Relationship Id="rId3" Type="http://schemas.openxmlformats.org/officeDocument/2006/relationships/oleObject" Target="../embeddings/oleObject301.bin"/><Relationship Id="rId21" Type="http://schemas.openxmlformats.org/officeDocument/2006/relationships/image" Target="../media/image310.wmf"/><Relationship Id="rId7" Type="http://schemas.openxmlformats.org/officeDocument/2006/relationships/oleObject" Target="../embeddings/oleObject303.bin"/><Relationship Id="rId12" Type="http://schemas.openxmlformats.org/officeDocument/2006/relationships/image" Target="../media/image306.wmf"/><Relationship Id="rId17" Type="http://schemas.openxmlformats.org/officeDocument/2006/relationships/image" Target="../media/image308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07.bin"/><Relationship Id="rId20" Type="http://schemas.openxmlformats.org/officeDocument/2006/relationships/oleObject" Target="../embeddings/oleObject309.bin"/><Relationship Id="rId1" Type="http://schemas.openxmlformats.org/officeDocument/2006/relationships/vmlDrawing" Target="../drawings/vmlDrawing39.vml"/><Relationship Id="rId6" Type="http://schemas.openxmlformats.org/officeDocument/2006/relationships/image" Target="../media/image303.wmf"/><Relationship Id="rId11" Type="http://schemas.openxmlformats.org/officeDocument/2006/relationships/oleObject" Target="../embeddings/oleObject305.bin"/><Relationship Id="rId5" Type="http://schemas.openxmlformats.org/officeDocument/2006/relationships/oleObject" Target="../embeddings/oleObject302.bin"/><Relationship Id="rId15" Type="http://schemas.openxmlformats.org/officeDocument/2006/relationships/image" Target="../media/image1.png"/><Relationship Id="rId23" Type="http://schemas.openxmlformats.org/officeDocument/2006/relationships/image" Target="../media/image311.wmf"/><Relationship Id="rId10" Type="http://schemas.openxmlformats.org/officeDocument/2006/relationships/image" Target="../media/image305.wmf"/><Relationship Id="rId19" Type="http://schemas.openxmlformats.org/officeDocument/2006/relationships/image" Target="../media/image309.wmf"/><Relationship Id="rId4" Type="http://schemas.openxmlformats.org/officeDocument/2006/relationships/image" Target="../media/image302.wmf"/><Relationship Id="rId9" Type="http://schemas.openxmlformats.org/officeDocument/2006/relationships/oleObject" Target="../embeddings/oleObject304.bin"/><Relationship Id="rId14" Type="http://schemas.openxmlformats.org/officeDocument/2006/relationships/image" Target="../media/image307.wmf"/><Relationship Id="rId22" Type="http://schemas.openxmlformats.org/officeDocument/2006/relationships/oleObject" Target="../embeddings/oleObject310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3.bin"/><Relationship Id="rId13" Type="http://schemas.openxmlformats.org/officeDocument/2006/relationships/image" Target="../media/image316.wmf"/><Relationship Id="rId18" Type="http://schemas.openxmlformats.org/officeDocument/2006/relationships/oleObject" Target="../embeddings/oleObject318.bin"/><Relationship Id="rId26" Type="http://schemas.openxmlformats.org/officeDocument/2006/relationships/oleObject" Target="../embeddings/oleObject322.bin"/><Relationship Id="rId3" Type="http://schemas.openxmlformats.org/officeDocument/2006/relationships/oleObject" Target="../embeddings/oleObject311.bin"/><Relationship Id="rId21" Type="http://schemas.openxmlformats.org/officeDocument/2006/relationships/image" Target="../media/image320.wmf"/><Relationship Id="rId7" Type="http://schemas.openxmlformats.org/officeDocument/2006/relationships/image" Target="../media/image313.wmf"/><Relationship Id="rId12" Type="http://schemas.openxmlformats.org/officeDocument/2006/relationships/oleObject" Target="../embeddings/oleObject315.bin"/><Relationship Id="rId17" Type="http://schemas.openxmlformats.org/officeDocument/2006/relationships/image" Target="../media/image318.wmf"/><Relationship Id="rId25" Type="http://schemas.openxmlformats.org/officeDocument/2006/relationships/image" Target="../media/image322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17.bin"/><Relationship Id="rId20" Type="http://schemas.openxmlformats.org/officeDocument/2006/relationships/oleObject" Target="../embeddings/oleObject319.bin"/><Relationship Id="rId29" Type="http://schemas.openxmlformats.org/officeDocument/2006/relationships/image" Target="../media/image324.wmf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312.bin"/><Relationship Id="rId11" Type="http://schemas.openxmlformats.org/officeDocument/2006/relationships/image" Target="../media/image315.wmf"/><Relationship Id="rId24" Type="http://schemas.openxmlformats.org/officeDocument/2006/relationships/oleObject" Target="../embeddings/oleObject321.bin"/><Relationship Id="rId5" Type="http://schemas.openxmlformats.org/officeDocument/2006/relationships/image" Target="../media/image1.png"/><Relationship Id="rId15" Type="http://schemas.openxmlformats.org/officeDocument/2006/relationships/image" Target="../media/image317.wmf"/><Relationship Id="rId23" Type="http://schemas.openxmlformats.org/officeDocument/2006/relationships/image" Target="../media/image321.wmf"/><Relationship Id="rId28" Type="http://schemas.openxmlformats.org/officeDocument/2006/relationships/oleObject" Target="../embeddings/oleObject323.bin"/><Relationship Id="rId10" Type="http://schemas.openxmlformats.org/officeDocument/2006/relationships/oleObject" Target="../embeddings/oleObject314.bin"/><Relationship Id="rId19" Type="http://schemas.openxmlformats.org/officeDocument/2006/relationships/image" Target="../media/image319.wmf"/><Relationship Id="rId31" Type="http://schemas.openxmlformats.org/officeDocument/2006/relationships/image" Target="../media/image325.wmf"/><Relationship Id="rId4" Type="http://schemas.openxmlformats.org/officeDocument/2006/relationships/image" Target="../media/image312.wmf"/><Relationship Id="rId9" Type="http://schemas.openxmlformats.org/officeDocument/2006/relationships/image" Target="../media/image314.wmf"/><Relationship Id="rId14" Type="http://schemas.openxmlformats.org/officeDocument/2006/relationships/oleObject" Target="../embeddings/oleObject316.bin"/><Relationship Id="rId22" Type="http://schemas.openxmlformats.org/officeDocument/2006/relationships/oleObject" Target="../embeddings/oleObject320.bin"/><Relationship Id="rId27" Type="http://schemas.openxmlformats.org/officeDocument/2006/relationships/image" Target="../media/image323.wmf"/><Relationship Id="rId30" Type="http://schemas.openxmlformats.org/officeDocument/2006/relationships/oleObject" Target="../embeddings/oleObject32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1.png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1.png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37.bin"/><Relationship Id="rId3" Type="http://schemas.openxmlformats.org/officeDocument/2006/relationships/image" Target="../media/image1.png"/><Relationship Id="rId21" Type="http://schemas.openxmlformats.org/officeDocument/2006/relationships/image" Target="../media/image39.wmf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6.bin"/><Relationship Id="rId20" Type="http://schemas.openxmlformats.org/officeDocument/2006/relationships/oleObject" Target="../embeddings/oleObject38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5" Type="http://schemas.openxmlformats.org/officeDocument/2006/relationships/image" Target="../media/image36.wmf"/><Relationship Id="rId23" Type="http://schemas.openxmlformats.org/officeDocument/2006/relationships/image" Target="../media/image40.wmf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38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35.bin"/><Relationship Id="rId22" Type="http://schemas.openxmlformats.org/officeDocument/2006/relationships/oleObject" Target="../embeddings/oleObject3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1"/>
          <p:cNvSpPr txBox="1">
            <a:spLocks noChangeArrowheads="1"/>
          </p:cNvSpPr>
          <p:nvPr/>
        </p:nvSpPr>
        <p:spPr bwMode="auto">
          <a:xfrm>
            <a:off x="3062432" y="2657765"/>
            <a:ext cx="5592041" cy="704272"/>
          </a:xfrm>
          <a:prstGeom prst="rect">
            <a:avLst/>
          </a:prstGeom>
          <a:noFill/>
          <a:ln w="47625" cmpd="thickThin">
            <a:solidFill>
              <a:srgbClr val="FF0000"/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4000" dirty="0">
                <a:solidFill>
                  <a:srgbClr val="FF0000"/>
                </a:solidFill>
                <a:ea typeface="隶书" panose="02010509060101010101" pitchFamily="49" charset="-122"/>
              </a:rPr>
              <a:t>§6</a:t>
            </a:r>
            <a:r>
              <a:rPr lang="zh-CN" altLang="en-US" sz="4000" dirty="0">
                <a:solidFill>
                  <a:srgbClr val="FF0000"/>
                </a:solidFill>
                <a:ea typeface="隶书" panose="02010509060101010101" pitchFamily="49" charset="-122"/>
              </a:rPr>
              <a:t>、</a:t>
            </a:r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泰勒级数及其应用</a:t>
            </a:r>
          </a:p>
        </p:txBody>
      </p:sp>
    </p:spTree>
    <p:extLst>
      <p:ext uri="{BB962C8B-B14F-4D97-AF65-F5344CB8AC3E}">
        <p14:creationId xmlns:p14="http://schemas.microsoft.com/office/powerpoint/2010/main" val="206507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775725"/>
              </p:ext>
            </p:extLst>
          </p:nvPr>
        </p:nvGraphicFramePr>
        <p:xfrm>
          <a:off x="1649641" y="1276760"/>
          <a:ext cx="4510824" cy="578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3" name="Equation" r:id="rId3" imgW="1739880" imgH="228600" progId="Equation.DSMT4">
                  <p:embed/>
                </p:oleObj>
              </mc:Choice>
              <mc:Fallback>
                <p:oleObj name="Equation" r:id="rId3" imgW="173988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641" y="1276760"/>
                        <a:ext cx="4510824" cy="5786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124853"/>
              </p:ext>
            </p:extLst>
          </p:nvPr>
        </p:nvGraphicFramePr>
        <p:xfrm>
          <a:off x="1640581" y="1798627"/>
          <a:ext cx="9624911" cy="1079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4" name="Equation" r:id="rId5" imgW="3987800" imgH="444500" progId="Equation.DSMT4">
                  <p:embed/>
                </p:oleObj>
              </mc:Choice>
              <mc:Fallback>
                <p:oleObj name="Equation" r:id="rId5" imgW="3987800" imgH="4445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0581" y="1798627"/>
                        <a:ext cx="9624911" cy="10796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0" y="1790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277376"/>
              </p:ext>
            </p:extLst>
          </p:nvPr>
        </p:nvGraphicFramePr>
        <p:xfrm>
          <a:off x="1757509" y="2862862"/>
          <a:ext cx="3923145" cy="54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5" name="Equation" r:id="rId7" imgW="1650960" imgH="228600" progId="Equation.DSMT4">
                  <p:embed/>
                </p:oleObj>
              </mc:Choice>
              <mc:Fallback>
                <p:oleObj name="Equation" r:id="rId7" imgW="1650960" imgH="228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509" y="2862862"/>
                        <a:ext cx="3923145" cy="542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072510"/>
              </p:ext>
            </p:extLst>
          </p:nvPr>
        </p:nvGraphicFramePr>
        <p:xfrm>
          <a:off x="5909228" y="2825427"/>
          <a:ext cx="1757275" cy="554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6" name="Equation" r:id="rId9" imgW="723586" imgH="228501" progId="Equation.DSMT4">
                  <p:embed/>
                </p:oleObj>
              </mc:Choice>
              <mc:Fallback>
                <p:oleObj name="Equation" r:id="rId9" imgW="723586" imgH="228501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9228" y="2825427"/>
                        <a:ext cx="1757275" cy="5549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9"/>
          <p:cNvSpPr>
            <a:spLocks noChangeArrowheads="1"/>
          </p:cNvSpPr>
          <p:nvPr/>
        </p:nvSpPr>
        <p:spPr bwMode="auto">
          <a:xfrm>
            <a:off x="0" y="685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360770"/>
              </p:ext>
            </p:extLst>
          </p:nvPr>
        </p:nvGraphicFramePr>
        <p:xfrm>
          <a:off x="1649641" y="3608382"/>
          <a:ext cx="8574060" cy="565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7" name="Equation" r:id="rId11" imgW="3390840" imgH="228600" progId="Equation.DSMT4">
                  <p:embed/>
                </p:oleObj>
              </mc:Choice>
              <mc:Fallback>
                <p:oleObj name="Equation" r:id="rId11" imgW="3390840" imgH="2286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641" y="3608382"/>
                        <a:ext cx="8574060" cy="5652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772739"/>
              </p:ext>
            </p:extLst>
          </p:nvPr>
        </p:nvGraphicFramePr>
        <p:xfrm>
          <a:off x="2882745" y="4341926"/>
          <a:ext cx="683490" cy="445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8" name="Equation" r:id="rId13" imgW="215713" imgH="139579" progId="Equation.DSMT4">
                  <p:embed/>
                </p:oleObj>
              </mc:Choice>
              <mc:Fallback>
                <p:oleObj name="Equation" r:id="rId13" imgW="215713" imgH="139579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745" y="4341926"/>
                        <a:ext cx="683490" cy="4457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318128"/>
              </p:ext>
            </p:extLst>
          </p:nvPr>
        </p:nvGraphicFramePr>
        <p:xfrm>
          <a:off x="3737263" y="4207553"/>
          <a:ext cx="3075709" cy="768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9" name="Equation" r:id="rId15" imgW="1256755" imgH="317362" progId="Equation.DSMT4">
                  <p:embed/>
                </p:oleObj>
              </mc:Choice>
              <mc:Fallback>
                <p:oleObj name="Equation" r:id="rId15" imgW="1256755" imgH="317362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7263" y="4207553"/>
                        <a:ext cx="3075709" cy="7689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054291"/>
              </p:ext>
            </p:extLst>
          </p:nvPr>
        </p:nvGraphicFramePr>
        <p:xfrm>
          <a:off x="2882745" y="5187669"/>
          <a:ext cx="683490" cy="445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0" name="Equation" r:id="rId17" imgW="215713" imgH="139579" progId="Equation.DSMT4">
                  <p:embed/>
                </p:oleObj>
              </mc:Choice>
              <mc:Fallback>
                <p:oleObj name="Equation" r:id="rId17" imgW="215713" imgH="139579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745" y="5187669"/>
                        <a:ext cx="683490" cy="4457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102027"/>
              </p:ext>
            </p:extLst>
          </p:nvPr>
        </p:nvGraphicFramePr>
        <p:xfrm>
          <a:off x="3719082" y="5055226"/>
          <a:ext cx="5358975" cy="72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" name="Equation" r:id="rId19" imgW="2311400" imgH="317500" progId="Equation.DSMT4">
                  <p:embed/>
                </p:oleObj>
              </mc:Choice>
              <mc:Fallback>
                <p:oleObj name="Equation" r:id="rId19" imgW="2311400" imgH="3175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082" y="5055226"/>
                        <a:ext cx="5358975" cy="727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42"/>
          <p:cNvSpPr>
            <a:spLocks noChangeArrowheads="1"/>
          </p:cNvSpPr>
          <p:nvPr/>
        </p:nvSpPr>
        <p:spPr bwMode="auto">
          <a:xfrm>
            <a:off x="0" y="13144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43"/>
          <p:cNvSpPr>
            <a:spLocks noChangeArrowheads="1"/>
          </p:cNvSpPr>
          <p:nvPr/>
        </p:nvSpPr>
        <p:spPr bwMode="auto">
          <a:xfrm>
            <a:off x="0" y="19145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44"/>
          <p:cNvSpPr>
            <a:spLocks noChangeArrowheads="1"/>
          </p:cNvSpPr>
          <p:nvPr/>
        </p:nvSpPr>
        <p:spPr bwMode="auto">
          <a:xfrm>
            <a:off x="0" y="22288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45"/>
          <p:cNvSpPr>
            <a:spLocks noChangeArrowheads="1"/>
          </p:cNvSpPr>
          <p:nvPr/>
        </p:nvSpPr>
        <p:spPr bwMode="auto">
          <a:xfrm>
            <a:off x="0" y="28289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46"/>
          <p:cNvSpPr>
            <a:spLocks noChangeArrowheads="1"/>
          </p:cNvSpPr>
          <p:nvPr/>
        </p:nvSpPr>
        <p:spPr bwMode="auto">
          <a:xfrm>
            <a:off x="1664854" y="5790914"/>
            <a:ext cx="24357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7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7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7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7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7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7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7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7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7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67175" algn="l"/>
              </a:tabLst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∴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定理成立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146248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1668752" y="1407273"/>
            <a:ext cx="1371600" cy="6413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600" dirty="0">
                <a:solidFill>
                  <a:srgbClr val="FF0000"/>
                </a:solidFill>
                <a:ea typeface="隶书" panose="02010509060101010101" pitchFamily="49" charset="-122"/>
              </a:rPr>
              <a:t>推 论</a:t>
            </a:r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991588"/>
              </p:ext>
            </p:extLst>
          </p:nvPr>
        </p:nvGraphicFramePr>
        <p:xfrm>
          <a:off x="1803649" y="2249936"/>
          <a:ext cx="9523717" cy="599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5" name="Equation" r:id="rId4" imgW="3835080" imgH="241200" progId="Equation.DSMT4">
                  <p:embed/>
                </p:oleObj>
              </mc:Choice>
              <mc:Fallback>
                <p:oleObj name="Equation" r:id="rId4" imgW="3835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649" y="2249936"/>
                        <a:ext cx="9523717" cy="599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753247"/>
              </p:ext>
            </p:extLst>
          </p:nvPr>
        </p:nvGraphicFramePr>
        <p:xfrm>
          <a:off x="1838236" y="3006842"/>
          <a:ext cx="7332662" cy="5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6" name="Equation" r:id="rId6" imgW="2755800" imgH="228600" progId="Equation.DSMT4">
                  <p:embed/>
                </p:oleObj>
              </mc:Choice>
              <mc:Fallback>
                <p:oleObj name="Equation" r:id="rId6" imgW="2755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236" y="3006842"/>
                        <a:ext cx="7332662" cy="57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254484"/>
              </p:ext>
            </p:extLst>
          </p:nvPr>
        </p:nvGraphicFramePr>
        <p:xfrm>
          <a:off x="2354552" y="3892977"/>
          <a:ext cx="6968255" cy="1124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" name="Equation" r:id="rId8" imgW="2755900" imgH="444500" progId="Equation.DSMT4">
                  <p:embed/>
                </p:oleObj>
              </mc:Choice>
              <mc:Fallback>
                <p:oleObj name="Equation" r:id="rId8" imgW="27559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552" y="3892977"/>
                        <a:ext cx="6968255" cy="1124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78333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2151177" y="1251423"/>
            <a:ext cx="685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4000" dirty="0">
                <a:solidFill>
                  <a:srgbClr val="FF0000"/>
                </a:solidFill>
                <a:ea typeface="隶书" panose="02010509060101010101" pitchFamily="49" charset="-122"/>
              </a:rPr>
              <a:t>证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2836977" y="136714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ea typeface="隶书" panose="02010509060101010101" pitchFamily="49" charset="-122"/>
              </a:rPr>
              <a:t>（提示）</a:t>
            </a:r>
          </a:p>
        </p:txBody>
      </p:sp>
      <p:graphicFrame>
        <p:nvGraphicFramePr>
          <p:cNvPr id="604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471835"/>
              </p:ext>
            </p:extLst>
          </p:nvPr>
        </p:nvGraphicFramePr>
        <p:xfrm>
          <a:off x="3193760" y="1959309"/>
          <a:ext cx="5687235" cy="1180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8" name="Equation" r:id="rId4" imgW="2323800" imgH="482400" progId="Equation.DSMT4">
                  <p:embed/>
                </p:oleObj>
              </mc:Choice>
              <mc:Fallback>
                <p:oleObj name="Equation" r:id="rId4" imgW="2323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3760" y="1959309"/>
                        <a:ext cx="5687235" cy="1180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894812"/>
              </p:ext>
            </p:extLst>
          </p:nvPr>
        </p:nvGraphicFramePr>
        <p:xfrm>
          <a:off x="4989179" y="3160889"/>
          <a:ext cx="4360430" cy="1052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9" name="Equation" r:id="rId6" imgW="1841400" imgH="444240" progId="Equation.DSMT4">
                  <p:embed/>
                </p:oleObj>
              </mc:Choice>
              <mc:Fallback>
                <p:oleObj name="Equation" r:id="rId6" imgW="1841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179" y="3160889"/>
                        <a:ext cx="4360430" cy="1052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170013"/>
              </p:ext>
            </p:extLst>
          </p:nvPr>
        </p:nvGraphicFramePr>
        <p:xfrm>
          <a:off x="7391988" y="4428635"/>
          <a:ext cx="3206613" cy="529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0" name="Equation" r:id="rId8" imgW="1307880" imgH="215640" progId="Equation.DSMT4">
                  <p:embed/>
                </p:oleObj>
              </mc:Choice>
              <mc:Fallback>
                <p:oleObj name="Equation" r:id="rId8" imgW="1307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988" y="4428635"/>
                        <a:ext cx="3206613" cy="5292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627222"/>
              </p:ext>
            </p:extLst>
          </p:nvPr>
        </p:nvGraphicFramePr>
        <p:xfrm>
          <a:off x="3501273" y="4957882"/>
          <a:ext cx="5300807" cy="105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1" name="Equation" r:id="rId10" imgW="2108160" imgH="419040" progId="Equation.DSMT4">
                  <p:embed/>
                </p:oleObj>
              </mc:Choice>
              <mc:Fallback>
                <p:oleObj name="Equation" r:id="rId10" imgW="2108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1273" y="4957882"/>
                        <a:ext cx="5300807" cy="105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42786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1514619" y="1568762"/>
            <a:ext cx="9162762" cy="2286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522571"/>
              </p:ext>
            </p:extLst>
          </p:nvPr>
        </p:nvGraphicFramePr>
        <p:xfrm>
          <a:off x="3407926" y="1967801"/>
          <a:ext cx="6909092" cy="5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" name="Equation" r:id="rId4" imgW="3098520" imgH="228600" progId="Equation.DSMT4">
                  <p:embed/>
                </p:oleObj>
              </mc:Choice>
              <mc:Fallback>
                <p:oleObj name="Equation" r:id="rId4" imgW="309852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7926" y="1967801"/>
                        <a:ext cx="6909092" cy="509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116846"/>
              </p:ext>
            </p:extLst>
          </p:nvPr>
        </p:nvGraphicFramePr>
        <p:xfrm>
          <a:off x="1936897" y="2700012"/>
          <a:ext cx="2251074" cy="97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" name="Equation" r:id="rId6" imgW="990360" imgH="431640" progId="Equation.DSMT4">
                  <p:embed/>
                </p:oleObj>
              </mc:Choice>
              <mc:Fallback>
                <p:oleObj name="Equation" r:id="rId6" imgW="990360" imgH="431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897" y="2700012"/>
                        <a:ext cx="2251074" cy="977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620832"/>
              </p:ext>
            </p:extLst>
          </p:nvPr>
        </p:nvGraphicFramePr>
        <p:xfrm>
          <a:off x="4495678" y="2711762"/>
          <a:ext cx="548005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" name="Equation" r:id="rId8" imgW="2336760" imgH="444240" progId="Equation.DSMT4">
                  <p:embed/>
                </p:oleObj>
              </mc:Choice>
              <mc:Fallback>
                <p:oleObj name="Equation" r:id="rId8" imgW="2336760" imgH="4442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678" y="2711762"/>
                        <a:ext cx="5480050" cy="1054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1936897" y="1872777"/>
            <a:ext cx="12650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定理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914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769953"/>
              </p:ext>
            </p:extLst>
          </p:nvPr>
        </p:nvGraphicFramePr>
        <p:xfrm>
          <a:off x="3289967" y="4327061"/>
          <a:ext cx="7410272" cy="510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2" name="Equation" r:id="rId10" imgW="3200400" imgH="215640" progId="Equation.DSMT4">
                  <p:embed/>
                </p:oleObj>
              </mc:Choice>
              <mc:Fallback>
                <p:oleObj name="Equation" r:id="rId10" imgW="3200400" imgH="2156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967" y="4327061"/>
                        <a:ext cx="7410272" cy="5100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877720"/>
              </p:ext>
            </p:extLst>
          </p:nvPr>
        </p:nvGraphicFramePr>
        <p:xfrm>
          <a:off x="1352259" y="5058438"/>
          <a:ext cx="551021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3" name="Equation" r:id="rId12" imgW="2336760" imgH="228600" progId="Equation.DSMT4">
                  <p:embed/>
                </p:oleObj>
              </mc:Choice>
              <mc:Fallback>
                <p:oleObj name="Equation" r:id="rId12" imgW="233676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259" y="5058438"/>
                        <a:ext cx="5510213" cy="538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1106175" y="4320484"/>
            <a:ext cx="26877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此定理表明：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5318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3" grpId="0" animBg="1" autoUpdateAnimBg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2430442" y="1320527"/>
            <a:ext cx="6585526" cy="126025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2729180" y="4536562"/>
            <a:ext cx="5988051" cy="1512457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461460"/>
              </p:ext>
            </p:extLst>
          </p:nvPr>
        </p:nvGraphicFramePr>
        <p:xfrm>
          <a:off x="2370663" y="3612881"/>
          <a:ext cx="6804935" cy="581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4" name="Equation" r:id="rId4" imgW="2692080" imgH="228600" progId="Equation.DSMT4">
                  <p:embed/>
                </p:oleObj>
              </mc:Choice>
              <mc:Fallback>
                <p:oleObj name="Equation" r:id="rId4" imgW="269208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663" y="3612881"/>
                        <a:ext cx="6804935" cy="5818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457592"/>
              </p:ext>
            </p:extLst>
          </p:nvPr>
        </p:nvGraphicFramePr>
        <p:xfrm>
          <a:off x="3215989" y="4649070"/>
          <a:ext cx="5174064" cy="1287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5" name="Equation" r:id="rId6" imgW="2032000" imgH="508000" progId="Equation.DSMT4">
                  <p:embed/>
                </p:oleObj>
              </mc:Choice>
              <mc:Fallback>
                <p:oleObj name="Equation" r:id="rId6" imgW="2032000" imgH="508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989" y="4649070"/>
                        <a:ext cx="5174064" cy="12874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925816"/>
              </p:ext>
            </p:extLst>
          </p:nvPr>
        </p:nvGraphicFramePr>
        <p:xfrm>
          <a:off x="2649364" y="1322019"/>
          <a:ext cx="6147682" cy="11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6" name="Equation" r:id="rId8" imgW="2476440" imgH="444240" progId="Equation.DSMT4">
                  <p:embed/>
                </p:oleObj>
              </mc:Choice>
              <mc:Fallback>
                <p:oleObj name="Equation" r:id="rId8" imgW="2476440" imgH="4442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364" y="1322019"/>
                        <a:ext cx="6147682" cy="1111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785982"/>
              </p:ext>
            </p:extLst>
          </p:nvPr>
        </p:nvGraphicFramePr>
        <p:xfrm>
          <a:off x="2231812" y="2848954"/>
          <a:ext cx="5667233" cy="593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7" name="Equation" r:id="rId10" imgW="2133360" imgH="228600" progId="Equation.DSMT4">
                  <p:embed/>
                </p:oleObj>
              </mc:Choice>
              <mc:Fallback>
                <p:oleObj name="Equation" r:id="rId10" imgW="213336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812" y="2848954"/>
                        <a:ext cx="5667233" cy="5930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0219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 autoUpdateAnimBg="0"/>
      <p:bldP spid="13322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377170"/>
              </p:ext>
            </p:extLst>
          </p:nvPr>
        </p:nvGraphicFramePr>
        <p:xfrm>
          <a:off x="2161387" y="1183724"/>
          <a:ext cx="6918036" cy="546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2" name="Equation" r:id="rId3" imgW="2895480" imgH="228600" progId="Equation.DSMT4">
                  <p:embed/>
                </p:oleObj>
              </mc:Choice>
              <mc:Fallback>
                <p:oleObj name="Equation" r:id="rId3" imgW="289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1387" y="1183724"/>
                        <a:ext cx="6918036" cy="546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844214" y="1764808"/>
            <a:ext cx="464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就可写出它的泰勒级数</a:t>
            </a:r>
            <a:r>
              <a:rPr lang="en-US" altLang="zh-CN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5782645" y="1765735"/>
            <a:ext cx="396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但它的泰勒级数不一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1864851" y="2473565"/>
            <a:ext cx="20494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定收敛</a:t>
            </a:r>
            <a:r>
              <a:rPr lang="en-US" altLang="zh-CN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999406" y="3176129"/>
            <a:ext cx="6508190" cy="546920"/>
            <a:chOff x="430" y="1721"/>
            <a:chExt cx="3929" cy="312"/>
          </a:xfrm>
        </p:grpSpPr>
        <p:sp>
          <p:nvSpPr>
            <p:cNvPr id="21523" name="Text Box 10"/>
            <p:cNvSpPr txBox="1">
              <a:spLocks noChangeArrowheads="1"/>
            </p:cNvSpPr>
            <p:nvPr/>
          </p:nvSpPr>
          <p:spPr bwMode="auto">
            <a:xfrm>
              <a:off x="430" y="1721"/>
              <a:ext cx="2186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只有当拉格朗日余项</a:t>
              </a:r>
            </a:p>
          </p:txBody>
        </p:sp>
        <p:graphicFrame>
          <p:nvGraphicFramePr>
            <p:cNvPr id="21524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1334652"/>
                </p:ext>
              </p:extLst>
            </p:nvPr>
          </p:nvGraphicFramePr>
          <p:xfrm>
            <a:off x="2616" y="1728"/>
            <a:ext cx="1743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3" name="Equation" r:id="rId6" imgW="1307880" imgH="228600" progId="Equation.DSMT4">
                    <p:embed/>
                  </p:oleObj>
                </mc:Choice>
                <mc:Fallback>
                  <p:oleObj name="Equation" r:id="rId6" imgW="1307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6" y="1728"/>
                          <a:ext cx="1743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864851" y="3757974"/>
            <a:ext cx="5254626" cy="523875"/>
            <a:chOff x="246" y="2115"/>
            <a:chExt cx="3310" cy="330"/>
          </a:xfrm>
        </p:grpSpPr>
        <p:sp>
          <p:nvSpPr>
            <p:cNvPr id="21521" name="Text Box 12"/>
            <p:cNvSpPr txBox="1">
              <a:spLocks noChangeArrowheads="1"/>
            </p:cNvSpPr>
            <p:nvPr/>
          </p:nvSpPr>
          <p:spPr bwMode="auto">
            <a:xfrm>
              <a:off x="246" y="2115"/>
              <a:ext cx="278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时</a:t>
              </a:r>
              <a:r>
                <a:rPr lang="en-US" altLang="zh-CN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, </a:t>
              </a: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泰勒级数才收敛于</a:t>
              </a:r>
            </a:p>
          </p:txBody>
        </p:sp>
        <p:graphicFrame>
          <p:nvGraphicFramePr>
            <p:cNvPr id="21522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8817583"/>
                </p:ext>
              </p:extLst>
            </p:nvPr>
          </p:nvGraphicFramePr>
          <p:xfrm>
            <a:off x="2766" y="2144"/>
            <a:ext cx="790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4" name="Equation" r:id="rId8" imgW="533160" imgH="203040" progId="Equation.DSMT4">
                    <p:embed/>
                  </p:oleObj>
                </mc:Choice>
                <mc:Fallback>
                  <p:oleObj name="Equation" r:id="rId8" imgW="5331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6" y="2144"/>
                          <a:ext cx="790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054883" y="4500843"/>
            <a:ext cx="8135939" cy="2092324"/>
            <a:chOff x="657" y="2650"/>
            <a:chExt cx="5125" cy="1318"/>
          </a:xfrm>
        </p:grpSpPr>
        <p:sp>
          <p:nvSpPr>
            <p:cNvPr id="21517" name="Rectangle 21"/>
            <p:cNvSpPr>
              <a:spLocks noChangeArrowheads="1"/>
            </p:cNvSpPr>
            <p:nvPr/>
          </p:nvSpPr>
          <p:spPr bwMode="auto">
            <a:xfrm>
              <a:off x="657" y="2650"/>
              <a:ext cx="5125" cy="1318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1145" y="2750"/>
              <a:ext cx="421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一个函数如果能够展开为幂级数形式</a:t>
              </a:r>
              <a:r>
                <a:rPr lang="en-US" altLang="zh-CN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, </a:t>
              </a: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则</a:t>
              </a:r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>
              <a:off x="748" y="3124"/>
              <a:ext cx="489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该幂级数一定是它的泰勒级数</a:t>
              </a:r>
              <a:r>
                <a:rPr lang="en-US" altLang="zh-CN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, </a:t>
              </a: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且这种展开是</a:t>
              </a:r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>
              <a:off x="924" y="3523"/>
              <a:ext cx="153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唯一的</a:t>
              </a:r>
              <a:r>
                <a:rPr lang="en-US" altLang="zh-CN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3296854" y="2439426"/>
            <a:ext cx="7102941" cy="550663"/>
            <a:chOff x="1081" y="1183"/>
            <a:chExt cx="4367" cy="300"/>
          </a:xfrm>
        </p:grpSpPr>
        <p:graphicFrame>
          <p:nvGraphicFramePr>
            <p:cNvPr id="21515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7118869"/>
                </p:ext>
              </p:extLst>
            </p:nvPr>
          </p:nvGraphicFramePr>
          <p:xfrm>
            <a:off x="3276" y="1207"/>
            <a:ext cx="217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5" name="Equation" r:id="rId10" imgW="1701720" imgH="215640" progId="Equation.DSMT4">
                    <p:embed/>
                  </p:oleObj>
                </mc:Choice>
                <mc:Fallback>
                  <p:oleObj name="Equation" r:id="rId10" imgW="170172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" y="1207"/>
                          <a:ext cx="2172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6" name="Text Box 20"/>
            <p:cNvSpPr txBox="1">
              <a:spLocks noChangeArrowheads="1"/>
            </p:cNvSpPr>
            <p:nvPr/>
          </p:nvSpPr>
          <p:spPr bwMode="auto">
            <a:xfrm>
              <a:off x="1081" y="1183"/>
              <a:ext cx="2404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即使收敛</a:t>
              </a:r>
              <a:r>
                <a:rPr lang="en-US" altLang="zh-CN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其和函数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81424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autoUpdateAnimBg="0"/>
      <p:bldP spid="62470" grpId="0" autoUpdateAnimBg="0"/>
      <p:bldP spid="6247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6"/>
          <p:cNvSpPr txBox="1">
            <a:spLocks noChangeArrowheads="1"/>
          </p:cNvSpPr>
          <p:nvPr/>
        </p:nvSpPr>
        <p:spPr bwMode="auto">
          <a:xfrm>
            <a:off x="2072910" y="1045301"/>
            <a:ext cx="46910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3200" b="1" dirty="0">
                <a:solidFill>
                  <a:srgbClr val="FF0000"/>
                </a:solidFill>
                <a:ea typeface="楷体_GB2312" pitchFamily="49" charset="-122"/>
              </a:rPr>
              <a:t>6.2</a:t>
            </a:r>
            <a:r>
              <a:rPr kumimoji="0"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、函数展开为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幂级数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351088" y="2738438"/>
            <a:ext cx="2322512" cy="1223962"/>
            <a:chOff x="476" y="1661"/>
            <a:chExt cx="1463" cy="771"/>
          </a:xfrm>
        </p:grpSpPr>
        <p:sp>
          <p:nvSpPr>
            <p:cNvPr id="22540" name="Rectangle 8"/>
            <p:cNvSpPr>
              <a:spLocks noChangeArrowheads="1"/>
            </p:cNvSpPr>
            <p:nvPr/>
          </p:nvSpPr>
          <p:spPr bwMode="auto">
            <a:xfrm>
              <a:off x="476" y="1661"/>
              <a:ext cx="1463" cy="77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32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41" name="Text Box 9"/>
            <p:cNvSpPr txBox="1">
              <a:spLocks noChangeArrowheads="1"/>
            </p:cNvSpPr>
            <p:nvPr/>
          </p:nvSpPr>
          <p:spPr bwMode="auto">
            <a:xfrm>
              <a:off x="612" y="1661"/>
              <a:ext cx="1229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3200">
                  <a:solidFill>
                    <a:schemeClr val="bg1"/>
                  </a:solidFill>
                  <a:ea typeface="隶书" panose="02010509060101010101" pitchFamily="49" charset="-122"/>
                </a:rPr>
                <a:t>函数展开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3200">
                  <a:solidFill>
                    <a:schemeClr val="bg1"/>
                  </a:solidFill>
                  <a:ea typeface="隶书" panose="02010509060101010101" pitchFamily="49" charset="-122"/>
                </a:rPr>
                <a:t>为幂级数</a:t>
              </a:r>
            </a:p>
          </p:txBody>
        </p:sp>
      </p:grpSp>
      <p:sp>
        <p:nvSpPr>
          <p:cNvPr id="20490" name="Line 10"/>
          <p:cNvSpPr>
            <a:spLocks noChangeShapeType="1"/>
          </p:cNvSpPr>
          <p:nvPr/>
        </p:nvSpPr>
        <p:spPr bwMode="auto">
          <a:xfrm flipV="1">
            <a:off x="4676775" y="2455864"/>
            <a:ext cx="1524000" cy="87947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291264" y="2039938"/>
            <a:ext cx="2905125" cy="696912"/>
            <a:chOff x="3273" y="1131"/>
            <a:chExt cx="1830" cy="439"/>
          </a:xfrm>
        </p:grpSpPr>
        <p:sp>
          <p:nvSpPr>
            <p:cNvPr id="22538" name="Rectangle 12"/>
            <p:cNvSpPr>
              <a:spLocks noChangeArrowheads="1"/>
            </p:cNvSpPr>
            <p:nvPr/>
          </p:nvSpPr>
          <p:spPr bwMode="auto">
            <a:xfrm>
              <a:off x="3273" y="1146"/>
              <a:ext cx="1830" cy="42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2539" name="Text Box 13"/>
            <p:cNvSpPr txBox="1">
              <a:spLocks noChangeArrowheads="1"/>
            </p:cNvSpPr>
            <p:nvPr/>
          </p:nvSpPr>
          <p:spPr bwMode="auto">
            <a:xfrm>
              <a:off x="3408" y="1131"/>
              <a:ext cx="14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dirty="0">
                  <a:solidFill>
                    <a:schemeClr val="bg1"/>
                  </a:solidFill>
                  <a:ea typeface="隶书" panose="02010509060101010101" pitchFamily="49" charset="-122"/>
                </a:rPr>
                <a:t>直接展开法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286501" y="3849689"/>
            <a:ext cx="3052763" cy="687387"/>
            <a:chOff x="3270" y="2271"/>
            <a:chExt cx="1923" cy="433"/>
          </a:xfrm>
        </p:grpSpPr>
        <p:sp>
          <p:nvSpPr>
            <p:cNvPr id="22536" name="Rectangle 15"/>
            <p:cNvSpPr>
              <a:spLocks noChangeArrowheads="1"/>
            </p:cNvSpPr>
            <p:nvPr/>
          </p:nvSpPr>
          <p:spPr bwMode="auto">
            <a:xfrm>
              <a:off x="3270" y="2280"/>
              <a:ext cx="1830" cy="42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2537" name="Text Box 16"/>
            <p:cNvSpPr txBox="1">
              <a:spLocks noChangeArrowheads="1"/>
            </p:cNvSpPr>
            <p:nvPr/>
          </p:nvSpPr>
          <p:spPr bwMode="auto">
            <a:xfrm>
              <a:off x="3408" y="2271"/>
              <a:ext cx="178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dirty="0">
                  <a:solidFill>
                    <a:schemeClr val="bg1"/>
                  </a:solidFill>
                  <a:ea typeface="隶书" panose="02010509060101010101" pitchFamily="49" charset="-122"/>
                </a:rPr>
                <a:t>间接展开法</a:t>
              </a:r>
            </a:p>
          </p:txBody>
        </p:sp>
      </p:grp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4676775" y="3354389"/>
            <a:ext cx="1524000" cy="87947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2428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0" grpId="0" animBg="1"/>
      <p:bldP spid="2049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124076" y="1784351"/>
            <a:ext cx="6750051" cy="523875"/>
            <a:chOff x="-48" y="1112"/>
            <a:chExt cx="4252" cy="330"/>
          </a:xfrm>
        </p:grpSpPr>
        <p:sp>
          <p:nvSpPr>
            <p:cNvPr id="23563" name="Text Box 5"/>
            <p:cNvSpPr txBox="1">
              <a:spLocks noChangeArrowheads="1"/>
            </p:cNvSpPr>
            <p:nvPr/>
          </p:nvSpPr>
          <p:spPr bwMode="auto">
            <a:xfrm>
              <a:off x="-48" y="1112"/>
              <a:ext cx="22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该方法是先求出函数</a:t>
              </a:r>
            </a:p>
          </p:txBody>
        </p:sp>
        <p:graphicFrame>
          <p:nvGraphicFramePr>
            <p:cNvPr id="2356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5909192"/>
                </p:ext>
              </p:extLst>
            </p:nvPr>
          </p:nvGraphicFramePr>
          <p:xfrm>
            <a:off x="2058" y="1112"/>
            <a:ext cx="2146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6" name="Equation" r:id="rId4" imgW="1511280" imgH="228600" progId="Equation.DSMT4">
                    <p:embed/>
                  </p:oleObj>
                </mc:Choice>
                <mc:Fallback>
                  <p:oleObj name="Equation" r:id="rId4" imgW="15112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8" y="1112"/>
                          <a:ext cx="2146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2185988" y="2519097"/>
            <a:ext cx="72834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写出它的泰勒级数</a:t>
            </a:r>
            <a:r>
              <a:rPr lang="en-US" altLang="zh-CN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然后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  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判断泰勒公式中的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279650" y="3182827"/>
            <a:ext cx="7462838" cy="647701"/>
            <a:chOff x="-177" y="2032"/>
            <a:chExt cx="4701" cy="408"/>
          </a:xfrm>
        </p:grpSpPr>
        <p:sp>
          <p:nvSpPr>
            <p:cNvPr id="23560" name="Text Box 9"/>
            <p:cNvSpPr txBox="1">
              <a:spLocks noChangeArrowheads="1"/>
            </p:cNvSpPr>
            <p:nvPr/>
          </p:nvSpPr>
          <p:spPr bwMode="auto">
            <a:xfrm>
              <a:off x="-177" y="2039"/>
              <a:ext cx="23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拉格朗日余项是否满足</a:t>
              </a:r>
            </a:p>
          </p:txBody>
        </p:sp>
        <p:graphicFrame>
          <p:nvGraphicFramePr>
            <p:cNvPr id="2356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9346797"/>
                </p:ext>
              </p:extLst>
            </p:nvPr>
          </p:nvGraphicFramePr>
          <p:xfrm>
            <a:off x="2215" y="2032"/>
            <a:ext cx="1484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7" name="Equation" r:id="rId6" imgW="1015920" imgH="279360" progId="Equation.DSMT4">
                    <p:embed/>
                  </p:oleObj>
                </mc:Choice>
                <mc:Fallback>
                  <p:oleObj name="Equation" r:id="rId6" imgW="101592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5" y="2032"/>
                          <a:ext cx="1484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2" name="Text Box 11"/>
            <p:cNvSpPr txBox="1">
              <a:spLocks noChangeArrowheads="1"/>
            </p:cNvSpPr>
            <p:nvPr/>
          </p:nvSpPr>
          <p:spPr bwMode="auto">
            <a:xfrm>
              <a:off x="3612" y="2032"/>
              <a:ext cx="91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确定级</a:t>
              </a:r>
            </a:p>
          </p:txBody>
        </p:sp>
      </p:grp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2279650" y="3949482"/>
            <a:ext cx="25428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数的收敛区间</a:t>
            </a:r>
            <a:r>
              <a:rPr lang="en-US" altLang="zh-CN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2123930" y="796188"/>
            <a:ext cx="2854325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、直接展开法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18124" y="4704368"/>
            <a:ext cx="68191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把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展开成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的幂级数，其步骤如下：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8744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utoUpdateAnimBg="0"/>
      <p:bldP spid="22540" grpId="0" autoUpdateAnimBg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292758"/>
              </p:ext>
            </p:extLst>
          </p:nvPr>
        </p:nvGraphicFramePr>
        <p:xfrm>
          <a:off x="825500" y="1038225"/>
          <a:ext cx="10796588" cy="581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Document" r:id="rId3" imgW="5181507" imgH="2794420" progId="Word.Document.8">
                  <p:embed/>
                </p:oleObj>
              </mc:Choice>
              <mc:Fallback>
                <p:oleObj name="Document" r:id="rId3" imgW="5181507" imgH="27944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038225"/>
                        <a:ext cx="10796588" cy="581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20561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1979611" y="1178686"/>
            <a:ext cx="8497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949537"/>
              </p:ext>
            </p:extLst>
          </p:nvPr>
        </p:nvGraphicFramePr>
        <p:xfrm>
          <a:off x="2718434" y="1935375"/>
          <a:ext cx="52324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4" name="Equation" r:id="rId3" imgW="2082600" imgH="228600" progId="Equation.DSMT4">
                  <p:embed/>
                </p:oleObj>
              </mc:Choice>
              <mc:Fallback>
                <p:oleObj name="Equation" r:id="rId3" imgW="2082600" imgH="2286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434" y="1935375"/>
                        <a:ext cx="5232400" cy="573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580518"/>
              </p:ext>
            </p:extLst>
          </p:nvPr>
        </p:nvGraphicFramePr>
        <p:xfrm>
          <a:off x="3293485" y="2571554"/>
          <a:ext cx="4304145" cy="624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5" name="Equation" r:id="rId5" imgW="1841500" imgH="266700" progId="Equation.DSMT4">
                  <p:embed/>
                </p:oleObj>
              </mc:Choice>
              <mc:Fallback>
                <p:oleObj name="Equation" r:id="rId5" imgW="1841500" imgH="2667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3485" y="2571554"/>
                        <a:ext cx="4304145" cy="6244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2083492" y="1945624"/>
            <a:ext cx="6419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90721"/>
              </p:ext>
            </p:extLst>
          </p:nvPr>
        </p:nvGraphicFramePr>
        <p:xfrm>
          <a:off x="8556223" y="3631827"/>
          <a:ext cx="2079651" cy="513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6" name="Equation" r:id="rId7" imgW="812447" imgH="203112" progId="Equation.DSMT4">
                  <p:embed/>
                </p:oleObj>
              </mc:Choice>
              <mc:Fallback>
                <p:oleObj name="Equation" r:id="rId7" imgW="812447" imgH="203112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223" y="3631827"/>
                        <a:ext cx="2079651" cy="5137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2640314" y="3322173"/>
            <a:ext cx="5610487" cy="1180186"/>
            <a:chOff x="2570840" y="2744114"/>
            <a:chExt cx="5610487" cy="1180186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8930298"/>
                </p:ext>
              </p:extLst>
            </p:nvPr>
          </p:nvGraphicFramePr>
          <p:xfrm>
            <a:off x="2570840" y="3046530"/>
            <a:ext cx="993775" cy="575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77" name="Equation" r:id="rId9" imgW="393480" imgH="228600" progId="Equation.DSMT4">
                    <p:embed/>
                  </p:oleObj>
                </mc:Choice>
                <mc:Fallback>
                  <p:oleObj name="Equation" r:id="rId9" imgW="393480" imgH="2286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0840" y="3046530"/>
                          <a:ext cx="993775" cy="57510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4508265"/>
                </p:ext>
              </p:extLst>
            </p:nvPr>
          </p:nvGraphicFramePr>
          <p:xfrm>
            <a:off x="3870037" y="2744114"/>
            <a:ext cx="4311290" cy="1180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78" name="Equation" r:id="rId11" imgW="1701800" imgH="469900" progId="Equation.DSMT4">
                    <p:embed/>
                  </p:oleObj>
                </mc:Choice>
                <mc:Fallback>
                  <p:oleObj name="Equation" r:id="rId11" imgW="1701800" imgH="4699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0037" y="2744114"/>
                          <a:ext cx="4311290" cy="118018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33"/>
            <p:cNvSpPr>
              <a:spLocks noChangeArrowheads="1"/>
            </p:cNvSpPr>
            <p:nvPr/>
          </p:nvSpPr>
          <p:spPr bwMode="auto">
            <a:xfrm>
              <a:off x="3351617" y="3089275"/>
              <a:ext cx="53571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～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714549"/>
              </p:ext>
            </p:extLst>
          </p:nvPr>
        </p:nvGraphicFramePr>
        <p:xfrm>
          <a:off x="2570840" y="4354221"/>
          <a:ext cx="3737596" cy="107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9" name="Equation" r:id="rId13" imgW="1536480" imgH="444240" progId="Equation.DSMT4">
                  <p:embed/>
                </p:oleObj>
              </mc:Choice>
              <mc:Fallback>
                <p:oleObj name="Equation" r:id="rId13" imgW="1536480" imgH="44424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840" y="4354221"/>
                        <a:ext cx="3737596" cy="1077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275079"/>
              </p:ext>
            </p:extLst>
          </p:nvPr>
        </p:nvGraphicFramePr>
        <p:xfrm>
          <a:off x="6636785" y="4628542"/>
          <a:ext cx="2849946" cy="528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0" name="Equation" r:id="rId15" imgW="1180588" imgH="215806" progId="Equation.DSMT4">
                  <p:embed/>
                </p:oleObj>
              </mc:Choice>
              <mc:Fallback>
                <p:oleObj name="Equation" r:id="rId15" imgW="1180588" imgH="215806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6785" y="4628542"/>
                        <a:ext cx="2849946" cy="5286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385240"/>
              </p:ext>
            </p:extLst>
          </p:nvPr>
        </p:nvGraphicFramePr>
        <p:xfrm>
          <a:off x="2718434" y="5251109"/>
          <a:ext cx="6280697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1" name="Equation" r:id="rId17" imgW="2489040" imgH="482400" progId="Equation.DSMT4">
                  <p:embed/>
                </p:oleObj>
              </mc:Choice>
              <mc:Fallback>
                <p:oleObj name="Equation" r:id="rId17" imgW="2489040" imgH="4824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434" y="5251109"/>
                        <a:ext cx="6280697" cy="1209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862706"/>
              </p:ext>
            </p:extLst>
          </p:nvPr>
        </p:nvGraphicFramePr>
        <p:xfrm>
          <a:off x="2829358" y="1156607"/>
          <a:ext cx="5462893" cy="525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2" name="Equation" r:id="rId19" imgW="2387520" imgH="228600" progId="Equation.DSMT4">
                  <p:embed/>
                </p:oleObj>
              </mc:Choice>
              <mc:Fallback>
                <p:oleObj name="Equation" r:id="rId19" imgW="2387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9358" y="1156607"/>
                        <a:ext cx="5462893" cy="5254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30642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1905001" y="1190770"/>
            <a:ext cx="42001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6.1</a:t>
            </a:r>
            <a:r>
              <a:rPr lang="en-US" altLang="zh-CN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函数展开为幂级数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905001" y="1955304"/>
            <a:ext cx="38053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一、泰勒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(Taylor)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级数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905001" y="2559261"/>
            <a:ext cx="785091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前面讨论了幂级数的收敛域及其和函数的性质，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下面讨论相反的问题，即给定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</a:t>
            </a:r>
            <a:r>
              <a:rPr lang="zh-CN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</a:t>
            </a:r>
            <a:endParaRPr lang="en-US" altLang="zh-CN" sz="28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找到这样一个幂级数，它在某区间内收敛，且其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和函数</a:t>
            </a:r>
            <a:r>
              <a:rPr lang="zh-CN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恰好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就是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若能找到这样的幂级数</a:t>
            </a:r>
            <a:r>
              <a:rPr lang="zh-CN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8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zh-CN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称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在该区间内能展开成幂级数</a:t>
            </a:r>
            <a:r>
              <a:rPr lang="zh-CN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00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2057400" y="4581524"/>
            <a:ext cx="8721436" cy="120015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006255"/>
              </p:ext>
            </p:extLst>
          </p:nvPr>
        </p:nvGraphicFramePr>
        <p:xfrm>
          <a:off x="2207346" y="4645520"/>
          <a:ext cx="5606618" cy="982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0" name="Equation" r:id="rId4" imgW="2514600" imgH="444240" progId="Equation.DSMT4">
                  <p:embed/>
                </p:oleObj>
              </mc:Choice>
              <mc:Fallback>
                <p:oleObj name="Equation" r:id="rId4" imgW="2514600" imgH="4442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346" y="4645520"/>
                        <a:ext cx="5606618" cy="9821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992829"/>
              </p:ext>
            </p:extLst>
          </p:nvPr>
        </p:nvGraphicFramePr>
        <p:xfrm>
          <a:off x="8085057" y="4909632"/>
          <a:ext cx="2693779" cy="543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1" name="Equation" r:id="rId6" imgW="990360" imgH="203040" progId="Equation.DSMT4">
                  <p:embed/>
                </p:oleObj>
              </mc:Choice>
              <mc:Fallback>
                <p:oleObj name="Equation" r:id="rId6" imgW="990360" imgH="203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5057" y="4909632"/>
                        <a:ext cx="2693779" cy="5439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159213"/>
              </p:ext>
            </p:extLst>
          </p:nvPr>
        </p:nvGraphicFramePr>
        <p:xfrm>
          <a:off x="2271343" y="1390229"/>
          <a:ext cx="3743326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2" name="Equation" r:id="rId8" imgW="1511280" imgH="228600" progId="Equation.DSMT4">
                  <p:embed/>
                </p:oleObj>
              </mc:Choice>
              <mc:Fallback>
                <p:oleObj name="Equation" r:id="rId8" imgW="1511280" imgH="2286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343" y="1390229"/>
                        <a:ext cx="3743326" cy="560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509498"/>
              </p:ext>
            </p:extLst>
          </p:nvPr>
        </p:nvGraphicFramePr>
        <p:xfrm>
          <a:off x="2271343" y="2155582"/>
          <a:ext cx="3157537" cy="1072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3" name="Equation" r:id="rId10" imgW="1422360" imgH="482400" progId="Equation.DSMT4">
                  <p:embed/>
                </p:oleObj>
              </mc:Choice>
              <mc:Fallback>
                <p:oleObj name="Equation" r:id="rId10" imgW="1422360" imgH="4824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343" y="2155582"/>
                        <a:ext cx="3157537" cy="10725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597880"/>
              </p:ext>
            </p:extLst>
          </p:nvPr>
        </p:nvGraphicFramePr>
        <p:xfrm>
          <a:off x="5525596" y="2123100"/>
          <a:ext cx="2656177" cy="1082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4" name="Equation" r:id="rId12" imgW="1180800" imgH="482400" progId="Equation.DSMT4">
                  <p:embed/>
                </p:oleObj>
              </mc:Choice>
              <mc:Fallback>
                <p:oleObj name="Equation" r:id="rId12" imgW="1180800" imgH="4824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5596" y="2123100"/>
                        <a:ext cx="2656177" cy="10825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893580"/>
              </p:ext>
            </p:extLst>
          </p:nvPr>
        </p:nvGraphicFramePr>
        <p:xfrm>
          <a:off x="2057400" y="3550612"/>
          <a:ext cx="2684770" cy="685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5" name="Equation" r:id="rId14" imgW="1155600" imgH="291960" progId="Equation.DSMT4">
                  <p:embed/>
                </p:oleObj>
              </mc:Choice>
              <mc:Fallback>
                <p:oleObj name="Equation" r:id="rId14" imgW="1155600" imgH="29196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550612"/>
                        <a:ext cx="2684770" cy="6859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148853"/>
              </p:ext>
            </p:extLst>
          </p:nvPr>
        </p:nvGraphicFramePr>
        <p:xfrm>
          <a:off x="5010655" y="3565613"/>
          <a:ext cx="5266389" cy="655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6" name="Equation" r:id="rId16" imgW="2209680" imgH="279360" progId="Equation.DSMT4">
                  <p:embed/>
                </p:oleObj>
              </mc:Choice>
              <mc:Fallback>
                <p:oleObj name="Equation" r:id="rId16" imgW="2209680" imgH="27936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655" y="3565613"/>
                        <a:ext cx="5266389" cy="6559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80713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679007"/>
              </p:ext>
            </p:extLst>
          </p:nvPr>
        </p:nvGraphicFramePr>
        <p:xfrm>
          <a:off x="3446356" y="3797224"/>
          <a:ext cx="3999611" cy="631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9" name="Equation" r:id="rId3" imgW="1675673" imgH="266584" progId="Equation.DSMT4">
                  <p:embed/>
                </p:oleObj>
              </mc:Choice>
              <mc:Fallback>
                <p:oleObj name="Equation" r:id="rId3" imgW="1675673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356" y="3797224"/>
                        <a:ext cx="3999611" cy="631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32361"/>
              </p:ext>
            </p:extLst>
          </p:nvPr>
        </p:nvGraphicFramePr>
        <p:xfrm>
          <a:off x="2704491" y="1452177"/>
          <a:ext cx="5738813" cy="498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0" name="Equation" r:id="rId5" imgW="2438280" imgH="215640" progId="Equation.DSMT4">
                  <p:embed/>
                </p:oleObj>
              </mc:Choice>
              <mc:Fallback>
                <p:oleObj name="Equation" r:id="rId5" imgW="2438280" imgH="2156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4491" y="1452177"/>
                        <a:ext cx="5738813" cy="4983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1706942" y="1427114"/>
            <a:ext cx="7248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1796710" y="2403605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401793"/>
              </p:ext>
            </p:extLst>
          </p:nvPr>
        </p:nvGraphicFramePr>
        <p:xfrm>
          <a:off x="2704491" y="2134241"/>
          <a:ext cx="6346668" cy="951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1" name="Equation" r:id="rId7" imgW="2730240" imgH="406080" progId="Equation.DSMT4">
                  <p:embed/>
                </p:oleObj>
              </mc:Choice>
              <mc:Fallback>
                <p:oleObj name="Equation" r:id="rId7" imgW="2730240" imgH="40608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4491" y="2134241"/>
                        <a:ext cx="6346668" cy="9519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453531"/>
              </p:ext>
            </p:extLst>
          </p:nvPr>
        </p:nvGraphicFramePr>
        <p:xfrm>
          <a:off x="2928229" y="3223861"/>
          <a:ext cx="5222362" cy="49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2" name="Equation" r:id="rId9" imgW="2133360" imgH="203040" progId="Equation.DSMT4">
                  <p:embed/>
                </p:oleObj>
              </mc:Choice>
              <mc:Fallback>
                <p:oleObj name="Equation" r:id="rId9" imgW="2133360" imgH="20304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229" y="3223861"/>
                        <a:ext cx="5222362" cy="490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0" y="657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543185"/>
              </p:ext>
            </p:extLst>
          </p:nvPr>
        </p:nvGraphicFramePr>
        <p:xfrm>
          <a:off x="8212138" y="5775776"/>
          <a:ext cx="24574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3" name="Equation" r:id="rId11" imgW="990360" imgH="203040" progId="Equation.DSMT4">
                  <p:embed/>
                </p:oleObj>
              </mc:Choice>
              <mc:Fallback>
                <p:oleObj name="Equation" r:id="rId11" imgW="990360" imgH="20304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2138" y="5775776"/>
                        <a:ext cx="2457450" cy="498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1909275" y="4428644"/>
            <a:ext cx="8631077" cy="1044552"/>
            <a:chOff x="2385438" y="4243722"/>
            <a:chExt cx="8631077" cy="1044552"/>
          </a:xfrm>
        </p:grpSpPr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6767032"/>
                </p:ext>
              </p:extLst>
            </p:nvPr>
          </p:nvGraphicFramePr>
          <p:xfrm>
            <a:off x="4279417" y="4243722"/>
            <a:ext cx="6737098" cy="1044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64" name="Equation" r:id="rId13" imgW="2844720" imgH="444240" progId="Equation.DSMT4">
                    <p:embed/>
                  </p:oleObj>
                </mc:Choice>
                <mc:Fallback>
                  <p:oleObj name="Equation" r:id="rId13" imgW="2844720" imgH="44424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9417" y="4243722"/>
                          <a:ext cx="6737098" cy="104455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" name="组合 19"/>
            <p:cNvGrpSpPr/>
            <p:nvPr/>
          </p:nvGrpSpPr>
          <p:grpSpPr>
            <a:xfrm>
              <a:off x="2385438" y="4504389"/>
              <a:ext cx="1893979" cy="523220"/>
              <a:chOff x="2385438" y="4504389"/>
              <a:chExt cx="1893979" cy="523220"/>
            </a:xfrm>
          </p:grpSpPr>
          <p:graphicFrame>
            <p:nvGraphicFramePr>
              <p:cNvPr id="13" name="对象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24467783"/>
                  </p:ext>
                </p:extLst>
              </p:nvPr>
            </p:nvGraphicFramePr>
            <p:xfrm>
              <a:off x="3079711" y="4556328"/>
              <a:ext cx="772470" cy="4193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65" name="Equation" r:id="rId15" imgW="329914" imgH="177646" progId="Equation.DSMT4">
                      <p:embed/>
                    </p:oleObj>
                  </mc:Choice>
                  <mc:Fallback>
                    <p:oleObj name="Equation" r:id="rId15" imgW="329914" imgH="177646" progId="Equation.DSMT4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9711" y="4556328"/>
                            <a:ext cx="772470" cy="419341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" name="Rectangle 43"/>
              <p:cNvSpPr>
                <a:spLocks noChangeArrowheads="1"/>
              </p:cNvSpPr>
              <p:nvPr/>
            </p:nvSpPr>
            <p:spPr bwMode="auto">
              <a:xfrm>
                <a:off x="2385438" y="4504389"/>
                <a:ext cx="63810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(2)</a:t>
                </a:r>
                <a:endParaRPr kumimoji="0" lang="zh-CN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Rectangle 44"/>
              <p:cNvSpPr>
                <a:spLocks noChangeArrowheads="1"/>
              </p:cNvSpPr>
              <p:nvPr/>
            </p:nvSpPr>
            <p:spPr bwMode="auto">
              <a:xfrm>
                <a:off x="3743708" y="4504389"/>
                <a:ext cx="53570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～</a:t>
                </a:r>
                <a:endParaRPr kumimoji="0" lang="zh-CN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14460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2372259" y="4704219"/>
            <a:ext cx="8275898" cy="180058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843092"/>
              </p:ext>
            </p:extLst>
          </p:nvPr>
        </p:nvGraphicFramePr>
        <p:xfrm>
          <a:off x="1396416" y="538478"/>
          <a:ext cx="5644066" cy="140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3" name="Equation" r:id="rId4" imgW="2412720" imgH="596880" progId="Equation.DSMT4">
                  <p:embed/>
                </p:oleObj>
              </mc:Choice>
              <mc:Fallback>
                <p:oleObj name="Equation" r:id="rId4" imgW="2412720" imgH="59688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6416" y="538478"/>
                        <a:ext cx="5644066" cy="1400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241851"/>
              </p:ext>
            </p:extLst>
          </p:nvPr>
        </p:nvGraphicFramePr>
        <p:xfrm>
          <a:off x="7237561" y="1030136"/>
          <a:ext cx="3151066" cy="50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4" name="Equation" r:id="rId6" imgW="1358640" imgH="215640" progId="Equation.DSMT4">
                  <p:embed/>
                </p:oleObj>
              </mc:Choice>
              <mc:Fallback>
                <p:oleObj name="Equation" r:id="rId6" imgW="1358640" imgH="2156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7561" y="1030136"/>
                        <a:ext cx="3151066" cy="5079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010559"/>
              </p:ext>
            </p:extLst>
          </p:nvPr>
        </p:nvGraphicFramePr>
        <p:xfrm>
          <a:off x="2372259" y="1706624"/>
          <a:ext cx="3692381" cy="1236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5" name="Equation" r:id="rId8" imgW="1434960" imgH="482400" progId="Equation.DSMT4">
                  <p:embed/>
                </p:oleObj>
              </mc:Choice>
              <mc:Fallback>
                <p:oleObj name="Equation" r:id="rId8" imgW="1434960" imgH="4824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2259" y="1706624"/>
                        <a:ext cx="3692381" cy="12362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043853"/>
              </p:ext>
            </p:extLst>
          </p:nvPr>
        </p:nvGraphicFramePr>
        <p:xfrm>
          <a:off x="1569551" y="2852387"/>
          <a:ext cx="4006735" cy="1167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6" name="Equation" r:id="rId10" imgW="1638000" imgH="482400" progId="Equation.DSMT4">
                  <p:embed/>
                </p:oleObj>
              </mc:Choice>
              <mc:Fallback>
                <p:oleObj name="Equation" r:id="rId10" imgW="1638000" imgH="4824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9551" y="2852387"/>
                        <a:ext cx="4006735" cy="11679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078345"/>
              </p:ext>
            </p:extLst>
          </p:nvPr>
        </p:nvGraphicFramePr>
        <p:xfrm>
          <a:off x="5634231" y="2825074"/>
          <a:ext cx="3206661" cy="1195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7" name="Equation" r:id="rId12" imgW="1282680" imgH="482400" progId="Equation.DSMT4">
                  <p:embed/>
                </p:oleObj>
              </mc:Choice>
              <mc:Fallback>
                <p:oleObj name="Equation" r:id="rId12" imgW="1282680" imgH="4824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4231" y="2825074"/>
                        <a:ext cx="3206661" cy="11955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085920"/>
              </p:ext>
            </p:extLst>
          </p:nvPr>
        </p:nvGraphicFramePr>
        <p:xfrm>
          <a:off x="1569551" y="3988351"/>
          <a:ext cx="2824771" cy="715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8" name="Equation" r:id="rId14" imgW="1155600" imgH="291960" progId="Equation.DSMT4">
                  <p:embed/>
                </p:oleObj>
              </mc:Choice>
              <mc:Fallback>
                <p:oleObj name="Equation" r:id="rId14" imgW="1155600" imgH="29196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9551" y="3988351"/>
                        <a:ext cx="2824771" cy="7158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503397"/>
              </p:ext>
            </p:extLst>
          </p:nvPr>
        </p:nvGraphicFramePr>
        <p:xfrm>
          <a:off x="4510969" y="4005804"/>
          <a:ext cx="5616166" cy="688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9" name="Equation" r:id="rId16" imgW="2260440" imgH="279360" progId="Equation.DSMT4">
                  <p:embed/>
                </p:oleObj>
              </mc:Choice>
              <mc:Fallback>
                <p:oleObj name="Equation" r:id="rId16" imgW="2260440" imgH="27936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969" y="4005804"/>
                        <a:ext cx="5616166" cy="6886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649819"/>
              </p:ext>
            </p:extLst>
          </p:nvPr>
        </p:nvGraphicFramePr>
        <p:xfrm>
          <a:off x="1569551" y="4798407"/>
          <a:ext cx="8770485" cy="1075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0" name="Equation" r:id="rId18" imgW="3593880" imgH="444240" progId="Equation.DSMT4">
                  <p:embed/>
                </p:oleObj>
              </mc:Choice>
              <mc:Fallback>
                <p:oleObj name="Equation" r:id="rId18" imgW="3593880" imgH="44424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9551" y="4798407"/>
                        <a:ext cx="8770485" cy="10755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56"/>
          <p:cNvSpPr>
            <a:spLocks noChangeArrowheads="1"/>
          </p:cNvSpPr>
          <p:nvPr/>
        </p:nvSpPr>
        <p:spPr bwMode="auto">
          <a:xfrm>
            <a:off x="0" y="9239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174645"/>
              </p:ext>
            </p:extLst>
          </p:nvPr>
        </p:nvGraphicFramePr>
        <p:xfrm>
          <a:off x="7750823" y="5928770"/>
          <a:ext cx="2376312" cy="543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1" name="Equation" r:id="rId20" imgW="888840" imgH="203040" progId="Equation.DSMT4">
                  <p:embed/>
                </p:oleObj>
              </mc:Choice>
              <mc:Fallback>
                <p:oleObj name="Equation" r:id="rId20" imgW="888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750823" y="5928770"/>
                        <a:ext cx="2376312" cy="543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61796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E27D16-2592-4A7C-A5CF-0073F763BC56}" type="slidenum">
              <a:rPr lang="zh-CN" altLang="en-US">
                <a:solidFill>
                  <a:srgbClr val="898989"/>
                </a:solidFill>
              </a:rPr>
              <a:pPr eaLnBrk="1" hangingPunct="1"/>
              <a:t>23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716813" name="Text Box 13"/>
          <p:cNvSpPr txBox="1">
            <a:spLocks noChangeArrowheads="1"/>
          </p:cNvSpPr>
          <p:nvPr/>
        </p:nvSpPr>
        <p:spPr bwMode="auto">
          <a:xfrm>
            <a:off x="1363297" y="1592597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7168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078574"/>
              </p:ext>
            </p:extLst>
          </p:nvPr>
        </p:nvGraphicFramePr>
        <p:xfrm>
          <a:off x="2270125" y="1471239"/>
          <a:ext cx="72485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5" name="Equation" r:id="rId3" imgW="3327120" imgH="317160" progId="Equation.DSMT4">
                  <p:embed/>
                </p:oleObj>
              </mc:Choice>
              <mc:Fallback>
                <p:oleObj name="Equation" r:id="rId3" imgW="332712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25" y="1471239"/>
                        <a:ext cx="724852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078721"/>
              </p:ext>
            </p:extLst>
          </p:nvPr>
        </p:nvGraphicFramePr>
        <p:xfrm>
          <a:off x="2180701" y="2150497"/>
          <a:ext cx="5815013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6" name="Equation" r:id="rId5" imgW="2412720" imgH="228600" progId="Equation.DSMT4">
                  <p:embed/>
                </p:oleObj>
              </mc:Choice>
              <mc:Fallback>
                <p:oleObj name="Equation" r:id="rId5" imgW="2412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0701" y="2150497"/>
                        <a:ext cx="5815013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723493"/>
              </p:ext>
            </p:extLst>
          </p:nvPr>
        </p:nvGraphicFramePr>
        <p:xfrm>
          <a:off x="1505986" y="2717692"/>
          <a:ext cx="8970963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7" name="Equation" r:id="rId7" imgW="4140000" imgH="406080" progId="Equation.DSMT4">
                  <p:embed/>
                </p:oleObj>
              </mc:Choice>
              <mc:Fallback>
                <p:oleObj name="Equation" r:id="rId7" imgW="4140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5986" y="2717692"/>
                        <a:ext cx="8970963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593454"/>
              </p:ext>
            </p:extLst>
          </p:nvPr>
        </p:nvGraphicFramePr>
        <p:xfrm>
          <a:off x="2483913" y="899764"/>
          <a:ext cx="520858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8" name="Equation" r:id="rId9" imgW="2234880" imgH="228600" progId="Equation.DSMT4">
                  <p:embed/>
                </p:oleObj>
              </mc:Choice>
              <mc:Fallback>
                <p:oleObj name="Equation" r:id="rId9" imgW="223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83913" y="899764"/>
                        <a:ext cx="5208587" cy="531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1412007" y="952579"/>
            <a:ext cx="8581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b="1" kern="100" dirty="0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84916" y="5132244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278871" y="3759350"/>
            <a:ext cx="14462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易证，  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244219"/>
              </p:ext>
            </p:extLst>
          </p:nvPr>
        </p:nvGraphicFramePr>
        <p:xfrm>
          <a:off x="1415524" y="3559275"/>
          <a:ext cx="588645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9" name="Equation" r:id="rId11" imgW="2514600" imgH="431640" progId="Equation.DSMT4">
                  <p:embed/>
                </p:oleObj>
              </mc:Choice>
              <mc:Fallback>
                <p:oleObj name="Equation" r:id="rId11" imgW="2514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524" y="3559275"/>
                        <a:ext cx="5886450" cy="9985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806565"/>
              </p:ext>
            </p:extLst>
          </p:nvPr>
        </p:nvGraphicFramePr>
        <p:xfrm>
          <a:off x="6161088" y="5545138"/>
          <a:ext cx="47307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0" name="Equation" r:id="rId13" imgW="2234880" imgH="431640" progId="Equation.DSMT4">
                  <p:embed/>
                </p:oleObj>
              </mc:Choice>
              <mc:Fallback>
                <p:oleObj name="Equation" r:id="rId13" imgW="2234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1088" y="5545138"/>
                        <a:ext cx="473075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15268"/>
              </p:ext>
            </p:extLst>
          </p:nvPr>
        </p:nvGraphicFramePr>
        <p:xfrm>
          <a:off x="1211263" y="5603875"/>
          <a:ext cx="468312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1" name="Equation" r:id="rId15" imgW="2209680" imgH="406080" progId="Equation.DSMT4">
                  <p:embed/>
                </p:oleObj>
              </mc:Choice>
              <mc:Fallback>
                <p:oleObj name="Equation" r:id="rId15" imgW="2209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5603875"/>
                        <a:ext cx="4683125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8282"/>
              </p:ext>
            </p:extLst>
          </p:nvPr>
        </p:nvGraphicFramePr>
        <p:xfrm>
          <a:off x="8335411" y="3702439"/>
          <a:ext cx="270192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2" name="Equation" r:id="rId17" imgW="1104840" imgH="291960" progId="Equation.DSMT4">
                  <p:embed/>
                </p:oleObj>
              </mc:Choice>
              <mc:Fallback>
                <p:oleObj name="Equation" r:id="rId17" imgW="11048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5411" y="3702439"/>
                        <a:ext cx="2701925" cy="715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372427"/>
              </p:ext>
            </p:extLst>
          </p:nvPr>
        </p:nvGraphicFramePr>
        <p:xfrm>
          <a:off x="1505986" y="4418205"/>
          <a:ext cx="7737807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3" name="Equation" r:id="rId19" imgW="4140000" imgH="406080" progId="Equation.DSMT4">
                  <p:embed/>
                </p:oleObj>
              </mc:Choice>
              <mc:Fallback>
                <p:oleObj name="Equation" r:id="rId19" imgW="4140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5986" y="4418205"/>
                        <a:ext cx="7737807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449799"/>
              </p:ext>
            </p:extLst>
          </p:nvPr>
        </p:nvGraphicFramePr>
        <p:xfrm>
          <a:off x="10351642" y="3223688"/>
          <a:ext cx="1581150" cy="439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4" name="Equation" r:id="rId21" imgW="723600" imgH="203040" progId="Equation.DSMT4">
                  <p:embed/>
                </p:oleObj>
              </mc:Choice>
              <mc:Fallback>
                <p:oleObj name="Equation" r:id="rId21" imgW="723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1642" y="3223688"/>
                        <a:ext cx="1581150" cy="4393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469665"/>
              </p:ext>
            </p:extLst>
          </p:nvPr>
        </p:nvGraphicFramePr>
        <p:xfrm>
          <a:off x="9686374" y="4650771"/>
          <a:ext cx="1581150" cy="439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5" name="Equation" r:id="rId23" imgW="723600" imgH="203040" progId="Equation.DSMT4">
                  <p:embed/>
                </p:oleObj>
              </mc:Choice>
              <mc:Fallback>
                <p:oleObj name="Equation" r:id="rId23" imgW="723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6374" y="4650771"/>
                        <a:ext cx="1581150" cy="4393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75484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1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13" grpId="0" autoUpdateAnimBg="0"/>
      <p:bldP spid="4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2133600" y="4781550"/>
            <a:ext cx="8746836" cy="1720849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74981" y="571337"/>
            <a:ext cx="2528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间接展开法</a:t>
            </a:r>
            <a:endParaRPr lang="zh-CN" altLang="zh-CN" sz="2800" kern="1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338811"/>
              </p:ext>
            </p:extLst>
          </p:nvPr>
        </p:nvGraphicFramePr>
        <p:xfrm>
          <a:off x="2458604" y="4781550"/>
          <a:ext cx="7157713" cy="1061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2" name="Equation" r:id="rId4" imgW="2984400" imgH="444240" progId="Equation.DSMT4">
                  <p:embed/>
                </p:oleObj>
              </mc:Choice>
              <mc:Fallback>
                <p:oleObj name="Equation" r:id="rId4" imgW="2984400" imgH="4442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8604" y="4781550"/>
                        <a:ext cx="7157713" cy="10611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566749"/>
              </p:ext>
            </p:extLst>
          </p:nvPr>
        </p:nvGraphicFramePr>
        <p:xfrm>
          <a:off x="8337983" y="5936352"/>
          <a:ext cx="2339253" cy="472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3" name="Equation" r:id="rId6" imgW="990360" imgH="203040" progId="Equation.DSMT4">
                  <p:embed/>
                </p:oleObj>
              </mc:Choice>
              <mc:Fallback>
                <p:oleObj name="Equation" r:id="rId6" imgW="990360" imgH="2030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7983" y="5936352"/>
                        <a:ext cx="2339253" cy="4723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1976581" y="4182924"/>
            <a:ext cx="28817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逐项求导得：</a:t>
            </a:r>
            <a:r>
              <a: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025015"/>
              </p:ext>
            </p:extLst>
          </p:nvPr>
        </p:nvGraphicFramePr>
        <p:xfrm>
          <a:off x="2169319" y="2995122"/>
          <a:ext cx="7853362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4" name="Equation" r:id="rId8" imgW="3200400" imgH="444240" progId="Equation.DSMT4">
                  <p:embed/>
                </p:oleObj>
              </mc:Choice>
              <mc:Fallback>
                <p:oleObj name="Equation" r:id="rId8" imgW="3200400" imgH="44424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9319" y="2995122"/>
                        <a:ext cx="7853362" cy="1081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645730"/>
              </p:ext>
            </p:extLst>
          </p:nvPr>
        </p:nvGraphicFramePr>
        <p:xfrm>
          <a:off x="8111643" y="4047566"/>
          <a:ext cx="2565593" cy="520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5" name="Equation" r:id="rId10" imgW="990360" imgH="203040" progId="Equation.DSMT4">
                  <p:embed/>
                </p:oleObj>
              </mc:Choice>
              <mc:Fallback>
                <p:oleObj name="Equation" r:id="rId10" imgW="990360" imgH="20304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1643" y="4047566"/>
                        <a:ext cx="2565593" cy="5205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813435" y="1029222"/>
            <a:ext cx="88022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</a:rPr>
              <a:t> </a:t>
            </a:r>
            <a:r>
              <a:rPr lang="zh-CN" altLang="zh-CN" sz="2800" b="1" kern="100" dirty="0">
                <a:latin typeface="Times New Roman" panose="02020603050405020304" pitchFamily="18" charset="0"/>
              </a:rPr>
              <a:t>利用已知函数的幂级数展开式，经过适当的运算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 smtClean="0">
                <a:latin typeface="Times New Roman" panose="02020603050405020304" pitchFamily="18" charset="0"/>
              </a:rPr>
              <a:t>(</a:t>
            </a:r>
            <a:r>
              <a:rPr lang="zh-CN" altLang="zh-CN" sz="2800" b="1" kern="100" dirty="0" smtClean="0">
                <a:latin typeface="Times New Roman" panose="02020603050405020304" pitchFamily="18" charset="0"/>
              </a:rPr>
              <a:t>如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 pitchFamily="18" charset="0"/>
              </a:rPr>
              <a:t>四则运算、变量代换，逐项求导、逐项积分</a:t>
            </a:r>
            <a:r>
              <a:rPr lang="zh-CN" altLang="zh-CN" sz="2800" b="1" kern="100" dirty="0" smtClean="0">
                <a:latin typeface="Times New Roman" panose="02020603050405020304" pitchFamily="18" charset="0"/>
              </a:rPr>
              <a:t>等</a:t>
            </a:r>
            <a:r>
              <a:rPr lang="en-US" altLang="zh-CN" sz="2800" b="1" kern="100" dirty="0" smtClean="0">
                <a:latin typeface="Times New Roman" panose="02020603050405020304" pitchFamily="18" charset="0"/>
              </a:rPr>
              <a:t>)</a:t>
            </a:r>
            <a:r>
              <a:rPr lang="zh-CN" altLang="zh-CN" sz="2800" b="1" kern="100" dirty="0" smtClean="0">
                <a:latin typeface="Times New Roman" panose="02020603050405020304" pitchFamily="18" charset="0"/>
              </a:rPr>
              <a:t>，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 pitchFamily="18" charset="0"/>
              </a:rPr>
              <a:t>求出所给函数的幂级数展开式的方法称为间接展开</a:t>
            </a:r>
            <a:r>
              <a:rPr lang="zh-CN" altLang="zh-CN" sz="2800" b="1" kern="100" dirty="0" smtClean="0">
                <a:latin typeface="Times New Roman" panose="02020603050405020304" pitchFamily="18" charset="0"/>
              </a:rPr>
              <a:t>法</a:t>
            </a:r>
            <a:r>
              <a:rPr lang="en-US" altLang="zh-CN" sz="2800" b="1" kern="100" dirty="0" smtClean="0">
                <a:latin typeface="Times New Roman" panose="02020603050405020304" pitchFamily="18" charset="0"/>
              </a:rPr>
              <a:t>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50970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4" grpId="0" animBg="1"/>
      <p:bldP spid="5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1671782" y="2971800"/>
            <a:ext cx="8737600" cy="1252538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1671782" y="5170346"/>
            <a:ext cx="8734281" cy="1258163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838782"/>
              </p:ext>
            </p:extLst>
          </p:nvPr>
        </p:nvGraphicFramePr>
        <p:xfrm>
          <a:off x="2106322" y="1036224"/>
          <a:ext cx="6630613" cy="950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7" name="Equation" r:id="rId4" imgW="2857320" imgH="406080" progId="Equation.DSMT4">
                  <p:embed/>
                </p:oleObj>
              </mc:Choice>
              <mc:Fallback>
                <p:oleObj name="Equation" r:id="rId4" imgW="2857320" imgH="40608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322" y="1036224"/>
                        <a:ext cx="6630613" cy="9509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83843"/>
              </p:ext>
            </p:extLst>
          </p:nvPr>
        </p:nvGraphicFramePr>
        <p:xfrm>
          <a:off x="8898414" y="1898399"/>
          <a:ext cx="1762637" cy="43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8" name="Equation" r:id="rId6" imgW="812520" imgH="203040" progId="Equation.DSMT4">
                  <p:embed/>
                </p:oleObj>
              </mc:Choice>
              <mc:Fallback>
                <p:oleObj name="Equation" r:id="rId6" imgW="812520" imgH="2030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8414" y="1898399"/>
                        <a:ext cx="1762637" cy="435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auto">
          <a:xfrm>
            <a:off x="1893277" y="2290512"/>
            <a:ext cx="51631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将上式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逐项积分，得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544269"/>
              </p:ext>
            </p:extLst>
          </p:nvPr>
        </p:nvGraphicFramePr>
        <p:xfrm>
          <a:off x="1687389" y="3153385"/>
          <a:ext cx="6948755" cy="922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9" name="Equation" r:id="rId8" imgW="3174840" imgH="419040" progId="Equation.DSMT4">
                  <p:embed/>
                </p:oleObj>
              </mc:Choice>
              <mc:Fallback>
                <p:oleObj name="Equation" r:id="rId8" imgW="3174840" imgH="41904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389" y="3153385"/>
                        <a:ext cx="6948755" cy="9227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059295"/>
              </p:ext>
            </p:extLst>
          </p:nvPr>
        </p:nvGraphicFramePr>
        <p:xfrm>
          <a:off x="8636144" y="3397250"/>
          <a:ext cx="17732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0" name="Equation" r:id="rId10" imgW="812520" imgH="203040" progId="Equation.DSMT4">
                  <p:embed/>
                </p:oleObj>
              </mc:Choice>
              <mc:Fallback>
                <p:oleObj name="Equation" r:id="rId10" imgW="812520" imgH="20304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144" y="3397250"/>
                        <a:ext cx="1773238" cy="434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33"/>
          <p:cNvSpPr>
            <a:spLocks noChangeArrowheads="1"/>
          </p:cNvSpPr>
          <p:nvPr/>
        </p:nvSpPr>
        <p:spPr bwMode="auto">
          <a:xfrm>
            <a:off x="0" y="904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967902"/>
              </p:ext>
            </p:extLst>
          </p:nvPr>
        </p:nvGraphicFramePr>
        <p:xfrm>
          <a:off x="1966913" y="4424363"/>
          <a:ext cx="375963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1" name="Equation" r:id="rId12" imgW="1587240" imgH="215640" progId="Equation.DSMT4">
                  <p:embed/>
                </p:oleObj>
              </mc:Choice>
              <mc:Fallback>
                <p:oleObj name="Equation" r:id="rId12" imgW="1587240" imgH="21564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3" y="4424363"/>
                        <a:ext cx="3759632" cy="492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577951"/>
              </p:ext>
            </p:extLst>
          </p:nvPr>
        </p:nvGraphicFramePr>
        <p:xfrm>
          <a:off x="1785938" y="5348287"/>
          <a:ext cx="6699250" cy="1006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2" name="Equation" r:id="rId14" imgW="2806560" imgH="419040" progId="Equation.DSMT4">
                  <p:embed/>
                </p:oleObj>
              </mc:Choice>
              <mc:Fallback>
                <p:oleObj name="Equation" r:id="rId14" imgW="2806560" imgH="41904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5348287"/>
                        <a:ext cx="6699250" cy="10065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825234"/>
              </p:ext>
            </p:extLst>
          </p:nvPr>
        </p:nvGraphicFramePr>
        <p:xfrm>
          <a:off x="8485188" y="5684456"/>
          <a:ext cx="19208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3" name="Equation" r:id="rId16" imgW="812520" imgH="203040" progId="Equation.DSMT4">
                  <p:embed/>
                </p:oleObj>
              </mc:Choice>
              <mc:Fallback>
                <p:oleObj name="Equation" r:id="rId16" imgW="812520" imgH="20304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5188" y="5684456"/>
                        <a:ext cx="1920875" cy="471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4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7325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 animBg="1"/>
      <p:bldP spid="69640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1346572" y="5037906"/>
            <a:ext cx="9661237" cy="1186874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000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468544"/>
              </p:ext>
            </p:extLst>
          </p:nvPr>
        </p:nvGraphicFramePr>
        <p:xfrm>
          <a:off x="1421559" y="5122089"/>
          <a:ext cx="7802863" cy="9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0" name="Equation" r:id="rId4" imgW="3377880" imgH="419040" progId="Equation.DSMT4">
                  <p:embed/>
                </p:oleObj>
              </mc:Choice>
              <mc:Fallback>
                <p:oleObj name="Equation" r:id="rId4" imgW="3377880" imgH="4190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559" y="5122089"/>
                        <a:ext cx="7802863" cy="976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989605"/>
              </p:ext>
            </p:extLst>
          </p:nvPr>
        </p:nvGraphicFramePr>
        <p:xfrm>
          <a:off x="9224422" y="5426093"/>
          <a:ext cx="1783387" cy="479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1" name="Equation" r:id="rId6" imgW="749160" imgH="203040" progId="Equation.DSMT4">
                  <p:embed/>
                </p:oleObj>
              </mc:Choice>
              <mc:Fallback>
                <p:oleObj name="Equation" r:id="rId6" imgW="749160" imgH="2030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4422" y="5426093"/>
                        <a:ext cx="1783387" cy="4791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651379"/>
              </p:ext>
            </p:extLst>
          </p:nvPr>
        </p:nvGraphicFramePr>
        <p:xfrm>
          <a:off x="2336800" y="3573814"/>
          <a:ext cx="6979805" cy="1046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2" name="Equation" r:id="rId8" imgW="2806560" imgH="419040" progId="Equation.DSMT4">
                  <p:embed/>
                </p:oleObj>
              </mc:Choice>
              <mc:Fallback>
                <p:oleObj name="Equation" r:id="rId8" imgW="2806560" imgH="41904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3573814"/>
                        <a:ext cx="6979805" cy="10461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95696"/>
              </p:ext>
            </p:extLst>
          </p:nvPr>
        </p:nvGraphicFramePr>
        <p:xfrm>
          <a:off x="9316605" y="4430461"/>
          <a:ext cx="1942811" cy="49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3" name="Equation" r:id="rId10" imgW="787320" imgH="203040" progId="Equation.DSMT4">
                  <p:embed/>
                </p:oleObj>
              </mc:Choice>
              <mc:Fallback>
                <p:oleObj name="Equation" r:id="rId10" imgW="787320" imgH="20304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6605" y="4430461"/>
                        <a:ext cx="1942811" cy="4935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46498"/>
              </p:ext>
            </p:extLst>
          </p:nvPr>
        </p:nvGraphicFramePr>
        <p:xfrm>
          <a:off x="1883063" y="2629632"/>
          <a:ext cx="5701942" cy="1052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4" name="Equation" r:id="rId12" imgW="2184120" imgH="406080" progId="Equation.DSMT4">
                  <p:embed/>
                </p:oleObj>
              </mc:Choice>
              <mc:Fallback>
                <p:oleObj name="Equation" r:id="rId12" imgW="2184120" imgH="40608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063" y="2629632"/>
                        <a:ext cx="5701942" cy="10525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0"/>
          <p:cNvSpPr>
            <a:spLocks noChangeArrowheads="1"/>
          </p:cNvSpPr>
          <p:nvPr/>
        </p:nvSpPr>
        <p:spPr bwMode="auto">
          <a:xfrm>
            <a:off x="0" y="885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519779"/>
              </p:ext>
            </p:extLst>
          </p:nvPr>
        </p:nvGraphicFramePr>
        <p:xfrm>
          <a:off x="1588965" y="929738"/>
          <a:ext cx="3349914" cy="964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5" name="Equation" r:id="rId14" imgW="1396800" imgH="406080" progId="Equation.DSMT4">
                  <p:embed/>
                </p:oleObj>
              </mc:Choice>
              <mc:Fallback>
                <p:oleObj name="Equation" r:id="rId14" imgW="1396800" imgH="40608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965" y="929738"/>
                        <a:ext cx="3349914" cy="9647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125958"/>
              </p:ext>
            </p:extLst>
          </p:nvPr>
        </p:nvGraphicFramePr>
        <p:xfrm>
          <a:off x="2294948" y="2035907"/>
          <a:ext cx="68167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6" name="Equation" r:id="rId16" imgW="2616120" imgH="228600" progId="Equation.DSMT4">
                  <p:embed/>
                </p:oleObj>
              </mc:Choice>
              <mc:Fallback>
                <p:oleObj name="Equation" r:id="rId16" imgW="2616120" imgH="2286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4948" y="2035907"/>
                        <a:ext cx="6816725" cy="593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500824"/>
              </p:ext>
            </p:extLst>
          </p:nvPr>
        </p:nvGraphicFramePr>
        <p:xfrm>
          <a:off x="9316605" y="2143409"/>
          <a:ext cx="2068377" cy="486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7" name="Equation" r:id="rId18" imgW="850680" imgH="203040" progId="Equation.DSMT4">
                  <p:embed/>
                </p:oleObj>
              </mc:Choice>
              <mc:Fallback>
                <p:oleObj name="Equation" r:id="rId18" imgW="850680" imgH="20304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6605" y="2143409"/>
                        <a:ext cx="2068377" cy="4862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4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3519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776277"/>
              </p:ext>
            </p:extLst>
          </p:nvPr>
        </p:nvGraphicFramePr>
        <p:xfrm>
          <a:off x="3201988" y="1391819"/>
          <a:ext cx="6204225" cy="620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0" name="Equation" r:id="rId3" imgW="2539800" imgH="253800" progId="Equation.DSMT4">
                  <p:embed/>
                </p:oleObj>
              </mc:Choice>
              <mc:Fallback>
                <p:oleObj name="Equation" r:id="rId3" imgW="2539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988" y="1391819"/>
                        <a:ext cx="6204225" cy="6204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847023"/>
              </p:ext>
            </p:extLst>
          </p:nvPr>
        </p:nvGraphicFramePr>
        <p:xfrm>
          <a:off x="3081705" y="2375947"/>
          <a:ext cx="1947284" cy="556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1" name="Equation" r:id="rId5" imgW="799920" imgH="228600" progId="Equation.DSMT4">
                  <p:embed/>
                </p:oleObj>
              </mc:Choice>
              <mc:Fallback>
                <p:oleObj name="Equation" r:id="rId5" imgW="799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705" y="2375947"/>
                        <a:ext cx="1947284" cy="556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442955"/>
              </p:ext>
            </p:extLst>
          </p:nvPr>
        </p:nvGraphicFramePr>
        <p:xfrm>
          <a:off x="2225712" y="3032037"/>
          <a:ext cx="5797085" cy="1029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2" name="Equation" r:id="rId7" imgW="2501640" imgH="444240" progId="Equation.DSMT4">
                  <p:embed/>
                </p:oleObj>
              </mc:Choice>
              <mc:Fallback>
                <p:oleObj name="Equation" r:id="rId7" imgW="25016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712" y="3032037"/>
                        <a:ext cx="5797085" cy="1029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333701"/>
              </p:ext>
            </p:extLst>
          </p:nvPr>
        </p:nvGraphicFramePr>
        <p:xfrm>
          <a:off x="2225712" y="4140390"/>
          <a:ext cx="7535223" cy="1089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3" name="Equation" r:id="rId9" imgW="3073320" imgH="444240" progId="Equation.DSMT4">
                  <p:embed/>
                </p:oleObj>
              </mc:Choice>
              <mc:Fallback>
                <p:oleObj name="Equation" r:id="rId9" imgW="30733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712" y="4140390"/>
                        <a:ext cx="7535223" cy="1089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8119109" y="5370024"/>
            <a:ext cx="3095625" cy="658812"/>
            <a:chOff x="1683" y="3523"/>
            <a:chExt cx="1950" cy="415"/>
          </a:xfrm>
        </p:grpSpPr>
        <p:sp>
          <p:nvSpPr>
            <p:cNvPr id="32777" name="Rectangle 28"/>
            <p:cNvSpPr>
              <a:spLocks noChangeArrowheads="1"/>
            </p:cNvSpPr>
            <p:nvPr/>
          </p:nvSpPr>
          <p:spPr bwMode="auto">
            <a:xfrm>
              <a:off x="1683" y="3530"/>
              <a:ext cx="1950" cy="408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1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2778" name="Text Box 17"/>
            <p:cNvSpPr txBox="1">
              <a:spLocks noChangeArrowheads="1"/>
            </p:cNvSpPr>
            <p:nvPr/>
          </p:nvSpPr>
          <p:spPr bwMode="auto">
            <a:xfrm>
              <a:off x="1776" y="3523"/>
              <a:ext cx="17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1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>
                  <a:solidFill>
                    <a:schemeClr val="tx1"/>
                  </a:solidFill>
                  <a:ea typeface="隶书" panose="02010509060101010101" pitchFamily="49" charset="-122"/>
                </a:rPr>
                <a:t>利用变量代换</a:t>
              </a:r>
            </a:p>
          </p:txBody>
        </p:sp>
      </p:grpSp>
      <p:sp>
        <p:nvSpPr>
          <p:cNvPr id="32775" name="Text Box 24"/>
          <p:cNvSpPr txBox="1">
            <a:spLocks noChangeArrowheads="1"/>
          </p:cNvSpPr>
          <p:nvPr/>
        </p:nvSpPr>
        <p:spPr bwMode="auto">
          <a:xfrm>
            <a:off x="1919655" y="1491542"/>
            <a:ext cx="11620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0" lang="en-US" altLang="zh-CN" b="1" dirty="0" smtClean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3</a:t>
            </a:r>
            <a:endParaRPr kumimoji="0" lang="en-US" altLang="zh-CN" sz="2400" b="1" dirty="0">
              <a:solidFill>
                <a:srgbClr val="FF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776" name="Text Box 27"/>
          <p:cNvSpPr txBox="1">
            <a:spLocks noChangeArrowheads="1"/>
          </p:cNvSpPr>
          <p:nvPr/>
        </p:nvSpPr>
        <p:spPr bwMode="auto">
          <a:xfrm>
            <a:off x="2039938" y="2413202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endParaRPr kumimoji="0" lang="zh-CN" altLang="en-US" sz="2400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1527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5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790297"/>
              </p:ext>
            </p:extLst>
          </p:nvPr>
        </p:nvGraphicFramePr>
        <p:xfrm>
          <a:off x="2922099" y="786186"/>
          <a:ext cx="5327192" cy="87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48" name="Equation" r:id="rId3" imgW="2463480" imgH="406080" progId="Equation.DSMT4">
                  <p:embed/>
                </p:oleObj>
              </mc:Choice>
              <mc:Fallback>
                <p:oleObj name="Equation" r:id="rId3" imgW="2463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099" y="786186"/>
                        <a:ext cx="5327192" cy="87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839391"/>
              </p:ext>
            </p:extLst>
          </p:nvPr>
        </p:nvGraphicFramePr>
        <p:xfrm>
          <a:off x="3275763" y="1623711"/>
          <a:ext cx="2099512" cy="981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49" name="Equation" r:id="rId5" imgW="977760" imgH="431640" progId="Equation.DSMT4">
                  <p:embed/>
                </p:oleObj>
              </mc:Choice>
              <mc:Fallback>
                <p:oleObj name="Equation" r:id="rId5" imgW="977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763" y="1623711"/>
                        <a:ext cx="2099512" cy="9817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156248"/>
              </p:ext>
            </p:extLst>
          </p:nvPr>
        </p:nvGraphicFramePr>
        <p:xfrm>
          <a:off x="5375275" y="1611129"/>
          <a:ext cx="2064905" cy="138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0" name="Equation" r:id="rId7" imgW="914400" imgH="596880" progId="Equation.DSMT4">
                  <p:embed/>
                </p:oleObj>
              </mc:Choice>
              <mc:Fallback>
                <p:oleObj name="Equation" r:id="rId7" imgW="91440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1611129"/>
                        <a:ext cx="2064905" cy="1380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8103757" y="2160906"/>
            <a:ext cx="2667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FF0000"/>
                </a:solidFill>
                <a:ea typeface="隶书" panose="02010509060101010101" pitchFamily="49" charset="-122"/>
              </a:rPr>
              <a:t>等比级数的和</a:t>
            </a:r>
          </a:p>
        </p:txBody>
      </p:sp>
      <p:sp>
        <p:nvSpPr>
          <p:cNvPr id="33798" name="Text Box 23"/>
          <p:cNvSpPr txBox="1">
            <a:spLocks noChangeArrowheads="1"/>
          </p:cNvSpPr>
          <p:nvPr/>
        </p:nvSpPr>
        <p:spPr bwMode="auto">
          <a:xfrm>
            <a:off x="1937501" y="953987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kumimoji="0" lang="en-US" altLang="zh-CN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4</a:t>
            </a:r>
            <a:endParaRPr kumimoji="0" lang="en-US" altLang="zh-CN" sz="2400" b="1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3799" name="Text Box 26"/>
          <p:cNvSpPr txBox="1">
            <a:spLocks noChangeArrowheads="1"/>
          </p:cNvSpPr>
          <p:nvPr/>
        </p:nvSpPr>
        <p:spPr bwMode="auto">
          <a:xfrm>
            <a:off x="2005764" y="1926749"/>
            <a:ext cx="62547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endParaRPr kumimoji="0" lang="zh-CN" altLang="en-US" sz="2400" dirty="0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3177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678271"/>
              </p:ext>
            </p:extLst>
          </p:nvPr>
        </p:nvGraphicFramePr>
        <p:xfrm>
          <a:off x="2203149" y="2893364"/>
          <a:ext cx="6146248" cy="967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1" name="Equation" r:id="rId10" imgW="2743200" imgH="431640" progId="Equation.DSMT4">
                  <p:embed/>
                </p:oleObj>
              </mc:Choice>
              <mc:Fallback>
                <p:oleObj name="Equation" r:id="rId10" imgW="2743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149" y="2893364"/>
                        <a:ext cx="6146248" cy="967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600105"/>
              </p:ext>
            </p:extLst>
          </p:nvPr>
        </p:nvGraphicFramePr>
        <p:xfrm>
          <a:off x="2592388" y="3880028"/>
          <a:ext cx="2683885" cy="1401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2" name="Equation" r:id="rId12" imgW="1143000" imgH="596880" progId="Equation.DSMT4">
                  <p:embed/>
                </p:oleObj>
              </mc:Choice>
              <mc:Fallback>
                <p:oleObj name="Equation" r:id="rId12" imgW="114300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3880028"/>
                        <a:ext cx="2683885" cy="1401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734183"/>
              </p:ext>
            </p:extLst>
          </p:nvPr>
        </p:nvGraphicFramePr>
        <p:xfrm>
          <a:off x="5276273" y="3848150"/>
          <a:ext cx="3144996" cy="1048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3" name="Equation" r:id="rId14" imgW="1333440" imgH="444240" progId="Equation.DSMT4">
                  <p:embed/>
                </p:oleObj>
              </mc:Choice>
              <mc:Fallback>
                <p:oleObj name="Equation" r:id="rId14" imgW="13334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273" y="3848150"/>
                        <a:ext cx="3144996" cy="1048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506676"/>
              </p:ext>
            </p:extLst>
          </p:nvPr>
        </p:nvGraphicFramePr>
        <p:xfrm>
          <a:off x="3090503" y="5228439"/>
          <a:ext cx="2773721" cy="951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4" name="Equation" r:id="rId16" imgW="1295280" imgH="444240" progId="Equation.DSMT4">
                  <p:embed/>
                </p:oleObj>
              </mc:Choice>
              <mc:Fallback>
                <p:oleObj name="Equation" r:id="rId16" imgW="12952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503" y="5228439"/>
                        <a:ext cx="2773721" cy="951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9132454" y="4585569"/>
            <a:ext cx="1960563" cy="936626"/>
            <a:chOff x="4159" y="2885"/>
            <a:chExt cx="1235" cy="590"/>
          </a:xfrm>
        </p:grpSpPr>
        <p:sp>
          <p:nvSpPr>
            <p:cNvPr id="33807" name="Rectangle 34"/>
            <p:cNvSpPr>
              <a:spLocks noChangeArrowheads="1"/>
            </p:cNvSpPr>
            <p:nvPr/>
          </p:nvSpPr>
          <p:spPr bwMode="auto">
            <a:xfrm>
              <a:off x="4159" y="2886"/>
              <a:ext cx="1225" cy="589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33808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5289831"/>
                </p:ext>
              </p:extLst>
            </p:nvPr>
          </p:nvGraphicFramePr>
          <p:xfrm>
            <a:off x="4159" y="2885"/>
            <a:ext cx="1235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55" name="Equation" r:id="rId18" imgW="914400" imgH="406080" progId="Equation.DSMT4">
                    <p:embed/>
                  </p:oleObj>
                </mc:Choice>
                <mc:Fallback>
                  <p:oleObj name="Equation" r:id="rId18" imgW="91440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9" y="2885"/>
                          <a:ext cx="1235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7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172534"/>
              </p:ext>
            </p:extLst>
          </p:nvPr>
        </p:nvGraphicFramePr>
        <p:xfrm>
          <a:off x="7341182" y="6010873"/>
          <a:ext cx="762575" cy="459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6" name="Equation" r:id="rId20" imgW="355320" imgH="177480" progId="Equation.DSMT4">
                  <p:embed/>
                </p:oleObj>
              </mc:Choice>
              <mc:Fallback>
                <p:oleObj name="Equation" r:id="rId20" imgW="355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1182" y="6010873"/>
                        <a:ext cx="762575" cy="459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828847"/>
              </p:ext>
            </p:extLst>
          </p:nvPr>
        </p:nvGraphicFramePr>
        <p:xfrm>
          <a:off x="6056349" y="5418854"/>
          <a:ext cx="1795182" cy="478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7" name="Equation" r:id="rId22" imgW="761760" imgH="203040" progId="Equation.DSMT4">
                  <p:embed/>
                </p:oleObj>
              </mc:Choice>
              <mc:Fallback>
                <p:oleObj name="Equation" r:id="rId22" imgW="761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349" y="5418854"/>
                        <a:ext cx="1795182" cy="478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51503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0" grpId="0" autoUpdateAnimBg="0"/>
      <p:bldP spid="3379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081946"/>
              </p:ext>
            </p:extLst>
          </p:nvPr>
        </p:nvGraphicFramePr>
        <p:xfrm>
          <a:off x="2241820" y="861017"/>
          <a:ext cx="6908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2" name="Equation" r:id="rId3" imgW="3251160" imgH="406080" progId="Equation.DSMT4">
                  <p:embed/>
                </p:oleObj>
              </mc:Choice>
              <mc:Fallback>
                <p:oleObj name="Equation" r:id="rId3" imgW="32511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1820" y="861017"/>
                        <a:ext cx="69088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54016" y="1681916"/>
            <a:ext cx="2890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+mn-ea"/>
                <a:cs typeface="Times New Roman" panose="02020603050405020304" pitchFamily="18" charset="0"/>
              </a:rPr>
              <a:t>并指出其</a:t>
            </a:r>
            <a:r>
              <a:rPr lang="zh-CN" altLang="zh-CN" sz="2800" b="1" dirty="0" smtClean="0">
                <a:latin typeface="+mn-ea"/>
                <a:cs typeface="Times New Roman" panose="02020603050405020304" pitchFamily="18" charset="0"/>
              </a:rPr>
              <a:t>收敛</a:t>
            </a:r>
            <a:r>
              <a:rPr lang="zh-CN" altLang="en-US" sz="2800" b="1" dirty="0" smtClean="0">
                <a:latin typeface="+mn-ea"/>
                <a:cs typeface="Times New Roman" panose="02020603050405020304" pitchFamily="18" charset="0"/>
              </a:rPr>
              <a:t>域</a:t>
            </a:r>
            <a:r>
              <a:rPr lang="en-US" altLang="zh-CN" sz="2800" b="1" dirty="0" smtClean="0">
                <a:latin typeface="+mn-ea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31762" y="958267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362548"/>
              </p:ext>
            </p:extLst>
          </p:nvPr>
        </p:nvGraphicFramePr>
        <p:xfrm>
          <a:off x="2186050" y="2296519"/>
          <a:ext cx="3106268" cy="977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3" name="Equation" r:id="rId5" imgW="1371600" imgH="431640" progId="Equation.DSMT4">
                  <p:embed/>
                </p:oleObj>
              </mc:Choice>
              <mc:Fallback>
                <p:oleObj name="Equation" r:id="rId5" imgW="1371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86050" y="2296519"/>
                        <a:ext cx="3106268" cy="9778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391438"/>
              </p:ext>
            </p:extLst>
          </p:nvPr>
        </p:nvGraphicFramePr>
        <p:xfrm>
          <a:off x="5362656" y="2239459"/>
          <a:ext cx="3822295" cy="1029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4" name="Equation" r:id="rId7" imgW="1650960" imgH="444240" progId="Equation.DSMT4">
                  <p:embed/>
                </p:oleObj>
              </mc:Choice>
              <mc:Fallback>
                <p:oleObj name="Equation" r:id="rId7" imgW="16509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62656" y="2239459"/>
                        <a:ext cx="3822295" cy="10290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364841"/>
              </p:ext>
            </p:extLst>
          </p:nvPr>
        </p:nvGraphicFramePr>
        <p:xfrm>
          <a:off x="2878413" y="3303462"/>
          <a:ext cx="3511880" cy="891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5" name="Equation" r:id="rId9" imgW="1600200" imgH="406080" progId="Equation.DSMT4">
                  <p:embed/>
                </p:oleObj>
              </mc:Choice>
              <mc:Fallback>
                <p:oleObj name="Equation" r:id="rId9" imgW="1600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78413" y="3303462"/>
                        <a:ext cx="3511880" cy="891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950091"/>
              </p:ext>
            </p:extLst>
          </p:nvPr>
        </p:nvGraphicFramePr>
        <p:xfrm>
          <a:off x="1826338" y="4198496"/>
          <a:ext cx="390207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6" name="Equation" r:id="rId11" imgW="1777680" imgH="596880" progId="Equation.DSMT4">
                  <p:embed/>
                </p:oleObj>
              </mc:Choice>
              <mc:Fallback>
                <p:oleObj name="Equation" r:id="rId11" imgW="1777680" imgH="59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26338" y="4198496"/>
                        <a:ext cx="3902075" cy="1311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631789"/>
              </p:ext>
            </p:extLst>
          </p:nvPr>
        </p:nvGraphicFramePr>
        <p:xfrm>
          <a:off x="5748236" y="4224412"/>
          <a:ext cx="2431163" cy="918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7" name="Equation" r:id="rId13" imgW="1143000" imgH="431640" progId="Equation.DSMT4">
                  <p:embed/>
                </p:oleObj>
              </mc:Choice>
              <mc:Fallback>
                <p:oleObj name="Equation" r:id="rId13" imgW="1143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48236" y="4224412"/>
                        <a:ext cx="2431163" cy="918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088125"/>
              </p:ext>
            </p:extLst>
          </p:nvPr>
        </p:nvGraphicFramePr>
        <p:xfrm>
          <a:off x="1732046" y="5397118"/>
          <a:ext cx="2591634" cy="1042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8" name="Equation" r:id="rId15" imgW="1104840" imgH="444240" progId="Equation.DSMT4">
                  <p:embed/>
                </p:oleObj>
              </mc:Choice>
              <mc:Fallback>
                <p:oleObj name="Equation" r:id="rId15" imgW="11048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32046" y="5397118"/>
                        <a:ext cx="2591634" cy="1042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353924"/>
              </p:ext>
            </p:extLst>
          </p:nvPr>
        </p:nvGraphicFramePr>
        <p:xfrm>
          <a:off x="4512936" y="5639024"/>
          <a:ext cx="24352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9" name="Equation" r:id="rId17" imgW="939600" imgH="215640" progId="Equation.DSMT4">
                  <p:embed/>
                </p:oleObj>
              </mc:Choice>
              <mc:Fallback>
                <p:oleObj name="Equation" r:id="rId17" imgW="9396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512936" y="5639024"/>
                        <a:ext cx="2435225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433146" y="249238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419223" y="1669385"/>
            <a:ext cx="2861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(2007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年考研高数三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09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1828800" y="1828801"/>
            <a:ext cx="8153400" cy="48561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718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352175"/>
              </p:ext>
            </p:extLst>
          </p:nvPr>
        </p:nvGraphicFramePr>
        <p:xfrm>
          <a:off x="2554607" y="3471247"/>
          <a:ext cx="670083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" name="Equation" r:id="rId4" imgW="3098800" imgH="406400" progId="Equation.DSMT4">
                  <p:embed/>
                </p:oleObj>
              </mc:Choice>
              <mc:Fallback>
                <p:oleObj name="Equation" r:id="rId4" imgW="30988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607" y="3471247"/>
                        <a:ext cx="6700837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864290"/>
              </p:ext>
            </p:extLst>
          </p:nvPr>
        </p:nvGraphicFramePr>
        <p:xfrm>
          <a:off x="3442334" y="4231389"/>
          <a:ext cx="460216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2" name="Equation" r:id="rId6" imgW="2057400" imgH="419100" progId="Equation.DSMT4">
                  <p:embed/>
                </p:oleObj>
              </mc:Choice>
              <mc:Fallback>
                <p:oleObj name="Equation" r:id="rId6" imgW="2057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2334" y="4231389"/>
                        <a:ext cx="4602163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2133601" y="152401"/>
            <a:ext cx="15716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复   习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566881"/>
              </p:ext>
            </p:extLst>
          </p:nvPr>
        </p:nvGraphicFramePr>
        <p:xfrm>
          <a:off x="2133602" y="5399088"/>
          <a:ext cx="4455458" cy="933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3" name="Equation" r:id="rId8" imgW="2133360" imgH="444240" progId="Equation.DSMT4">
                  <p:embed/>
                </p:oleObj>
              </mc:Choice>
              <mc:Fallback>
                <p:oleObj name="Equation" r:id="rId8" imgW="2133360" imgH="44424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2" y="5399088"/>
                        <a:ext cx="4455458" cy="9334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633131"/>
              </p:ext>
            </p:extLst>
          </p:nvPr>
        </p:nvGraphicFramePr>
        <p:xfrm>
          <a:off x="6699810" y="5657056"/>
          <a:ext cx="2555634" cy="46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" name="Equation" r:id="rId10" imgW="1257120" imgH="228600" progId="Equation.DSMT4">
                  <p:embed/>
                </p:oleObj>
              </mc:Choice>
              <mc:Fallback>
                <p:oleObj name="Equation" r:id="rId10" imgW="1257120" imgH="2286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810" y="5657056"/>
                        <a:ext cx="2555634" cy="465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57"/>
          <p:cNvSpPr>
            <a:spLocks noChangeArrowheads="1"/>
          </p:cNvSpPr>
          <p:nvPr/>
        </p:nvSpPr>
        <p:spPr bwMode="auto">
          <a:xfrm>
            <a:off x="1828800" y="1062982"/>
            <a:ext cx="36799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．泰勒 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(Taylor)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公式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559621"/>
              </p:ext>
            </p:extLst>
          </p:nvPr>
        </p:nvGraphicFramePr>
        <p:xfrm>
          <a:off x="2395755" y="2143391"/>
          <a:ext cx="63738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" name="Equation" r:id="rId12" imgW="2857320" imgH="228600" progId="Equation.DSMT4">
                  <p:embed/>
                </p:oleObj>
              </mc:Choice>
              <mc:Fallback>
                <p:oleObj name="Equation" r:id="rId12" imgW="2857320" imgH="22860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755" y="2143391"/>
                        <a:ext cx="6373813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500760"/>
              </p:ext>
            </p:extLst>
          </p:nvPr>
        </p:nvGraphicFramePr>
        <p:xfrm>
          <a:off x="2395755" y="2849158"/>
          <a:ext cx="2618941" cy="53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" name="Equation" r:id="rId14" imgW="1104840" imgH="228600" progId="Equation.DSMT4">
                  <p:embed/>
                </p:oleObj>
              </mc:Choice>
              <mc:Fallback>
                <p:oleObj name="Equation" r:id="rId14" imgW="1104840" imgH="2286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755" y="2849158"/>
                        <a:ext cx="2618941" cy="5379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89680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3" grpId="0" animBg="1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049523"/>
              </p:ext>
            </p:extLst>
          </p:nvPr>
        </p:nvGraphicFramePr>
        <p:xfrm>
          <a:off x="1560648" y="2614381"/>
          <a:ext cx="2591634" cy="1042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5" name="Equation" r:id="rId3" imgW="1104840" imgH="444240" progId="Equation.DSMT4">
                  <p:embed/>
                </p:oleObj>
              </mc:Choice>
              <mc:Fallback>
                <p:oleObj name="Equation" r:id="rId3" imgW="11048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0648" y="2614381"/>
                        <a:ext cx="2591634" cy="1042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084870"/>
              </p:ext>
            </p:extLst>
          </p:nvPr>
        </p:nvGraphicFramePr>
        <p:xfrm>
          <a:off x="1765384" y="1416839"/>
          <a:ext cx="3817937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6" name="Equation" r:id="rId5" imgW="1739880" imgH="634680" progId="Equation.DSMT4">
                  <p:embed/>
                </p:oleObj>
              </mc:Choice>
              <mc:Fallback>
                <p:oleObj name="Equation" r:id="rId5" imgW="173988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5384" y="1416839"/>
                        <a:ext cx="3817937" cy="1392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723147"/>
              </p:ext>
            </p:extLst>
          </p:nvPr>
        </p:nvGraphicFramePr>
        <p:xfrm>
          <a:off x="5595921" y="1344613"/>
          <a:ext cx="29972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7" name="Equation" r:id="rId7" imgW="1409400" imgH="469800" progId="Equation.DSMT4">
                  <p:embed/>
                </p:oleObj>
              </mc:Choice>
              <mc:Fallback>
                <p:oleObj name="Equation" r:id="rId7" imgW="14094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95921" y="1344613"/>
                        <a:ext cx="2997200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478223"/>
              </p:ext>
            </p:extLst>
          </p:nvPr>
        </p:nvGraphicFramePr>
        <p:xfrm>
          <a:off x="4394977" y="2880523"/>
          <a:ext cx="24018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8" name="Equation" r:id="rId9" imgW="927000" imgH="215640" progId="Equation.DSMT4">
                  <p:embed/>
                </p:oleObj>
              </mc:Choice>
              <mc:Fallback>
                <p:oleObj name="Equation" r:id="rId9" imgW="927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94977" y="2880523"/>
                        <a:ext cx="2401888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423610" y="362137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254841"/>
              </p:ext>
            </p:extLst>
          </p:nvPr>
        </p:nvGraphicFramePr>
        <p:xfrm>
          <a:off x="2054552" y="4144593"/>
          <a:ext cx="6746549" cy="1081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9" name="Equation" r:id="rId11" imgW="2933640" imgH="469800" progId="Equation.DSMT4">
                  <p:embed/>
                </p:oleObj>
              </mc:Choice>
              <mc:Fallback>
                <p:oleObj name="Equation" r:id="rId11" imgW="29336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54552" y="4144593"/>
                        <a:ext cx="6746549" cy="1081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560648" y="5358121"/>
            <a:ext cx="3587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故收敛域为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-1&lt;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3.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91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124193"/>
              </p:ext>
            </p:extLst>
          </p:nvPr>
        </p:nvGraphicFramePr>
        <p:xfrm>
          <a:off x="3055557" y="985056"/>
          <a:ext cx="2794366" cy="876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8" name="Equation" r:id="rId3" imgW="1282680" imgH="406080" progId="Equation.DSMT4">
                  <p:embed/>
                </p:oleObj>
              </mc:Choice>
              <mc:Fallback>
                <p:oleObj name="Equation" r:id="rId3" imgW="1282680" imgH="406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557" y="985056"/>
                        <a:ext cx="2794366" cy="8762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062252"/>
              </p:ext>
            </p:extLst>
          </p:nvPr>
        </p:nvGraphicFramePr>
        <p:xfrm>
          <a:off x="1501335" y="1955103"/>
          <a:ext cx="8162803" cy="12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9" name="Equation" r:id="rId5" imgW="3860640" imgH="596880" progId="Equation.DSMT4">
                  <p:embed/>
                </p:oleObj>
              </mc:Choice>
              <mc:Fallback>
                <p:oleObj name="Equation" r:id="rId5" imgW="3860640" imgH="5968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335" y="1955103"/>
                        <a:ext cx="8162803" cy="1250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222993"/>
              </p:ext>
            </p:extLst>
          </p:nvPr>
        </p:nvGraphicFramePr>
        <p:xfrm>
          <a:off x="9664138" y="1952626"/>
          <a:ext cx="1326242" cy="877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0" name="Equation" r:id="rId7" imgW="609480" imgH="406080" progId="Equation.DSMT4">
                  <p:embed/>
                </p:oleObj>
              </mc:Choice>
              <mc:Fallback>
                <p:oleObj name="Equation" r:id="rId7" imgW="609480" imgH="4060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4138" y="1952626"/>
                        <a:ext cx="1326242" cy="8772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61690" y="1159178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将函数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849923" y="1156648"/>
            <a:ext cx="3005900" cy="533073"/>
            <a:chOff x="5723794" y="657552"/>
            <a:chExt cx="3005900" cy="533073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9197013"/>
                </p:ext>
              </p:extLst>
            </p:nvPr>
          </p:nvGraphicFramePr>
          <p:xfrm>
            <a:off x="6501001" y="806833"/>
            <a:ext cx="299847" cy="314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11" name="Equation" r:id="rId9" imgW="139680" imgH="139680" progId="Equation.DSMT4">
                    <p:embed/>
                  </p:oleObj>
                </mc:Choice>
                <mc:Fallback>
                  <p:oleObj name="Equation" r:id="rId9" imgW="139680" imgH="1396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01001" y="806833"/>
                          <a:ext cx="299847" cy="31438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723794" y="657552"/>
              <a:ext cx="91047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展为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864814" y="667405"/>
              <a:ext cx="186488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的幂级数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033606" y="1161575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43219" y="215728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657749"/>
              </p:ext>
            </p:extLst>
          </p:nvPr>
        </p:nvGraphicFramePr>
        <p:xfrm>
          <a:off x="8508235" y="3363161"/>
          <a:ext cx="10890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2" name="Equation" r:id="rId11" imgW="507960" imgH="241200" progId="Equation.DSMT4">
                  <p:embed/>
                </p:oleObj>
              </mc:Choice>
              <mc:Fallback>
                <p:oleObj name="Equation" r:id="rId11" imgW="507960" imgH="241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8235" y="3363161"/>
                        <a:ext cx="1089025" cy="523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982617" y="3198655"/>
            <a:ext cx="7268756" cy="940745"/>
            <a:chOff x="1200732" y="3761047"/>
            <a:chExt cx="7268756" cy="940745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7860873"/>
                </p:ext>
              </p:extLst>
            </p:nvPr>
          </p:nvGraphicFramePr>
          <p:xfrm>
            <a:off x="2065453" y="3761047"/>
            <a:ext cx="6404035" cy="9407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13" name="Equation" r:id="rId13" imgW="2920680" imgH="431640" progId="Equation.DSMT4">
                    <p:embed/>
                  </p:oleObj>
                </mc:Choice>
                <mc:Fallback>
                  <p:oleObj name="Equation" r:id="rId13" imgW="2920680" imgH="43164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5453" y="3761047"/>
                          <a:ext cx="6404035" cy="94074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1200732" y="3959628"/>
              <a:ext cx="60785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由</a:t>
              </a:r>
              <a:r>
                <a: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0" y="885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1571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982617" y="4048070"/>
            <a:ext cx="6271553" cy="952629"/>
            <a:chOff x="1201908" y="4829974"/>
            <a:chExt cx="6271553" cy="952629"/>
          </a:xfrm>
        </p:grpSpPr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9904879"/>
                </p:ext>
              </p:extLst>
            </p:nvPr>
          </p:nvGraphicFramePr>
          <p:xfrm>
            <a:off x="2272811" y="4829974"/>
            <a:ext cx="5200650" cy="9526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14" name="Equation" r:id="rId15" imgW="2336760" imgH="431640" progId="Equation.DSMT4">
                    <p:embed/>
                  </p:oleObj>
                </mc:Choice>
                <mc:Fallback>
                  <p:oleObj name="Equation" r:id="rId15" imgW="2336760" imgH="43164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2811" y="4829974"/>
                          <a:ext cx="5200650" cy="95262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文本框 21"/>
            <p:cNvSpPr txBox="1"/>
            <p:nvPr/>
          </p:nvSpPr>
          <p:spPr>
            <a:xfrm>
              <a:off x="1201908" y="5044678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得</a:t>
              </a:r>
              <a:endParaRPr lang="zh-CN" altLang="en-US" sz="2800" b="1" dirty="0"/>
            </a:p>
          </p:txBody>
        </p:sp>
      </p:grp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982617" y="5000699"/>
            <a:ext cx="6604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在幂级数的收敛区间内可逐项积分得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979134"/>
              </p:ext>
            </p:extLst>
          </p:nvPr>
        </p:nvGraphicFramePr>
        <p:xfrm>
          <a:off x="1090308" y="5467311"/>
          <a:ext cx="63404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5" name="Equation" r:id="rId17" imgW="2895480" imgH="431640" progId="Equation.DSMT4">
                  <p:embed/>
                </p:oleObj>
              </mc:Choice>
              <mc:Fallback>
                <p:oleObj name="Equation" r:id="rId17" imgW="2895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308" y="5467311"/>
                        <a:ext cx="6340475" cy="939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141081"/>
              </p:ext>
            </p:extLst>
          </p:nvPr>
        </p:nvGraphicFramePr>
        <p:xfrm>
          <a:off x="7430783" y="5443358"/>
          <a:ext cx="2952004" cy="963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6" name="Equation" r:id="rId19" imgW="1371600" imgH="444240" progId="Equation.DSMT4">
                  <p:embed/>
                </p:oleObj>
              </mc:Choice>
              <mc:Fallback>
                <p:oleObj name="Equation" r:id="rId19" imgW="13716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0783" y="5443358"/>
                        <a:ext cx="2952004" cy="9637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509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885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346883" y="1109304"/>
            <a:ext cx="30597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且收敛区间不变，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6392180" y="1109304"/>
            <a:ext cx="38583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右端级数均收敛，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404300" y="2422369"/>
            <a:ext cx="8042126" cy="1089025"/>
            <a:chOff x="1404300" y="4260889"/>
            <a:chExt cx="8042126" cy="1089025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1280353"/>
                </p:ext>
              </p:extLst>
            </p:nvPr>
          </p:nvGraphicFramePr>
          <p:xfrm>
            <a:off x="2499526" y="4260889"/>
            <a:ext cx="6946900" cy="1089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3" name="Equation" r:id="rId3" imgW="2857320" imgH="444240" progId="Equation.DSMT4">
                    <p:embed/>
                  </p:oleObj>
                </mc:Choice>
                <mc:Fallback>
                  <p:oleObj name="Equation" r:id="rId3" imgW="2857320" imgH="4442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9526" y="4260889"/>
                          <a:ext cx="6946900" cy="1089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404300" y="4543288"/>
              <a:ext cx="132387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因此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985567" y="1836770"/>
            <a:ext cx="2921717" cy="548309"/>
            <a:chOff x="6909187" y="4332270"/>
            <a:chExt cx="2921717" cy="548309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2061808"/>
                </p:ext>
              </p:extLst>
            </p:nvPr>
          </p:nvGraphicFramePr>
          <p:xfrm>
            <a:off x="7421770" y="4407150"/>
            <a:ext cx="831819" cy="422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4" name="Equation" r:id="rId5" imgW="355320" imgH="177480" progId="Equation.DSMT4">
                    <p:embed/>
                  </p:oleObj>
                </mc:Choice>
                <mc:Fallback>
                  <p:oleObj name="Equation" r:id="rId5" imgW="355320" imgH="1774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21770" y="4407150"/>
                          <a:ext cx="831819" cy="42217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8203224" y="4332270"/>
              <a:ext cx="162768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无定义，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6909187" y="4357359"/>
              <a:ext cx="57662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在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147825" y="1101985"/>
            <a:ext cx="2503137" cy="523220"/>
            <a:chOff x="2346431" y="2217272"/>
            <a:chExt cx="2503137" cy="523220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3415365"/>
                </p:ext>
              </p:extLst>
            </p:nvPr>
          </p:nvGraphicFramePr>
          <p:xfrm>
            <a:off x="2891773" y="2260056"/>
            <a:ext cx="1064073" cy="424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5" name="Equation" r:id="rId7" imgW="457200" imgH="177480" progId="Equation.DSMT4">
                    <p:embed/>
                  </p:oleObj>
                </mc:Choice>
                <mc:Fallback>
                  <p:oleObj name="Equation" r:id="rId7" imgW="457200" imgH="1774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1773" y="2260056"/>
                          <a:ext cx="1064073" cy="42414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矩形 19"/>
            <p:cNvSpPr/>
            <p:nvPr/>
          </p:nvSpPr>
          <p:spPr>
            <a:xfrm>
              <a:off x="2346431" y="2217272"/>
              <a:ext cx="5453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当</a:t>
              </a:r>
              <a:endParaRPr lang="zh-CN" altLang="zh-CN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3891946" y="2217272"/>
              <a:ext cx="95762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时，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354945" y="1606069"/>
            <a:ext cx="6967704" cy="922172"/>
            <a:chOff x="1379426" y="3359447"/>
            <a:chExt cx="6967704" cy="922172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2213508"/>
                </p:ext>
              </p:extLst>
            </p:nvPr>
          </p:nvGraphicFramePr>
          <p:xfrm>
            <a:off x="2658379" y="3359447"/>
            <a:ext cx="2940783" cy="922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6" name="Equation" r:id="rId9" imgW="1282680" imgH="406080" progId="Equation.DSMT4">
                    <p:embed/>
                  </p:oleObj>
                </mc:Choice>
                <mc:Fallback>
                  <p:oleObj name="Equation" r:id="rId9" imgW="1282680" imgH="4060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8379" y="3359447"/>
                          <a:ext cx="2940783" cy="92217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" name="组合 18"/>
            <p:cNvGrpSpPr/>
            <p:nvPr/>
          </p:nvGrpSpPr>
          <p:grpSpPr>
            <a:xfrm>
              <a:off x="5562908" y="3568712"/>
              <a:ext cx="2784222" cy="527480"/>
              <a:chOff x="3147088" y="4450241"/>
              <a:chExt cx="2784222" cy="527480"/>
            </a:xfrm>
          </p:grpSpPr>
          <p:graphicFrame>
            <p:nvGraphicFramePr>
              <p:cNvPr id="8" name="对象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75850441"/>
                  </p:ext>
                </p:extLst>
              </p:nvPr>
            </p:nvGraphicFramePr>
            <p:xfrm>
              <a:off x="3557156" y="4463244"/>
              <a:ext cx="1119119" cy="4476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77" name="Equation" r:id="rId11" imgW="457200" imgH="177480" progId="Equation.DSMT4">
                      <p:embed/>
                    </p:oleObj>
                  </mc:Choice>
                  <mc:Fallback>
                    <p:oleObj name="Equation" r:id="rId11" imgW="457200" imgH="177480" progId="Equation.DSMT4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7156" y="4463244"/>
                            <a:ext cx="1119119" cy="447647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Rectangle 14"/>
              <p:cNvSpPr>
                <a:spLocks noChangeArrowheads="1"/>
              </p:cNvSpPr>
              <p:nvPr/>
            </p:nvSpPr>
            <p:spPr bwMode="auto">
              <a:xfrm>
                <a:off x="3147088" y="4450241"/>
                <a:ext cx="61546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:endPara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Rectangle 15"/>
              <p:cNvSpPr>
                <a:spLocks noChangeArrowheads="1"/>
              </p:cNvSpPr>
              <p:nvPr/>
            </p:nvSpPr>
            <p:spPr bwMode="auto">
              <a:xfrm>
                <a:off x="4626006" y="4454501"/>
                <a:ext cx="130530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连续，</a:t>
                </a:r>
                <a:endPara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1379426" y="3621057"/>
              <a:ext cx="143551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而左端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1301769" y="5561363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152447" y="5380038"/>
            <a:ext cx="8949121" cy="874712"/>
            <a:chOff x="2152447" y="5380038"/>
            <a:chExt cx="8949121" cy="874712"/>
          </a:xfrm>
        </p:grpSpPr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0926739"/>
                </p:ext>
              </p:extLst>
            </p:nvPr>
          </p:nvGraphicFramePr>
          <p:xfrm>
            <a:off x="3286125" y="5380038"/>
            <a:ext cx="4624388" cy="874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8" name="Equation" r:id="rId13" imgW="2133360" imgH="406080" progId="Equation.DSMT4">
                    <p:embed/>
                  </p:oleObj>
                </mc:Choice>
                <mc:Fallback>
                  <p:oleObj name="Equation" r:id="rId13" imgW="2133360" imgH="40608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6125" y="5380038"/>
                          <a:ext cx="4624388" cy="8747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Rectangle 34"/>
            <p:cNvSpPr>
              <a:spLocks noChangeArrowheads="1"/>
            </p:cNvSpPr>
            <p:nvPr/>
          </p:nvSpPr>
          <p:spPr bwMode="auto">
            <a:xfrm>
              <a:off x="7791284" y="5561363"/>
              <a:ext cx="331028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展开成</a:t>
              </a:r>
              <a:r>
                <a:rPr kumimoji="0" lang="en-US" altLang="zh-CN" sz="28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zh-CN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的幂级数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kumimoji="0" lang="zh-CN" altLang="en-US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33"/>
            <p:cNvSpPr>
              <a:spLocks noChangeArrowheads="1"/>
            </p:cNvSpPr>
            <p:nvPr/>
          </p:nvSpPr>
          <p:spPr bwMode="auto">
            <a:xfrm>
              <a:off x="2152447" y="5562185"/>
              <a:ext cx="126669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将函数</a:t>
              </a:r>
              <a:endPara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1246430" y="3597410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15259" y="3439339"/>
            <a:ext cx="7080366" cy="876300"/>
            <a:chOff x="2311738" y="3549650"/>
            <a:chExt cx="7080366" cy="876300"/>
          </a:xfrm>
        </p:grpSpPr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2311738" y="3706235"/>
              <a:ext cx="126188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将函数</a:t>
              </a:r>
              <a:endPara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8314335"/>
                </p:ext>
              </p:extLst>
            </p:nvPr>
          </p:nvGraphicFramePr>
          <p:xfrm>
            <a:off x="3430588" y="3549650"/>
            <a:ext cx="2960687" cy="876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9" name="Equation" r:id="rId15" imgW="1358640" imgH="406080" progId="Equation.DSMT4">
                    <p:embed/>
                  </p:oleObj>
                </mc:Choice>
                <mc:Fallback>
                  <p:oleObj name="Equation" r:id="rId15" imgW="135864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0588" y="3549650"/>
                          <a:ext cx="2960687" cy="8763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4" name="组合 33"/>
            <p:cNvGrpSpPr/>
            <p:nvPr/>
          </p:nvGrpSpPr>
          <p:grpSpPr>
            <a:xfrm>
              <a:off x="6386204" y="3693006"/>
              <a:ext cx="3005900" cy="533073"/>
              <a:chOff x="5723794" y="657552"/>
              <a:chExt cx="3005900" cy="533073"/>
            </a:xfrm>
          </p:grpSpPr>
          <p:graphicFrame>
            <p:nvGraphicFramePr>
              <p:cNvPr id="35" name="对象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06086596"/>
                  </p:ext>
                </p:extLst>
              </p:nvPr>
            </p:nvGraphicFramePr>
            <p:xfrm>
              <a:off x="6501001" y="806833"/>
              <a:ext cx="299847" cy="3143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80" name="Equation" r:id="rId17" imgW="139680" imgH="139680" progId="Equation.DSMT4">
                      <p:embed/>
                    </p:oleObj>
                  </mc:Choice>
                  <mc:Fallback>
                    <p:oleObj name="Equation" r:id="rId17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01001" y="806833"/>
                            <a:ext cx="299847" cy="31438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" name="Rectangle 7"/>
              <p:cNvSpPr>
                <a:spLocks noChangeArrowheads="1"/>
              </p:cNvSpPr>
              <p:nvPr/>
            </p:nvSpPr>
            <p:spPr bwMode="auto">
              <a:xfrm>
                <a:off x="5723794" y="657552"/>
                <a:ext cx="910478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展为</a:t>
                </a:r>
                <a:endPara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8"/>
              <p:cNvSpPr>
                <a:spLocks noChangeArrowheads="1"/>
              </p:cNvSpPr>
              <p:nvPr/>
            </p:nvSpPr>
            <p:spPr bwMode="auto">
              <a:xfrm>
                <a:off x="6864814" y="667405"/>
                <a:ext cx="186488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的幂级数</a:t>
                </a: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endPara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1575664" y="4377420"/>
            <a:ext cx="3995916" cy="910433"/>
            <a:chOff x="1580189" y="4292337"/>
            <a:chExt cx="3995916" cy="910433"/>
          </a:xfrm>
        </p:grpSpPr>
        <p:sp>
          <p:nvSpPr>
            <p:cNvPr id="38" name="Rectangle 77"/>
            <p:cNvSpPr>
              <a:spLocks noChangeArrowheads="1"/>
            </p:cNvSpPr>
            <p:nvPr/>
          </p:nvSpPr>
          <p:spPr bwMode="auto">
            <a:xfrm>
              <a:off x="1580189" y="4503023"/>
              <a:ext cx="167933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并求级数</a:t>
              </a:r>
              <a:endPara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8289390"/>
                </p:ext>
              </p:extLst>
            </p:nvPr>
          </p:nvGraphicFramePr>
          <p:xfrm>
            <a:off x="3202622" y="4292337"/>
            <a:ext cx="1265566" cy="910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81" name="Equation" r:id="rId19" imgW="622080" imgH="444240" progId="Equation.DSMT4">
                    <p:embed/>
                  </p:oleObj>
                </mc:Choice>
                <mc:Fallback>
                  <p:oleObj name="Equation" r:id="rId19" imgW="622080" imgH="444240" progId="Equation.DSMT4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2622" y="4292337"/>
                          <a:ext cx="1265566" cy="91043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Rectangle 78"/>
            <p:cNvSpPr>
              <a:spLocks noChangeArrowheads="1"/>
            </p:cNvSpPr>
            <p:nvPr/>
          </p:nvSpPr>
          <p:spPr bwMode="auto">
            <a:xfrm>
              <a:off x="4498389" y="4503023"/>
              <a:ext cx="107771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的和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r>
                <a:rPr kumimoji="0" lang="zh-CN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945190" y="4670286"/>
            <a:ext cx="19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(2003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高数一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21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6" grpId="0"/>
      <p:bldP spid="3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1335" y="784228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780002"/>
              </p:ext>
            </p:extLst>
          </p:nvPr>
        </p:nvGraphicFramePr>
        <p:xfrm>
          <a:off x="2008314" y="598522"/>
          <a:ext cx="795337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51" name="Equation" r:id="rId3" imgW="3466800" imgH="431640" progId="Equation.DSMT4">
                  <p:embed/>
                </p:oleObj>
              </mc:Choice>
              <mc:Fallback>
                <p:oleObj name="Equation" r:id="rId3" imgW="3466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8314" y="598522"/>
                        <a:ext cx="7953375" cy="989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58787" y="181717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708515"/>
              </p:ext>
            </p:extLst>
          </p:nvPr>
        </p:nvGraphicFramePr>
        <p:xfrm>
          <a:off x="1772658" y="1849672"/>
          <a:ext cx="2449776" cy="49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52" name="Equation" r:id="rId5" imgW="1066680" imgH="215640" progId="Equation.DSMT4">
                  <p:embed/>
                </p:oleObj>
              </mc:Choice>
              <mc:Fallback>
                <p:oleObj name="Equation" r:id="rId5" imgW="1066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72658" y="1849672"/>
                        <a:ext cx="2449776" cy="495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436894"/>
              </p:ext>
            </p:extLst>
          </p:nvPr>
        </p:nvGraphicFramePr>
        <p:xfrm>
          <a:off x="4278067" y="1534886"/>
          <a:ext cx="3596263" cy="1023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53" name="Equation" r:id="rId7" imgW="1562040" imgH="444240" progId="Equation.DSMT4">
                  <p:embed/>
                </p:oleObj>
              </mc:Choice>
              <mc:Fallback>
                <p:oleObj name="Equation" r:id="rId7" imgW="15620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78067" y="1534886"/>
                        <a:ext cx="3596263" cy="1023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222894"/>
              </p:ext>
            </p:extLst>
          </p:nvPr>
        </p:nvGraphicFramePr>
        <p:xfrm>
          <a:off x="7874330" y="1566820"/>
          <a:ext cx="2954338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54" name="Equation" r:id="rId9" imgW="1282680" imgH="444240" progId="Equation.DSMT4">
                  <p:embed/>
                </p:oleObj>
              </mc:Choice>
              <mc:Fallback>
                <p:oleObj name="Equation" r:id="rId9" imgW="1282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74330" y="1566820"/>
                        <a:ext cx="2954338" cy="1023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818176"/>
              </p:ext>
            </p:extLst>
          </p:nvPr>
        </p:nvGraphicFramePr>
        <p:xfrm>
          <a:off x="1226149" y="2279904"/>
          <a:ext cx="2711654" cy="940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55" name="Equation" r:id="rId11" imgW="1244520" imgH="431640" progId="Equation.DSMT4">
                  <p:embed/>
                </p:oleObj>
              </mc:Choice>
              <mc:Fallback>
                <p:oleObj name="Equation" r:id="rId11" imgW="1244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26149" y="2279904"/>
                        <a:ext cx="2711654" cy="9407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937208" y="2502659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所以，</a:t>
            </a:r>
            <a:endParaRPr lang="zh-CN" altLang="en-US" sz="2800" b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25299"/>
              </p:ext>
            </p:extLst>
          </p:nvPr>
        </p:nvGraphicFramePr>
        <p:xfrm>
          <a:off x="1226743" y="2989456"/>
          <a:ext cx="2859305" cy="1099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56" name="Equation" r:id="rId13" imgW="1320480" imgH="507960" progId="Equation.DSMT4">
                  <p:embed/>
                </p:oleObj>
              </mc:Choice>
              <mc:Fallback>
                <p:oleObj name="Equation" r:id="rId13" imgW="13204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26743" y="2989456"/>
                        <a:ext cx="2859305" cy="10997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654597"/>
              </p:ext>
            </p:extLst>
          </p:nvPr>
        </p:nvGraphicFramePr>
        <p:xfrm>
          <a:off x="4034919" y="3129283"/>
          <a:ext cx="2286836" cy="959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57" name="Equation" r:id="rId15" imgW="1028520" imgH="431640" progId="Equation.DSMT4">
                  <p:embed/>
                </p:oleObj>
              </mc:Choice>
              <mc:Fallback>
                <p:oleObj name="Equation" r:id="rId15" imgW="1028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34919" y="3129283"/>
                        <a:ext cx="2286836" cy="959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143833"/>
              </p:ext>
            </p:extLst>
          </p:nvPr>
        </p:nvGraphicFramePr>
        <p:xfrm>
          <a:off x="6321755" y="3082490"/>
          <a:ext cx="310515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58" name="Equation" r:id="rId17" imgW="1396800" imgH="431640" progId="Equation.DSMT4">
                  <p:embed/>
                </p:oleObj>
              </mc:Choice>
              <mc:Fallback>
                <p:oleObj name="Equation" r:id="rId17" imgW="1396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321755" y="3082490"/>
                        <a:ext cx="3105150" cy="960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088690"/>
              </p:ext>
            </p:extLst>
          </p:nvPr>
        </p:nvGraphicFramePr>
        <p:xfrm>
          <a:off x="1226743" y="4402277"/>
          <a:ext cx="941469" cy="470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59" name="Equation" r:id="rId19" imgW="406080" imgH="203040" progId="Equation.DSMT4">
                  <p:embed/>
                </p:oleObj>
              </mc:Choice>
              <mc:Fallback>
                <p:oleObj name="Equation" r:id="rId19" imgW="406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226743" y="4402277"/>
                        <a:ext cx="941469" cy="470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295319"/>
              </p:ext>
            </p:extLst>
          </p:nvPr>
        </p:nvGraphicFramePr>
        <p:xfrm>
          <a:off x="2431384" y="4047220"/>
          <a:ext cx="7107237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60" name="Equation" r:id="rId21" imgW="3085920" imgH="444240" progId="Equation.DSMT4">
                  <p:embed/>
                </p:oleObj>
              </mc:Choice>
              <mc:Fallback>
                <p:oleObj name="Equation" r:id="rId21" imgW="3085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431384" y="4047220"/>
                        <a:ext cx="7107237" cy="1023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226743" y="5537989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故，</a:t>
            </a:r>
            <a:endParaRPr lang="zh-CN" altLang="en-US" sz="2800" b="1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605306"/>
              </p:ext>
            </p:extLst>
          </p:nvPr>
        </p:nvGraphicFramePr>
        <p:xfrm>
          <a:off x="2053629" y="5101022"/>
          <a:ext cx="4813196" cy="147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61" name="Equation" r:id="rId23" imgW="2197080" imgH="672840" progId="Equation.DSMT4">
                  <p:embed/>
                </p:oleObj>
              </mc:Choice>
              <mc:Fallback>
                <p:oleObj name="Equation" r:id="rId23" imgW="219708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053629" y="5101022"/>
                        <a:ext cx="4813196" cy="1474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255908" y="1395703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(2018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年考研高数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8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6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0542" y="1029858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077706"/>
              </p:ext>
            </p:extLst>
          </p:nvPr>
        </p:nvGraphicFramePr>
        <p:xfrm>
          <a:off x="1998663" y="1064044"/>
          <a:ext cx="80819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4" name="Equation" r:id="rId3" imgW="3530520" imgH="228600" progId="Equation.DSMT4">
                  <p:embed/>
                </p:oleObj>
              </mc:Choice>
              <mc:Fallback>
                <p:oleObj name="Equation" r:id="rId3" imgW="3530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8663" y="1064044"/>
                        <a:ext cx="8081962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89445" y="18102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521425"/>
              </p:ext>
            </p:extLst>
          </p:nvPr>
        </p:nvGraphicFramePr>
        <p:xfrm>
          <a:off x="1833284" y="1627557"/>
          <a:ext cx="3537438" cy="967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5" name="Equation" r:id="rId5" imgW="1625400" imgH="444240" progId="Equation.DSMT4">
                  <p:embed/>
                </p:oleObj>
              </mc:Choice>
              <mc:Fallback>
                <p:oleObj name="Equation" r:id="rId5" imgW="16254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33284" y="1627557"/>
                        <a:ext cx="3537438" cy="9672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852265"/>
              </p:ext>
            </p:extLst>
          </p:nvPr>
        </p:nvGraphicFramePr>
        <p:xfrm>
          <a:off x="1622791" y="2567721"/>
          <a:ext cx="5445125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6" name="Equation" r:id="rId7" imgW="2501640" imgH="444240" progId="Equation.DSMT4">
                  <p:embed/>
                </p:oleObj>
              </mc:Choice>
              <mc:Fallback>
                <p:oleObj name="Equation" r:id="rId7" imgW="25016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22791" y="2567721"/>
                        <a:ext cx="5445125" cy="966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016021"/>
              </p:ext>
            </p:extLst>
          </p:nvPr>
        </p:nvGraphicFramePr>
        <p:xfrm>
          <a:off x="989445" y="3604474"/>
          <a:ext cx="1749847" cy="49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7" name="Equation" r:id="rId9" imgW="761760" imgH="215640" progId="Equation.DSMT4">
                  <p:embed/>
                </p:oleObj>
              </mc:Choice>
              <mc:Fallback>
                <p:oleObj name="Equation" r:id="rId9" imgW="761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89445" y="3604474"/>
                        <a:ext cx="1749847" cy="495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846795"/>
              </p:ext>
            </p:extLst>
          </p:nvPr>
        </p:nvGraphicFramePr>
        <p:xfrm>
          <a:off x="3002085" y="3789484"/>
          <a:ext cx="2629266" cy="978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8" name="Equation" r:id="rId11" imgW="1193760" imgH="444240" progId="Equation.DSMT4">
                  <p:embed/>
                </p:oleObj>
              </mc:Choice>
              <mc:Fallback>
                <p:oleObj name="Equation" r:id="rId11" imgW="1193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02085" y="3789484"/>
                        <a:ext cx="2629266" cy="9789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36731"/>
              </p:ext>
            </p:extLst>
          </p:nvPr>
        </p:nvGraphicFramePr>
        <p:xfrm>
          <a:off x="2905370" y="4800356"/>
          <a:ext cx="3836510" cy="527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9" name="Equation" r:id="rId13" imgW="1663560" imgH="228600" progId="Equation.DSMT4">
                  <p:embed/>
                </p:oleObj>
              </mc:Choice>
              <mc:Fallback>
                <p:oleObj name="Equation" r:id="rId13" imgW="1663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05370" y="4800356"/>
                        <a:ext cx="3836510" cy="5271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989445" y="477854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107138" y="555673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练习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695786"/>
              </p:ext>
            </p:extLst>
          </p:nvPr>
        </p:nvGraphicFramePr>
        <p:xfrm>
          <a:off x="2114550" y="5359400"/>
          <a:ext cx="7850188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70" name="Equation" r:id="rId15" imgW="3429000" imgH="406080" progId="Equation.DSMT4">
                  <p:embed/>
                </p:oleObj>
              </mc:Choice>
              <mc:Fallback>
                <p:oleObj name="Equation" r:id="rId15" imgW="34290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14550" y="5359400"/>
                        <a:ext cx="7850188" cy="931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436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"/>
          <p:cNvGrpSpPr>
            <a:grpSpLocks/>
          </p:cNvGrpSpPr>
          <p:nvPr/>
        </p:nvGrpSpPr>
        <p:grpSpPr bwMode="auto">
          <a:xfrm>
            <a:off x="4943476" y="260350"/>
            <a:ext cx="2232025" cy="338138"/>
            <a:chOff x="2154" y="164"/>
            <a:chExt cx="1406" cy="213"/>
          </a:xfrm>
        </p:grpSpPr>
        <p:sp>
          <p:nvSpPr>
            <p:cNvPr id="42093" name="Text Box 3"/>
            <p:cNvSpPr txBox="1">
              <a:spLocks noChangeArrowheads="1"/>
            </p:cNvSpPr>
            <p:nvPr/>
          </p:nvSpPr>
          <p:spPr bwMode="auto">
            <a:xfrm>
              <a:off x="2154" y="164"/>
              <a:ext cx="1406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求      的幂级数展开式</a:t>
              </a:r>
            </a:p>
          </p:txBody>
        </p:sp>
        <p:graphicFrame>
          <p:nvGraphicFramePr>
            <p:cNvPr id="42094" name="Object 4"/>
            <p:cNvGraphicFramePr>
              <a:graphicFrameLocks noChangeAspect="1"/>
            </p:cNvGraphicFramePr>
            <p:nvPr/>
          </p:nvGraphicFramePr>
          <p:xfrm>
            <a:off x="2308" y="204"/>
            <a:ext cx="280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33" name="公式" r:id="rId3" imgW="368140" imgH="203112" progId="Equation.3">
                    <p:embed/>
                  </p:oleObj>
                </mc:Choice>
                <mc:Fallback>
                  <p:oleObj name="公式" r:id="rId3" imgW="368140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8" y="204"/>
                          <a:ext cx="280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13" name="Group 5"/>
          <p:cNvGrpSpPr>
            <a:grpSpLocks/>
          </p:cNvGrpSpPr>
          <p:nvPr/>
        </p:nvGrpSpPr>
        <p:grpSpPr bwMode="auto">
          <a:xfrm>
            <a:off x="2566988" y="1196977"/>
            <a:ext cx="1657350" cy="338138"/>
            <a:chOff x="657" y="754"/>
            <a:chExt cx="1044" cy="213"/>
          </a:xfrm>
        </p:grpSpPr>
        <p:sp>
          <p:nvSpPr>
            <p:cNvPr id="42091" name="Text Box 6"/>
            <p:cNvSpPr txBox="1">
              <a:spLocks noChangeArrowheads="1"/>
            </p:cNvSpPr>
            <p:nvPr/>
          </p:nvSpPr>
          <p:spPr bwMode="auto">
            <a:xfrm>
              <a:off x="657" y="754"/>
              <a:ext cx="1044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关于   的幂级数</a:t>
              </a:r>
            </a:p>
          </p:txBody>
        </p:sp>
        <p:graphicFrame>
          <p:nvGraphicFramePr>
            <p:cNvPr id="42092" name="Object 7"/>
            <p:cNvGraphicFramePr>
              <a:graphicFrameLocks noChangeAspect="1"/>
            </p:cNvGraphicFramePr>
            <p:nvPr/>
          </p:nvGraphicFramePr>
          <p:xfrm>
            <a:off x="957" y="815"/>
            <a:ext cx="137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34" name="公式" r:id="rId5" imgW="139700" imgH="139700" progId="Equation.3">
                    <p:embed/>
                  </p:oleObj>
                </mc:Choice>
                <mc:Fallback>
                  <p:oleObj name="公式" r:id="rId5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7" y="815"/>
                          <a:ext cx="137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88" name="Text Box 8"/>
          <p:cNvSpPr txBox="1">
            <a:spLocks noChangeArrowheads="1"/>
          </p:cNvSpPr>
          <p:nvPr/>
        </p:nvSpPr>
        <p:spPr bwMode="auto">
          <a:xfrm>
            <a:off x="1774826" y="2997200"/>
            <a:ext cx="1152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1600" b="1"/>
          </a:p>
        </p:txBody>
      </p:sp>
      <p:grpSp>
        <p:nvGrpSpPr>
          <p:cNvPr id="43017" name="Group 9"/>
          <p:cNvGrpSpPr>
            <a:grpSpLocks/>
          </p:cNvGrpSpPr>
          <p:nvPr/>
        </p:nvGrpSpPr>
        <p:grpSpPr bwMode="auto">
          <a:xfrm>
            <a:off x="7078663" y="3946531"/>
            <a:ext cx="1223962" cy="338138"/>
            <a:chOff x="3499" y="2486"/>
            <a:chExt cx="771" cy="213"/>
          </a:xfrm>
        </p:grpSpPr>
        <p:sp>
          <p:nvSpPr>
            <p:cNvPr id="42089" name="Text Box 10"/>
            <p:cNvSpPr txBox="1">
              <a:spLocks noChangeArrowheads="1"/>
            </p:cNvSpPr>
            <p:nvPr/>
          </p:nvSpPr>
          <p:spPr bwMode="auto">
            <a:xfrm>
              <a:off x="3499" y="2486"/>
              <a:ext cx="771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对       求导</a:t>
              </a:r>
            </a:p>
          </p:txBody>
        </p:sp>
        <p:graphicFrame>
          <p:nvGraphicFramePr>
            <p:cNvPr id="42090" name="Object 11"/>
            <p:cNvGraphicFramePr>
              <a:graphicFrameLocks noChangeAspect="1"/>
            </p:cNvGraphicFramePr>
            <p:nvPr/>
          </p:nvGraphicFramePr>
          <p:xfrm>
            <a:off x="3654" y="2529"/>
            <a:ext cx="294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35" name="公式" r:id="rId7" imgW="368140" imgH="203112" progId="Equation.3">
                    <p:embed/>
                  </p:oleObj>
                </mc:Choice>
                <mc:Fallback>
                  <p:oleObj name="公式" r:id="rId7" imgW="368140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4" y="2529"/>
                          <a:ext cx="294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90" name="Text Box 12"/>
          <p:cNvSpPr txBox="1">
            <a:spLocks noChangeArrowheads="1"/>
          </p:cNvSpPr>
          <p:nvPr/>
        </p:nvSpPr>
        <p:spPr bwMode="auto">
          <a:xfrm>
            <a:off x="7104064" y="5373688"/>
            <a:ext cx="1296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1600" b="1"/>
          </a:p>
        </p:txBody>
      </p:sp>
      <p:sp>
        <p:nvSpPr>
          <p:cNvPr id="41991" name="Text Box 13"/>
          <p:cNvSpPr txBox="1">
            <a:spLocks noChangeArrowheads="1"/>
          </p:cNvSpPr>
          <p:nvPr/>
        </p:nvSpPr>
        <p:spPr bwMode="auto">
          <a:xfrm>
            <a:off x="7175500" y="5373689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000" b="1"/>
          </a:p>
        </p:txBody>
      </p:sp>
      <p:grpSp>
        <p:nvGrpSpPr>
          <p:cNvPr id="43022" name="Group 14"/>
          <p:cNvGrpSpPr>
            <a:grpSpLocks/>
          </p:cNvGrpSpPr>
          <p:nvPr/>
        </p:nvGrpSpPr>
        <p:grpSpPr bwMode="auto">
          <a:xfrm>
            <a:off x="3622676" y="3933831"/>
            <a:ext cx="1223963" cy="338138"/>
            <a:chOff x="1322" y="2478"/>
            <a:chExt cx="771" cy="213"/>
          </a:xfrm>
        </p:grpSpPr>
        <p:sp>
          <p:nvSpPr>
            <p:cNvPr id="42087" name="Text Box 15"/>
            <p:cNvSpPr txBox="1">
              <a:spLocks noChangeArrowheads="1"/>
            </p:cNvSpPr>
            <p:nvPr/>
          </p:nvSpPr>
          <p:spPr bwMode="auto">
            <a:xfrm>
              <a:off x="1322" y="2478"/>
              <a:ext cx="771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对       积分</a:t>
              </a:r>
            </a:p>
          </p:txBody>
        </p:sp>
        <p:graphicFrame>
          <p:nvGraphicFramePr>
            <p:cNvPr id="42088" name="Object 16"/>
            <p:cNvGraphicFramePr>
              <a:graphicFrameLocks noChangeAspect="1"/>
            </p:cNvGraphicFramePr>
            <p:nvPr/>
          </p:nvGraphicFramePr>
          <p:xfrm>
            <a:off x="1472" y="2514"/>
            <a:ext cx="292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36" name="公式" r:id="rId9" imgW="368140" imgH="203112" progId="Equation.3">
                    <p:embed/>
                  </p:oleObj>
                </mc:Choice>
                <mc:Fallback>
                  <p:oleObj name="公式" r:id="rId9" imgW="368140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2" y="2514"/>
                          <a:ext cx="292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25" name="Group 17"/>
          <p:cNvGrpSpPr>
            <a:grpSpLocks/>
          </p:cNvGrpSpPr>
          <p:nvPr/>
        </p:nvGrpSpPr>
        <p:grpSpPr bwMode="auto">
          <a:xfrm>
            <a:off x="8369301" y="1557339"/>
            <a:ext cx="1909763" cy="712788"/>
            <a:chOff x="4312" y="981"/>
            <a:chExt cx="1203" cy="449"/>
          </a:xfrm>
        </p:grpSpPr>
        <p:sp>
          <p:nvSpPr>
            <p:cNvPr id="42084" name="Text Box 18"/>
            <p:cNvSpPr txBox="1">
              <a:spLocks noChangeArrowheads="1"/>
            </p:cNvSpPr>
            <p:nvPr/>
          </p:nvSpPr>
          <p:spPr bwMode="auto">
            <a:xfrm>
              <a:off x="4312" y="1213"/>
              <a:ext cx="1203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1600" b="1"/>
            </a:p>
          </p:txBody>
        </p:sp>
        <p:graphicFrame>
          <p:nvGraphicFramePr>
            <p:cNvPr id="42085" name="Object 19"/>
            <p:cNvGraphicFramePr>
              <a:graphicFrameLocks noChangeAspect="1"/>
            </p:cNvGraphicFramePr>
            <p:nvPr/>
          </p:nvGraphicFramePr>
          <p:xfrm>
            <a:off x="4322" y="1207"/>
            <a:ext cx="1164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37" name="公式" r:id="rId11" imgW="1498600" imgH="228600" progId="Equation.3">
                    <p:embed/>
                  </p:oleObj>
                </mc:Choice>
                <mc:Fallback>
                  <p:oleObj name="公式" r:id="rId11" imgW="1498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2" y="1207"/>
                          <a:ext cx="1164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86" name="Line 20"/>
            <p:cNvSpPr>
              <a:spLocks noChangeShapeType="1"/>
            </p:cNvSpPr>
            <p:nvPr/>
          </p:nvSpPr>
          <p:spPr bwMode="auto">
            <a:xfrm>
              <a:off x="4921" y="98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29" name="Group 21"/>
          <p:cNvGrpSpPr>
            <a:grpSpLocks/>
          </p:cNvGrpSpPr>
          <p:nvPr/>
        </p:nvGrpSpPr>
        <p:grpSpPr bwMode="auto">
          <a:xfrm>
            <a:off x="8604251" y="2276476"/>
            <a:ext cx="1439863" cy="720725"/>
            <a:chOff x="4460" y="1434"/>
            <a:chExt cx="907" cy="454"/>
          </a:xfrm>
        </p:grpSpPr>
        <p:sp>
          <p:nvSpPr>
            <p:cNvPr id="42081" name="Text Box 22"/>
            <p:cNvSpPr txBox="1">
              <a:spLocks noChangeArrowheads="1"/>
            </p:cNvSpPr>
            <p:nvPr/>
          </p:nvSpPr>
          <p:spPr bwMode="auto">
            <a:xfrm>
              <a:off x="4460" y="1661"/>
              <a:ext cx="907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/>
                <a:t>令</a:t>
              </a:r>
            </a:p>
          </p:txBody>
        </p:sp>
        <p:graphicFrame>
          <p:nvGraphicFramePr>
            <p:cNvPr id="42082" name="Object 23"/>
            <p:cNvGraphicFramePr>
              <a:graphicFrameLocks noChangeAspect="1"/>
            </p:cNvGraphicFramePr>
            <p:nvPr/>
          </p:nvGraphicFramePr>
          <p:xfrm>
            <a:off x="4677" y="1682"/>
            <a:ext cx="607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38" name="Equation" r:id="rId13" imgW="672808" imgH="228501" progId="Equation.DSMT4">
                    <p:embed/>
                  </p:oleObj>
                </mc:Choice>
                <mc:Fallback>
                  <p:oleObj name="Equation" r:id="rId13" imgW="672808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7" y="1682"/>
                          <a:ext cx="607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83" name="Line 24"/>
            <p:cNvSpPr>
              <a:spLocks noChangeShapeType="1"/>
            </p:cNvSpPr>
            <p:nvPr/>
          </p:nvSpPr>
          <p:spPr bwMode="auto">
            <a:xfrm>
              <a:off x="4921" y="143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8626476" y="2997199"/>
            <a:ext cx="1414463" cy="625475"/>
            <a:chOff x="4474" y="1888"/>
            <a:chExt cx="891" cy="394"/>
          </a:xfrm>
        </p:grpSpPr>
        <p:sp>
          <p:nvSpPr>
            <p:cNvPr id="42078" name="Text Box 26"/>
            <p:cNvSpPr txBox="1">
              <a:spLocks noChangeArrowheads="1"/>
            </p:cNvSpPr>
            <p:nvPr/>
          </p:nvSpPr>
          <p:spPr bwMode="auto">
            <a:xfrm>
              <a:off x="4474" y="2069"/>
              <a:ext cx="891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600" b="1"/>
            </a:p>
          </p:txBody>
        </p:sp>
        <p:graphicFrame>
          <p:nvGraphicFramePr>
            <p:cNvPr id="42079" name="Object 27"/>
            <p:cNvGraphicFramePr>
              <a:graphicFrameLocks noChangeAspect="1"/>
            </p:cNvGraphicFramePr>
            <p:nvPr/>
          </p:nvGraphicFramePr>
          <p:xfrm>
            <a:off x="4513" y="2083"/>
            <a:ext cx="816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39" name="公式" r:id="rId15" imgW="1091726" imgH="228501" progId="Equation.3">
                    <p:embed/>
                  </p:oleObj>
                </mc:Choice>
                <mc:Fallback>
                  <p:oleObj name="公式" r:id="rId15" imgW="1091726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083"/>
                          <a:ext cx="816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80" name="Line 28"/>
            <p:cNvSpPr>
              <a:spLocks noChangeShapeType="1"/>
            </p:cNvSpPr>
            <p:nvPr/>
          </p:nvSpPr>
          <p:spPr bwMode="auto">
            <a:xfrm>
              <a:off x="4921" y="188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37" name="Group 29"/>
          <p:cNvGrpSpPr>
            <a:grpSpLocks/>
          </p:cNvGrpSpPr>
          <p:nvPr/>
        </p:nvGrpSpPr>
        <p:grpSpPr bwMode="auto">
          <a:xfrm>
            <a:off x="8518526" y="3644900"/>
            <a:ext cx="1604963" cy="889000"/>
            <a:chOff x="4406" y="2296"/>
            <a:chExt cx="1011" cy="560"/>
          </a:xfrm>
        </p:grpSpPr>
        <p:sp>
          <p:nvSpPr>
            <p:cNvPr id="42074" name="Text Box 30"/>
            <p:cNvSpPr txBox="1">
              <a:spLocks noChangeArrowheads="1"/>
            </p:cNvSpPr>
            <p:nvPr/>
          </p:nvSpPr>
          <p:spPr bwMode="auto">
            <a:xfrm>
              <a:off x="4406" y="2478"/>
              <a:ext cx="1011" cy="37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/>
                <a:t>将      展成    的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/>
                <a:t>幂级数</a:t>
              </a:r>
            </a:p>
          </p:txBody>
        </p:sp>
        <p:graphicFrame>
          <p:nvGraphicFramePr>
            <p:cNvPr id="42075" name="Object 31"/>
            <p:cNvGraphicFramePr>
              <a:graphicFrameLocks noChangeAspect="1"/>
            </p:cNvGraphicFramePr>
            <p:nvPr/>
          </p:nvGraphicFramePr>
          <p:xfrm>
            <a:off x="4566" y="2505"/>
            <a:ext cx="261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0" name="公式" r:id="rId17" imgW="342751" imgH="203112" progId="Equation.3">
                    <p:embed/>
                  </p:oleObj>
                </mc:Choice>
                <mc:Fallback>
                  <p:oleObj name="公式" r:id="rId17" imgW="342751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6" y="2505"/>
                          <a:ext cx="261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76" name="Object 32"/>
            <p:cNvGraphicFramePr>
              <a:graphicFrameLocks noChangeAspect="1"/>
            </p:cNvGraphicFramePr>
            <p:nvPr/>
          </p:nvGraphicFramePr>
          <p:xfrm>
            <a:off x="5070" y="2518"/>
            <a:ext cx="127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1" name="公式" r:id="rId19" imgW="139579" imgH="164957" progId="Equation.3">
                    <p:embed/>
                  </p:oleObj>
                </mc:Choice>
                <mc:Fallback>
                  <p:oleObj name="公式" r:id="rId19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0" y="2518"/>
                          <a:ext cx="127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77" name="Line 33"/>
            <p:cNvSpPr>
              <a:spLocks noChangeShapeType="1"/>
            </p:cNvSpPr>
            <p:nvPr/>
          </p:nvSpPr>
          <p:spPr bwMode="auto">
            <a:xfrm>
              <a:off x="4921" y="229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42" name="Group 34"/>
          <p:cNvGrpSpPr>
            <a:grpSpLocks/>
          </p:cNvGrpSpPr>
          <p:nvPr/>
        </p:nvGrpSpPr>
        <p:grpSpPr bwMode="auto">
          <a:xfrm>
            <a:off x="3287714" y="612776"/>
            <a:ext cx="6048375" cy="582613"/>
            <a:chOff x="1111" y="386"/>
            <a:chExt cx="3810" cy="367"/>
          </a:xfrm>
        </p:grpSpPr>
        <p:sp>
          <p:nvSpPr>
            <p:cNvPr id="42071" name="Line 35"/>
            <p:cNvSpPr>
              <a:spLocks noChangeShapeType="1"/>
            </p:cNvSpPr>
            <p:nvPr/>
          </p:nvSpPr>
          <p:spPr bwMode="auto">
            <a:xfrm>
              <a:off x="1111" y="564"/>
              <a:ext cx="38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 dirty="0"/>
            </a:p>
          </p:txBody>
        </p:sp>
        <p:sp>
          <p:nvSpPr>
            <p:cNvPr id="42072" name="Line 36"/>
            <p:cNvSpPr>
              <a:spLocks noChangeShapeType="1"/>
            </p:cNvSpPr>
            <p:nvPr/>
          </p:nvSpPr>
          <p:spPr bwMode="auto">
            <a:xfrm>
              <a:off x="2864" y="386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73" name="Line 37"/>
            <p:cNvSpPr>
              <a:spLocks noChangeShapeType="1"/>
            </p:cNvSpPr>
            <p:nvPr/>
          </p:nvSpPr>
          <p:spPr bwMode="auto">
            <a:xfrm>
              <a:off x="1111" y="57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43046" name="Group 38"/>
          <p:cNvGrpSpPr>
            <a:grpSpLocks/>
          </p:cNvGrpSpPr>
          <p:nvPr/>
        </p:nvGrpSpPr>
        <p:grpSpPr bwMode="auto">
          <a:xfrm>
            <a:off x="1933575" y="2276476"/>
            <a:ext cx="1100138" cy="792163"/>
            <a:chOff x="258" y="1434"/>
            <a:chExt cx="693" cy="499"/>
          </a:xfrm>
        </p:grpSpPr>
        <p:graphicFrame>
          <p:nvGraphicFramePr>
            <p:cNvPr id="42068" name="Object 39"/>
            <p:cNvGraphicFramePr>
              <a:graphicFrameLocks noChangeAspect="1"/>
            </p:cNvGraphicFramePr>
            <p:nvPr/>
          </p:nvGraphicFramePr>
          <p:xfrm>
            <a:off x="447" y="1711"/>
            <a:ext cx="483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2" name="公式" r:id="rId21" imgW="495085" imgH="228501" progId="Equation.3">
                    <p:embed/>
                  </p:oleObj>
                </mc:Choice>
                <mc:Fallback>
                  <p:oleObj name="公式" r:id="rId21" imgW="495085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" y="1711"/>
                          <a:ext cx="483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69" name="Text Box 40"/>
            <p:cNvSpPr txBox="1">
              <a:spLocks noChangeArrowheads="1"/>
            </p:cNvSpPr>
            <p:nvPr/>
          </p:nvSpPr>
          <p:spPr bwMode="auto">
            <a:xfrm>
              <a:off x="258" y="1706"/>
              <a:ext cx="693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/>
                <a:t> </a:t>
              </a:r>
              <a:r>
                <a:rPr lang="zh-CN" altLang="en-US" sz="1600" b="1"/>
                <a:t>求</a:t>
              </a:r>
            </a:p>
          </p:txBody>
        </p:sp>
        <p:sp>
          <p:nvSpPr>
            <p:cNvPr id="42070" name="Line 41"/>
            <p:cNvSpPr>
              <a:spLocks noChangeShapeType="1"/>
            </p:cNvSpPr>
            <p:nvPr/>
          </p:nvSpPr>
          <p:spPr bwMode="auto">
            <a:xfrm>
              <a:off x="612" y="14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50" name="Group 42"/>
          <p:cNvGrpSpPr>
            <a:grpSpLocks/>
          </p:cNvGrpSpPr>
          <p:nvPr/>
        </p:nvGrpSpPr>
        <p:grpSpPr bwMode="auto">
          <a:xfrm>
            <a:off x="1933575" y="3068638"/>
            <a:ext cx="1079500" cy="806450"/>
            <a:chOff x="258" y="1933"/>
            <a:chExt cx="680" cy="508"/>
          </a:xfrm>
        </p:grpSpPr>
        <p:sp>
          <p:nvSpPr>
            <p:cNvPr id="42065" name="Text Box 43"/>
            <p:cNvSpPr txBox="1">
              <a:spLocks noChangeArrowheads="1"/>
            </p:cNvSpPr>
            <p:nvPr/>
          </p:nvSpPr>
          <p:spPr bwMode="auto">
            <a:xfrm>
              <a:off x="258" y="2150"/>
              <a:ext cx="680" cy="26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000" b="1"/>
            </a:p>
          </p:txBody>
        </p:sp>
        <p:graphicFrame>
          <p:nvGraphicFramePr>
            <p:cNvPr id="42066" name="Object 44"/>
            <p:cNvGraphicFramePr>
              <a:graphicFrameLocks noChangeAspect="1"/>
            </p:cNvGraphicFramePr>
            <p:nvPr/>
          </p:nvGraphicFramePr>
          <p:xfrm>
            <a:off x="327" y="2132"/>
            <a:ext cx="585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3" name="Equation" r:id="rId23" imgW="837836" imgH="444307" progId="Equation.DSMT4">
                    <p:embed/>
                  </p:oleObj>
                </mc:Choice>
                <mc:Fallback>
                  <p:oleObj name="Equation" r:id="rId23" imgW="837836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" y="2132"/>
                          <a:ext cx="585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67" name="Line 45"/>
            <p:cNvSpPr>
              <a:spLocks noChangeShapeType="1"/>
            </p:cNvSpPr>
            <p:nvPr/>
          </p:nvSpPr>
          <p:spPr bwMode="auto">
            <a:xfrm>
              <a:off x="604" y="1933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54" name="Group 46"/>
          <p:cNvGrpSpPr>
            <a:grpSpLocks/>
          </p:cNvGrpSpPr>
          <p:nvPr/>
        </p:nvGrpSpPr>
        <p:grpSpPr bwMode="auto">
          <a:xfrm>
            <a:off x="1893889" y="1557340"/>
            <a:ext cx="4778375" cy="709613"/>
            <a:chOff x="233" y="981"/>
            <a:chExt cx="3010" cy="447"/>
          </a:xfrm>
        </p:grpSpPr>
        <p:sp>
          <p:nvSpPr>
            <p:cNvPr id="42058" name="Text Box 47"/>
            <p:cNvSpPr txBox="1">
              <a:spLocks noChangeArrowheads="1"/>
            </p:cNvSpPr>
            <p:nvPr/>
          </p:nvSpPr>
          <p:spPr bwMode="auto">
            <a:xfrm>
              <a:off x="233" y="1207"/>
              <a:ext cx="772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直接展开法</a:t>
              </a:r>
            </a:p>
          </p:txBody>
        </p:sp>
        <p:sp>
          <p:nvSpPr>
            <p:cNvPr id="42059" name="Text Box 48"/>
            <p:cNvSpPr txBox="1">
              <a:spLocks noChangeArrowheads="1"/>
            </p:cNvSpPr>
            <p:nvPr/>
          </p:nvSpPr>
          <p:spPr bwMode="auto">
            <a:xfrm>
              <a:off x="2472" y="1215"/>
              <a:ext cx="771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间接展开式</a:t>
              </a:r>
            </a:p>
          </p:txBody>
        </p:sp>
        <p:grpSp>
          <p:nvGrpSpPr>
            <p:cNvPr id="42060" name="Group 49"/>
            <p:cNvGrpSpPr>
              <a:grpSpLocks/>
            </p:cNvGrpSpPr>
            <p:nvPr/>
          </p:nvGrpSpPr>
          <p:grpSpPr bwMode="auto">
            <a:xfrm>
              <a:off x="551" y="981"/>
              <a:ext cx="2313" cy="227"/>
              <a:chOff x="551" y="981"/>
              <a:chExt cx="2313" cy="227"/>
            </a:xfrm>
          </p:grpSpPr>
          <p:sp>
            <p:nvSpPr>
              <p:cNvPr id="42061" name="Line 50"/>
              <p:cNvSpPr>
                <a:spLocks noChangeShapeType="1"/>
              </p:cNvSpPr>
              <p:nvPr/>
            </p:nvSpPr>
            <p:spPr bwMode="auto">
              <a:xfrm>
                <a:off x="551" y="1071"/>
                <a:ext cx="23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62" name="Line 51"/>
              <p:cNvSpPr>
                <a:spLocks noChangeShapeType="1"/>
              </p:cNvSpPr>
              <p:nvPr/>
            </p:nvSpPr>
            <p:spPr bwMode="auto">
              <a:xfrm>
                <a:off x="1156" y="981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63" name="Line 52"/>
              <p:cNvSpPr>
                <a:spLocks noChangeShapeType="1"/>
              </p:cNvSpPr>
              <p:nvPr/>
            </p:nvSpPr>
            <p:spPr bwMode="auto">
              <a:xfrm>
                <a:off x="551" y="1071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64" name="Line 53"/>
              <p:cNvSpPr>
                <a:spLocks noChangeShapeType="1"/>
              </p:cNvSpPr>
              <p:nvPr/>
            </p:nvSpPr>
            <p:spPr bwMode="auto">
              <a:xfrm>
                <a:off x="2864" y="1071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3062" name="Group 54"/>
          <p:cNvGrpSpPr>
            <a:grpSpLocks/>
          </p:cNvGrpSpPr>
          <p:nvPr/>
        </p:nvGrpSpPr>
        <p:grpSpPr bwMode="auto">
          <a:xfrm>
            <a:off x="5006976" y="2289177"/>
            <a:ext cx="2125663" cy="706438"/>
            <a:chOff x="2194" y="1442"/>
            <a:chExt cx="1339" cy="445"/>
          </a:xfrm>
        </p:grpSpPr>
        <p:sp>
          <p:nvSpPr>
            <p:cNvPr id="42055" name="Text Box 55"/>
            <p:cNvSpPr txBox="1">
              <a:spLocks noChangeArrowheads="1"/>
            </p:cNvSpPr>
            <p:nvPr/>
          </p:nvSpPr>
          <p:spPr bwMode="auto">
            <a:xfrm>
              <a:off x="2194" y="1674"/>
              <a:ext cx="1339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对        进行恒等变形</a:t>
              </a:r>
            </a:p>
          </p:txBody>
        </p:sp>
        <p:graphicFrame>
          <p:nvGraphicFramePr>
            <p:cNvPr id="42056" name="Object 56"/>
            <p:cNvGraphicFramePr>
              <a:graphicFrameLocks noChangeAspect="1"/>
            </p:cNvGraphicFramePr>
            <p:nvPr/>
          </p:nvGraphicFramePr>
          <p:xfrm>
            <a:off x="2343" y="1698"/>
            <a:ext cx="329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4" name="公式" r:id="rId25" imgW="368140" imgH="203112" progId="Equation.3">
                    <p:embed/>
                  </p:oleObj>
                </mc:Choice>
                <mc:Fallback>
                  <p:oleObj name="公式" r:id="rId25" imgW="368140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3" y="1698"/>
                          <a:ext cx="329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57" name="Line 57"/>
            <p:cNvSpPr>
              <a:spLocks noChangeShapeType="1"/>
            </p:cNvSpPr>
            <p:nvPr/>
          </p:nvSpPr>
          <p:spPr bwMode="auto">
            <a:xfrm>
              <a:off x="2864" y="144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66" name="Group 58"/>
          <p:cNvGrpSpPr>
            <a:grpSpLocks/>
          </p:cNvGrpSpPr>
          <p:nvPr/>
        </p:nvGrpSpPr>
        <p:grpSpPr bwMode="auto">
          <a:xfrm>
            <a:off x="5270501" y="3017838"/>
            <a:ext cx="1585913" cy="996950"/>
            <a:chOff x="2360" y="1901"/>
            <a:chExt cx="999" cy="628"/>
          </a:xfrm>
        </p:grpSpPr>
        <p:sp>
          <p:nvSpPr>
            <p:cNvPr id="42053" name="AutoShape 59"/>
            <p:cNvSpPr>
              <a:spLocks noChangeArrowheads="1"/>
            </p:cNvSpPr>
            <p:nvPr/>
          </p:nvSpPr>
          <p:spPr bwMode="auto">
            <a:xfrm>
              <a:off x="2360" y="2075"/>
              <a:ext cx="999" cy="454"/>
            </a:xfrm>
            <a:prstGeom prst="diamond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spcBef>
                  <a:spcPct val="0"/>
                </a:spcBef>
                <a:buNone/>
              </a:pPr>
              <a:r>
                <a:rPr lang="zh-CN" altLang="en-US" sz="1400" b="1">
                  <a:solidFill>
                    <a:prstClr val="white"/>
                  </a:solidFill>
                  <a:latin typeface="Calibri" panose="020F0502020204030204"/>
                </a:rPr>
                <a:t>能利用已</a:t>
              </a:r>
            </a:p>
            <a:p>
              <a:pPr lvl="0" algn="ctr">
                <a:spcBef>
                  <a:spcPct val="0"/>
                </a:spcBef>
                <a:buNone/>
              </a:pPr>
              <a:r>
                <a:rPr lang="zh-CN" altLang="en-US" sz="1400" b="1">
                  <a:solidFill>
                    <a:prstClr val="white"/>
                  </a:solidFill>
                  <a:latin typeface="Calibri" panose="020F0502020204030204"/>
                </a:rPr>
                <a:t>知展开式</a:t>
              </a:r>
            </a:p>
          </p:txBody>
        </p:sp>
        <p:sp>
          <p:nvSpPr>
            <p:cNvPr id="42054" name="Line 60"/>
            <p:cNvSpPr>
              <a:spLocks noChangeShapeType="1"/>
            </p:cNvSpPr>
            <p:nvPr/>
          </p:nvSpPr>
          <p:spPr bwMode="auto">
            <a:xfrm>
              <a:off x="2864" y="1901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69" name="Group 61"/>
          <p:cNvGrpSpPr>
            <a:grpSpLocks/>
          </p:cNvGrpSpPr>
          <p:nvPr/>
        </p:nvGrpSpPr>
        <p:grpSpPr bwMode="auto">
          <a:xfrm>
            <a:off x="3432176" y="4292601"/>
            <a:ext cx="1584325" cy="720725"/>
            <a:chOff x="1202" y="2704"/>
            <a:chExt cx="998" cy="454"/>
          </a:xfrm>
        </p:grpSpPr>
        <p:sp>
          <p:nvSpPr>
            <p:cNvPr id="42050" name="Text Box 62"/>
            <p:cNvSpPr txBox="1">
              <a:spLocks noChangeArrowheads="1"/>
            </p:cNvSpPr>
            <p:nvPr/>
          </p:nvSpPr>
          <p:spPr bwMode="auto">
            <a:xfrm>
              <a:off x="1202" y="2934"/>
              <a:ext cx="998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令</a:t>
              </a:r>
            </a:p>
          </p:txBody>
        </p:sp>
        <p:graphicFrame>
          <p:nvGraphicFramePr>
            <p:cNvPr id="42051" name="Object 63"/>
            <p:cNvGraphicFramePr>
              <a:graphicFrameLocks noChangeAspect="1"/>
            </p:cNvGraphicFramePr>
            <p:nvPr/>
          </p:nvGraphicFramePr>
          <p:xfrm>
            <a:off x="1383" y="2922"/>
            <a:ext cx="817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5" name="Equation" r:id="rId27" imgW="1143000" imgH="330200" progId="Equation.DSMT4">
                    <p:embed/>
                  </p:oleObj>
                </mc:Choice>
                <mc:Fallback>
                  <p:oleObj name="Equation" r:id="rId27" imgW="1143000" imgH="330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2922"/>
                          <a:ext cx="817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52" name="Line 64"/>
            <p:cNvSpPr>
              <a:spLocks noChangeShapeType="1"/>
            </p:cNvSpPr>
            <p:nvPr/>
          </p:nvSpPr>
          <p:spPr bwMode="auto">
            <a:xfrm>
              <a:off x="1701" y="270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73" name="Group 65"/>
          <p:cNvGrpSpPr>
            <a:grpSpLocks/>
          </p:cNvGrpSpPr>
          <p:nvPr/>
        </p:nvGrpSpPr>
        <p:grpSpPr bwMode="auto">
          <a:xfrm>
            <a:off x="3575051" y="5026026"/>
            <a:ext cx="1368425" cy="754063"/>
            <a:chOff x="1292" y="3166"/>
            <a:chExt cx="862" cy="475"/>
          </a:xfrm>
        </p:grpSpPr>
        <p:graphicFrame>
          <p:nvGraphicFramePr>
            <p:cNvPr id="42047" name="Object 66"/>
            <p:cNvGraphicFramePr>
              <a:graphicFrameLocks noChangeAspect="1"/>
            </p:cNvGraphicFramePr>
            <p:nvPr/>
          </p:nvGraphicFramePr>
          <p:xfrm>
            <a:off x="1333" y="3317"/>
            <a:ext cx="792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6" name="公式" r:id="rId29" imgW="965200" imgH="431800" progId="Equation.3">
                    <p:embed/>
                  </p:oleObj>
                </mc:Choice>
                <mc:Fallback>
                  <p:oleObj name="公式" r:id="rId29" imgW="9652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3" y="3317"/>
                          <a:ext cx="792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48" name="Text Box 67"/>
            <p:cNvSpPr txBox="1">
              <a:spLocks noChangeArrowheads="1"/>
            </p:cNvSpPr>
            <p:nvPr/>
          </p:nvSpPr>
          <p:spPr bwMode="auto">
            <a:xfrm>
              <a:off x="1292" y="3350"/>
              <a:ext cx="862" cy="26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000" b="1"/>
            </a:p>
          </p:txBody>
        </p:sp>
        <p:sp>
          <p:nvSpPr>
            <p:cNvPr id="42049" name="Line 68"/>
            <p:cNvSpPr>
              <a:spLocks noChangeShapeType="1"/>
            </p:cNvSpPr>
            <p:nvPr/>
          </p:nvSpPr>
          <p:spPr bwMode="auto">
            <a:xfrm>
              <a:off x="1717" y="316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77" name="Group 69"/>
          <p:cNvGrpSpPr>
            <a:grpSpLocks/>
          </p:cNvGrpSpPr>
          <p:nvPr/>
        </p:nvGrpSpPr>
        <p:grpSpPr bwMode="auto">
          <a:xfrm>
            <a:off x="3359150" y="5732463"/>
            <a:ext cx="1873250" cy="792162"/>
            <a:chOff x="1156" y="3611"/>
            <a:chExt cx="1180" cy="499"/>
          </a:xfrm>
        </p:grpSpPr>
        <p:sp>
          <p:nvSpPr>
            <p:cNvPr id="42044" name="Text Box 70"/>
            <p:cNvSpPr txBox="1">
              <a:spLocks noChangeArrowheads="1"/>
            </p:cNvSpPr>
            <p:nvPr/>
          </p:nvSpPr>
          <p:spPr bwMode="auto">
            <a:xfrm>
              <a:off x="1156" y="3828"/>
              <a:ext cx="1180" cy="26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000" b="1"/>
            </a:p>
          </p:txBody>
        </p:sp>
        <p:graphicFrame>
          <p:nvGraphicFramePr>
            <p:cNvPr id="42045" name="Object 71"/>
            <p:cNvGraphicFramePr>
              <a:graphicFrameLocks noChangeAspect="1"/>
            </p:cNvGraphicFramePr>
            <p:nvPr/>
          </p:nvGraphicFramePr>
          <p:xfrm>
            <a:off x="1173" y="3804"/>
            <a:ext cx="1161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7" name="公式" r:id="rId31" imgW="1637589" imgH="431613" progId="Equation.3">
                    <p:embed/>
                  </p:oleObj>
                </mc:Choice>
                <mc:Fallback>
                  <p:oleObj name="公式" r:id="rId31" imgW="1637589" imgH="4316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3" y="3804"/>
                          <a:ext cx="1161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46" name="Line 72"/>
            <p:cNvSpPr>
              <a:spLocks noChangeShapeType="1"/>
            </p:cNvSpPr>
            <p:nvPr/>
          </p:nvSpPr>
          <p:spPr bwMode="auto">
            <a:xfrm>
              <a:off x="1730" y="361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81" name="Group 73"/>
          <p:cNvGrpSpPr>
            <a:grpSpLocks/>
          </p:cNvGrpSpPr>
          <p:nvPr/>
        </p:nvGrpSpPr>
        <p:grpSpPr bwMode="auto">
          <a:xfrm>
            <a:off x="7104064" y="4292597"/>
            <a:ext cx="1239837" cy="698500"/>
            <a:chOff x="3515" y="2704"/>
            <a:chExt cx="781" cy="440"/>
          </a:xfrm>
        </p:grpSpPr>
        <p:sp>
          <p:nvSpPr>
            <p:cNvPr id="42041" name="Text Box 74"/>
            <p:cNvSpPr txBox="1">
              <a:spLocks noChangeArrowheads="1"/>
            </p:cNvSpPr>
            <p:nvPr/>
          </p:nvSpPr>
          <p:spPr bwMode="auto">
            <a:xfrm>
              <a:off x="3515" y="2931"/>
              <a:ext cx="771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令</a:t>
              </a:r>
            </a:p>
          </p:txBody>
        </p:sp>
        <p:graphicFrame>
          <p:nvGraphicFramePr>
            <p:cNvPr id="42042" name="Object 75"/>
            <p:cNvGraphicFramePr>
              <a:graphicFrameLocks noChangeAspect="1"/>
            </p:cNvGraphicFramePr>
            <p:nvPr/>
          </p:nvGraphicFramePr>
          <p:xfrm>
            <a:off x="3661" y="2977"/>
            <a:ext cx="6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8" name="Equation" r:id="rId33" imgW="850531" imgH="203112" progId="Equation.DSMT4">
                    <p:embed/>
                  </p:oleObj>
                </mc:Choice>
                <mc:Fallback>
                  <p:oleObj name="Equation" r:id="rId33" imgW="850531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1" y="2977"/>
                          <a:ext cx="6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43" name="Line 76"/>
            <p:cNvSpPr>
              <a:spLocks noChangeShapeType="1"/>
            </p:cNvSpPr>
            <p:nvPr/>
          </p:nvSpPr>
          <p:spPr bwMode="auto">
            <a:xfrm>
              <a:off x="3878" y="270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85" name="Group 77"/>
          <p:cNvGrpSpPr>
            <a:grpSpLocks/>
          </p:cNvGrpSpPr>
          <p:nvPr/>
        </p:nvGrpSpPr>
        <p:grpSpPr bwMode="auto">
          <a:xfrm>
            <a:off x="7075488" y="5013326"/>
            <a:ext cx="1223962" cy="739775"/>
            <a:chOff x="3497" y="3158"/>
            <a:chExt cx="771" cy="466"/>
          </a:xfrm>
        </p:grpSpPr>
        <p:graphicFrame>
          <p:nvGraphicFramePr>
            <p:cNvPr id="42038" name="Object 78"/>
            <p:cNvGraphicFramePr>
              <a:graphicFrameLocks noChangeAspect="1"/>
            </p:cNvGraphicFramePr>
            <p:nvPr/>
          </p:nvGraphicFramePr>
          <p:xfrm>
            <a:off x="3515" y="3319"/>
            <a:ext cx="746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9" name="Equation" r:id="rId35" imgW="965200" imgH="431800" progId="Equation.DSMT4">
                    <p:embed/>
                  </p:oleObj>
                </mc:Choice>
                <mc:Fallback>
                  <p:oleObj name="Equation" r:id="rId35" imgW="9652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3319"/>
                          <a:ext cx="746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39" name="Text Box 79"/>
            <p:cNvSpPr txBox="1">
              <a:spLocks noChangeArrowheads="1"/>
            </p:cNvSpPr>
            <p:nvPr/>
          </p:nvSpPr>
          <p:spPr bwMode="auto">
            <a:xfrm>
              <a:off x="3497" y="3339"/>
              <a:ext cx="771" cy="26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000" b="1"/>
            </a:p>
          </p:txBody>
        </p:sp>
        <p:sp>
          <p:nvSpPr>
            <p:cNvPr id="42040" name="Line 80"/>
            <p:cNvSpPr>
              <a:spLocks noChangeShapeType="1"/>
            </p:cNvSpPr>
            <p:nvPr/>
          </p:nvSpPr>
          <p:spPr bwMode="auto">
            <a:xfrm>
              <a:off x="3894" y="315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89" name="Group 81"/>
          <p:cNvGrpSpPr>
            <a:grpSpLocks/>
          </p:cNvGrpSpPr>
          <p:nvPr/>
        </p:nvGrpSpPr>
        <p:grpSpPr bwMode="auto">
          <a:xfrm>
            <a:off x="6672263" y="5686425"/>
            <a:ext cx="2081212" cy="825500"/>
            <a:chOff x="3243" y="3582"/>
            <a:chExt cx="1311" cy="520"/>
          </a:xfrm>
        </p:grpSpPr>
        <p:graphicFrame>
          <p:nvGraphicFramePr>
            <p:cNvPr id="42035" name="Object 82"/>
            <p:cNvGraphicFramePr>
              <a:graphicFrameLocks noChangeAspect="1"/>
            </p:cNvGraphicFramePr>
            <p:nvPr/>
          </p:nvGraphicFramePr>
          <p:xfrm>
            <a:off x="3243" y="3778"/>
            <a:ext cx="1270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50" name="公式" r:id="rId37" imgW="1981200" imgH="431800" progId="Equation.3">
                    <p:embed/>
                  </p:oleObj>
                </mc:Choice>
                <mc:Fallback>
                  <p:oleObj name="公式" r:id="rId37" imgW="19812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3778"/>
                          <a:ext cx="1270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36" name="Text Box 83"/>
            <p:cNvSpPr txBox="1">
              <a:spLocks noChangeArrowheads="1"/>
            </p:cNvSpPr>
            <p:nvPr/>
          </p:nvSpPr>
          <p:spPr bwMode="auto">
            <a:xfrm>
              <a:off x="3243" y="3802"/>
              <a:ext cx="1311" cy="3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400" b="1"/>
            </a:p>
          </p:txBody>
        </p:sp>
        <p:sp>
          <p:nvSpPr>
            <p:cNvPr id="42037" name="Line 84"/>
            <p:cNvSpPr>
              <a:spLocks noChangeShapeType="1"/>
            </p:cNvSpPr>
            <p:nvPr/>
          </p:nvSpPr>
          <p:spPr bwMode="auto">
            <a:xfrm>
              <a:off x="3902" y="358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93" name="Group 85"/>
          <p:cNvGrpSpPr>
            <a:grpSpLocks/>
          </p:cNvGrpSpPr>
          <p:nvPr/>
        </p:nvGrpSpPr>
        <p:grpSpPr bwMode="auto">
          <a:xfrm>
            <a:off x="5448300" y="4005264"/>
            <a:ext cx="1366838" cy="960437"/>
            <a:chOff x="2472" y="2523"/>
            <a:chExt cx="861" cy="605"/>
          </a:xfrm>
        </p:grpSpPr>
        <p:sp>
          <p:nvSpPr>
            <p:cNvPr id="42031" name="Text Box 86"/>
            <p:cNvSpPr txBox="1">
              <a:spLocks noChangeArrowheads="1"/>
            </p:cNvSpPr>
            <p:nvPr/>
          </p:nvSpPr>
          <p:spPr bwMode="auto">
            <a:xfrm>
              <a:off x="2472" y="2750"/>
              <a:ext cx="771" cy="37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 dirty="0"/>
                <a:t>写出      的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 dirty="0"/>
                <a:t>   展开式</a:t>
              </a:r>
            </a:p>
          </p:txBody>
        </p:sp>
        <p:graphicFrame>
          <p:nvGraphicFramePr>
            <p:cNvPr id="42032" name="Object 87"/>
            <p:cNvGraphicFramePr>
              <a:graphicFrameLocks noChangeAspect="1"/>
            </p:cNvGraphicFramePr>
            <p:nvPr/>
          </p:nvGraphicFramePr>
          <p:xfrm>
            <a:off x="2742" y="2787"/>
            <a:ext cx="292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51" name="公式" r:id="rId39" imgW="368140" imgH="203112" progId="Equation.3">
                    <p:embed/>
                  </p:oleObj>
                </mc:Choice>
                <mc:Fallback>
                  <p:oleObj name="公式" r:id="rId39" imgW="368140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2" y="2787"/>
                          <a:ext cx="292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33" name="Line 88"/>
            <p:cNvSpPr>
              <a:spLocks noChangeShapeType="1"/>
            </p:cNvSpPr>
            <p:nvPr/>
          </p:nvSpPr>
          <p:spPr bwMode="auto">
            <a:xfrm>
              <a:off x="2864" y="253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4" name="Text Box 89"/>
            <p:cNvSpPr txBox="1">
              <a:spLocks noChangeArrowheads="1"/>
            </p:cNvSpPr>
            <p:nvPr/>
          </p:nvSpPr>
          <p:spPr bwMode="auto">
            <a:xfrm>
              <a:off x="2925" y="2523"/>
              <a:ext cx="4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</p:grpSp>
      <p:grpSp>
        <p:nvGrpSpPr>
          <p:cNvPr id="43098" name="Group 90"/>
          <p:cNvGrpSpPr>
            <a:grpSpLocks/>
          </p:cNvGrpSpPr>
          <p:nvPr/>
        </p:nvGrpSpPr>
        <p:grpSpPr bwMode="auto">
          <a:xfrm>
            <a:off x="8353425" y="908049"/>
            <a:ext cx="1944688" cy="635000"/>
            <a:chOff x="4302" y="572"/>
            <a:chExt cx="1225" cy="400"/>
          </a:xfrm>
        </p:grpSpPr>
        <p:sp>
          <p:nvSpPr>
            <p:cNvPr id="42028" name="Text Box 91"/>
            <p:cNvSpPr txBox="1">
              <a:spLocks noChangeArrowheads="1"/>
            </p:cNvSpPr>
            <p:nvPr/>
          </p:nvSpPr>
          <p:spPr bwMode="auto">
            <a:xfrm>
              <a:off x="4302" y="759"/>
              <a:ext cx="1225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关于         的幂级数</a:t>
              </a:r>
            </a:p>
          </p:txBody>
        </p:sp>
        <p:graphicFrame>
          <p:nvGraphicFramePr>
            <p:cNvPr id="42029" name="Object 92"/>
            <p:cNvGraphicFramePr>
              <a:graphicFrameLocks noChangeAspect="1"/>
            </p:cNvGraphicFramePr>
            <p:nvPr/>
          </p:nvGraphicFramePr>
          <p:xfrm>
            <a:off x="4606" y="775"/>
            <a:ext cx="325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52" name="公式" r:id="rId41" imgW="533169" imgH="228501" progId="Equation.3">
                    <p:embed/>
                  </p:oleObj>
                </mc:Choice>
                <mc:Fallback>
                  <p:oleObj name="公式" r:id="rId41" imgW="533169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6" y="775"/>
                          <a:ext cx="325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30" name="Line 93"/>
            <p:cNvSpPr>
              <a:spLocks noChangeShapeType="1"/>
            </p:cNvSpPr>
            <p:nvPr/>
          </p:nvSpPr>
          <p:spPr bwMode="auto">
            <a:xfrm>
              <a:off x="4921" y="57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102" name="Group 94"/>
          <p:cNvGrpSpPr>
            <a:grpSpLocks/>
          </p:cNvGrpSpPr>
          <p:nvPr/>
        </p:nvGrpSpPr>
        <p:grpSpPr bwMode="auto">
          <a:xfrm>
            <a:off x="1746250" y="3835400"/>
            <a:ext cx="1468438" cy="838200"/>
            <a:chOff x="140" y="2416"/>
            <a:chExt cx="925" cy="528"/>
          </a:xfrm>
        </p:grpSpPr>
        <p:graphicFrame>
          <p:nvGraphicFramePr>
            <p:cNvPr id="42025" name="Object 95"/>
            <p:cNvGraphicFramePr>
              <a:graphicFrameLocks noChangeAspect="1"/>
            </p:cNvGraphicFramePr>
            <p:nvPr/>
          </p:nvGraphicFramePr>
          <p:xfrm>
            <a:off x="158" y="2637"/>
            <a:ext cx="907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53" name="Equation" r:id="rId43" imgW="1307532" imgH="444307" progId="Equation.DSMT4">
                    <p:embed/>
                  </p:oleObj>
                </mc:Choice>
                <mc:Fallback>
                  <p:oleObj name="Equation" r:id="rId43" imgW="1307532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2637"/>
                          <a:ext cx="907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26" name="Text Box 96"/>
            <p:cNvSpPr txBox="1">
              <a:spLocks noChangeArrowheads="1"/>
            </p:cNvSpPr>
            <p:nvPr/>
          </p:nvSpPr>
          <p:spPr bwMode="auto">
            <a:xfrm>
              <a:off x="140" y="2641"/>
              <a:ext cx="921" cy="3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 b="1"/>
            </a:p>
          </p:txBody>
        </p:sp>
        <p:sp>
          <p:nvSpPr>
            <p:cNvPr id="42027" name="Line 97"/>
            <p:cNvSpPr>
              <a:spLocks noChangeShapeType="1"/>
            </p:cNvSpPr>
            <p:nvPr/>
          </p:nvSpPr>
          <p:spPr bwMode="auto">
            <a:xfrm>
              <a:off x="604" y="2416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106" name="Group 98"/>
          <p:cNvGrpSpPr>
            <a:grpSpLocks/>
          </p:cNvGrpSpPr>
          <p:nvPr/>
        </p:nvGrpSpPr>
        <p:grpSpPr bwMode="auto">
          <a:xfrm>
            <a:off x="4211638" y="3379789"/>
            <a:ext cx="1236662" cy="566737"/>
            <a:chOff x="1693" y="2129"/>
            <a:chExt cx="779" cy="357"/>
          </a:xfrm>
        </p:grpSpPr>
        <p:sp>
          <p:nvSpPr>
            <p:cNvPr id="42022" name="Text Box 99"/>
            <p:cNvSpPr txBox="1">
              <a:spLocks noChangeArrowheads="1"/>
            </p:cNvSpPr>
            <p:nvPr/>
          </p:nvSpPr>
          <p:spPr bwMode="auto">
            <a:xfrm>
              <a:off x="2064" y="2129"/>
              <a:ext cx="4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42023" name="Line 100"/>
            <p:cNvSpPr>
              <a:spLocks noChangeShapeType="1"/>
            </p:cNvSpPr>
            <p:nvPr/>
          </p:nvSpPr>
          <p:spPr bwMode="auto">
            <a:xfrm>
              <a:off x="1693" y="2304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4" name="Line 101"/>
            <p:cNvSpPr>
              <a:spLocks noChangeShapeType="1"/>
            </p:cNvSpPr>
            <p:nvPr/>
          </p:nvSpPr>
          <p:spPr bwMode="auto">
            <a:xfrm>
              <a:off x="1693" y="2304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110" name="Group 102"/>
          <p:cNvGrpSpPr>
            <a:grpSpLocks/>
          </p:cNvGrpSpPr>
          <p:nvPr/>
        </p:nvGrpSpPr>
        <p:grpSpPr bwMode="auto">
          <a:xfrm>
            <a:off x="4224338" y="1379538"/>
            <a:ext cx="4392612" cy="2049462"/>
            <a:chOff x="1701" y="869"/>
            <a:chExt cx="2767" cy="1291"/>
          </a:xfrm>
        </p:grpSpPr>
        <p:sp>
          <p:nvSpPr>
            <p:cNvPr id="42019" name="Line 103"/>
            <p:cNvSpPr>
              <a:spLocks noChangeShapeType="1"/>
            </p:cNvSpPr>
            <p:nvPr/>
          </p:nvSpPr>
          <p:spPr bwMode="auto">
            <a:xfrm flipV="1">
              <a:off x="4150" y="875"/>
              <a:ext cx="0" cy="1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20" name="Line 104"/>
            <p:cNvSpPr>
              <a:spLocks noChangeShapeType="1"/>
            </p:cNvSpPr>
            <p:nvPr/>
          </p:nvSpPr>
          <p:spPr bwMode="auto">
            <a:xfrm flipH="1">
              <a:off x="1701" y="869"/>
              <a:ext cx="2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21" name="Line 105"/>
            <p:cNvSpPr>
              <a:spLocks noChangeShapeType="1"/>
            </p:cNvSpPr>
            <p:nvPr/>
          </p:nvSpPr>
          <p:spPr bwMode="auto">
            <a:xfrm>
              <a:off x="4150" y="2160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43114" name="Group 106"/>
          <p:cNvGrpSpPr>
            <a:grpSpLocks/>
          </p:cNvGrpSpPr>
          <p:nvPr/>
        </p:nvGrpSpPr>
        <p:grpSpPr bwMode="auto">
          <a:xfrm>
            <a:off x="6743701" y="3357563"/>
            <a:ext cx="949325" cy="588962"/>
            <a:chOff x="3288" y="2115"/>
            <a:chExt cx="598" cy="371"/>
          </a:xfrm>
        </p:grpSpPr>
        <p:sp>
          <p:nvSpPr>
            <p:cNvPr id="42016" name="Line 107"/>
            <p:cNvSpPr>
              <a:spLocks noChangeShapeType="1"/>
            </p:cNvSpPr>
            <p:nvPr/>
          </p:nvSpPr>
          <p:spPr bwMode="auto">
            <a:xfrm>
              <a:off x="3342" y="2304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7" name="Line 108"/>
            <p:cNvSpPr>
              <a:spLocks noChangeShapeType="1"/>
            </p:cNvSpPr>
            <p:nvPr/>
          </p:nvSpPr>
          <p:spPr bwMode="auto">
            <a:xfrm>
              <a:off x="3886" y="2304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8" name="Text Box 109"/>
            <p:cNvSpPr txBox="1">
              <a:spLocks noChangeArrowheads="1"/>
            </p:cNvSpPr>
            <p:nvPr/>
          </p:nvSpPr>
          <p:spPr bwMode="auto">
            <a:xfrm>
              <a:off x="3288" y="2115"/>
              <a:ext cx="4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</p:grpSp>
      <p:sp>
        <p:nvSpPr>
          <p:cNvPr id="43118" name="Text Box 110"/>
          <p:cNvSpPr txBox="1">
            <a:spLocks noChangeArrowheads="1"/>
          </p:cNvSpPr>
          <p:nvPr/>
        </p:nvSpPr>
        <p:spPr bwMode="auto">
          <a:xfrm>
            <a:off x="1682751" y="115889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解题方法流程图</a:t>
            </a:r>
          </a:p>
        </p:txBody>
      </p:sp>
    </p:spTree>
    <p:extLst>
      <p:ext uri="{BB962C8B-B14F-4D97-AF65-F5344CB8AC3E}">
        <p14:creationId xmlns:p14="http://schemas.microsoft.com/office/powerpoint/2010/main" val="317686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4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4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4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4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0"/>
                                        <p:tgtEl>
                                          <p:spTgt spid="4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1000"/>
                                        <p:tgtEl>
                                          <p:spTgt spid="4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1000"/>
                                        <p:tgtEl>
                                          <p:spTgt spid="4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1000"/>
                                        <p:tgtEl>
                                          <p:spTgt spid="4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1000"/>
                                        <p:tgtEl>
                                          <p:spTgt spid="4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4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1000"/>
                                        <p:tgtEl>
                                          <p:spTgt spid="4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1000"/>
                                        <p:tgtEl>
                                          <p:spTgt spid="4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1000"/>
                                        <p:tgtEl>
                                          <p:spTgt spid="4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1000"/>
                                        <p:tgtEl>
                                          <p:spTgt spid="4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10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10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10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1000"/>
                                        <p:tgtEl>
                                          <p:spTgt spid="4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1000"/>
                                        <p:tgtEl>
                                          <p:spTgt spid="4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3935413" y="2565400"/>
            <a:ext cx="31877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ea typeface="隶书" panose="02010509060101010101" pitchFamily="49" charset="-122"/>
              </a:rPr>
              <a:t>可利用它对某些数值或定积分值等进行近似计算</a:t>
            </a:r>
            <a:r>
              <a:rPr lang="zh-CN" altLang="en-US" sz="32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endParaRPr lang="zh-CN" altLang="en-US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1922464" y="1409700"/>
            <a:ext cx="6550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200" dirty="0">
                <a:ea typeface="隶书" panose="02010509060101010101" pitchFamily="49" charset="-122"/>
              </a:rPr>
              <a:t>二、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函数幂级数展开式的应用举例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072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55825" y="5692895"/>
            <a:ext cx="8367046" cy="1111347"/>
            <a:chOff x="420" y="3366"/>
            <a:chExt cx="5371" cy="786"/>
          </a:xfrm>
          <a:solidFill>
            <a:srgbClr val="0070C0"/>
          </a:solidFill>
        </p:grpSpPr>
        <p:grpSp>
          <p:nvGrpSpPr>
            <p:cNvPr id="35868" name="Group 4"/>
            <p:cNvGrpSpPr>
              <a:grpSpLocks/>
            </p:cNvGrpSpPr>
            <p:nvPr/>
          </p:nvGrpSpPr>
          <p:grpSpPr bwMode="auto">
            <a:xfrm>
              <a:off x="420" y="3366"/>
              <a:ext cx="5371" cy="651"/>
              <a:chOff x="420" y="3366"/>
              <a:chExt cx="5371" cy="651"/>
            </a:xfrm>
            <a:grpFill/>
          </p:grpSpPr>
          <p:graphicFrame>
            <p:nvGraphicFramePr>
              <p:cNvPr id="35870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91032325"/>
                  </p:ext>
                </p:extLst>
              </p:nvPr>
            </p:nvGraphicFramePr>
            <p:xfrm>
              <a:off x="420" y="3505"/>
              <a:ext cx="1270" cy="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545" name="Equation" r:id="rId3" imgW="1231560" imgH="228600" progId="Equation.DSMT4">
                      <p:embed/>
                    </p:oleObj>
                  </mc:Choice>
                  <mc:Fallback>
                    <p:oleObj name="Equation" r:id="rId3" imgW="123156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" y="3505"/>
                            <a:ext cx="1270" cy="3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71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00167153"/>
                  </p:ext>
                </p:extLst>
              </p:nvPr>
            </p:nvGraphicFramePr>
            <p:xfrm>
              <a:off x="1690" y="3375"/>
              <a:ext cx="1352" cy="6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546" name="Equation" r:id="rId5" imgW="1079280" imgH="431640" progId="Equation.DSMT4">
                      <p:embed/>
                    </p:oleObj>
                  </mc:Choice>
                  <mc:Fallback>
                    <p:oleObj name="Equation" r:id="rId5" imgW="1079280" imgH="4316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90" y="3375"/>
                            <a:ext cx="1352" cy="6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72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7920979"/>
                  </p:ext>
                </p:extLst>
              </p:nvPr>
            </p:nvGraphicFramePr>
            <p:xfrm>
              <a:off x="3246" y="3366"/>
              <a:ext cx="2545" cy="6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547" name="Equation" r:id="rId7" imgW="2019240" imgH="431640" progId="Equation.DSMT4">
                      <p:embed/>
                    </p:oleObj>
                  </mc:Choice>
                  <mc:Fallback>
                    <p:oleObj name="Equation" r:id="rId7" imgW="2019240" imgH="4316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6" y="3366"/>
                            <a:ext cx="2545" cy="6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586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129467"/>
                </p:ext>
              </p:extLst>
            </p:nvPr>
          </p:nvGraphicFramePr>
          <p:xfrm>
            <a:off x="4806" y="3829"/>
            <a:ext cx="834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48" name="Equation" r:id="rId9" imgW="825480" imgH="203040" progId="Equation.DSMT4">
                    <p:embed/>
                  </p:oleObj>
                </mc:Choice>
                <mc:Fallback>
                  <p:oleObj name="Equation" r:id="rId9" imgW="825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6" y="3829"/>
                          <a:ext cx="834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2662238" y="692150"/>
            <a:ext cx="13255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737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007812"/>
              </p:ext>
            </p:extLst>
          </p:nvPr>
        </p:nvGraphicFramePr>
        <p:xfrm>
          <a:off x="3678247" y="717906"/>
          <a:ext cx="768659" cy="499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49" name="Equation" r:id="rId12" imgW="393480" imgH="228600" progId="Equation.DSMT4">
                  <p:embed/>
                </p:oleObj>
              </mc:Choice>
              <mc:Fallback>
                <p:oleObj name="Equation" r:id="rId12" imgW="393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47" y="717906"/>
                        <a:ext cx="768659" cy="499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307133"/>
              </p:ext>
            </p:extLst>
          </p:nvPr>
        </p:nvGraphicFramePr>
        <p:xfrm>
          <a:off x="7229718" y="751979"/>
          <a:ext cx="666507" cy="455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0" name="Equation" r:id="rId14" imgW="330120" imgH="203040" progId="Equation.DSMT4">
                  <p:embed/>
                </p:oleObj>
              </mc:Choice>
              <mc:Fallback>
                <p:oleObj name="Equation" r:id="rId14" imgW="330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9718" y="751979"/>
                        <a:ext cx="666507" cy="4550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859891"/>
              </p:ext>
            </p:extLst>
          </p:nvPr>
        </p:nvGraphicFramePr>
        <p:xfrm>
          <a:off x="2365628" y="2991592"/>
          <a:ext cx="1476375" cy="971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1" name="Equation" r:id="rId16" imgW="749160" imgH="469800" progId="Equation.DSMT4">
                  <p:embed/>
                </p:oleObj>
              </mc:Choice>
              <mc:Fallback>
                <p:oleObj name="Equation" r:id="rId16" imgW="7491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628" y="2991592"/>
                        <a:ext cx="1476375" cy="9714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477393"/>
              </p:ext>
            </p:extLst>
          </p:nvPr>
        </p:nvGraphicFramePr>
        <p:xfrm>
          <a:off x="3746564" y="2956797"/>
          <a:ext cx="1456005" cy="979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2" name="Equation" r:id="rId18" imgW="660240" imgH="431640" progId="Equation.DSMT4">
                  <p:embed/>
                </p:oleObj>
              </mc:Choice>
              <mc:Fallback>
                <p:oleObj name="Equation" r:id="rId18" imgW="660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64" y="2956797"/>
                        <a:ext cx="1456005" cy="979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826217"/>
              </p:ext>
            </p:extLst>
          </p:nvPr>
        </p:nvGraphicFramePr>
        <p:xfrm>
          <a:off x="5127675" y="2956797"/>
          <a:ext cx="1835894" cy="1007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3" name="Equation" r:id="rId20" imgW="825480" imgH="431640" progId="Equation.DSMT4">
                  <p:embed/>
                </p:oleObj>
              </mc:Choice>
              <mc:Fallback>
                <p:oleObj name="Equation" r:id="rId20" imgW="825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75" y="2956797"/>
                        <a:ext cx="1835894" cy="10070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077882"/>
              </p:ext>
            </p:extLst>
          </p:nvPr>
        </p:nvGraphicFramePr>
        <p:xfrm>
          <a:off x="6921965" y="2999643"/>
          <a:ext cx="2757247" cy="963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4" name="Equation" r:id="rId22" imgW="1320480" imgH="431640" progId="Equation.DSMT4">
                  <p:embed/>
                </p:oleObj>
              </mc:Choice>
              <mc:Fallback>
                <p:oleObj name="Equation" r:id="rId22" imgW="1320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965" y="2999643"/>
                        <a:ext cx="2757247" cy="963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689790"/>
              </p:ext>
            </p:extLst>
          </p:nvPr>
        </p:nvGraphicFramePr>
        <p:xfrm>
          <a:off x="9491896" y="2948784"/>
          <a:ext cx="578420" cy="983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5" name="Equation" r:id="rId24" imgW="152280" imgH="469800" progId="Equation.DSMT4">
                  <p:embed/>
                </p:oleObj>
              </mc:Choice>
              <mc:Fallback>
                <p:oleObj name="Equation" r:id="rId24" imgW="1522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1896" y="2948784"/>
                        <a:ext cx="578420" cy="983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006043"/>
              </p:ext>
            </p:extLst>
          </p:nvPr>
        </p:nvGraphicFramePr>
        <p:xfrm>
          <a:off x="8209823" y="4771170"/>
          <a:ext cx="2043723" cy="953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6" name="Equation" r:id="rId26" imgW="1002960" imgH="444240" progId="Equation.DSMT4">
                  <p:embed/>
                </p:oleObj>
              </mc:Choice>
              <mc:Fallback>
                <p:oleObj name="Equation" r:id="rId26" imgW="10029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9823" y="4771170"/>
                        <a:ext cx="2043723" cy="9535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037124"/>
              </p:ext>
            </p:extLst>
          </p:nvPr>
        </p:nvGraphicFramePr>
        <p:xfrm>
          <a:off x="2175737" y="4819183"/>
          <a:ext cx="3088602" cy="87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7" name="Equation" r:id="rId28" imgW="1549080" imgH="406080" progId="Equation.DSMT4">
                  <p:embed/>
                </p:oleObj>
              </mc:Choice>
              <mc:Fallback>
                <p:oleObj name="Equation" r:id="rId28" imgW="1549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5737" y="4819183"/>
                        <a:ext cx="3088602" cy="876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765395"/>
              </p:ext>
            </p:extLst>
          </p:nvPr>
        </p:nvGraphicFramePr>
        <p:xfrm>
          <a:off x="5294771" y="5033295"/>
          <a:ext cx="2851702" cy="411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8" name="Equation" r:id="rId30" imgW="1447560" imgH="177480" progId="Equation.DSMT4">
                  <p:embed/>
                </p:oleObj>
              </mc:Choice>
              <mc:Fallback>
                <p:oleObj name="Equation" r:id="rId30" imgW="1447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4771" y="5033295"/>
                        <a:ext cx="2851702" cy="4119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9" name="Text Box 21"/>
          <p:cNvSpPr txBox="1">
            <a:spLocks noChangeArrowheads="1"/>
          </p:cNvSpPr>
          <p:nvPr/>
        </p:nvSpPr>
        <p:spPr bwMode="auto">
          <a:xfrm>
            <a:off x="4280526" y="711447"/>
            <a:ext cx="3048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的近似值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精确到</a:t>
            </a:r>
            <a:endParaRPr lang="zh-CN" altLang="en-US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7375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09971"/>
              </p:ext>
            </p:extLst>
          </p:nvPr>
        </p:nvGraphicFramePr>
        <p:xfrm>
          <a:off x="3174579" y="3882713"/>
          <a:ext cx="4763223" cy="1057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9" name="Equation" r:id="rId32" imgW="2323800" imgH="482400" progId="Equation.DSMT4">
                  <p:embed/>
                </p:oleObj>
              </mc:Choice>
              <mc:Fallback>
                <p:oleObj name="Equation" r:id="rId32" imgW="2323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4579" y="3882713"/>
                        <a:ext cx="4763223" cy="10573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1" name="Rectangle 23"/>
          <p:cNvSpPr>
            <a:spLocks noChangeArrowheads="1"/>
          </p:cNvSpPr>
          <p:nvPr/>
        </p:nvSpPr>
        <p:spPr bwMode="auto">
          <a:xfrm>
            <a:off x="2083931" y="5767120"/>
            <a:ext cx="8556360" cy="1079543"/>
          </a:xfrm>
          <a:prstGeom prst="rect">
            <a:avLst/>
          </a:prstGeom>
          <a:solidFill>
            <a:srgbClr val="FFC000">
              <a:alpha val="57000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000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7375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743042"/>
              </p:ext>
            </p:extLst>
          </p:nvPr>
        </p:nvGraphicFramePr>
        <p:xfrm>
          <a:off x="7937802" y="4187996"/>
          <a:ext cx="1267744" cy="424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60" name="Equation" r:id="rId34" imgW="723600" imgH="203040" progId="Equation.DSMT4">
                  <p:embed/>
                </p:oleObj>
              </mc:Choice>
              <mc:Fallback>
                <p:oleObj name="Equation" r:id="rId34" imgW="723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802" y="4187996"/>
                        <a:ext cx="1267744" cy="4245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880082"/>
              </p:ext>
            </p:extLst>
          </p:nvPr>
        </p:nvGraphicFramePr>
        <p:xfrm>
          <a:off x="3678773" y="1960942"/>
          <a:ext cx="967999" cy="995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61" name="Equation" r:id="rId36" imgW="457200" imgH="469800" progId="Equation.DSMT4">
                  <p:embed/>
                </p:oleObj>
              </mc:Choice>
              <mc:Fallback>
                <p:oleObj name="Equation" r:id="rId36" imgW="4572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773" y="1960942"/>
                        <a:ext cx="967999" cy="995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541984"/>
              </p:ext>
            </p:extLst>
          </p:nvPr>
        </p:nvGraphicFramePr>
        <p:xfrm>
          <a:off x="4582334" y="1991802"/>
          <a:ext cx="1033609" cy="866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62" name="Equation" r:id="rId38" imgW="495000" imgH="406080" progId="Equation.DSMT4">
                  <p:embed/>
                </p:oleObj>
              </mc:Choice>
              <mc:Fallback>
                <p:oleObj name="Equation" r:id="rId38" imgW="495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2334" y="1991802"/>
                        <a:ext cx="1033609" cy="8664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111554"/>
              </p:ext>
            </p:extLst>
          </p:nvPr>
        </p:nvGraphicFramePr>
        <p:xfrm>
          <a:off x="5632885" y="1998612"/>
          <a:ext cx="1596833" cy="930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63" name="Equation" r:id="rId40" imgW="774360" imgH="431640" progId="Equation.DSMT4">
                  <p:embed/>
                </p:oleObj>
              </mc:Choice>
              <mc:Fallback>
                <p:oleObj name="Equation" r:id="rId40" imgW="774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885" y="1998612"/>
                        <a:ext cx="1596833" cy="930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043471"/>
              </p:ext>
            </p:extLst>
          </p:nvPr>
        </p:nvGraphicFramePr>
        <p:xfrm>
          <a:off x="7209925" y="2013038"/>
          <a:ext cx="2181328" cy="916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64" name="Equation" r:id="rId42" imgW="1091880" imgH="431640" progId="Equation.DSMT4">
                  <p:embed/>
                </p:oleObj>
              </mc:Choice>
              <mc:Fallback>
                <p:oleObj name="Equation" r:id="rId42" imgW="1091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9925" y="2013038"/>
                        <a:ext cx="2181328" cy="916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331624"/>
              </p:ext>
            </p:extLst>
          </p:nvPr>
        </p:nvGraphicFramePr>
        <p:xfrm>
          <a:off x="2992591" y="1462842"/>
          <a:ext cx="2483081" cy="515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65" name="Equation" r:id="rId44" imgW="1104840" imgH="228600" progId="Equation.DSMT4">
                  <p:embed/>
                </p:oleObj>
              </mc:Choice>
              <mc:Fallback>
                <p:oleObj name="Equation" r:id="rId44" imgW="1104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591" y="1462842"/>
                        <a:ext cx="2483081" cy="515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896169"/>
              </p:ext>
            </p:extLst>
          </p:nvPr>
        </p:nvGraphicFramePr>
        <p:xfrm>
          <a:off x="5560842" y="1409698"/>
          <a:ext cx="1649083" cy="631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66" name="Equation" r:id="rId46" imgW="799920" imgH="279360" progId="Equation.DSMT4">
                  <p:embed/>
                </p:oleObj>
              </mc:Choice>
              <mc:Fallback>
                <p:oleObj name="Equation" r:id="rId46" imgW="7999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0842" y="1409698"/>
                        <a:ext cx="1649083" cy="631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6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333748"/>
              </p:ext>
            </p:extLst>
          </p:nvPr>
        </p:nvGraphicFramePr>
        <p:xfrm>
          <a:off x="9340988" y="1986394"/>
          <a:ext cx="301817" cy="895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67" name="Equation" r:id="rId48" imgW="164880" imgH="469800" progId="Equation.DSMT4">
                  <p:embed/>
                </p:oleObj>
              </mc:Choice>
              <mc:Fallback>
                <p:oleObj name="Equation" r:id="rId48" imgW="1648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0988" y="1986394"/>
                        <a:ext cx="301817" cy="8956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6" name="Text Box 47"/>
          <p:cNvSpPr txBox="1">
            <a:spLocks noChangeArrowheads="1"/>
          </p:cNvSpPr>
          <p:nvPr/>
        </p:nvSpPr>
        <p:spPr bwMode="auto">
          <a:xfrm>
            <a:off x="1841500" y="633413"/>
            <a:ext cx="1162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endParaRPr kumimoji="0"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5867" name="Text Box 50"/>
          <p:cNvSpPr txBox="1">
            <a:spLocks noChangeArrowheads="1"/>
          </p:cNvSpPr>
          <p:nvPr/>
        </p:nvSpPr>
        <p:spPr bwMode="auto">
          <a:xfrm>
            <a:off x="2155825" y="1416481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endParaRPr kumimoji="0" lang="zh-CN" altLang="en-US" sz="2400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55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51" grpId="0" animBg="1" autoUpdateAnimBg="0"/>
      <p:bldP spid="3586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876848"/>
              </p:ext>
            </p:extLst>
          </p:nvPr>
        </p:nvGraphicFramePr>
        <p:xfrm>
          <a:off x="2179805" y="1932992"/>
          <a:ext cx="6762583" cy="937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26" name="Equation" r:id="rId3" imgW="3276360" imgH="419040" progId="Equation.DSMT4">
                  <p:embed/>
                </p:oleObj>
              </mc:Choice>
              <mc:Fallback>
                <p:oleObj name="Equation" r:id="rId3" imgW="32763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805" y="1932992"/>
                        <a:ext cx="6762583" cy="9372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2382044" y="552451"/>
            <a:ext cx="1117600" cy="533400"/>
          </a:xfrm>
        </p:spPr>
        <p:txBody>
          <a:bodyPr/>
          <a:lstStyle/>
          <a:p>
            <a:pPr algn="l" eaLnBrk="1" hangingPunct="1"/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b="1" dirty="0" smtClean="0">
                <a:ea typeface="楷体_GB2312" pitchFamily="49" charset="-122"/>
              </a:rPr>
              <a:t>计算  </a:t>
            </a:r>
            <a:r>
              <a:rPr lang="zh-CN" altLang="en-US" sz="2800" dirty="0" smtClean="0">
                <a:ea typeface="楷体_GB2312" pitchFamily="49" charset="-122"/>
              </a:rPr>
              <a:t> 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779136"/>
              </p:ext>
            </p:extLst>
          </p:nvPr>
        </p:nvGraphicFramePr>
        <p:xfrm>
          <a:off x="3465360" y="599430"/>
          <a:ext cx="529160" cy="38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27" name="Equation" r:id="rId5" imgW="266400" imgH="164880" progId="Equation.DSMT4">
                  <p:embed/>
                </p:oleObj>
              </mc:Choice>
              <mc:Fallback>
                <p:oleObj name="Equation" r:id="rId5" imgW="2664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360" y="599430"/>
                        <a:ext cx="529160" cy="38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3976408" y="519768"/>
            <a:ext cx="365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的近似值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使准确到</a:t>
            </a:r>
          </a:p>
        </p:txBody>
      </p:sp>
      <p:graphicFrame>
        <p:nvGraphicFramePr>
          <p:cNvPr id="368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183245"/>
              </p:ext>
            </p:extLst>
          </p:nvPr>
        </p:nvGraphicFramePr>
        <p:xfrm>
          <a:off x="7543467" y="552451"/>
          <a:ext cx="640096" cy="433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28" name="Equation" r:id="rId8" imgW="330120" imgH="203040" progId="Equation.DSMT4">
                  <p:embed/>
                </p:oleObj>
              </mc:Choice>
              <mc:Fallback>
                <p:oleObj name="Equation" r:id="rId8" imgW="330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467" y="552451"/>
                        <a:ext cx="640096" cy="433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772020"/>
              </p:ext>
            </p:extLst>
          </p:nvPr>
        </p:nvGraphicFramePr>
        <p:xfrm>
          <a:off x="2628900" y="1144587"/>
          <a:ext cx="6099464" cy="935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29" name="Equation" r:id="rId10" imgW="2958840" imgH="419040" progId="Equation.DSMT4">
                  <p:embed/>
                </p:oleObj>
              </mc:Choice>
              <mc:Fallback>
                <p:oleObj name="Equation" r:id="rId10" imgW="29588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1144587"/>
                        <a:ext cx="6099464" cy="935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2133600" y="2997200"/>
            <a:ext cx="723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故</a:t>
            </a:r>
          </a:p>
        </p:txBody>
      </p:sp>
      <p:graphicFrame>
        <p:nvGraphicFramePr>
          <p:cNvPr id="747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962155"/>
              </p:ext>
            </p:extLst>
          </p:nvPr>
        </p:nvGraphicFramePr>
        <p:xfrm>
          <a:off x="3008891" y="2761334"/>
          <a:ext cx="3814184" cy="900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0" name="Equation" r:id="rId12" imgW="1879560" imgH="406080" progId="Equation.DSMT4">
                  <p:embed/>
                </p:oleObj>
              </mc:Choice>
              <mc:Fallback>
                <p:oleObj name="Equation" r:id="rId12" imgW="18795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891" y="2761334"/>
                        <a:ext cx="3814184" cy="9000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373567"/>
              </p:ext>
            </p:extLst>
          </p:nvPr>
        </p:nvGraphicFramePr>
        <p:xfrm>
          <a:off x="4254590" y="3389550"/>
          <a:ext cx="3397571" cy="889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1" name="Equation" r:id="rId14" imgW="1688760" imgH="406080" progId="Equation.DSMT4">
                  <p:embed/>
                </p:oleObj>
              </mc:Choice>
              <mc:Fallback>
                <p:oleObj name="Equation" r:id="rId14" imgW="1688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90" y="3389550"/>
                        <a:ext cx="3397571" cy="889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1936896" y="4360797"/>
            <a:ext cx="76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令</a:t>
            </a:r>
          </a:p>
        </p:txBody>
      </p:sp>
      <p:graphicFrame>
        <p:nvGraphicFramePr>
          <p:cNvPr id="747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821349"/>
              </p:ext>
            </p:extLst>
          </p:nvPr>
        </p:nvGraphicFramePr>
        <p:xfrm>
          <a:off x="2628900" y="4235178"/>
          <a:ext cx="1305420" cy="924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2" name="Equation" r:id="rId16" imgW="596880" imgH="406080" progId="Equation.DSMT4">
                  <p:embed/>
                </p:oleObj>
              </mc:Choice>
              <mc:Fallback>
                <p:oleObj name="Equation" r:id="rId16" imgW="596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4235178"/>
                        <a:ext cx="1305420" cy="924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3792538" y="4411663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得</a:t>
            </a:r>
          </a:p>
        </p:txBody>
      </p:sp>
      <p:graphicFrame>
        <p:nvGraphicFramePr>
          <p:cNvPr id="7476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707611"/>
              </p:ext>
            </p:extLst>
          </p:nvPr>
        </p:nvGraphicFramePr>
        <p:xfrm>
          <a:off x="3417889" y="5226275"/>
          <a:ext cx="5070972" cy="961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3" name="Equation" r:id="rId18" imgW="2539800" imgH="444240" progId="Equation.DSMT4">
                  <p:embed/>
                </p:oleObj>
              </mc:Choice>
              <mc:Fallback>
                <p:oleObj name="Equation" r:id="rId18" imgW="2539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9" y="5226275"/>
                        <a:ext cx="5070972" cy="961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281540"/>
              </p:ext>
            </p:extLst>
          </p:nvPr>
        </p:nvGraphicFramePr>
        <p:xfrm>
          <a:off x="7972431" y="3602046"/>
          <a:ext cx="1511865" cy="464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4" name="Equation" r:id="rId20" imgW="787320" imgH="203040" progId="Equation.DSMT4">
                  <p:embed/>
                </p:oleObj>
              </mc:Choice>
              <mc:Fallback>
                <p:oleObj name="Equation" r:id="rId20" imgW="787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2431" y="3602046"/>
                        <a:ext cx="1511865" cy="464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337410"/>
              </p:ext>
            </p:extLst>
          </p:nvPr>
        </p:nvGraphicFramePr>
        <p:xfrm>
          <a:off x="4529943" y="4232803"/>
          <a:ext cx="1031153" cy="902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5" name="Equation" r:id="rId22" imgW="469800" imgH="406080" progId="Equation.DSMT4">
                  <p:embed/>
                </p:oleObj>
              </mc:Choice>
              <mc:Fallback>
                <p:oleObj name="Equation" r:id="rId22" imgW="469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943" y="4232803"/>
                        <a:ext cx="1031153" cy="9027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5561096" y="4422565"/>
            <a:ext cx="1371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于是有</a:t>
            </a:r>
          </a:p>
        </p:txBody>
      </p:sp>
      <p:sp>
        <p:nvSpPr>
          <p:cNvPr id="36882" name="Text Box 32"/>
          <p:cNvSpPr txBox="1">
            <a:spLocks noChangeArrowheads="1"/>
          </p:cNvSpPr>
          <p:nvPr/>
        </p:nvSpPr>
        <p:spPr bwMode="auto">
          <a:xfrm>
            <a:off x="1485324" y="523875"/>
            <a:ext cx="1162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endParaRPr kumimoji="0" lang="en-US" altLang="zh-CN" sz="24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6883" name="Text Box 35"/>
          <p:cNvSpPr txBox="1">
            <a:spLocks noChangeArrowheads="1"/>
          </p:cNvSpPr>
          <p:nvPr/>
        </p:nvSpPr>
        <p:spPr bwMode="auto">
          <a:xfrm>
            <a:off x="1641980" y="1314018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endParaRPr kumimoji="0" lang="zh-CN" altLang="en-US" sz="2400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435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1" grpId="0" autoUpdateAnimBg="0"/>
      <p:bldP spid="74764" grpId="0" autoUpdateAnimBg="0"/>
      <p:bldP spid="74766" grpId="0" autoUpdateAnimBg="0"/>
      <p:bldP spid="7477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136152"/>
              </p:ext>
            </p:extLst>
          </p:nvPr>
        </p:nvGraphicFramePr>
        <p:xfrm>
          <a:off x="2895853" y="1159241"/>
          <a:ext cx="2429765" cy="1096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1" name="Equation" r:id="rId3" imgW="1117440" imgH="469800" progId="Equation.DSMT4">
                  <p:embed/>
                </p:oleObj>
              </mc:Choice>
              <mc:Fallback>
                <p:oleObj name="Equation" r:id="rId3" imgW="11174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853" y="1159241"/>
                        <a:ext cx="2429765" cy="1096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027748"/>
              </p:ext>
            </p:extLst>
          </p:nvPr>
        </p:nvGraphicFramePr>
        <p:xfrm>
          <a:off x="3726657" y="2308593"/>
          <a:ext cx="3365499" cy="1042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2" name="Equation" r:id="rId5" imgW="1549080" imgH="444240" progId="Equation.DSMT4">
                  <p:embed/>
                </p:oleObj>
              </mc:Choice>
              <mc:Fallback>
                <p:oleObj name="Equation" r:id="rId5" imgW="15490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6657" y="2308593"/>
                        <a:ext cx="3365499" cy="10428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852952"/>
              </p:ext>
            </p:extLst>
          </p:nvPr>
        </p:nvGraphicFramePr>
        <p:xfrm>
          <a:off x="7008272" y="2300066"/>
          <a:ext cx="1767176" cy="1051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3" name="Equation" r:id="rId7" imgW="774360" imgH="444240" progId="Equation.DSMT4">
                  <p:embed/>
                </p:oleObj>
              </mc:Choice>
              <mc:Fallback>
                <p:oleObj name="Equation" r:id="rId7" imgW="7743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8272" y="2300066"/>
                        <a:ext cx="1767176" cy="10513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732666"/>
              </p:ext>
            </p:extLst>
          </p:nvPr>
        </p:nvGraphicFramePr>
        <p:xfrm>
          <a:off x="2395940" y="4287116"/>
          <a:ext cx="5116904" cy="1042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4" name="Equation" r:id="rId9" imgW="2374560" imgH="444240" progId="Equation.DSMT4">
                  <p:embed/>
                </p:oleObj>
              </mc:Choice>
              <mc:Fallback>
                <p:oleObj name="Equation" r:id="rId9" imgW="2374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940" y="4287116"/>
                        <a:ext cx="5116904" cy="1042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050436"/>
              </p:ext>
            </p:extLst>
          </p:nvPr>
        </p:nvGraphicFramePr>
        <p:xfrm>
          <a:off x="7512844" y="4604688"/>
          <a:ext cx="1025345" cy="407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5" name="Equation" r:id="rId11" imgW="583920" imgH="177480" progId="Equation.DSMT4">
                  <p:embed/>
                </p:oleObj>
              </mc:Choice>
              <mc:Fallback>
                <p:oleObj name="Equation" r:id="rId11" imgW="5839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844" y="4604688"/>
                        <a:ext cx="1025345" cy="4071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944631"/>
              </p:ext>
            </p:extLst>
          </p:nvPr>
        </p:nvGraphicFramePr>
        <p:xfrm>
          <a:off x="5331206" y="1194630"/>
          <a:ext cx="1374394" cy="965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6" name="Equation" r:id="rId13" imgW="596880" imgH="406080" progId="Equation.DSMT4">
                  <p:embed/>
                </p:oleObj>
              </mc:Choice>
              <mc:Fallback>
                <p:oleObj name="Equation" r:id="rId13" imgW="596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1206" y="1194630"/>
                        <a:ext cx="1374394" cy="965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189720"/>
              </p:ext>
            </p:extLst>
          </p:nvPr>
        </p:nvGraphicFramePr>
        <p:xfrm>
          <a:off x="6705600" y="1138606"/>
          <a:ext cx="2235200" cy="1117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7" name="Equation" r:id="rId15" imgW="1002960" imgH="469800" progId="Equation.DSMT4">
                  <p:embed/>
                </p:oleObj>
              </mc:Choice>
              <mc:Fallback>
                <p:oleObj name="Equation" r:id="rId15" imgW="10029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138606"/>
                        <a:ext cx="2235200" cy="1117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068533"/>
              </p:ext>
            </p:extLst>
          </p:nvPr>
        </p:nvGraphicFramePr>
        <p:xfrm>
          <a:off x="8775448" y="2349395"/>
          <a:ext cx="1037503" cy="890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8" name="Equation" r:id="rId17" imgW="482400" imgH="406080" progId="Equation.DSMT4">
                  <p:embed/>
                </p:oleObj>
              </mc:Choice>
              <mc:Fallback>
                <p:oleObj name="Equation" r:id="rId17" imgW="482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5448" y="2349395"/>
                        <a:ext cx="1037503" cy="890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057863"/>
              </p:ext>
            </p:extLst>
          </p:nvPr>
        </p:nvGraphicFramePr>
        <p:xfrm>
          <a:off x="3726657" y="3235445"/>
          <a:ext cx="2779651" cy="955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9" name="Equation" r:id="rId19" imgW="1282680" imgH="406080" progId="Equation.DSMT4">
                  <p:embed/>
                </p:oleObj>
              </mc:Choice>
              <mc:Fallback>
                <p:oleObj name="Equation" r:id="rId19" imgW="1282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6657" y="3235445"/>
                        <a:ext cx="2779651" cy="955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1869477" y="671413"/>
            <a:ext cx="43140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在上述展开式中取前四项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08892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2724826" y="1979881"/>
            <a:ext cx="6705600" cy="3886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2022763" y="1077424"/>
            <a:ext cx="48213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麦克劳林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Maclaurin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公式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275765"/>
              </p:ext>
            </p:extLst>
          </p:nvPr>
        </p:nvGraphicFramePr>
        <p:xfrm>
          <a:off x="2838234" y="2177185"/>
          <a:ext cx="3644581" cy="564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Equation" r:id="rId4" imgW="1485720" imgH="228600" progId="Equation.DSMT4">
                  <p:embed/>
                </p:oleObj>
              </mc:Choice>
              <mc:Fallback>
                <p:oleObj name="Equation" r:id="rId4" imgW="148572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234" y="2177185"/>
                        <a:ext cx="3644581" cy="5649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574745"/>
              </p:ext>
            </p:extLst>
          </p:nvPr>
        </p:nvGraphicFramePr>
        <p:xfrm>
          <a:off x="3050670" y="2470471"/>
          <a:ext cx="4697851" cy="985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Equation" r:id="rId6" imgW="1954951" imgH="406224" progId="Equation.DSMT4">
                  <p:embed/>
                </p:oleObj>
              </mc:Choice>
              <mc:Fallback>
                <p:oleObj name="Equation" r:id="rId6" imgW="1954951" imgH="406224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0670" y="2470471"/>
                        <a:ext cx="4697851" cy="9854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422122"/>
              </p:ext>
            </p:extLst>
          </p:nvPr>
        </p:nvGraphicFramePr>
        <p:xfrm>
          <a:off x="4184072" y="3314102"/>
          <a:ext cx="3971435" cy="113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Equation" r:id="rId8" imgW="1562100" imgH="444500" progId="Equation.DSMT4">
                  <p:embed/>
                </p:oleObj>
              </mc:Choice>
              <mc:Fallback>
                <p:oleObj name="Equation" r:id="rId8" imgW="1562100" imgH="4445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072" y="3314102"/>
                        <a:ext cx="3971435" cy="11381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828324"/>
              </p:ext>
            </p:extLst>
          </p:nvPr>
        </p:nvGraphicFramePr>
        <p:xfrm>
          <a:off x="2838234" y="4452257"/>
          <a:ext cx="3329704" cy="1052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Equation" r:id="rId10" imgW="1473200" imgH="469900" progId="Equation.DSMT4">
                  <p:embed/>
                </p:oleObj>
              </mc:Choice>
              <mc:Fallback>
                <p:oleObj name="Equation" r:id="rId10" imgW="1473200" imgH="469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234" y="4452257"/>
                        <a:ext cx="3329704" cy="10526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861744"/>
              </p:ext>
            </p:extLst>
          </p:nvPr>
        </p:nvGraphicFramePr>
        <p:xfrm>
          <a:off x="6281346" y="4737776"/>
          <a:ext cx="2578898" cy="551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Equation" r:id="rId12" imgW="1028520" imgH="215640" progId="Equation.DSMT4">
                  <p:embed/>
                </p:oleObj>
              </mc:Choice>
              <mc:Fallback>
                <p:oleObj name="Equation" r:id="rId12" imgW="102852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1346" y="4737776"/>
                        <a:ext cx="2578898" cy="5517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0" y="10953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7437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0388" y="287303"/>
            <a:ext cx="3600450" cy="5334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sz="3600" b="1" dirty="0" smtClean="0">
                <a:solidFill>
                  <a:srgbClr val="FF0000"/>
                </a:solidFill>
              </a:rPr>
              <a:t>说明</a:t>
            </a:r>
            <a:r>
              <a:rPr lang="zh-CN" altLang="en-US" sz="2800" b="1" dirty="0">
                <a:ea typeface="楷体_GB2312" pitchFamily="49" charset="-122"/>
              </a:rPr>
              <a:t>     </a:t>
            </a:r>
            <a:r>
              <a:rPr lang="zh-CN" altLang="en-US" sz="3100" b="1" dirty="0">
                <a:ea typeface="楷体_GB2312" pitchFamily="49" charset="-122"/>
              </a:rPr>
              <a:t>在展开式</a:t>
            </a: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375358"/>
              </p:ext>
            </p:extLst>
          </p:nvPr>
        </p:nvGraphicFramePr>
        <p:xfrm>
          <a:off x="3222626" y="776881"/>
          <a:ext cx="1107065" cy="881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4" name="Equation" r:id="rId3" imgW="520560" imgH="406080" progId="Equation.DSMT4">
                  <p:embed/>
                </p:oleObj>
              </mc:Choice>
              <mc:Fallback>
                <p:oleObj name="Equation" r:id="rId3" imgW="5205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26" y="776881"/>
                        <a:ext cx="1107065" cy="881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2360613" y="1844675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中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768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747045"/>
              </p:ext>
            </p:extLst>
          </p:nvPr>
        </p:nvGraphicFramePr>
        <p:xfrm>
          <a:off x="3503612" y="1558572"/>
          <a:ext cx="1547019" cy="9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5" name="Equation" r:id="rId6" imgW="685800" imgH="406080" progId="Equation.DSMT4">
                  <p:embed/>
                </p:oleObj>
              </mc:Choice>
              <mc:Fallback>
                <p:oleObj name="Equation" r:id="rId6" imgW="685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2" y="1558572"/>
                        <a:ext cx="1547019" cy="96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591093"/>
              </p:ext>
            </p:extLst>
          </p:nvPr>
        </p:nvGraphicFramePr>
        <p:xfrm>
          <a:off x="2566989" y="2471566"/>
          <a:ext cx="6729411" cy="1013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6" name="Equation" r:id="rId8" imgW="3213000" imgH="444240" progId="Equation.DSMT4">
                  <p:embed/>
                </p:oleObj>
              </mc:Choice>
              <mc:Fallback>
                <p:oleObj name="Equation" r:id="rId8" imgW="3213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2471566"/>
                        <a:ext cx="6729411" cy="10138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164619"/>
              </p:ext>
            </p:extLst>
          </p:nvPr>
        </p:nvGraphicFramePr>
        <p:xfrm>
          <a:off x="2360613" y="3803751"/>
          <a:ext cx="1394690" cy="481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7" name="Equation" r:id="rId10" imgW="698400" imgH="203040" progId="Equation.DSMT4">
                  <p:embed/>
                </p:oleObj>
              </mc:Choice>
              <mc:Fallback>
                <p:oleObj name="Equation" r:id="rId10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3803751"/>
                        <a:ext cx="1394690" cy="481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2133600" y="4581525"/>
            <a:ext cx="716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据此递推公式可求出任意正整数的对数 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如</a:t>
            </a:r>
          </a:p>
        </p:txBody>
      </p:sp>
      <p:graphicFrame>
        <p:nvGraphicFramePr>
          <p:cNvPr id="768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270378"/>
              </p:ext>
            </p:extLst>
          </p:nvPr>
        </p:nvGraphicFramePr>
        <p:xfrm>
          <a:off x="2360613" y="5229713"/>
          <a:ext cx="5179139" cy="981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8" name="Equation" r:id="rId12" imgW="2552400" imgH="444240" progId="Equation.DSMT4">
                  <p:embed/>
                </p:oleObj>
              </mc:Choice>
              <mc:Fallback>
                <p:oleObj name="Equation" r:id="rId12" imgW="2552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5229713"/>
                        <a:ext cx="5179139" cy="9818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868190"/>
              </p:ext>
            </p:extLst>
          </p:nvPr>
        </p:nvGraphicFramePr>
        <p:xfrm>
          <a:off x="7539752" y="5496075"/>
          <a:ext cx="1029405" cy="40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9" name="Equation" r:id="rId14" imgW="583920" imgH="177480" progId="Equation.DSMT4">
                  <p:embed/>
                </p:oleObj>
              </mc:Choice>
              <mc:Fallback>
                <p:oleObj name="Equation" r:id="rId14" imgW="5839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9752" y="5496075"/>
                        <a:ext cx="1029405" cy="40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5050632" y="1822777"/>
            <a:ext cx="34285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(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为自然数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) </a:t>
            </a:r>
            <a:r>
              <a:rPr lang="en-US" altLang="zh-CN" b="1" dirty="0" smtClean="0">
                <a:solidFill>
                  <a:schemeClr val="tx1"/>
                </a:solidFill>
                <a:ea typeface="楷体_GB2312" pitchFamily="49" charset="-122"/>
              </a:rPr>
              <a:t>,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得</a:t>
            </a:r>
            <a:r>
              <a:rPr lang="en-US" altLang="zh-CN" b="1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endParaRPr lang="en-US" altLang="zh-CN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768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172743"/>
              </p:ext>
            </p:extLst>
          </p:nvPr>
        </p:nvGraphicFramePr>
        <p:xfrm>
          <a:off x="3776158" y="3491817"/>
          <a:ext cx="6844420" cy="1067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0" name="Equation" r:id="rId16" imgW="3098520" imgH="444240" progId="Equation.DSMT4">
                  <p:embed/>
                </p:oleObj>
              </mc:Choice>
              <mc:Fallback>
                <p:oleObj name="Equation" r:id="rId16" imgW="3098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158" y="3491817"/>
                        <a:ext cx="6844420" cy="1067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406658"/>
              </p:ext>
            </p:extLst>
          </p:nvPr>
        </p:nvGraphicFramePr>
        <p:xfrm>
          <a:off x="4329691" y="763464"/>
          <a:ext cx="3462193" cy="908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1" name="Equation" r:id="rId18" imgW="1688760" imgH="406080" progId="Equation.DSMT4">
                  <p:embed/>
                </p:oleObj>
              </mc:Choice>
              <mc:Fallback>
                <p:oleObj name="Equation" r:id="rId18" imgW="1688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691" y="763464"/>
                        <a:ext cx="3462193" cy="9087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649985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autoUpdateAnimBg="0"/>
      <p:bldP spid="76809" grpId="0" autoUpdateAnimBg="0"/>
      <p:bldP spid="7681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921046"/>
              </p:ext>
            </p:extLst>
          </p:nvPr>
        </p:nvGraphicFramePr>
        <p:xfrm>
          <a:off x="2982339" y="2273368"/>
          <a:ext cx="6534469" cy="9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46" name="Equation" r:id="rId3" imgW="3238200" imgH="431640" progId="Equation.DSMT4">
                  <p:embed/>
                </p:oleObj>
              </mc:Choice>
              <mc:Fallback>
                <p:oleObj name="Equation" r:id="rId3" imgW="3238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339" y="2273368"/>
                        <a:ext cx="6534469" cy="9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2707480" y="639765"/>
            <a:ext cx="973139" cy="6096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2800" b="1" dirty="0" smtClean="0">
                <a:latin typeface="+mn-ea"/>
                <a:ea typeface="+mn-ea"/>
              </a:rPr>
              <a:t>利用</a:t>
            </a:r>
            <a:endParaRPr lang="zh-CN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185758"/>
              </p:ext>
            </p:extLst>
          </p:nvPr>
        </p:nvGraphicFramePr>
        <p:xfrm>
          <a:off x="3582989" y="422195"/>
          <a:ext cx="2156609" cy="1023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47" name="Equation" r:id="rId5" imgW="977760" imgH="444240" progId="Equation.DSMT4">
                  <p:embed/>
                </p:oleObj>
              </mc:Choice>
              <mc:Fallback>
                <p:oleObj name="Equation" r:id="rId5" imgW="977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989" y="422195"/>
                        <a:ext cx="2156609" cy="1023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5751513" y="639765"/>
            <a:ext cx="5437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399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438953"/>
              </p:ext>
            </p:extLst>
          </p:nvPr>
        </p:nvGraphicFramePr>
        <p:xfrm>
          <a:off x="6197306" y="655754"/>
          <a:ext cx="835602" cy="453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48" name="Equation" r:id="rId8" imgW="393480" imgH="177480" progId="Equation.DSMT4">
                  <p:embed/>
                </p:oleObj>
              </mc:Choice>
              <mc:Fallback>
                <p:oleObj name="Equation" r:id="rId8" imgW="3934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306" y="655754"/>
                        <a:ext cx="835602" cy="453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2999365" y="1642198"/>
            <a:ext cx="31979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先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把角度化为弧度</a:t>
            </a:r>
          </a:p>
        </p:txBody>
      </p:sp>
      <p:graphicFrame>
        <p:nvGraphicFramePr>
          <p:cNvPr id="778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862980"/>
              </p:ext>
            </p:extLst>
          </p:nvPr>
        </p:nvGraphicFramePr>
        <p:xfrm>
          <a:off x="6295223" y="1670986"/>
          <a:ext cx="611642" cy="429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49" name="Equation" r:id="rId10" imgW="304560" imgH="177480" progId="Equation.DSMT4">
                  <p:embed/>
                </p:oleObj>
              </mc:Choice>
              <mc:Fallback>
                <p:oleObj name="Equation" r:id="rId10" imgW="304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5223" y="1670986"/>
                        <a:ext cx="611642" cy="429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8856481" y="1711181"/>
            <a:ext cx="1371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6600FF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6600FF"/>
                </a:solidFill>
                <a:ea typeface="楷体_GB2312" pitchFamily="49" charset="-122"/>
              </a:rPr>
              <a:t>弧度</a:t>
            </a:r>
            <a:r>
              <a:rPr lang="en-US" altLang="zh-CN" b="1" dirty="0">
                <a:solidFill>
                  <a:srgbClr val="6600FF"/>
                </a:solidFill>
                <a:ea typeface="楷体_GB2312" pitchFamily="49" charset="-122"/>
              </a:rPr>
              <a:t>)</a:t>
            </a:r>
          </a:p>
        </p:txBody>
      </p:sp>
      <p:graphicFrame>
        <p:nvGraphicFramePr>
          <p:cNvPr id="778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351318"/>
              </p:ext>
            </p:extLst>
          </p:nvPr>
        </p:nvGraphicFramePr>
        <p:xfrm>
          <a:off x="3048000" y="3263273"/>
          <a:ext cx="1764145" cy="903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50" name="Equation" r:id="rId12" imgW="888840" imgH="431640" progId="Equation.DSMT4">
                  <p:embed/>
                </p:oleObj>
              </mc:Choice>
              <mc:Fallback>
                <p:oleObj name="Equation" r:id="rId12" imgW="8888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263273"/>
                        <a:ext cx="1764145" cy="903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6" name="Line 12"/>
          <p:cNvSpPr>
            <a:spLocks noChangeShapeType="1"/>
          </p:cNvSpPr>
          <p:nvPr/>
        </p:nvSpPr>
        <p:spPr bwMode="auto">
          <a:xfrm>
            <a:off x="4466423" y="3182742"/>
            <a:ext cx="1828800" cy="0"/>
          </a:xfrm>
          <a:prstGeom prst="line">
            <a:avLst/>
          </a:prstGeom>
          <a:noFill/>
          <a:ln w="222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78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673907"/>
              </p:ext>
            </p:extLst>
          </p:nvPr>
        </p:nvGraphicFramePr>
        <p:xfrm>
          <a:off x="4812145" y="3295414"/>
          <a:ext cx="1501741" cy="838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51" name="Equation" r:id="rId14" imgW="774360" imgH="406080" progId="Equation.DSMT4">
                  <p:embed/>
                </p:oleObj>
              </mc:Choice>
              <mc:Fallback>
                <p:oleObj name="Equation" r:id="rId14" imgW="7743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2145" y="3295414"/>
                        <a:ext cx="1501741" cy="838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376910"/>
              </p:ext>
            </p:extLst>
          </p:nvPr>
        </p:nvGraphicFramePr>
        <p:xfrm>
          <a:off x="6313886" y="3332256"/>
          <a:ext cx="1259932" cy="844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52" name="Equation" r:id="rId16" imgW="634680" imgH="406080" progId="Equation.DSMT4">
                  <p:embed/>
                </p:oleObj>
              </mc:Choice>
              <mc:Fallback>
                <p:oleObj name="Equation" r:id="rId16" imgW="634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886" y="3332256"/>
                        <a:ext cx="1259932" cy="844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898485" y="5522923"/>
            <a:ext cx="4675334" cy="1047972"/>
            <a:chOff x="3194049" y="5603797"/>
            <a:chExt cx="4455515" cy="1047972"/>
          </a:xfrm>
          <a:solidFill>
            <a:schemeClr val="accent2">
              <a:lumMod val="40000"/>
              <a:lumOff val="60000"/>
            </a:schemeClr>
          </a:solidFill>
        </p:grpSpPr>
        <p:graphicFrame>
          <p:nvGraphicFramePr>
            <p:cNvPr id="77839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3817169"/>
                </p:ext>
              </p:extLst>
            </p:nvPr>
          </p:nvGraphicFramePr>
          <p:xfrm>
            <a:off x="3194049" y="5603797"/>
            <a:ext cx="2057617" cy="10288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53" name="Equation" r:id="rId18" imgW="927000" imgH="444240" progId="Equation.DSMT4">
                    <p:embed/>
                  </p:oleObj>
                </mc:Choice>
                <mc:Fallback>
                  <p:oleObj name="Equation" r:id="rId18" imgW="92700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4049" y="5603797"/>
                          <a:ext cx="2057617" cy="10288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0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3157738"/>
                </p:ext>
              </p:extLst>
            </p:nvPr>
          </p:nvGraphicFramePr>
          <p:xfrm>
            <a:off x="5181076" y="5619282"/>
            <a:ext cx="842292" cy="1032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54" name="Equation" r:id="rId20" imgW="342720" imgH="444240" progId="Equation.DSMT4">
                    <p:embed/>
                  </p:oleObj>
                </mc:Choice>
                <mc:Fallback>
                  <p:oleObj name="Equation" r:id="rId20" imgW="34272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1076" y="5619282"/>
                          <a:ext cx="842292" cy="1032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1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7153446"/>
                </p:ext>
              </p:extLst>
            </p:nvPr>
          </p:nvGraphicFramePr>
          <p:xfrm>
            <a:off x="6028627" y="5615865"/>
            <a:ext cx="829373" cy="1032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55" name="Equation" r:id="rId22" imgW="342720" imgH="444240" progId="Equation.DSMT4">
                    <p:embed/>
                  </p:oleObj>
                </mc:Choice>
                <mc:Fallback>
                  <p:oleObj name="Equation" r:id="rId22" imgW="34272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8627" y="5615865"/>
                          <a:ext cx="829373" cy="1032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2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633852"/>
                </p:ext>
              </p:extLst>
            </p:nvPr>
          </p:nvGraphicFramePr>
          <p:xfrm>
            <a:off x="6844289" y="5923111"/>
            <a:ext cx="805275" cy="409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56" name="Equation" r:id="rId24" imgW="291960" imgH="139680" progId="Equation.DSMT4">
                    <p:embed/>
                  </p:oleObj>
                </mc:Choice>
                <mc:Fallback>
                  <p:oleObj name="Equation" r:id="rId24" imgW="29196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4289" y="5923111"/>
                          <a:ext cx="805275" cy="409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78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687352"/>
              </p:ext>
            </p:extLst>
          </p:nvPr>
        </p:nvGraphicFramePr>
        <p:xfrm>
          <a:off x="5726674" y="4432054"/>
          <a:ext cx="2785532" cy="407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57" name="Equation" r:id="rId26" imgW="1447560" imgH="177480" progId="Equation.DSMT4">
                  <p:embed/>
                </p:oleObj>
              </mc:Choice>
              <mc:Fallback>
                <p:oleObj name="Equation" r:id="rId26" imgW="1447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6674" y="4432054"/>
                        <a:ext cx="2785532" cy="407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703484"/>
              </p:ext>
            </p:extLst>
          </p:nvPr>
        </p:nvGraphicFramePr>
        <p:xfrm>
          <a:off x="2343195" y="4174689"/>
          <a:ext cx="3408318" cy="971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58" name="Equation" r:id="rId28" imgW="1638000" imgH="431640" progId="Equation.DSMT4">
                  <p:embed/>
                </p:oleObj>
              </mc:Choice>
              <mc:Fallback>
                <p:oleObj name="Equation" r:id="rId28" imgW="1638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95" y="4174689"/>
                        <a:ext cx="3408318" cy="9717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7918569" y="4896644"/>
            <a:ext cx="2650193" cy="519112"/>
            <a:chOff x="2487588" y="6172200"/>
            <a:chExt cx="2650193" cy="519112"/>
          </a:xfrm>
        </p:grpSpPr>
        <p:sp>
          <p:nvSpPr>
            <p:cNvPr id="77846" name="Text Box 22"/>
            <p:cNvSpPr txBox="1">
              <a:spLocks noChangeArrowheads="1"/>
            </p:cNvSpPr>
            <p:nvPr/>
          </p:nvSpPr>
          <p:spPr bwMode="auto">
            <a:xfrm>
              <a:off x="2487588" y="6172200"/>
              <a:ext cx="22606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7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7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楷体_GB2312" pitchFamily="49" charset="-122"/>
                </a:rPr>
                <a:t>误差不超过 </a:t>
              </a:r>
            </a:p>
          </p:txBody>
        </p:sp>
        <p:graphicFrame>
          <p:nvGraphicFramePr>
            <p:cNvPr id="77847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1736159"/>
                </p:ext>
              </p:extLst>
            </p:nvPr>
          </p:nvGraphicFramePr>
          <p:xfrm>
            <a:off x="4598335" y="6201713"/>
            <a:ext cx="539446" cy="411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59" name="Equation" r:id="rId30" imgW="291960" imgH="203040" progId="Equation.DSMT4">
                    <p:embed/>
                  </p:oleObj>
                </mc:Choice>
                <mc:Fallback>
                  <p:oleObj name="Equation" r:id="rId30" imgW="2919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8335" y="6201713"/>
                          <a:ext cx="539446" cy="411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6858000" y="628156"/>
            <a:ext cx="3996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的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近似值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并估计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误差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. </a:t>
            </a:r>
            <a:endParaRPr lang="zh-CN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7784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766622"/>
              </p:ext>
            </p:extLst>
          </p:nvPr>
        </p:nvGraphicFramePr>
        <p:xfrm>
          <a:off x="6906865" y="1518611"/>
          <a:ext cx="895782" cy="768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60" name="Equation" r:id="rId32" imgW="482400" imgH="406080" progId="Equation.DSMT4">
                  <p:embed/>
                </p:oleObj>
              </mc:Choice>
              <mc:Fallback>
                <p:oleObj name="Equation" r:id="rId32" imgW="482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6865" y="1518611"/>
                        <a:ext cx="895782" cy="768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451595"/>
              </p:ext>
            </p:extLst>
          </p:nvPr>
        </p:nvGraphicFramePr>
        <p:xfrm>
          <a:off x="7802647" y="1499229"/>
          <a:ext cx="709559" cy="832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61" name="Equation" r:id="rId34" imgW="342720" imgH="406080" progId="Equation.DSMT4">
                  <p:embed/>
                </p:oleObj>
              </mc:Choice>
              <mc:Fallback>
                <p:oleObj name="Equation" r:id="rId34" imgW="342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2647" y="1499229"/>
                        <a:ext cx="709559" cy="832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259921"/>
              </p:ext>
            </p:extLst>
          </p:nvPr>
        </p:nvGraphicFramePr>
        <p:xfrm>
          <a:off x="8512206" y="4432054"/>
          <a:ext cx="1415562" cy="382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62" name="Equation" r:id="rId36" imgW="660240" imgH="177480" progId="Equation.DSMT4">
                  <p:embed/>
                </p:oleObj>
              </mc:Choice>
              <mc:Fallback>
                <p:oleObj name="Equation" r:id="rId36" imgW="6602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2206" y="4432054"/>
                        <a:ext cx="1415562" cy="382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4" name="Text Box 41"/>
          <p:cNvSpPr txBox="1">
            <a:spLocks noChangeArrowheads="1"/>
          </p:cNvSpPr>
          <p:nvPr/>
        </p:nvSpPr>
        <p:spPr bwMode="auto">
          <a:xfrm>
            <a:off x="2125663" y="644526"/>
            <a:ext cx="679451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endParaRPr kumimoji="0"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9965" name="Text Box 44"/>
          <p:cNvSpPr txBox="1">
            <a:spLocks noChangeArrowheads="1"/>
          </p:cNvSpPr>
          <p:nvPr/>
        </p:nvSpPr>
        <p:spPr bwMode="auto">
          <a:xfrm>
            <a:off x="2432050" y="1562101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endParaRPr kumimoji="0" lang="zh-CN" altLang="en-US" sz="2400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35104" y="5415822"/>
            <a:ext cx="5185937" cy="1244214"/>
          </a:xfrm>
          <a:prstGeom prst="rect">
            <a:avLst/>
          </a:prstGeom>
          <a:solidFill>
            <a:schemeClr val="accent4">
              <a:lumMod val="20000"/>
              <a:lumOff val="80000"/>
              <a:alpha val="48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25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2" grpId="0" autoUpdateAnimBg="0"/>
      <p:bldP spid="77834" grpId="0" autoUpdateAnimBg="0"/>
      <p:bldP spid="77836" grpId="0" animBg="1"/>
      <p:bldP spid="39965" grpId="0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xfrm>
            <a:off x="2717875" y="838515"/>
            <a:ext cx="1639166" cy="685800"/>
          </a:xfrm>
        </p:spPr>
        <p:txBody>
          <a:bodyPr>
            <a:noAutofit/>
          </a:bodyPr>
          <a:lstStyle/>
          <a:p>
            <a:pPr algn="l" eaLnBrk="1" hangingPunct="1"/>
            <a:r>
              <a:rPr lang="zh-CN" altLang="en-US" sz="2800" b="1" dirty="0" smtClean="0">
                <a:latin typeface="+mn-ea"/>
                <a:ea typeface="+mn-ea"/>
              </a:rPr>
              <a:t>计算</a:t>
            </a:r>
            <a:r>
              <a:rPr lang="zh-CN" altLang="en-US" sz="2800" b="1" dirty="0">
                <a:latin typeface="+mn-ea"/>
                <a:ea typeface="+mn-ea"/>
              </a:rPr>
              <a:t>积分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406802"/>
              </p:ext>
            </p:extLst>
          </p:nvPr>
        </p:nvGraphicFramePr>
        <p:xfrm>
          <a:off x="4354695" y="704968"/>
          <a:ext cx="1841975" cy="9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9" name="Equation" r:id="rId3" imgW="927000" imgH="431640" progId="Equation.DSMT4">
                  <p:embed/>
                </p:oleObj>
              </mc:Choice>
              <mc:Fallback>
                <p:oleObj name="Equation" r:id="rId3" imgW="927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695" y="704968"/>
                        <a:ext cx="1841975" cy="93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6093738" y="866892"/>
            <a:ext cx="30380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的近似值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精确到</a:t>
            </a:r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71469"/>
              </p:ext>
            </p:extLst>
          </p:nvPr>
        </p:nvGraphicFramePr>
        <p:xfrm>
          <a:off x="8691763" y="1231256"/>
          <a:ext cx="2437457" cy="955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0" name="Equation" r:id="rId6" imgW="1218960" imgH="431640" progId="Equation.DSMT4">
                  <p:embed/>
                </p:oleObj>
              </mc:Choice>
              <mc:Fallback>
                <p:oleObj name="Equation" r:id="rId6" imgW="1218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1763" y="1231256"/>
                        <a:ext cx="2437457" cy="955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439554"/>
              </p:ext>
            </p:extLst>
          </p:nvPr>
        </p:nvGraphicFramePr>
        <p:xfrm>
          <a:off x="2942172" y="1942321"/>
          <a:ext cx="1260764" cy="609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1" name="Equation" r:id="rId8" imgW="520560" imgH="228600" progId="Equation.DSMT4">
                  <p:embed/>
                </p:oleObj>
              </mc:Choice>
              <mc:Fallback>
                <p:oleObj name="Equation" r:id="rId8" imgW="520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2172" y="1942321"/>
                        <a:ext cx="1260764" cy="609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074271"/>
              </p:ext>
            </p:extLst>
          </p:nvPr>
        </p:nvGraphicFramePr>
        <p:xfrm>
          <a:off x="3919169" y="2680547"/>
          <a:ext cx="2214520" cy="1085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2" name="Equation" r:id="rId10" imgW="952200" imgH="444240" progId="Equation.DSMT4">
                  <p:embed/>
                </p:oleObj>
              </mc:Choice>
              <mc:Fallback>
                <p:oleObj name="Equation" r:id="rId10" imgW="9522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169" y="2680547"/>
                        <a:ext cx="2214520" cy="1085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074713"/>
              </p:ext>
            </p:extLst>
          </p:nvPr>
        </p:nvGraphicFramePr>
        <p:xfrm>
          <a:off x="6461125" y="2960781"/>
          <a:ext cx="2090646" cy="535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3" name="Equation" r:id="rId12" imgW="952200" imgH="203040" progId="Equation.DSMT4">
                  <p:embed/>
                </p:oleObj>
              </mc:Choice>
              <mc:Fallback>
                <p:oleObj name="Equation" r:id="rId12" imgW="952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25" y="2960781"/>
                        <a:ext cx="2090646" cy="535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153643"/>
              </p:ext>
            </p:extLst>
          </p:nvPr>
        </p:nvGraphicFramePr>
        <p:xfrm>
          <a:off x="2717875" y="3810001"/>
          <a:ext cx="2105200" cy="1030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4" name="Equation" r:id="rId14" imgW="939600" imgH="431640" progId="Equation.DSMT4">
                  <p:embed/>
                </p:oleObj>
              </mc:Choice>
              <mc:Fallback>
                <p:oleObj name="Equation" r:id="rId14" imgW="939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75" y="3810001"/>
                        <a:ext cx="2105200" cy="1030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101887"/>
              </p:ext>
            </p:extLst>
          </p:nvPr>
        </p:nvGraphicFramePr>
        <p:xfrm>
          <a:off x="4698711" y="3810001"/>
          <a:ext cx="3853060" cy="10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5" name="Equation" r:id="rId16" imgW="1803240" imgH="469800" progId="Equation.DSMT4">
                  <p:embed/>
                </p:oleObj>
              </mc:Choice>
              <mc:Fallback>
                <p:oleObj name="Equation" r:id="rId16" imgW="18032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8711" y="3810001"/>
                        <a:ext cx="3853060" cy="10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700018"/>
              </p:ext>
            </p:extLst>
          </p:nvPr>
        </p:nvGraphicFramePr>
        <p:xfrm>
          <a:off x="6104583" y="3828245"/>
          <a:ext cx="1765758" cy="991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6" name="Equation" r:id="rId18" imgW="825480" imgH="444240" progId="Equation.DSMT4">
                  <p:embed/>
                </p:oleObj>
              </mc:Choice>
              <mc:Fallback>
                <p:oleObj name="Equation" r:id="rId18" imgW="8254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4583" y="3828245"/>
                        <a:ext cx="1765758" cy="991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331519"/>
              </p:ext>
            </p:extLst>
          </p:nvPr>
        </p:nvGraphicFramePr>
        <p:xfrm>
          <a:off x="3023105" y="4940201"/>
          <a:ext cx="2132301" cy="1031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7" name="Equation" r:id="rId20" imgW="965160" imgH="444240" progId="Equation.DSMT4">
                  <p:embed/>
                </p:oleObj>
              </mc:Choice>
              <mc:Fallback>
                <p:oleObj name="Equation" r:id="rId20" imgW="965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105" y="4940201"/>
                        <a:ext cx="2132301" cy="1031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877940"/>
              </p:ext>
            </p:extLst>
          </p:nvPr>
        </p:nvGraphicFramePr>
        <p:xfrm>
          <a:off x="5026429" y="4979177"/>
          <a:ext cx="1442425" cy="828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8" name="Equation" r:id="rId22" imgW="647640" imgH="355320" progId="Equation.DSMT4">
                  <p:embed/>
                </p:oleObj>
              </mc:Choice>
              <mc:Fallback>
                <p:oleObj name="Equation" r:id="rId22" imgW="6476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429" y="4979177"/>
                        <a:ext cx="1442425" cy="828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332656"/>
              </p:ext>
            </p:extLst>
          </p:nvPr>
        </p:nvGraphicFramePr>
        <p:xfrm>
          <a:off x="9089019" y="873185"/>
          <a:ext cx="694313" cy="484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9" name="Equation" r:id="rId24" imgW="355320" imgH="228600" progId="Equation.DSMT4">
                  <p:embed/>
                </p:oleObj>
              </mc:Choice>
              <mc:Fallback>
                <p:oleObj name="Equation" r:id="rId24" imgW="355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9019" y="873185"/>
                        <a:ext cx="694313" cy="484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230883"/>
              </p:ext>
            </p:extLst>
          </p:nvPr>
        </p:nvGraphicFramePr>
        <p:xfrm>
          <a:off x="4194182" y="1772662"/>
          <a:ext cx="1349369" cy="1109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0" name="Equation" r:id="rId26" imgW="545760" imgH="444240" progId="Equation.DSMT4">
                  <p:embed/>
                </p:oleObj>
              </mc:Choice>
              <mc:Fallback>
                <p:oleObj name="Equation" r:id="rId26" imgW="545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82" y="1772662"/>
                        <a:ext cx="1349369" cy="1109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056673"/>
              </p:ext>
            </p:extLst>
          </p:nvPr>
        </p:nvGraphicFramePr>
        <p:xfrm>
          <a:off x="5533608" y="1783205"/>
          <a:ext cx="1453854" cy="1084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1" name="Equation" r:id="rId28" imgW="609480" imgH="444240" progId="Equation.DSMT4">
                  <p:embed/>
                </p:oleObj>
              </mc:Choice>
              <mc:Fallback>
                <p:oleObj name="Equation" r:id="rId28" imgW="6094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3608" y="1783205"/>
                        <a:ext cx="1453854" cy="10843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890979"/>
              </p:ext>
            </p:extLst>
          </p:nvPr>
        </p:nvGraphicFramePr>
        <p:xfrm>
          <a:off x="6987462" y="1800767"/>
          <a:ext cx="1935784" cy="1026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2" name="Equation" r:id="rId30" imgW="876240" imgH="444240" progId="Equation.DSMT4">
                  <p:embed/>
                </p:oleObj>
              </mc:Choice>
              <mc:Fallback>
                <p:oleObj name="Equation" r:id="rId30" imgW="876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7462" y="1800767"/>
                        <a:ext cx="1935784" cy="1026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053378"/>
              </p:ext>
            </p:extLst>
          </p:nvPr>
        </p:nvGraphicFramePr>
        <p:xfrm>
          <a:off x="6426768" y="4886123"/>
          <a:ext cx="3057171" cy="1061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3" name="Equation" r:id="rId32" imgW="1358640" imgH="444240" progId="Equation.DSMT4">
                  <p:embed/>
                </p:oleObj>
              </mc:Choice>
              <mc:Fallback>
                <p:oleObj name="Equation" r:id="rId32" imgW="13586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768" y="4886123"/>
                        <a:ext cx="3057171" cy="1061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18851"/>
              </p:ext>
            </p:extLst>
          </p:nvPr>
        </p:nvGraphicFramePr>
        <p:xfrm>
          <a:off x="9483939" y="4920851"/>
          <a:ext cx="853106" cy="935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4" name="Equation" r:id="rId34" imgW="368280" imgH="406080" progId="Equation.DSMT4">
                  <p:embed/>
                </p:oleObj>
              </mc:Choice>
              <mc:Fallback>
                <p:oleObj name="Equation" r:id="rId34" imgW="368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3939" y="4920851"/>
                        <a:ext cx="853106" cy="935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561029"/>
              </p:ext>
            </p:extLst>
          </p:nvPr>
        </p:nvGraphicFramePr>
        <p:xfrm>
          <a:off x="8196911" y="5455783"/>
          <a:ext cx="92608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5" name="Equation" r:id="rId36" imgW="520560" imgH="203040" progId="Equation.DSMT4">
                  <p:embed/>
                </p:oleObj>
              </mc:Choice>
              <mc:Fallback>
                <p:oleObj name="Equation" r:id="rId36" imgW="520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6911" y="5455783"/>
                        <a:ext cx="92608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2" name="Text Box 36"/>
          <p:cNvSpPr txBox="1">
            <a:spLocks noChangeArrowheads="1"/>
          </p:cNvSpPr>
          <p:nvPr/>
        </p:nvSpPr>
        <p:spPr bwMode="auto">
          <a:xfrm>
            <a:off x="2052713" y="922499"/>
            <a:ext cx="665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endParaRPr kumimoji="0"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0983" name="Text Box 39"/>
          <p:cNvSpPr txBox="1">
            <a:spLocks noChangeArrowheads="1"/>
          </p:cNvSpPr>
          <p:nvPr/>
        </p:nvSpPr>
        <p:spPr bwMode="auto">
          <a:xfrm>
            <a:off x="1988271" y="1893602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endParaRPr kumimoji="0" lang="zh-CN" altLang="en-US" sz="2400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691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921005"/>
              </p:ext>
            </p:extLst>
          </p:nvPr>
        </p:nvGraphicFramePr>
        <p:xfrm>
          <a:off x="4301341" y="4654235"/>
          <a:ext cx="5445590" cy="1027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6" name="Equation" r:id="rId3" imgW="2489040" imgH="431640" progId="Equation.DSMT4">
                  <p:embed/>
                </p:oleObj>
              </mc:Choice>
              <mc:Fallback>
                <p:oleObj name="Equation" r:id="rId3" imgW="24890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1341" y="4654235"/>
                        <a:ext cx="5445590" cy="1027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411116"/>
              </p:ext>
            </p:extLst>
          </p:nvPr>
        </p:nvGraphicFramePr>
        <p:xfrm>
          <a:off x="2153604" y="861148"/>
          <a:ext cx="2670596" cy="1017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7" name="Equation" r:id="rId5" imgW="1218960" imgH="431640" progId="Equation.DSMT4">
                  <p:embed/>
                </p:oleObj>
              </mc:Choice>
              <mc:Fallback>
                <p:oleObj name="Equation" r:id="rId5" imgW="1218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3604" y="861148"/>
                        <a:ext cx="2670596" cy="10171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05372"/>
              </p:ext>
            </p:extLst>
          </p:nvPr>
        </p:nvGraphicFramePr>
        <p:xfrm>
          <a:off x="5079858" y="861148"/>
          <a:ext cx="5426696" cy="1008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8" name="Equation" r:id="rId7" imgW="2705040" imgH="469800" progId="Equation.DSMT4">
                  <p:embed/>
                </p:oleObj>
              </mc:Choice>
              <mc:Fallback>
                <p:oleObj name="Equation" r:id="rId7" imgW="27050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9858" y="861148"/>
                        <a:ext cx="5426696" cy="1008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872923"/>
              </p:ext>
            </p:extLst>
          </p:nvPr>
        </p:nvGraphicFramePr>
        <p:xfrm>
          <a:off x="4520767" y="1898649"/>
          <a:ext cx="3272439" cy="968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9" name="Equation" r:id="rId9" imgW="1574640" imgH="431640" progId="Equation.DSMT4">
                  <p:embed/>
                </p:oleObj>
              </mc:Choice>
              <mc:Fallback>
                <p:oleObj name="Equation" r:id="rId9" imgW="1574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0767" y="1898649"/>
                        <a:ext cx="3272439" cy="968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656015"/>
              </p:ext>
            </p:extLst>
          </p:nvPr>
        </p:nvGraphicFramePr>
        <p:xfrm>
          <a:off x="7793206" y="2109788"/>
          <a:ext cx="815085" cy="467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0" name="Equation" r:id="rId11" imgW="406080" imgH="203040" progId="Equation.DSMT4">
                  <p:embed/>
                </p:oleObj>
              </mc:Choice>
              <mc:Fallback>
                <p:oleObj name="Equation" r:id="rId11" imgW="406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3206" y="2109788"/>
                        <a:ext cx="815085" cy="467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565445"/>
              </p:ext>
            </p:extLst>
          </p:nvPr>
        </p:nvGraphicFramePr>
        <p:xfrm>
          <a:off x="4292023" y="3136244"/>
          <a:ext cx="3117704" cy="561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1" name="Equation" r:id="rId13" imgW="1587240" imgH="241200" progId="Equation.DSMT4">
                  <p:embed/>
                </p:oleObj>
              </mc:Choice>
              <mc:Fallback>
                <p:oleObj name="Equation" r:id="rId13" imgW="1587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023" y="3136244"/>
                        <a:ext cx="3117704" cy="5618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2133600" y="3141663"/>
            <a:ext cx="228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则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n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应满足</a:t>
            </a:r>
          </a:p>
        </p:txBody>
      </p:sp>
      <p:sp>
        <p:nvSpPr>
          <p:cNvPr id="79881" name="AutoShape 9"/>
          <p:cNvSpPr>
            <a:spLocks noChangeArrowheads="1"/>
          </p:cNvSpPr>
          <p:nvPr/>
        </p:nvSpPr>
        <p:spPr bwMode="auto">
          <a:xfrm>
            <a:off x="7683794" y="3297542"/>
            <a:ext cx="823911" cy="212263"/>
          </a:xfrm>
          <a:prstGeom prst="rightArrow">
            <a:avLst>
              <a:gd name="adj1" fmla="val 50000"/>
              <a:gd name="adj2" fmla="val 223295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 sz="24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98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260668"/>
              </p:ext>
            </p:extLst>
          </p:nvPr>
        </p:nvGraphicFramePr>
        <p:xfrm>
          <a:off x="8727074" y="3143251"/>
          <a:ext cx="711200" cy="43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2" name="Equation" r:id="rId16" imgW="355320" imgH="177480" progId="Equation.DSMT4">
                  <p:embed/>
                </p:oleObj>
              </mc:Choice>
              <mc:Fallback>
                <p:oleObj name="Equation" r:id="rId16" imgW="355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7074" y="3143251"/>
                        <a:ext cx="711200" cy="43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692952"/>
              </p:ext>
            </p:extLst>
          </p:nvPr>
        </p:nvGraphicFramePr>
        <p:xfrm>
          <a:off x="2304527" y="4673845"/>
          <a:ext cx="1996814" cy="988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3" name="Equation" r:id="rId18" imgW="927000" imgH="431640" progId="Equation.DSMT4">
                  <p:embed/>
                </p:oleObj>
              </mc:Choice>
              <mc:Fallback>
                <p:oleObj name="Equation" r:id="rId18" imgW="927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4527" y="4673845"/>
                        <a:ext cx="1996814" cy="988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3629891" y="3968508"/>
            <a:ext cx="365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则所求积分近似值为</a:t>
            </a:r>
          </a:p>
        </p:txBody>
      </p:sp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2095500" y="2133600"/>
            <a:ext cx="2628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欲使截断误差</a:t>
            </a:r>
          </a:p>
        </p:txBody>
      </p:sp>
      <p:graphicFrame>
        <p:nvGraphicFramePr>
          <p:cNvPr id="798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633992"/>
              </p:ext>
            </p:extLst>
          </p:nvPr>
        </p:nvGraphicFramePr>
        <p:xfrm>
          <a:off x="4324350" y="5706527"/>
          <a:ext cx="999701" cy="398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4" name="Equation" r:id="rId20" imgW="583920" imgH="177480" progId="Equation.DSMT4">
                  <p:embed/>
                </p:oleObj>
              </mc:Choice>
              <mc:Fallback>
                <p:oleObj name="Equation" r:id="rId20" imgW="5839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5706527"/>
                        <a:ext cx="999701" cy="398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188326"/>
              </p:ext>
            </p:extLst>
          </p:nvPr>
        </p:nvGraphicFramePr>
        <p:xfrm>
          <a:off x="2400301" y="3964933"/>
          <a:ext cx="1229590" cy="532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5" name="Equation" r:id="rId22" imgW="583920" imgH="215640" progId="Equation.DSMT4">
                  <p:embed/>
                </p:oleObj>
              </mc:Choice>
              <mc:Fallback>
                <p:oleObj name="Equation" r:id="rId22" imgW="5839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1" y="3964933"/>
                        <a:ext cx="1229590" cy="5324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939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0" grpId="0" autoUpdateAnimBg="0"/>
      <p:bldP spid="79881" grpId="0" animBg="1"/>
      <p:bldP spid="79884" grpId="0" autoUpdateAnimBg="0"/>
      <p:bldP spid="7988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22753" y="397400"/>
            <a:ext cx="2819400" cy="6096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2800" b="1" dirty="0">
                <a:latin typeface="+mn-ea"/>
                <a:ea typeface="+mn-ea"/>
              </a:rPr>
              <a:t>计算积分</a:t>
            </a: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730136"/>
              </p:ext>
            </p:extLst>
          </p:nvPr>
        </p:nvGraphicFramePr>
        <p:xfrm>
          <a:off x="4066848" y="272457"/>
          <a:ext cx="1524998" cy="859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6" name="Equation" r:id="rId3" imgW="761760" imgH="406080" progId="Equation.DSMT4">
                  <p:embed/>
                </p:oleObj>
              </mc:Choice>
              <mc:Fallback>
                <p:oleObj name="Equation" r:id="rId3" imgW="761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6848" y="272457"/>
                        <a:ext cx="1524998" cy="859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321225" y="415386"/>
            <a:ext cx="33972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的近似值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精确到</a:t>
            </a:r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382748"/>
              </p:ext>
            </p:extLst>
          </p:nvPr>
        </p:nvGraphicFramePr>
        <p:xfrm>
          <a:off x="8454339" y="466160"/>
          <a:ext cx="63482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7" name="Equation" r:id="rId6" imgW="330120" imgH="203040" progId="Equation.DSMT4">
                  <p:embed/>
                </p:oleObj>
              </mc:Choice>
              <mc:Fallback>
                <p:oleObj name="Equation" r:id="rId6" imgW="330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4339" y="466160"/>
                        <a:ext cx="63482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1792288" y="1268413"/>
            <a:ext cx="1828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</a:rPr>
              <a:t>         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由于</a:t>
            </a:r>
          </a:p>
        </p:txBody>
      </p:sp>
      <p:graphicFrame>
        <p:nvGraphicFramePr>
          <p:cNvPr id="809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007113"/>
              </p:ext>
            </p:extLst>
          </p:nvPr>
        </p:nvGraphicFramePr>
        <p:xfrm>
          <a:off x="3643024" y="1080818"/>
          <a:ext cx="1764001" cy="88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8" name="Equation" r:id="rId8" imgW="863280" imgH="406080" progId="Equation.DSMT4">
                  <p:embed/>
                </p:oleObj>
              </mc:Choice>
              <mc:Fallback>
                <p:oleObj name="Equation" r:id="rId8" imgW="863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024" y="1080818"/>
                        <a:ext cx="1764001" cy="880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5405871" y="1268413"/>
            <a:ext cx="4267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故所给积分不是广义积分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1604963" y="2034856"/>
            <a:ext cx="640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若定义被积函数在</a:t>
            </a:r>
            <a:r>
              <a:rPr lang="zh-CN" altLang="en-US" b="1" i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x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= 0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处的值为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1, </a:t>
            </a:r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7679459" y="2039800"/>
            <a:ext cx="281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则它在积分区间</a:t>
            </a:r>
          </a:p>
        </p:txBody>
      </p:sp>
      <p:graphicFrame>
        <p:nvGraphicFramePr>
          <p:cNvPr id="809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90473"/>
              </p:ext>
            </p:extLst>
          </p:nvPr>
        </p:nvGraphicFramePr>
        <p:xfrm>
          <a:off x="2773319" y="3063897"/>
          <a:ext cx="6659062" cy="1012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9" name="Equation" r:id="rId10" imgW="3136680" imgH="444240" progId="Equation.DSMT4">
                  <p:embed/>
                </p:oleObj>
              </mc:Choice>
              <mc:Fallback>
                <p:oleObj name="Equation" r:id="rId10" imgW="31366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19" y="3063897"/>
                        <a:ext cx="6659062" cy="10127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888497"/>
              </p:ext>
            </p:extLst>
          </p:nvPr>
        </p:nvGraphicFramePr>
        <p:xfrm>
          <a:off x="2364786" y="4062553"/>
          <a:ext cx="1567667" cy="879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0" name="Equation" r:id="rId12" imgW="761760" imgH="406080" progId="Equation.DSMT4">
                  <p:embed/>
                </p:oleObj>
              </mc:Choice>
              <mc:Fallback>
                <p:oleObj name="Equation" r:id="rId12" imgW="761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4786" y="4062553"/>
                        <a:ext cx="1567667" cy="879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962298"/>
              </p:ext>
            </p:extLst>
          </p:nvPr>
        </p:nvGraphicFramePr>
        <p:xfrm>
          <a:off x="3881077" y="4255963"/>
          <a:ext cx="549636" cy="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1" name="Equation" r:id="rId14" imgW="228600" imgH="164880" progId="Equation.DSMT4">
                  <p:embed/>
                </p:oleObj>
              </mc:Choice>
              <mc:Fallback>
                <p:oleObj name="Equation" r:id="rId14" imgW="2286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077" y="4255963"/>
                        <a:ext cx="549636" cy="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463838"/>
              </p:ext>
            </p:extLst>
          </p:nvPr>
        </p:nvGraphicFramePr>
        <p:xfrm>
          <a:off x="4425837" y="4091445"/>
          <a:ext cx="984671" cy="914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2" name="Equation" r:id="rId16" imgW="469800" imgH="431640" progId="Equation.DSMT4">
                  <p:embed/>
                </p:oleObj>
              </mc:Choice>
              <mc:Fallback>
                <p:oleObj name="Equation" r:id="rId16" imgW="469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837" y="4091445"/>
                        <a:ext cx="984671" cy="9140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512399"/>
              </p:ext>
            </p:extLst>
          </p:nvPr>
        </p:nvGraphicFramePr>
        <p:xfrm>
          <a:off x="5436394" y="4107142"/>
          <a:ext cx="1150517" cy="892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3" name="Equation" r:id="rId18" imgW="571320" imgH="431640" progId="Equation.DSMT4">
                  <p:embed/>
                </p:oleObj>
              </mc:Choice>
              <mc:Fallback>
                <p:oleObj name="Equation" r:id="rId18" imgW="571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394" y="4107142"/>
                        <a:ext cx="1150517" cy="892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923943"/>
              </p:ext>
            </p:extLst>
          </p:nvPr>
        </p:nvGraphicFramePr>
        <p:xfrm>
          <a:off x="6612796" y="4111843"/>
          <a:ext cx="3186985" cy="891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4" name="Equation" r:id="rId20" imgW="1688760" imgH="444240" progId="Equation.DSMT4">
                  <p:embed/>
                </p:oleObj>
              </mc:Choice>
              <mc:Fallback>
                <p:oleObj name="Equation" r:id="rId20" imgW="1688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2796" y="4111843"/>
                        <a:ext cx="3186985" cy="891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754854"/>
              </p:ext>
            </p:extLst>
          </p:nvPr>
        </p:nvGraphicFramePr>
        <p:xfrm>
          <a:off x="4321176" y="5210873"/>
          <a:ext cx="754134" cy="581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5" name="Equation" r:id="rId22" imgW="355320" imgH="253800" progId="Equation.DSMT4">
                  <p:embed/>
                </p:oleObj>
              </mc:Choice>
              <mc:Fallback>
                <p:oleObj name="Equation" r:id="rId22" imgW="355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1176" y="5210873"/>
                        <a:ext cx="754134" cy="5814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4" name="Line 18"/>
          <p:cNvSpPr>
            <a:spLocks noChangeShapeType="1"/>
          </p:cNvSpPr>
          <p:nvPr/>
        </p:nvSpPr>
        <p:spPr bwMode="auto">
          <a:xfrm>
            <a:off x="4151313" y="4800600"/>
            <a:ext cx="0" cy="121920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09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198873"/>
              </p:ext>
            </p:extLst>
          </p:nvPr>
        </p:nvGraphicFramePr>
        <p:xfrm>
          <a:off x="3892679" y="6101944"/>
          <a:ext cx="3294480" cy="395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6" name="Equation" r:id="rId24" imgW="1498320" imgH="177480" progId="Equation.DSMT4">
                  <p:embed/>
                </p:oleObj>
              </mc:Choice>
              <mc:Fallback>
                <p:oleObj name="Equation" r:id="rId24" imgW="1498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679" y="6101944"/>
                        <a:ext cx="3294480" cy="395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6" name="Text Box 20"/>
          <p:cNvSpPr txBox="1">
            <a:spLocks noChangeArrowheads="1"/>
          </p:cNvSpPr>
          <p:nvPr/>
        </p:nvSpPr>
        <p:spPr bwMode="auto">
          <a:xfrm>
            <a:off x="1792288" y="2609105"/>
            <a:ext cx="51644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上连续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且有幂级数展开式 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:</a:t>
            </a:r>
          </a:p>
        </p:txBody>
      </p:sp>
      <p:sp>
        <p:nvSpPr>
          <p:cNvPr id="80917" name="Line 21"/>
          <p:cNvSpPr>
            <a:spLocks noChangeShapeType="1"/>
          </p:cNvSpPr>
          <p:nvPr/>
        </p:nvSpPr>
        <p:spPr bwMode="auto">
          <a:xfrm>
            <a:off x="4224339" y="4941888"/>
            <a:ext cx="22320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091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34550"/>
              </p:ext>
            </p:extLst>
          </p:nvPr>
        </p:nvGraphicFramePr>
        <p:xfrm>
          <a:off x="5085990" y="5077704"/>
          <a:ext cx="714446" cy="844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7" name="Equation" r:id="rId26" imgW="355320" imgH="431640" progId="Equation.DSMT4">
                  <p:embed/>
                </p:oleObj>
              </mc:Choice>
              <mc:Fallback>
                <p:oleObj name="Equation" r:id="rId26" imgW="355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5990" y="5077704"/>
                        <a:ext cx="714446" cy="844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055309"/>
              </p:ext>
            </p:extLst>
          </p:nvPr>
        </p:nvGraphicFramePr>
        <p:xfrm>
          <a:off x="5811116" y="5067120"/>
          <a:ext cx="2446089" cy="838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8" name="Equation" r:id="rId28" imgW="1282680" imgH="406080" progId="Equation.DSMT4">
                  <p:embed/>
                </p:oleObj>
              </mc:Choice>
              <mc:Fallback>
                <p:oleObj name="Equation" r:id="rId28" imgW="1282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1116" y="5067120"/>
                        <a:ext cx="2446089" cy="838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315249"/>
              </p:ext>
            </p:extLst>
          </p:nvPr>
        </p:nvGraphicFramePr>
        <p:xfrm>
          <a:off x="7197179" y="6101944"/>
          <a:ext cx="1340984" cy="395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9" name="Equation" r:id="rId30" imgW="583920" imgH="177480" progId="Equation.DSMT4">
                  <p:embed/>
                </p:oleObj>
              </mc:Choice>
              <mc:Fallback>
                <p:oleObj name="Equation" r:id="rId30" imgW="5839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7179" y="6101944"/>
                        <a:ext cx="1340984" cy="395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3" name="Text Box 38"/>
          <p:cNvSpPr txBox="1">
            <a:spLocks noChangeArrowheads="1"/>
          </p:cNvSpPr>
          <p:nvPr/>
        </p:nvSpPr>
        <p:spPr bwMode="auto">
          <a:xfrm>
            <a:off x="1604963" y="468313"/>
            <a:ext cx="1162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endParaRPr kumimoji="0" lang="en-US" altLang="zh-CN" sz="24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3034" name="Text Box 41"/>
          <p:cNvSpPr txBox="1">
            <a:spLocks noChangeArrowheads="1"/>
          </p:cNvSpPr>
          <p:nvPr/>
        </p:nvSpPr>
        <p:spPr bwMode="auto">
          <a:xfrm>
            <a:off x="1827069" y="1254759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endParaRPr kumimoji="0" lang="zh-CN" altLang="en-US" sz="2400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92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2" grpId="0" autoUpdateAnimBg="0"/>
      <p:bldP spid="80904" grpId="0" autoUpdateAnimBg="0"/>
      <p:bldP spid="80905" grpId="0" autoUpdateAnimBg="0"/>
      <p:bldP spid="80906" grpId="0" autoUpdateAnimBg="0"/>
      <p:bldP spid="80914" grpId="0" animBg="1"/>
      <p:bldP spid="80916" grpId="0" autoUpdateAnimBg="0"/>
      <p:bldP spid="809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539823"/>
              </p:ext>
            </p:extLst>
          </p:nvPr>
        </p:nvGraphicFramePr>
        <p:xfrm>
          <a:off x="2955133" y="1128198"/>
          <a:ext cx="2946419" cy="5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" name="Equation" r:id="rId3" imgW="1155600" imgH="228600" progId="Equation.DSMT4">
                  <p:embed/>
                </p:oleObj>
              </mc:Choice>
              <mc:Fallback>
                <p:oleObj name="Equation" r:id="rId3" imgW="11556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133" y="1128198"/>
                        <a:ext cx="2946419" cy="582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28929"/>
              </p:ext>
            </p:extLst>
          </p:nvPr>
        </p:nvGraphicFramePr>
        <p:xfrm>
          <a:off x="1932149" y="1746218"/>
          <a:ext cx="3406410" cy="1074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9" name="Equation" r:id="rId5" imgW="1422400" imgH="444500" progId="Equation.DSMT4">
                  <p:embed/>
                </p:oleObj>
              </mc:Choice>
              <mc:Fallback>
                <p:oleObj name="Equation" r:id="rId5" imgW="1422400" imgH="444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2149" y="1746218"/>
                        <a:ext cx="3406410" cy="10745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115762"/>
              </p:ext>
            </p:extLst>
          </p:nvPr>
        </p:nvGraphicFramePr>
        <p:xfrm>
          <a:off x="5901552" y="1958645"/>
          <a:ext cx="21732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0" name="Equation" r:id="rId7" imgW="914400" imgH="228600" progId="Equation.DSMT4">
                  <p:embed/>
                </p:oleObj>
              </mc:Choice>
              <mc:Fallback>
                <p:oleObj name="Equation" r:id="rId7" imgW="9144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1552" y="1958645"/>
                        <a:ext cx="2173288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515396"/>
              </p:ext>
            </p:extLst>
          </p:nvPr>
        </p:nvGraphicFramePr>
        <p:xfrm>
          <a:off x="3087250" y="3402245"/>
          <a:ext cx="938068" cy="50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1" name="Equation" r:id="rId9" imgW="368140" imgH="203112" progId="Equation.DSMT4">
                  <p:embed/>
                </p:oleObj>
              </mc:Choice>
              <mc:Fallback>
                <p:oleObj name="Equation" r:id="rId9" imgW="368140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250" y="3402245"/>
                        <a:ext cx="938068" cy="505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897508"/>
              </p:ext>
            </p:extLst>
          </p:nvPr>
        </p:nvGraphicFramePr>
        <p:xfrm>
          <a:off x="4530110" y="3138279"/>
          <a:ext cx="3334326" cy="1051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2" name="Equation" r:id="rId11" imgW="1422400" imgH="444500" progId="Equation.DSMT4">
                  <p:embed/>
                </p:oleObj>
              </mc:Choice>
              <mc:Fallback>
                <p:oleObj name="Equation" r:id="rId11" imgW="1422400" imgH="444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110" y="3138279"/>
                        <a:ext cx="3334326" cy="10517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859567" y="1115807"/>
            <a:ext cx="10515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5727112" y="1136662"/>
            <a:ext cx="45726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2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内具有任意阶导数，则称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5311370" y="1961580"/>
            <a:ext cx="1047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7925983" y="1956579"/>
            <a:ext cx="30621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2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处的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泰勒级数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3774604" y="3409175"/>
            <a:ext cx="7555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0" y="2448638"/>
            <a:ext cx="12192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48716" y="2884756"/>
            <a:ext cx="1283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endParaRPr lang="zh-CN" altLang="en-US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838880"/>
              </p:ext>
            </p:extLst>
          </p:nvPr>
        </p:nvGraphicFramePr>
        <p:xfrm>
          <a:off x="1716388" y="4420500"/>
          <a:ext cx="8583377" cy="531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3" name="Equation" r:id="rId13" imgW="3682800" imgH="228600" progId="Equation.DSMT4">
                  <p:embed/>
                </p:oleObj>
              </mc:Choice>
              <mc:Fallback>
                <p:oleObj name="Equation" r:id="rId13" imgW="3682800" imgH="2286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388" y="4420500"/>
                        <a:ext cx="8583377" cy="5311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559774"/>
              </p:ext>
            </p:extLst>
          </p:nvPr>
        </p:nvGraphicFramePr>
        <p:xfrm>
          <a:off x="3270196" y="5422835"/>
          <a:ext cx="910541" cy="490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" name="Equation" r:id="rId15" imgW="368140" imgH="203112" progId="Equation.DSMT4">
                  <p:embed/>
                </p:oleObj>
              </mc:Choice>
              <mc:Fallback>
                <p:oleObj name="Equation" r:id="rId15" imgW="368140" imgH="203112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196" y="5422835"/>
                        <a:ext cx="910541" cy="4902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706336"/>
              </p:ext>
            </p:extLst>
          </p:nvPr>
        </p:nvGraphicFramePr>
        <p:xfrm>
          <a:off x="4705077" y="5031808"/>
          <a:ext cx="2283119" cy="1219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5" name="Equation" r:id="rId17" imgW="977900" imgH="520700" progId="Equation.DSMT4">
                  <p:embed/>
                </p:oleObj>
              </mc:Choice>
              <mc:Fallback>
                <p:oleObj name="Equation" r:id="rId17" imgW="977900" imgH="5207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077" y="5031808"/>
                        <a:ext cx="2283119" cy="12191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auto">
          <a:xfrm>
            <a:off x="1623471" y="4931217"/>
            <a:ext cx="10855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2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记为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4027790" y="5320433"/>
            <a:ext cx="10046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0" y="1866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0919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2136775" y="519115"/>
            <a:ext cx="1295400" cy="5794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问 题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2030869" y="1314253"/>
            <a:ext cx="7868992" cy="1844675"/>
            <a:chOff x="575" y="1188"/>
            <a:chExt cx="4682" cy="808"/>
          </a:xfrm>
        </p:grpSpPr>
        <p:sp>
          <p:nvSpPr>
            <p:cNvPr id="13320" name="Rectangle 6"/>
            <p:cNvSpPr>
              <a:spLocks noChangeArrowheads="1"/>
            </p:cNvSpPr>
            <p:nvPr/>
          </p:nvSpPr>
          <p:spPr bwMode="auto">
            <a:xfrm>
              <a:off x="575" y="1188"/>
              <a:ext cx="4682" cy="80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7C8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332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3391972"/>
                </p:ext>
              </p:extLst>
            </p:nvPr>
          </p:nvGraphicFramePr>
          <p:xfrm>
            <a:off x="812" y="1291"/>
            <a:ext cx="1693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8" name="Equation" r:id="rId4" imgW="1168200" imgH="215640" progId="Equation.DSMT4">
                    <p:embed/>
                  </p:oleObj>
                </mc:Choice>
                <mc:Fallback>
                  <p:oleObj name="Equation" r:id="rId4" imgW="116820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2" y="1291"/>
                          <a:ext cx="1693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9885431"/>
                </p:ext>
              </p:extLst>
            </p:nvPr>
          </p:nvGraphicFramePr>
          <p:xfrm>
            <a:off x="790" y="1613"/>
            <a:ext cx="4149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9" name="Equation" r:id="rId6" imgW="3086100" imgH="228600" progId="Equation.DSMT4">
                    <p:embed/>
                  </p:oleObj>
                </mc:Choice>
                <mc:Fallback>
                  <p:oleObj name="Equation" r:id="rId6" imgW="30861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0" y="1613"/>
                          <a:ext cx="4149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2031663" y="3435475"/>
            <a:ext cx="7868198" cy="2886075"/>
            <a:chOff x="713" y="2350"/>
            <a:chExt cx="4641" cy="808"/>
          </a:xfrm>
        </p:grpSpPr>
        <p:sp>
          <p:nvSpPr>
            <p:cNvPr id="13317" name="Rectangle 35"/>
            <p:cNvSpPr>
              <a:spLocks noChangeArrowheads="1"/>
            </p:cNvSpPr>
            <p:nvPr/>
          </p:nvSpPr>
          <p:spPr bwMode="auto">
            <a:xfrm>
              <a:off x="713" y="2350"/>
              <a:ext cx="4641" cy="80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7C8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3318" name="Object 12"/>
            <p:cNvGraphicFramePr>
              <a:graphicFrameLocks noChangeAspect="1"/>
            </p:cNvGraphicFramePr>
            <p:nvPr/>
          </p:nvGraphicFramePr>
          <p:xfrm>
            <a:off x="926" y="2639"/>
            <a:ext cx="4264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0" name="Equation" r:id="rId8" imgW="3213100" imgH="685800" progId="Equation.DSMT4">
                    <p:embed/>
                  </p:oleObj>
                </mc:Choice>
                <mc:Fallback>
                  <p:oleObj name="Equation" r:id="rId8" imgW="321310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6" y="2639"/>
                          <a:ext cx="4264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9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9093458"/>
                </p:ext>
              </p:extLst>
            </p:nvPr>
          </p:nvGraphicFramePr>
          <p:xfrm>
            <a:off x="926" y="2441"/>
            <a:ext cx="1700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1" name="Equation" r:id="rId10" imgW="1168200" imgH="215640" progId="Equation.DSMT4">
                    <p:embed/>
                  </p:oleObj>
                </mc:Choice>
                <mc:Fallback>
                  <p:oleObj name="Equation" r:id="rId10" imgW="116820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6" y="2441"/>
                          <a:ext cx="1700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746860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3048577" y="903158"/>
            <a:ext cx="56463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回忆泰勒中值定理的构建过程</a:t>
            </a:r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018883"/>
              </p:ext>
            </p:extLst>
          </p:nvPr>
        </p:nvGraphicFramePr>
        <p:xfrm>
          <a:off x="2032000" y="1799370"/>
          <a:ext cx="8429094" cy="572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" name="Equation" r:id="rId4" imgW="3378200" imgH="228600" progId="Equation.DSMT4">
                  <p:embed/>
                </p:oleObj>
              </mc:Choice>
              <mc:Fallback>
                <p:oleObj name="Equation" r:id="rId4" imgW="3378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799370"/>
                        <a:ext cx="8429094" cy="572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80587"/>
              </p:ext>
            </p:extLst>
          </p:nvPr>
        </p:nvGraphicFramePr>
        <p:xfrm>
          <a:off x="3048577" y="2572905"/>
          <a:ext cx="6431274" cy="114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" name="Equation" r:id="rId6" imgW="2501900" imgH="444500" progId="Equation.DSMT4">
                  <p:embed/>
                </p:oleObj>
              </mc:Choice>
              <mc:Fallback>
                <p:oleObj name="Equation" r:id="rId6" imgW="25019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577" y="2572905"/>
                        <a:ext cx="6431274" cy="1141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23747"/>
              </p:ext>
            </p:extLst>
          </p:nvPr>
        </p:nvGraphicFramePr>
        <p:xfrm>
          <a:off x="2098388" y="3752850"/>
          <a:ext cx="8671453" cy="1096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" name="Equation" r:id="rId8" imgW="3517900" imgH="444500" progId="Equation.DSMT4">
                  <p:embed/>
                </p:oleObj>
              </mc:Choice>
              <mc:Fallback>
                <p:oleObj name="Equation" r:id="rId8" imgW="35179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388" y="3752850"/>
                        <a:ext cx="8671453" cy="1096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13"/>
          <p:cNvSpPr txBox="1">
            <a:spLocks noChangeArrowheads="1"/>
          </p:cNvSpPr>
          <p:nvPr/>
        </p:nvSpPr>
        <p:spPr bwMode="auto">
          <a:xfrm>
            <a:off x="5828145" y="5095884"/>
            <a:ext cx="4221019" cy="116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由级数的部分和及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收敛性</a:t>
            </a:r>
            <a:endParaRPr lang="en-US" altLang="zh-CN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>
              <a:spcBef>
                <a:spcPct val="50000"/>
              </a:spcBef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质看出一点什么没有 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?</a:t>
            </a:r>
            <a:endParaRPr lang="zh-CN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59111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949532"/>
              </p:ext>
            </p:extLst>
          </p:nvPr>
        </p:nvGraphicFramePr>
        <p:xfrm>
          <a:off x="1516206" y="2276572"/>
          <a:ext cx="5854174" cy="528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7" name="Equation" r:id="rId3" imgW="2577960" imgH="228600" progId="Equation.DSMT4">
                  <p:embed/>
                </p:oleObj>
              </mc:Choice>
              <mc:Fallback>
                <p:oleObj name="Equation" r:id="rId3" imgW="257796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206" y="2276572"/>
                        <a:ext cx="5854174" cy="5282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693153"/>
              </p:ext>
            </p:extLst>
          </p:nvPr>
        </p:nvGraphicFramePr>
        <p:xfrm>
          <a:off x="1898073" y="2886048"/>
          <a:ext cx="63023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8" name="Equation" r:id="rId5" imgW="2768400" imgH="228600" progId="Equation.DSMT4">
                  <p:embed/>
                </p:oleObj>
              </mc:Choice>
              <mc:Fallback>
                <p:oleObj name="Equation" r:id="rId5" imgW="27684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073" y="2886048"/>
                        <a:ext cx="6302375" cy="527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052180"/>
              </p:ext>
            </p:extLst>
          </p:nvPr>
        </p:nvGraphicFramePr>
        <p:xfrm>
          <a:off x="1862354" y="3472139"/>
          <a:ext cx="63738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9" name="Equation" r:id="rId7" imgW="2666880" imgH="215640" progId="Equation.DSMT4">
                  <p:embed/>
                </p:oleObj>
              </mc:Choice>
              <mc:Fallback>
                <p:oleObj name="Equation" r:id="rId7" imgW="2666880" imgH="2156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354" y="3472139"/>
                        <a:ext cx="6373812" cy="504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516206" y="4223292"/>
            <a:ext cx="36889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对此，有如下定理：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1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Rectangle 27"/>
          <p:cNvSpPr>
            <a:spLocks noChangeArrowheads="1"/>
          </p:cNvSpPr>
          <p:nvPr/>
        </p:nvSpPr>
        <p:spPr bwMode="auto">
          <a:xfrm>
            <a:off x="1421657" y="786468"/>
            <a:ext cx="8845244" cy="32766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010894"/>
              </p:ext>
            </p:extLst>
          </p:nvPr>
        </p:nvGraphicFramePr>
        <p:xfrm>
          <a:off x="2123640" y="5581209"/>
          <a:ext cx="8269134" cy="960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5" name="Equation" r:id="rId4" imgW="3606800" imgH="419100" progId="Equation.DSMT4">
                  <p:embed/>
                </p:oleObj>
              </mc:Choice>
              <mc:Fallback>
                <p:oleObj name="Equation" r:id="rId4" imgW="3606800" imgH="419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640" y="5581209"/>
                        <a:ext cx="8269134" cy="9600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363504"/>
              </p:ext>
            </p:extLst>
          </p:nvPr>
        </p:nvGraphicFramePr>
        <p:xfrm>
          <a:off x="2929702" y="4238431"/>
          <a:ext cx="6296892" cy="550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6" name="Equation" r:id="rId6" imgW="2616120" imgH="228600" progId="Equation.DSMT4">
                  <p:embed/>
                </p:oleObj>
              </mc:Choice>
              <mc:Fallback>
                <p:oleObj name="Equation" r:id="rId6" imgW="261612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9702" y="4238431"/>
                        <a:ext cx="6296892" cy="5502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763270"/>
              </p:ext>
            </p:extLst>
          </p:nvPr>
        </p:nvGraphicFramePr>
        <p:xfrm>
          <a:off x="2123640" y="4777369"/>
          <a:ext cx="4297363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7" name="Equation" r:id="rId8" imgW="1854000" imgH="444240" progId="Equation.DSMT4">
                  <p:embed/>
                </p:oleObj>
              </mc:Choice>
              <mc:Fallback>
                <p:oleObj name="Equation" r:id="rId8" imgW="1854000" imgH="4442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640" y="4777369"/>
                        <a:ext cx="4297363" cy="1038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308639"/>
              </p:ext>
            </p:extLst>
          </p:nvPr>
        </p:nvGraphicFramePr>
        <p:xfrm>
          <a:off x="6612995" y="5009709"/>
          <a:ext cx="1714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8" name="Equation" r:id="rId10" imgW="685800" imgH="228600" progId="Equation.DSMT4">
                  <p:embed/>
                </p:oleObj>
              </mc:Choice>
              <mc:Fallback>
                <p:oleObj name="Equation" r:id="rId10" imgW="6858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2995" y="5009709"/>
                        <a:ext cx="1714500" cy="571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835816" y="4210419"/>
            <a:ext cx="12284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9248719" y="4184042"/>
            <a:ext cx="7839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9496847" y="5057989"/>
            <a:ext cx="8959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095882"/>
              </p:ext>
            </p:extLst>
          </p:nvPr>
        </p:nvGraphicFramePr>
        <p:xfrm>
          <a:off x="2856723" y="1097478"/>
          <a:ext cx="5729487" cy="537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9" name="Equation" r:id="rId12" imgW="2438280" imgH="228600" progId="Equation.DSMT4">
                  <p:embed/>
                </p:oleObj>
              </mc:Choice>
              <mc:Fallback>
                <p:oleObj name="Equation" r:id="rId12" imgW="2438280" imgH="228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6723" y="1097478"/>
                        <a:ext cx="5729487" cy="5371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650754"/>
              </p:ext>
            </p:extLst>
          </p:nvPr>
        </p:nvGraphicFramePr>
        <p:xfrm>
          <a:off x="8586210" y="1047430"/>
          <a:ext cx="1130112" cy="509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0" name="Equation" r:id="rId14" imgW="482181" imgH="215713" progId="Equation.DSMT4">
                  <p:embed/>
                </p:oleObj>
              </mc:Choice>
              <mc:Fallback>
                <p:oleObj name="Equation" r:id="rId14" imgW="482181" imgH="215713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6210" y="1047430"/>
                        <a:ext cx="1130112" cy="5096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1511930" y="1028700"/>
            <a:ext cx="12452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定理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328689"/>
              </p:ext>
            </p:extLst>
          </p:nvPr>
        </p:nvGraphicFramePr>
        <p:xfrm>
          <a:off x="1421657" y="1852556"/>
          <a:ext cx="8523153" cy="541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1" name="Equation" r:id="rId16" imgW="3581280" imgH="228600" progId="Equation.DSMT4">
                  <p:embed/>
                </p:oleObj>
              </mc:Choice>
              <mc:Fallback>
                <p:oleObj name="Equation" r:id="rId16" imgW="3581280" imgH="2286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657" y="1852556"/>
                        <a:ext cx="8523153" cy="5416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3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320494"/>
              </p:ext>
            </p:extLst>
          </p:nvPr>
        </p:nvGraphicFramePr>
        <p:xfrm>
          <a:off x="1511930" y="2603342"/>
          <a:ext cx="5998949" cy="547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2" name="Equation" r:id="rId18" imgW="2489040" imgH="228600" progId="Equation.DSMT4">
                  <p:embed/>
                </p:oleObj>
              </mc:Choice>
              <mc:Fallback>
                <p:oleObj name="Equation" r:id="rId18" imgW="2489040" imgH="2286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930" y="2603342"/>
                        <a:ext cx="5998949" cy="5477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3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954240"/>
              </p:ext>
            </p:extLst>
          </p:nvPr>
        </p:nvGraphicFramePr>
        <p:xfrm>
          <a:off x="2450034" y="3317182"/>
          <a:ext cx="2312266" cy="686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3" name="Equation" r:id="rId20" imgW="927000" imgH="279360" progId="Equation.DSMT4">
                  <p:embed/>
                </p:oleObj>
              </mc:Choice>
              <mc:Fallback>
                <p:oleObj name="Equation" r:id="rId20" imgW="927000" imgH="27936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0034" y="3317182"/>
                        <a:ext cx="2312266" cy="6865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233395"/>
              </p:ext>
            </p:extLst>
          </p:nvPr>
        </p:nvGraphicFramePr>
        <p:xfrm>
          <a:off x="5043149" y="3317182"/>
          <a:ext cx="1735891" cy="548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4" name="Equation" r:id="rId22" imgW="723600" imgH="228600" progId="Equation.DSMT4">
                  <p:embed/>
                </p:oleObj>
              </mc:Choice>
              <mc:Fallback>
                <p:oleObj name="Equation" r:id="rId22" imgW="723600" imgH="2286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3149" y="3317182"/>
                        <a:ext cx="1735891" cy="5481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4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4736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9" grpId="0" animBg="1"/>
      <p:bldP spid="8" grpId="0"/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5881</TotalTime>
  <Words>760</Words>
  <Application>Microsoft Office PowerPoint</Application>
  <PresentationFormat>宽屏</PresentationFormat>
  <Paragraphs>200</Paragraphs>
  <Slides>44</Slides>
  <Notes>0</Notes>
  <HiddenSlides>3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44</vt:i4>
      </vt:variant>
    </vt:vector>
  </HeadingPairs>
  <TitlesOfParts>
    <vt:vector size="58" baseType="lpstr">
      <vt:lpstr>黑体</vt:lpstr>
      <vt:lpstr>华文新魏</vt:lpstr>
      <vt:lpstr>楷体_GB2312</vt:lpstr>
      <vt:lpstr>隶书</vt:lpstr>
      <vt:lpstr>宋体</vt:lpstr>
      <vt:lpstr>Arial</vt:lpstr>
      <vt:lpstr>Calibri</vt:lpstr>
      <vt:lpstr>Calibri Light</vt:lpstr>
      <vt:lpstr>Times New Roman</vt:lpstr>
      <vt:lpstr>Office 主题</vt:lpstr>
      <vt:lpstr>Equation</vt:lpstr>
      <vt:lpstr>Document</vt:lpstr>
      <vt:lpstr>MathType 6.0 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计算   </vt:lpstr>
      <vt:lpstr>PowerPoint 演示文稿</vt:lpstr>
      <vt:lpstr>说明     在展开式</vt:lpstr>
      <vt:lpstr>利用</vt:lpstr>
      <vt:lpstr>计算积分</vt:lpstr>
      <vt:lpstr>PowerPoint 演示文稿</vt:lpstr>
      <vt:lpstr>计算积分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Microsoft 帐户</cp:lastModifiedBy>
  <cp:revision>118</cp:revision>
  <dcterms:created xsi:type="dcterms:W3CDTF">2020-04-11T13:41:29Z</dcterms:created>
  <dcterms:modified xsi:type="dcterms:W3CDTF">2022-05-02T10:18:03Z</dcterms:modified>
</cp:coreProperties>
</file>