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e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79.emf"/><Relationship Id="rId3" Type="http://schemas.openxmlformats.org/officeDocument/2006/relationships/image" Target="../media/image75.emf"/><Relationship Id="rId7" Type="http://schemas.openxmlformats.org/officeDocument/2006/relationships/image" Target="../media/image60.wmf"/><Relationship Id="rId12" Type="http://schemas.openxmlformats.org/officeDocument/2006/relationships/image" Target="../media/image78.wmf"/><Relationship Id="rId2" Type="http://schemas.openxmlformats.org/officeDocument/2006/relationships/image" Target="../media/image74.emf"/><Relationship Id="rId16" Type="http://schemas.openxmlformats.org/officeDocument/2006/relationships/image" Target="../media/image82.wmf"/><Relationship Id="rId1" Type="http://schemas.openxmlformats.org/officeDocument/2006/relationships/image" Target="../media/image73.emf"/><Relationship Id="rId6" Type="http://schemas.openxmlformats.org/officeDocument/2006/relationships/image" Target="../media/image59.wmf"/><Relationship Id="rId11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81.emf"/><Relationship Id="rId10" Type="http://schemas.openxmlformats.org/officeDocument/2006/relationships/image" Target="../media/image76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93.emf"/><Relationship Id="rId3" Type="http://schemas.openxmlformats.org/officeDocument/2006/relationships/image" Target="../media/image90.emf"/><Relationship Id="rId7" Type="http://schemas.openxmlformats.org/officeDocument/2006/relationships/image" Target="../media/image60.wmf"/><Relationship Id="rId12" Type="http://schemas.openxmlformats.org/officeDocument/2006/relationships/image" Target="../media/image92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59.wmf"/><Relationship Id="rId11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95.wmf"/><Relationship Id="rId10" Type="http://schemas.openxmlformats.org/officeDocument/2006/relationships/image" Target="../media/image91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9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100.emf"/><Relationship Id="rId7" Type="http://schemas.openxmlformats.org/officeDocument/2006/relationships/image" Target="../media/image58.w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102.emf"/><Relationship Id="rId10" Type="http://schemas.openxmlformats.org/officeDocument/2006/relationships/image" Target="../media/image61.wmf"/><Relationship Id="rId4" Type="http://schemas.openxmlformats.org/officeDocument/2006/relationships/image" Target="../media/image101.emf"/><Relationship Id="rId9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3" Type="http://schemas.openxmlformats.org/officeDocument/2006/relationships/image" Target="../media/image148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59.wmf"/><Relationship Id="rId11" Type="http://schemas.openxmlformats.org/officeDocument/2006/relationships/image" Target="../media/image154.emf"/><Relationship Id="rId5" Type="http://schemas.openxmlformats.org/officeDocument/2006/relationships/image" Target="../media/image149.emf"/><Relationship Id="rId10" Type="http://schemas.openxmlformats.org/officeDocument/2006/relationships/image" Target="../media/image153.emf"/><Relationship Id="rId4" Type="http://schemas.openxmlformats.org/officeDocument/2006/relationships/image" Target="../media/image57.w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10" Type="http://schemas.openxmlformats.org/officeDocument/2006/relationships/image" Target="../media/image185.e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5" Type="http://schemas.openxmlformats.org/officeDocument/2006/relationships/image" Target="../media/image190.wmf"/><Relationship Id="rId4" Type="http://schemas.openxmlformats.org/officeDocument/2006/relationships/image" Target="../media/image18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wmf"/><Relationship Id="rId1" Type="http://schemas.openxmlformats.org/officeDocument/2006/relationships/image" Target="../media/image19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image" Target="../media/image203.emf"/><Relationship Id="rId7" Type="http://schemas.openxmlformats.org/officeDocument/2006/relationships/image" Target="../media/image207.w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w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e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12" Type="http://schemas.openxmlformats.org/officeDocument/2006/relationships/image" Target="../media/image221.emf"/><Relationship Id="rId2" Type="http://schemas.openxmlformats.org/officeDocument/2006/relationships/image" Target="../media/image211.wmf"/><Relationship Id="rId1" Type="http://schemas.openxmlformats.org/officeDocument/2006/relationships/image" Target="../media/image210.emf"/><Relationship Id="rId6" Type="http://schemas.openxmlformats.org/officeDocument/2006/relationships/image" Target="../media/image215.wmf"/><Relationship Id="rId11" Type="http://schemas.openxmlformats.org/officeDocument/2006/relationships/image" Target="../media/image220.emf"/><Relationship Id="rId5" Type="http://schemas.openxmlformats.org/officeDocument/2006/relationships/image" Target="../media/image214.emf"/><Relationship Id="rId10" Type="http://schemas.openxmlformats.org/officeDocument/2006/relationships/image" Target="../media/image219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5294D-2A62-4D03-AE93-02D53A19765E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D4B1-689D-4D89-9851-F8C94F0BC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5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1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4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4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Microsoft_Word_97_-_2003___25.doc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Microsoft_Word_97_-_2003___23.doc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__26.doc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emf"/><Relationship Id="rId5" Type="http://schemas.openxmlformats.org/officeDocument/2006/relationships/image" Target="../media/image46.emf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Microsoft_Word_97_-_2003___24.doc"/><Relationship Id="rId19" Type="http://schemas.openxmlformats.org/officeDocument/2006/relationships/image" Target="../media/image51.emf"/><Relationship Id="rId4" Type="http://schemas.openxmlformats.org/officeDocument/2006/relationships/oleObject" Target="../embeddings/Microsoft_Word_97_-_2003___22.doc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12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24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7.bin"/><Relationship Id="rId39" Type="http://schemas.openxmlformats.org/officeDocument/2006/relationships/oleObject" Target="../embeddings/Microsoft_Word_97_-_2003___28.doc"/><Relationship Id="rId21" Type="http://schemas.openxmlformats.org/officeDocument/2006/relationships/image" Target="../media/image62.wmf"/><Relationship Id="rId34" Type="http://schemas.openxmlformats.org/officeDocument/2006/relationships/image" Target="../media/image64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0.wmf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4.bin"/><Relationship Id="rId38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73.bin"/><Relationship Id="rId37" Type="http://schemas.openxmlformats.org/officeDocument/2006/relationships/image" Target="../media/image65.emf"/><Relationship Id="rId40" Type="http://schemas.openxmlformats.org/officeDocument/2006/relationships/image" Target="../media/image66.e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Microsoft_Word_97_-_2003___27.doc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1.wmf"/><Relationship Id="rId31" Type="http://schemas.openxmlformats.org/officeDocument/2006/relationships/oleObject" Target="../embeddings/oleObject7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8.bin"/><Relationship Id="rId30" Type="http://schemas.openxmlformats.org/officeDocument/2006/relationships/oleObject" Target="../embeddings/oleObject71.bin"/><Relationship Id="rId35" Type="http://schemas.openxmlformats.org/officeDocument/2006/relationships/oleObject" Target="../embeddings/oleObject75.bin"/><Relationship Id="rId8" Type="http://schemas.openxmlformats.org/officeDocument/2006/relationships/oleObject" Target="../embeddings/oleObject57.bin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0.wmf"/><Relationship Id="rId18" Type="http://schemas.openxmlformats.org/officeDocument/2006/relationships/oleObject" Target="../embeddings/Microsoft_Word_97_-_2003___33.doc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Microsoft_Word_97_-_2003___30.doc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9.emf"/><Relationship Id="rId5" Type="http://schemas.openxmlformats.org/officeDocument/2006/relationships/image" Target="../media/image67.emf"/><Relationship Id="rId15" Type="http://schemas.openxmlformats.org/officeDocument/2006/relationships/oleObject" Target="../embeddings/Microsoft_Word_97_-_2003___32.doc"/><Relationship Id="rId10" Type="http://schemas.openxmlformats.org/officeDocument/2006/relationships/oleObject" Target="../embeddings/Microsoft_Word_97_-_2003___31.doc"/><Relationship Id="rId19" Type="http://schemas.openxmlformats.org/officeDocument/2006/relationships/image" Target="../media/image72.emf"/><Relationship Id="rId4" Type="http://schemas.openxmlformats.org/officeDocument/2006/relationships/oleObject" Target="../embeddings/Microsoft_Word_97_-_2003___29.doc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9" Type="http://schemas.openxmlformats.org/officeDocument/2006/relationships/oleObject" Target="../embeddings/oleObject103.bin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98.bin"/><Relationship Id="rId42" Type="http://schemas.openxmlformats.org/officeDocument/2006/relationships/oleObject" Target="../embeddings/oleObject105.bin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79.emf"/><Relationship Id="rId41" Type="http://schemas.openxmlformats.org/officeDocument/2006/relationships/image" Target="../media/image8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oleObject" Target="../embeddings/oleObject101.bin"/><Relationship Id="rId40" Type="http://schemas.openxmlformats.org/officeDocument/2006/relationships/oleObject" Target="../embeddings/oleObject104.bin"/><Relationship Id="rId5" Type="http://schemas.openxmlformats.org/officeDocument/2006/relationships/image" Target="../media/image73.emf"/><Relationship Id="rId15" Type="http://schemas.openxmlformats.org/officeDocument/2006/relationships/image" Target="../media/image59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100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61.wmf"/><Relationship Id="rId31" Type="http://schemas.openxmlformats.org/officeDocument/2006/relationships/image" Target="../media/image80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96.bin"/><Relationship Id="rId35" Type="http://schemas.openxmlformats.org/officeDocument/2006/relationships/oleObject" Target="../embeddings/oleObject99.bin"/><Relationship Id="rId43" Type="http://schemas.openxmlformats.org/officeDocument/2006/relationships/oleObject" Target="../embeddings/oleObject106.bin"/><Relationship Id="rId8" Type="http://schemas.openxmlformats.org/officeDocument/2006/relationships/oleObject" Target="../embeddings/oleObject85.bin"/><Relationship Id="rId3" Type="http://schemas.openxmlformats.org/officeDocument/2006/relationships/image" Target="../media/image12.png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60.wmf"/><Relationship Id="rId25" Type="http://schemas.openxmlformats.org/officeDocument/2006/relationships/image" Target="../media/image77.wmf"/><Relationship Id="rId33" Type="http://schemas.openxmlformats.org/officeDocument/2006/relationships/image" Target="../media/image81.emf"/><Relationship Id="rId38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0.bin"/><Relationship Id="rId5" Type="http://schemas.openxmlformats.org/officeDocument/2006/relationships/image" Target="../media/image83.emf"/><Relationship Id="rId15" Type="http://schemas.openxmlformats.org/officeDocument/2006/relationships/image" Target="../media/image87.emf"/><Relationship Id="rId10" Type="http://schemas.openxmlformats.org/officeDocument/2006/relationships/image" Target="../media/image85.emf"/><Relationship Id="rId4" Type="http://schemas.openxmlformats.org/officeDocument/2006/relationships/oleObject" Target="../embeddings/Microsoft_Word_97_-_2003___34.doc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Microsoft_Word_97_-_2003___36.doc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119.bin"/><Relationship Id="rId26" Type="http://schemas.openxmlformats.org/officeDocument/2006/relationships/image" Target="../media/image77.wmf"/><Relationship Id="rId39" Type="http://schemas.openxmlformats.org/officeDocument/2006/relationships/oleObject" Target="../embeddings/oleObject133.bin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128.bin"/><Relationship Id="rId42" Type="http://schemas.openxmlformats.org/officeDocument/2006/relationships/oleObject" Target="../embeddings/oleObject135.bin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5.bin"/><Relationship Id="rId41" Type="http://schemas.openxmlformats.org/officeDocument/2006/relationships/oleObject" Target="../embeddings/oleObject13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95.wmf"/><Relationship Id="rId5" Type="http://schemas.openxmlformats.org/officeDocument/2006/relationships/image" Target="../media/image12.png"/><Relationship Id="rId15" Type="http://schemas.openxmlformats.org/officeDocument/2006/relationships/image" Target="../media/image59.wmf"/><Relationship Id="rId23" Type="http://schemas.openxmlformats.org/officeDocument/2006/relationships/image" Target="../media/image91.wmf"/><Relationship Id="rId28" Type="http://schemas.openxmlformats.org/officeDocument/2006/relationships/image" Target="../media/image92.emf"/><Relationship Id="rId36" Type="http://schemas.openxmlformats.org/officeDocument/2006/relationships/oleObject" Target="../embeddings/oleObject130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61.wmf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88.emf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129.bin"/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2.bin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60.wmf"/><Relationship Id="rId25" Type="http://schemas.openxmlformats.org/officeDocument/2006/relationships/oleObject" Target="../embeddings/oleObject123.bin"/><Relationship Id="rId33" Type="http://schemas.openxmlformats.org/officeDocument/2006/relationships/oleObject" Target="../embeddings/oleObject127.bin"/><Relationship Id="rId38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__37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59.wmf"/><Relationship Id="rId7" Type="http://schemas.openxmlformats.org/officeDocument/2006/relationships/oleObject" Target="../embeddings/Microsoft_Word_97_-_2003___39.doc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00.emf"/><Relationship Id="rId24" Type="http://schemas.openxmlformats.org/officeDocument/2006/relationships/oleObject" Target="../embeddings/oleObject147.bin"/><Relationship Id="rId5" Type="http://schemas.openxmlformats.org/officeDocument/2006/relationships/image" Target="../media/image98.emf"/><Relationship Id="rId15" Type="http://schemas.openxmlformats.org/officeDocument/2006/relationships/image" Target="../media/image102.e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58.wmf"/><Relationship Id="rId4" Type="http://schemas.openxmlformats.org/officeDocument/2006/relationships/oleObject" Target="../embeddings/Microsoft_Word_97_-_2003___38.doc"/><Relationship Id="rId9" Type="http://schemas.openxmlformats.org/officeDocument/2006/relationships/image" Target="../media/image12.png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1.doc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07.e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08.e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05.emf"/><Relationship Id="rId17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Microsoft_Word_97_-_2003___45.doc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emf"/><Relationship Id="rId11" Type="http://schemas.openxmlformats.org/officeDocument/2006/relationships/oleObject" Target="../embeddings/Microsoft_Word_97_-_2003___42.doc"/><Relationship Id="rId5" Type="http://schemas.openxmlformats.org/officeDocument/2006/relationships/oleObject" Target="../embeddings/Microsoft_Word_97_-_2003___40.doc"/><Relationship Id="rId15" Type="http://schemas.openxmlformats.org/officeDocument/2006/relationships/image" Target="../media/image106.emf"/><Relationship Id="rId10" Type="http://schemas.openxmlformats.org/officeDocument/2006/relationships/oleObject" Target="../embeddings/oleObject151.bin"/><Relationship Id="rId19" Type="http://schemas.openxmlformats.org/officeDocument/2006/relationships/oleObject" Target="../embeddings/oleObject154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04.emf"/><Relationship Id="rId14" Type="http://schemas.openxmlformats.org/officeDocument/2006/relationships/oleObject" Target="../embeddings/Microsoft_Word_97_-_2003___43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11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2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17.emf"/><Relationship Id="rId4" Type="http://schemas.openxmlformats.org/officeDocument/2006/relationships/oleObject" Target="../embeddings/Microsoft_Word_97_-_2003___46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19.emf"/><Relationship Id="rId4" Type="http://schemas.openxmlformats.org/officeDocument/2006/relationships/oleObject" Target="../embeddings/Microsoft_Word_97_-_2003___47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Microsoft_Word_97_-_2003___52.doc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Microsoft_Word_97_-_2003___50.doc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23.emf"/><Relationship Id="rId5" Type="http://schemas.openxmlformats.org/officeDocument/2006/relationships/image" Target="../media/image121.emf"/><Relationship Id="rId10" Type="http://schemas.openxmlformats.org/officeDocument/2006/relationships/oleObject" Target="../embeddings/Microsoft_Word_97_-_2003___51.doc"/><Relationship Id="rId4" Type="http://schemas.openxmlformats.org/officeDocument/2006/relationships/oleObject" Target="../embeddings/Microsoft_Word_97_-_2003___49.doc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2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Microsoft_Word_97_-_2003___56.doc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Microsoft_Word_97_-_2003___54.doc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57.doc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27.emf"/><Relationship Id="rId5" Type="http://schemas.openxmlformats.org/officeDocument/2006/relationships/image" Target="../media/image125.emf"/><Relationship Id="rId15" Type="http://schemas.openxmlformats.org/officeDocument/2006/relationships/oleObject" Target="../embeddings/oleObject175.bin"/><Relationship Id="rId10" Type="http://schemas.openxmlformats.org/officeDocument/2006/relationships/oleObject" Target="../embeddings/Microsoft_Word_97_-_2003___55.doc"/><Relationship Id="rId4" Type="http://schemas.openxmlformats.org/officeDocument/2006/relationships/oleObject" Target="../embeddings/Microsoft_Word_97_-_2003___53.doc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2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Microsoft_Word_97_-_2003___61.doc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Microsoft_Word_97_-_2003___59.doc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32.emf"/><Relationship Id="rId5" Type="http://schemas.openxmlformats.org/officeDocument/2006/relationships/image" Target="../media/image130.emf"/><Relationship Id="rId10" Type="http://schemas.openxmlformats.org/officeDocument/2006/relationships/oleObject" Target="../embeddings/Microsoft_Word_97_-_2003___60.doc"/><Relationship Id="rId4" Type="http://schemas.openxmlformats.org/officeDocument/2006/relationships/oleObject" Target="../embeddings/Microsoft_Word_97_-_2003___58.doc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3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Microsoft_Word_97_-_2003___65.doc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Microsoft_Word_97_-_2003___63.doc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66.doc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36.emf"/><Relationship Id="rId5" Type="http://schemas.openxmlformats.org/officeDocument/2006/relationships/image" Target="../media/image134.emf"/><Relationship Id="rId15" Type="http://schemas.openxmlformats.org/officeDocument/2006/relationships/oleObject" Target="../embeddings/oleObject184.bin"/><Relationship Id="rId10" Type="http://schemas.openxmlformats.org/officeDocument/2006/relationships/oleObject" Target="../embeddings/Microsoft_Word_97_-_2003___64.doc"/><Relationship Id="rId4" Type="http://schemas.openxmlformats.org/officeDocument/2006/relationships/oleObject" Target="../embeddings/Microsoft_Word_97_-_2003___62.doc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3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oleObject" Target="../embeddings/oleObject189.bin"/><Relationship Id="rId18" Type="http://schemas.openxmlformats.org/officeDocument/2006/relationships/oleObject" Target="../embeddings/oleObject191.bin"/><Relationship Id="rId3" Type="http://schemas.openxmlformats.org/officeDocument/2006/relationships/oleObject" Target="../embeddings/oleObject185.bin"/><Relationship Id="rId7" Type="http://schemas.openxmlformats.org/officeDocument/2006/relationships/image" Target="../media/image140.emf"/><Relationship Id="rId12" Type="http://schemas.openxmlformats.org/officeDocument/2006/relationships/image" Target="../media/image142.wmf"/><Relationship Id="rId17" Type="http://schemas.openxmlformats.org/officeDocument/2006/relationships/image" Target="../media/image144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Microsoft_Word_97_-_2003___69.doc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67.doc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41.emf"/><Relationship Id="rId19" Type="http://schemas.openxmlformats.org/officeDocument/2006/relationships/oleObject" Target="../embeddings/Microsoft_Word_97_-_2003___70.doc"/><Relationship Id="rId4" Type="http://schemas.openxmlformats.org/officeDocument/2006/relationships/image" Target="../media/image139.wmf"/><Relationship Id="rId9" Type="http://schemas.openxmlformats.org/officeDocument/2006/relationships/oleObject" Target="../embeddings/Microsoft_Word_97_-_2003___68.doc"/><Relationship Id="rId14" Type="http://schemas.openxmlformats.org/officeDocument/2006/relationships/image" Target="../media/image143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emf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157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.w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57.wmf"/><Relationship Id="rId24" Type="http://schemas.openxmlformats.org/officeDocument/2006/relationships/image" Target="../media/image153.emf"/><Relationship Id="rId32" Type="http://schemas.openxmlformats.org/officeDocument/2006/relationships/oleObject" Target="../embeddings/oleObject207.bin"/><Relationship Id="rId5" Type="http://schemas.openxmlformats.org/officeDocument/2006/relationships/image" Target="../media/image146.emf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155.emf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48.emf"/><Relationship Id="rId14" Type="http://schemas.openxmlformats.org/officeDocument/2006/relationships/oleObject" Target="../embeddings/oleObject197.bin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156.emf"/><Relationship Id="rId8" Type="http://schemas.openxmlformats.org/officeDocument/2006/relationships/oleObject" Target="../embeddings/oleObject1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63.e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Microsoft_Word_97_-_2003___72.doc"/><Relationship Id="rId12" Type="http://schemas.openxmlformats.org/officeDocument/2006/relationships/image" Target="../media/image161.wmf"/><Relationship Id="rId1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4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0.bin"/><Relationship Id="rId11" Type="http://schemas.openxmlformats.org/officeDocument/2006/relationships/oleObject" Target="../embeddings/oleObject212.bin"/><Relationship Id="rId5" Type="http://schemas.openxmlformats.org/officeDocument/2006/relationships/image" Target="../media/image158.emf"/><Relationship Id="rId15" Type="http://schemas.openxmlformats.org/officeDocument/2006/relationships/image" Target="../media/image162.emf"/><Relationship Id="rId10" Type="http://schemas.openxmlformats.org/officeDocument/2006/relationships/image" Target="../media/image160.emf"/><Relationship Id="rId4" Type="http://schemas.openxmlformats.org/officeDocument/2006/relationships/oleObject" Target="../embeddings/Microsoft_Word_97_-_2003___71.doc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Microsoft_Word_97_-_2003___73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Microsoft_Word_97_-_2003___6.doc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Microsoft_Word_97_-_2003___4.doc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__7.doc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Microsoft_Word_97_-_2003___5.doc"/><Relationship Id="rId19" Type="http://schemas.openxmlformats.org/officeDocument/2006/relationships/image" Target="../media/image10.emf"/><Relationship Id="rId4" Type="http://schemas.openxmlformats.org/officeDocument/2006/relationships/oleObject" Target="../embeddings/Microsoft_Word_97_-_2003___3.doc"/><Relationship Id="rId9" Type="http://schemas.openxmlformats.org/officeDocument/2006/relationships/oleObject" Target="../embeddings/oleObject7.bin"/><Relationship Id="rId14" Type="http://schemas.openxmlformats.org/officeDocument/2006/relationships/image" Target="../media/image8.e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" Type="http://schemas.openxmlformats.org/officeDocument/2006/relationships/image" Target="../media/image12.png"/><Relationship Id="rId21" Type="http://schemas.openxmlformats.org/officeDocument/2006/relationships/image" Target="../media/image172.e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167.emf"/><Relationship Id="rId24" Type="http://schemas.openxmlformats.org/officeDocument/2006/relationships/oleObject" Target="../embeddings/oleObject225.bin"/><Relationship Id="rId5" Type="http://schemas.openxmlformats.org/officeDocument/2006/relationships/image" Target="../media/image164.emf"/><Relationship Id="rId15" Type="http://schemas.openxmlformats.org/officeDocument/2006/relationships/image" Target="../media/image169.emf"/><Relationship Id="rId23" Type="http://schemas.openxmlformats.org/officeDocument/2006/relationships/image" Target="../media/image173.emf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171.e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17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32.bin"/><Relationship Id="rId18" Type="http://schemas.openxmlformats.org/officeDocument/2006/relationships/oleObject" Target="../embeddings/oleObject234.bin"/><Relationship Id="rId26" Type="http://schemas.openxmlformats.org/officeDocument/2006/relationships/image" Target="../media/image185.emf"/><Relationship Id="rId3" Type="http://schemas.openxmlformats.org/officeDocument/2006/relationships/oleObject" Target="../embeddings/oleObject227.bin"/><Relationship Id="rId21" Type="http://schemas.openxmlformats.org/officeDocument/2006/relationships/image" Target="../media/image183.wmf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80.emf"/><Relationship Id="rId17" Type="http://schemas.openxmlformats.org/officeDocument/2006/relationships/image" Target="../media/image182.wmf"/><Relationship Id="rId25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31.bin"/><Relationship Id="rId24" Type="http://schemas.openxmlformats.org/officeDocument/2006/relationships/oleObject" Target="../embeddings/oleObject238.bin"/><Relationship Id="rId5" Type="http://schemas.openxmlformats.org/officeDocument/2006/relationships/oleObject" Target="../embeddings/oleObject228.bin"/><Relationship Id="rId15" Type="http://schemas.openxmlformats.org/officeDocument/2006/relationships/image" Target="../media/image181.emf"/><Relationship Id="rId23" Type="http://schemas.openxmlformats.org/officeDocument/2006/relationships/image" Target="../media/image184.e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30.bin"/><Relationship Id="rId14" Type="http://schemas.openxmlformats.org/officeDocument/2006/relationships/oleObject" Target="../embeddings/Microsoft_Word_97_-_2003___75.doc"/><Relationship Id="rId22" Type="http://schemas.openxmlformats.org/officeDocument/2006/relationships/oleObject" Target="../embeddings/oleObject2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Microsoft_Word_97_-_2003___80.doc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Microsoft_Word_97_-_2003___78.doc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188.emf"/><Relationship Id="rId5" Type="http://schemas.openxmlformats.org/officeDocument/2006/relationships/image" Target="../media/image186.emf"/><Relationship Id="rId15" Type="http://schemas.openxmlformats.org/officeDocument/2006/relationships/oleObject" Target="../embeddings/oleObject243.bin"/><Relationship Id="rId10" Type="http://schemas.openxmlformats.org/officeDocument/2006/relationships/oleObject" Target="../embeddings/Microsoft_Word_97_-_2003___79.doc"/><Relationship Id="rId4" Type="http://schemas.openxmlformats.org/officeDocument/2006/relationships/oleObject" Target="../embeddings/Microsoft_Word_97_-_2003___77.doc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18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Microsoft_Word_97_-_2003___84.doc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Microsoft_Word_97_-_2003___82.doc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19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__85.doc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193.emf"/><Relationship Id="rId5" Type="http://schemas.openxmlformats.org/officeDocument/2006/relationships/image" Target="../media/image191.emf"/><Relationship Id="rId15" Type="http://schemas.openxmlformats.org/officeDocument/2006/relationships/oleObject" Target="../embeddings/oleObject248.bin"/><Relationship Id="rId10" Type="http://schemas.openxmlformats.org/officeDocument/2006/relationships/oleObject" Target="../embeddings/Microsoft_Word_97_-_2003___83.doc"/><Relationship Id="rId4" Type="http://schemas.openxmlformats.org/officeDocument/2006/relationships/oleObject" Target="../embeddings/Microsoft_Word_97_-_2003___81.doc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19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oleObject" Target="../embeddings/oleObject249.bin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0.bin"/><Relationship Id="rId5" Type="http://schemas.openxmlformats.org/officeDocument/2006/relationships/image" Target="../media/image196.emf"/><Relationship Id="rId10" Type="http://schemas.openxmlformats.org/officeDocument/2006/relationships/image" Target="../media/image198.emf"/><Relationship Id="rId4" Type="http://schemas.openxmlformats.org/officeDocument/2006/relationships/oleObject" Target="../embeddings/Microsoft_Word_97_-_2003___86.doc"/><Relationship Id="rId9" Type="http://schemas.openxmlformats.org/officeDocument/2006/relationships/oleObject" Target="../embeddings/Microsoft_Word_97_-_2003___87.doc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Microsoft_Word_97_-_2003___8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53.bin"/><Relationship Id="rId5" Type="http://schemas.openxmlformats.org/officeDocument/2006/relationships/image" Target="../media/image199.emf"/><Relationship Id="rId4" Type="http://schemas.openxmlformats.org/officeDocument/2006/relationships/oleObject" Target="../embeddings/Microsoft_Word_97_-_2003___88.doc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Microsoft_Word_97_-_2003___93.doc"/><Relationship Id="rId18" Type="http://schemas.openxmlformats.org/officeDocument/2006/relationships/oleObject" Target="../embeddings/oleObject259.bin"/><Relationship Id="rId26" Type="http://schemas.openxmlformats.org/officeDocument/2006/relationships/oleObject" Target="../embeddings/Microsoft_Word_97_-_2003___96.doc"/><Relationship Id="rId3" Type="http://schemas.openxmlformats.org/officeDocument/2006/relationships/oleObject" Target="../embeddings/oleObject254.bin"/><Relationship Id="rId21" Type="http://schemas.openxmlformats.org/officeDocument/2006/relationships/image" Target="../media/image207.wmf"/><Relationship Id="rId7" Type="http://schemas.openxmlformats.org/officeDocument/2006/relationships/oleObject" Target="../embeddings/Microsoft_Word_97_-_2003___91.doc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05.emf"/><Relationship Id="rId25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__94.doc"/><Relationship Id="rId20" Type="http://schemas.openxmlformats.org/officeDocument/2006/relationships/oleObject" Target="../embeddings/oleObject260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03.emf"/><Relationship Id="rId24" Type="http://schemas.openxmlformats.org/officeDocument/2006/relationships/image" Target="../media/image208.emf"/><Relationship Id="rId5" Type="http://schemas.openxmlformats.org/officeDocument/2006/relationships/image" Target="../media/image201.emf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Microsoft_Word_97_-_2003___95.doc"/><Relationship Id="rId10" Type="http://schemas.openxmlformats.org/officeDocument/2006/relationships/oleObject" Target="../embeddings/Microsoft_Word_97_-_2003___92.doc"/><Relationship Id="rId19" Type="http://schemas.openxmlformats.org/officeDocument/2006/relationships/image" Target="../media/image206.wmf"/><Relationship Id="rId4" Type="http://schemas.openxmlformats.org/officeDocument/2006/relationships/oleObject" Target="../embeddings/Microsoft_Word_97_-_2003___90.doc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04.emf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209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e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image" Target="../media/image12.png"/><Relationship Id="rId21" Type="http://schemas.openxmlformats.org/officeDocument/2006/relationships/image" Target="../media/image218.emf"/><Relationship Id="rId34" Type="http://schemas.openxmlformats.org/officeDocument/2006/relationships/oleObject" Target="../embeddings/oleObject280.bin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16.wmf"/><Relationship Id="rId25" Type="http://schemas.openxmlformats.org/officeDocument/2006/relationships/image" Target="../media/image220.emf"/><Relationship Id="rId33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21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13.e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8.bin"/><Relationship Id="rId5" Type="http://schemas.openxmlformats.org/officeDocument/2006/relationships/image" Target="../media/image210.emf"/><Relationship Id="rId15" Type="http://schemas.openxmlformats.org/officeDocument/2006/relationships/image" Target="../media/image215.wmf"/><Relationship Id="rId23" Type="http://schemas.openxmlformats.org/officeDocument/2006/relationships/image" Target="../media/image219.emf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17.wmf"/><Relationship Id="rId31" Type="http://schemas.openxmlformats.org/officeDocument/2006/relationships/image" Target="../media/image222.e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oleObject" Target="../embeddings/oleObject275.bin"/><Relationship Id="rId30" Type="http://schemas.openxmlformats.org/officeDocument/2006/relationships/oleObject" Target="../embeddings/oleObject277.bin"/><Relationship Id="rId8" Type="http://schemas.openxmlformats.org/officeDocument/2006/relationships/oleObject" Target="../embeddings/oleObject26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Microsoft_Word_97_-_2003___11.doc"/><Relationship Id="rId18" Type="http://schemas.openxmlformats.org/officeDocument/2006/relationships/oleObject" Target="../embeddings/Microsoft_Word_97_-_2003___12.doc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9.doc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Microsoft_Word_97_-_2003___10.doc"/><Relationship Id="rId19" Type="http://schemas.openxmlformats.org/officeDocument/2006/relationships/image" Target="../media/image18.emf"/><Relationship Id="rId4" Type="http://schemas.openxmlformats.org/officeDocument/2006/relationships/oleObject" Target="../embeddings/Microsoft_Word_97_-_2003___8.doc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3.doc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6.e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.doc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11" Type="http://schemas.openxmlformats.org/officeDocument/2006/relationships/oleObject" Target="../embeddings/Microsoft_Word_97_-_2003___16.doc"/><Relationship Id="rId5" Type="http://schemas.openxmlformats.org/officeDocument/2006/relationships/image" Target="../media/image33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Microsoft_Word_97_-_2003___14.doc"/><Relationship Id="rId9" Type="http://schemas.openxmlformats.org/officeDocument/2006/relationships/image" Target="../media/image34.emf"/><Relationship Id="rId14" Type="http://schemas.openxmlformats.org/officeDocument/2006/relationships/oleObject" Target="../embeddings/Microsoft_Word_97_-_2003___17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19.doc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9.emf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oleObject" Target="../embeddings/Microsoft_Word_97_-_2003___20.doc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798456" y="2484582"/>
            <a:ext cx="4560453" cy="70918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defRPr/>
            </a:pPr>
            <a:r>
              <a:rPr lang="en-US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  Fourier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0881"/>
              </p:ext>
            </p:extLst>
          </p:nvPr>
        </p:nvGraphicFramePr>
        <p:xfrm>
          <a:off x="1687513" y="1065213"/>
          <a:ext cx="847407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Document" r:id="rId4" imgW="4194313" imgH="1207843" progId="Word.Document.8">
                  <p:embed/>
                </p:oleObj>
              </mc:Choice>
              <mc:Fallback>
                <p:oleObj name="Document" r:id="rId4" imgW="4194313" imgH="1207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065213"/>
                        <a:ext cx="8474075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11120"/>
              </p:ext>
            </p:extLst>
          </p:nvPr>
        </p:nvGraphicFramePr>
        <p:xfrm>
          <a:off x="1752600" y="3298825"/>
          <a:ext cx="100504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Document" r:id="rId7" imgW="4874044" imgH="576741" progId="Word.Document.8">
                  <p:embed/>
                </p:oleObj>
              </mc:Choice>
              <mc:Fallback>
                <p:oleObj name="Document" r:id="rId7" imgW="4874044" imgH="576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98825"/>
                        <a:ext cx="100504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08998"/>
              </p:ext>
            </p:extLst>
          </p:nvPr>
        </p:nvGraphicFramePr>
        <p:xfrm>
          <a:off x="1905000" y="4194175"/>
          <a:ext cx="9613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Document" r:id="rId10" imgW="4710951" imgH="316451" progId="Word.Document.8">
                  <p:embed/>
                </p:oleObj>
              </mc:Choice>
              <mc:Fallback>
                <p:oleObj name="Document" r:id="rId10" imgW="4710951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4175"/>
                        <a:ext cx="9613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48614"/>
              </p:ext>
            </p:extLst>
          </p:nvPr>
        </p:nvGraphicFramePr>
        <p:xfrm>
          <a:off x="1519959" y="4591050"/>
          <a:ext cx="851217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Document" r:id="rId13" imgW="4463613" imgH="1117480" progId="Word.Document.8">
                  <p:embed/>
                </p:oleObj>
              </mc:Choice>
              <mc:Fallback>
                <p:oleObj name="Document" r:id="rId13" imgW="4463613" imgH="111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959" y="4591050"/>
                        <a:ext cx="851217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38637"/>
              </p:ext>
            </p:extLst>
          </p:nvPr>
        </p:nvGraphicFramePr>
        <p:xfrm>
          <a:off x="7851775" y="1103313"/>
          <a:ext cx="3168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Document" r:id="rId16" imgW="1506352" imgH="198007" progId="Word.Document.8">
                  <p:embed/>
                </p:oleObj>
              </mc:Choice>
              <mc:Fallback>
                <p:oleObj name="Document" r:id="rId16" imgW="1506352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1103313"/>
                        <a:ext cx="31686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6" name="Object 8"/>
          <p:cNvGraphicFramePr>
            <a:graphicFrameLocks noChangeAspect="1"/>
          </p:cNvGraphicFramePr>
          <p:nvPr/>
        </p:nvGraphicFramePr>
        <p:xfrm>
          <a:off x="1905000" y="500064"/>
          <a:ext cx="11125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文档" r:id="rId18" imgW="5486095" imgH="231648" progId="Word.Document.8">
                  <p:embed/>
                </p:oleObj>
              </mc:Choice>
              <mc:Fallback>
                <p:oleObj name="文档" r:id="rId18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064"/>
                        <a:ext cx="11125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1337659" y="2287498"/>
            <a:ext cx="9004663" cy="309807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24485" y="2568199"/>
            <a:ext cx="8862201" cy="523220"/>
            <a:chOff x="1453897" y="3075706"/>
            <a:chExt cx="8862201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485370"/>
                </p:ext>
              </p:extLst>
            </p:nvPr>
          </p:nvGraphicFramePr>
          <p:xfrm>
            <a:off x="4720849" y="3142012"/>
            <a:ext cx="848554" cy="456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4" name="Equation" r:id="rId4" imgW="368140" imgH="203112" progId="Equation.DSMT4">
                    <p:embed/>
                  </p:oleObj>
                </mc:Choice>
                <mc:Fallback>
                  <p:oleObj name="Equation" r:id="rId4" imgW="368140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849" y="3142012"/>
                          <a:ext cx="848554" cy="4569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453897" y="3075706"/>
              <a:ext cx="8862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运用狄氏条件判断    </a:t>
              </a:r>
              <a:r>
                <a:rPr lang="zh-CN" altLang="zh-CN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能否</a:t>
              </a:r>
              <a:r>
                <a:rPr lang="zh-CN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展开为傅里叶级数</a:t>
              </a:r>
              <a:r>
                <a:rPr lang="zh-CN" altLang="zh-CN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；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24485" y="4214591"/>
            <a:ext cx="7140226" cy="523220"/>
            <a:chOff x="1298380" y="2605204"/>
            <a:chExt cx="7140226" cy="5232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578500"/>
                </p:ext>
              </p:extLst>
            </p:nvPr>
          </p:nvGraphicFramePr>
          <p:xfrm>
            <a:off x="7495623" y="2643414"/>
            <a:ext cx="829771" cy="44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6" imgW="380835" imgH="203112" progId="Equation.DSMT4">
                    <p:embed/>
                  </p:oleObj>
                </mc:Choice>
                <mc:Fallback>
                  <p:oleObj name="Equation" r:id="rId6" imgW="380835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5623" y="2643414"/>
                          <a:ext cx="829771" cy="446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298380" y="2605204"/>
              <a:ext cx="71402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写出傅里叶级数并注明在何处收敛于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95190" y="1214552"/>
            <a:ext cx="8047698" cy="954107"/>
            <a:chOff x="1238449" y="-619299"/>
            <a:chExt cx="9036054" cy="954107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05853"/>
                </p:ext>
              </p:extLst>
            </p:nvPr>
          </p:nvGraphicFramePr>
          <p:xfrm>
            <a:off x="1744376" y="-396063"/>
            <a:ext cx="898621" cy="490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8" imgW="368140" imgH="203112" progId="Equation.DSMT4">
                    <p:embed/>
                  </p:oleObj>
                </mc:Choice>
                <mc:Fallback>
                  <p:oleObj name="Equation" r:id="rId8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376" y="-396063"/>
                          <a:ext cx="898621" cy="4901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362289"/>
                </p:ext>
              </p:extLst>
            </p:nvPr>
          </p:nvGraphicFramePr>
          <p:xfrm>
            <a:off x="3148923" y="-442940"/>
            <a:ext cx="1219927" cy="510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9" imgW="494870" imgH="203024" progId="Equation.DSMT4">
                    <p:embed/>
                  </p:oleObj>
                </mc:Choice>
                <mc:Fallback>
                  <p:oleObj name="Equation" r:id="rId9" imgW="494870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923" y="-442940"/>
                          <a:ext cx="1219927" cy="510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238449" y="-619299"/>
              <a:ext cx="9036054" cy="954107"/>
            </a:xfrm>
            <a:prstGeom prst="rect">
              <a:avLst/>
            </a:prstGeom>
            <a:noFill/>
            <a:ln w="60325" cmpd="tri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把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      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上展开为傅里叶级数的步骤为：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724485" y="3391395"/>
            <a:ext cx="7140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求出傅里叶系数；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2330450"/>
            <a:ext cx="7213600" cy="2089150"/>
            <a:chOff x="672" y="1468"/>
            <a:chExt cx="4544" cy="1316"/>
          </a:xfrm>
        </p:grpSpPr>
        <p:sp>
          <p:nvSpPr>
            <p:cNvPr id="18464" name="Line 3"/>
            <p:cNvSpPr>
              <a:spLocks noChangeShapeType="1"/>
            </p:cNvSpPr>
            <p:nvPr/>
          </p:nvSpPr>
          <p:spPr bwMode="auto">
            <a:xfrm>
              <a:off x="672" y="2227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4"/>
            <p:cNvSpPr>
              <a:spLocks noChangeShapeType="1"/>
            </p:cNvSpPr>
            <p:nvPr/>
          </p:nvSpPr>
          <p:spPr bwMode="auto">
            <a:xfrm flipV="1">
              <a:off x="2055" y="1531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5"/>
            <p:cNvSpPr>
              <a:spLocks noChangeShapeType="1"/>
            </p:cNvSpPr>
            <p:nvPr/>
          </p:nvSpPr>
          <p:spPr bwMode="auto">
            <a:xfrm flipV="1">
              <a:off x="1709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6"/>
            <p:cNvSpPr>
              <a:spLocks noChangeShapeType="1"/>
            </p:cNvSpPr>
            <p:nvPr/>
          </p:nvSpPr>
          <p:spPr bwMode="auto">
            <a:xfrm flipV="1">
              <a:off x="1018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7"/>
            <p:cNvSpPr>
              <a:spLocks/>
            </p:cNvSpPr>
            <p:nvPr/>
          </p:nvSpPr>
          <p:spPr bwMode="auto">
            <a:xfrm>
              <a:off x="2400" y="1955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018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0" name="Oval 9"/>
            <p:cNvSpPr>
              <a:spLocks noChangeArrowheads="1"/>
            </p:cNvSpPr>
            <p:nvPr/>
          </p:nvSpPr>
          <p:spPr bwMode="auto">
            <a:xfrm>
              <a:off x="1709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1" name="Oval 10"/>
            <p:cNvSpPr>
              <a:spLocks noChangeArrowheads="1"/>
            </p:cNvSpPr>
            <p:nvPr/>
          </p:nvSpPr>
          <p:spPr bwMode="auto">
            <a:xfrm>
              <a:off x="2362" y="2506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2" name="Oval 11"/>
            <p:cNvSpPr>
              <a:spLocks noChangeArrowheads="1"/>
            </p:cNvSpPr>
            <p:nvPr/>
          </p:nvSpPr>
          <p:spPr bwMode="auto">
            <a:xfrm>
              <a:off x="1680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3" name="Oval 12"/>
            <p:cNvSpPr>
              <a:spLocks noChangeArrowheads="1"/>
            </p:cNvSpPr>
            <p:nvPr/>
          </p:nvSpPr>
          <p:spPr bwMode="auto">
            <a:xfrm>
              <a:off x="2362" y="1949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4" name="Oval 13"/>
            <p:cNvSpPr>
              <a:spLocks noChangeArrowheads="1"/>
            </p:cNvSpPr>
            <p:nvPr/>
          </p:nvSpPr>
          <p:spPr bwMode="auto">
            <a:xfrm>
              <a:off x="3053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75" name="Object 14"/>
            <p:cNvGraphicFramePr>
              <a:graphicFrameLocks noChangeAspect="1"/>
            </p:cNvGraphicFramePr>
            <p:nvPr/>
          </p:nvGraphicFramePr>
          <p:xfrm>
            <a:off x="374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2"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6" name="Object 15"/>
            <p:cNvGraphicFramePr>
              <a:graphicFrameLocks noChangeAspect="1"/>
            </p:cNvGraphicFramePr>
            <p:nvPr/>
          </p:nvGraphicFramePr>
          <p:xfrm>
            <a:off x="210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3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7" name="Object 16"/>
            <p:cNvGraphicFramePr>
              <a:graphicFrameLocks noChangeAspect="1"/>
            </p:cNvGraphicFramePr>
            <p:nvPr/>
          </p:nvGraphicFramePr>
          <p:xfrm>
            <a:off x="206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4" name="公式" r:id="rId8" imgW="126835" imgH="139518" progId="Equation.3">
                    <p:embed/>
                  </p:oleObj>
                </mc:Choice>
                <mc:Fallback>
                  <p:oleObj name="公式" r:id="rId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17"/>
            <p:cNvGraphicFramePr>
              <a:graphicFrameLocks noChangeAspect="1"/>
            </p:cNvGraphicFramePr>
            <p:nvPr/>
          </p:nvGraphicFramePr>
          <p:xfrm>
            <a:off x="2323" y="225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5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25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9" name="Object 18"/>
            <p:cNvGraphicFramePr>
              <a:graphicFrameLocks noChangeAspect="1"/>
            </p:cNvGraphicFramePr>
            <p:nvPr/>
          </p:nvGraphicFramePr>
          <p:xfrm>
            <a:off x="2640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6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0" name="Object 19"/>
            <p:cNvGraphicFramePr>
              <a:graphicFrameLocks noChangeAspect="1"/>
            </p:cNvGraphicFramePr>
            <p:nvPr/>
          </p:nvGraphicFramePr>
          <p:xfrm>
            <a:off x="1568" y="225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7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25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20"/>
            <p:cNvGraphicFramePr>
              <a:graphicFrameLocks noChangeAspect="1"/>
            </p:cNvGraphicFramePr>
            <p:nvPr/>
          </p:nvGraphicFramePr>
          <p:xfrm>
            <a:off x="1215" y="220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8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20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21"/>
            <p:cNvGraphicFramePr>
              <a:graphicFrameLocks noChangeAspect="1"/>
            </p:cNvGraphicFramePr>
            <p:nvPr/>
          </p:nvGraphicFramePr>
          <p:xfrm>
            <a:off x="3024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9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22"/>
            <p:cNvGraphicFramePr>
              <a:graphicFrameLocks noChangeAspect="1"/>
            </p:cNvGraphicFramePr>
            <p:nvPr/>
          </p:nvGraphicFramePr>
          <p:xfrm>
            <a:off x="871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0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23"/>
            <p:cNvGraphicFramePr>
              <a:graphicFrameLocks noChangeAspect="1"/>
            </p:cNvGraphicFramePr>
            <p:nvPr/>
          </p:nvGraphicFramePr>
          <p:xfrm>
            <a:off x="4145" y="2066"/>
            <a:ext cx="10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1" name="公式" r:id="rId22" imgW="863225" imgH="215806" progId="Equation.3">
                    <p:embed/>
                  </p:oleObj>
                </mc:Choice>
                <mc:Fallback>
                  <p:oleObj name="公式" r:id="rId22" imgW="86322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2066"/>
                          <a:ext cx="10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566988" y="4508500"/>
            <a:ext cx="5219700" cy="2089150"/>
            <a:chOff x="657" y="2840"/>
            <a:chExt cx="3288" cy="1316"/>
          </a:xfrm>
        </p:grpSpPr>
        <p:sp>
          <p:nvSpPr>
            <p:cNvPr id="18444" name="Line 25"/>
            <p:cNvSpPr>
              <a:spLocks noChangeShapeType="1"/>
            </p:cNvSpPr>
            <p:nvPr/>
          </p:nvSpPr>
          <p:spPr bwMode="auto">
            <a:xfrm>
              <a:off x="657" y="3599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26"/>
            <p:cNvSpPr>
              <a:spLocks noChangeShapeType="1"/>
            </p:cNvSpPr>
            <p:nvPr/>
          </p:nvSpPr>
          <p:spPr bwMode="auto">
            <a:xfrm flipV="1">
              <a:off x="2040" y="2903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 flipV="1">
              <a:off x="1694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28"/>
            <p:cNvSpPr>
              <a:spLocks noChangeShapeType="1"/>
            </p:cNvSpPr>
            <p:nvPr/>
          </p:nvSpPr>
          <p:spPr bwMode="auto">
            <a:xfrm flipV="1">
              <a:off x="1003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29"/>
            <p:cNvSpPr>
              <a:spLocks/>
            </p:cNvSpPr>
            <p:nvPr/>
          </p:nvSpPr>
          <p:spPr bwMode="auto">
            <a:xfrm>
              <a:off x="2385" y="3327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Oval 30"/>
            <p:cNvSpPr>
              <a:spLocks noChangeArrowheads="1"/>
            </p:cNvSpPr>
            <p:nvPr/>
          </p:nvSpPr>
          <p:spPr bwMode="auto">
            <a:xfrm>
              <a:off x="1003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0" name="Oval 31"/>
            <p:cNvSpPr>
              <a:spLocks noChangeArrowheads="1"/>
            </p:cNvSpPr>
            <p:nvPr/>
          </p:nvSpPr>
          <p:spPr bwMode="auto">
            <a:xfrm>
              <a:off x="1694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1" name="Oval 32"/>
            <p:cNvSpPr>
              <a:spLocks noChangeArrowheads="1"/>
            </p:cNvSpPr>
            <p:nvPr/>
          </p:nvSpPr>
          <p:spPr bwMode="auto">
            <a:xfrm>
              <a:off x="2347" y="3878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2" name="Oval 33"/>
            <p:cNvSpPr>
              <a:spLocks noChangeArrowheads="1"/>
            </p:cNvSpPr>
            <p:nvPr/>
          </p:nvSpPr>
          <p:spPr bwMode="auto">
            <a:xfrm>
              <a:off x="1665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3" name="Oval 34"/>
            <p:cNvSpPr>
              <a:spLocks noChangeArrowheads="1"/>
            </p:cNvSpPr>
            <p:nvPr/>
          </p:nvSpPr>
          <p:spPr bwMode="auto">
            <a:xfrm>
              <a:off x="2347" y="3309"/>
              <a:ext cx="38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4" name="Oval 35"/>
            <p:cNvSpPr>
              <a:spLocks noChangeArrowheads="1"/>
            </p:cNvSpPr>
            <p:nvPr/>
          </p:nvSpPr>
          <p:spPr bwMode="auto">
            <a:xfrm>
              <a:off x="3038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55" name="Object 36"/>
            <p:cNvGraphicFramePr>
              <a:graphicFrameLocks noChangeAspect="1"/>
            </p:cNvGraphicFramePr>
            <p:nvPr/>
          </p:nvGraphicFramePr>
          <p:xfrm>
            <a:off x="3729" y="3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2" name="公式" r:id="rId24" imgW="126835" imgH="139518" progId="Equation.3">
                    <p:embed/>
                  </p:oleObj>
                </mc:Choice>
                <mc:Fallback>
                  <p:oleObj name="公式" r:id="rId2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3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7"/>
            <p:cNvGraphicFramePr>
              <a:graphicFrameLocks noChangeAspect="1"/>
            </p:cNvGraphicFramePr>
            <p:nvPr/>
          </p:nvGraphicFramePr>
          <p:xfrm>
            <a:off x="2085" y="28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3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8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38"/>
            <p:cNvGraphicFramePr>
              <a:graphicFrameLocks noChangeAspect="1"/>
            </p:cNvGraphicFramePr>
            <p:nvPr/>
          </p:nvGraphicFramePr>
          <p:xfrm>
            <a:off x="2049" y="3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" name="公式" r:id="rId26" imgW="126835" imgH="139518" progId="Equation.3">
                    <p:embed/>
                  </p:oleObj>
                </mc:Choice>
                <mc:Fallback>
                  <p:oleObj name="公式" r:id="rId2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3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39"/>
            <p:cNvGraphicFramePr>
              <a:graphicFrameLocks noChangeAspect="1"/>
            </p:cNvGraphicFramePr>
            <p:nvPr/>
          </p:nvGraphicFramePr>
          <p:xfrm>
            <a:off x="2308" y="362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62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40"/>
            <p:cNvGraphicFramePr>
              <a:graphicFrameLocks noChangeAspect="1"/>
            </p:cNvGraphicFramePr>
            <p:nvPr/>
          </p:nvGraphicFramePr>
          <p:xfrm>
            <a:off x="2625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" name="公式" r:id="rId28" imgW="202936" imgH="177569" progId="Equation.3">
                    <p:embed/>
                  </p:oleObj>
                </mc:Choice>
                <mc:Fallback>
                  <p:oleObj name="公式" r:id="rId2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41"/>
            <p:cNvGraphicFramePr>
              <a:graphicFrameLocks noChangeAspect="1"/>
            </p:cNvGraphicFramePr>
            <p:nvPr/>
          </p:nvGraphicFramePr>
          <p:xfrm>
            <a:off x="1553" y="362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" name="公式" r:id="rId29" imgW="228600" imgH="139700" progId="Equation.3">
                    <p:embed/>
                  </p:oleObj>
                </mc:Choice>
                <mc:Fallback>
                  <p:oleObj name="公式" r:id="rId29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362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42"/>
            <p:cNvGraphicFramePr>
              <a:graphicFrameLocks noChangeAspect="1"/>
            </p:cNvGraphicFramePr>
            <p:nvPr/>
          </p:nvGraphicFramePr>
          <p:xfrm>
            <a:off x="1200" y="3580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" name="公式" r:id="rId30" imgW="304404" imgH="177569" progId="Equation.3">
                    <p:embed/>
                  </p:oleObj>
                </mc:Choice>
                <mc:Fallback>
                  <p:oleObj name="公式" r:id="rId30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80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43"/>
            <p:cNvGraphicFramePr>
              <a:graphicFrameLocks noChangeAspect="1"/>
            </p:cNvGraphicFramePr>
            <p:nvPr/>
          </p:nvGraphicFramePr>
          <p:xfrm>
            <a:off x="3009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" name="公式" r:id="rId31" imgW="202936" imgH="177569" progId="Equation.3">
                    <p:embed/>
                  </p:oleObj>
                </mc:Choice>
                <mc:Fallback>
                  <p:oleObj name="公式" r:id="rId31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44"/>
            <p:cNvGraphicFramePr>
              <a:graphicFrameLocks noChangeAspect="1"/>
            </p:cNvGraphicFramePr>
            <p:nvPr/>
          </p:nvGraphicFramePr>
          <p:xfrm>
            <a:off x="856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" name="公式" r:id="rId32" imgW="291847" imgH="177646" progId="Equation.3">
                    <p:embed/>
                  </p:oleObj>
                </mc:Choice>
                <mc:Fallback>
                  <p:oleObj name="公式" r:id="rId32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8701" name="Object 45"/>
          <p:cNvGraphicFramePr>
            <a:graphicFrameLocks noChangeAspect="1"/>
          </p:cNvGraphicFramePr>
          <p:nvPr/>
        </p:nvGraphicFramePr>
        <p:xfrm>
          <a:off x="8081964" y="5410200"/>
          <a:ext cx="1870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公式" r:id="rId33" imgW="850531" imgH="215806" progId="Equation.3">
                  <p:embed/>
                </p:oleObj>
              </mc:Choice>
              <mc:Fallback>
                <p:oleObj name="公式" r:id="rId33" imgW="85053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4" y="5410200"/>
                        <a:ext cx="1870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171825" y="5675313"/>
            <a:ext cx="3200400" cy="49212"/>
            <a:chOff x="1041" y="3580"/>
            <a:chExt cx="2016" cy="31"/>
          </a:xfrm>
        </p:grpSpPr>
        <p:sp>
          <p:nvSpPr>
            <p:cNvPr id="18440" name="Oval 47"/>
            <p:cNvSpPr>
              <a:spLocks noChangeArrowheads="1"/>
            </p:cNvSpPr>
            <p:nvPr/>
          </p:nvSpPr>
          <p:spPr bwMode="auto">
            <a:xfrm>
              <a:off x="1665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Oval 48"/>
            <p:cNvSpPr>
              <a:spLocks noChangeArrowheads="1"/>
            </p:cNvSpPr>
            <p:nvPr/>
          </p:nvSpPr>
          <p:spPr bwMode="auto">
            <a:xfrm>
              <a:off x="2347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2" name="Oval 49"/>
            <p:cNvSpPr>
              <a:spLocks noChangeArrowheads="1"/>
            </p:cNvSpPr>
            <p:nvPr/>
          </p:nvSpPr>
          <p:spPr bwMode="auto">
            <a:xfrm>
              <a:off x="3019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3" name="Oval 50"/>
            <p:cNvSpPr>
              <a:spLocks noChangeArrowheads="1"/>
            </p:cNvSpPr>
            <p:nvPr/>
          </p:nvSpPr>
          <p:spPr bwMode="auto">
            <a:xfrm>
              <a:off x="1041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387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30490"/>
              </p:ext>
            </p:extLst>
          </p:nvPr>
        </p:nvGraphicFramePr>
        <p:xfrm>
          <a:off x="1979613" y="244475"/>
          <a:ext cx="98044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name="Document" r:id="rId36" imgW="4170911" imgH="608062" progId="Word.Document.8">
                  <p:embed/>
                </p:oleObj>
              </mc:Choice>
              <mc:Fallback>
                <p:oleObj name="Document" r:id="rId36" imgW="4170911" imgH="608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4475"/>
                        <a:ext cx="98044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7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68532"/>
              </p:ext>
            </p:extLst>
          </p:nvPr>
        </p:nvGraphicFramePr>
        <p:xfrm>
          <a:off x="1847850" y="1339850"/>
          <a:ext cx="97250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" name="Document" r:id="rId39" imgW="4417530" imgH="507618" progId="Word.Document.8">
                  <p:embed/>
                </p:oleObj>
              </mc:Choice>
              <mc:Fallback>
                <p:oleObj name="Document" r:id="rId39" imgW="4417530" imgH="5076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339850"/>
                        <a:ext cx="97250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94258"/>
              </p:ext>
            </p:extLst>
          </p:nvPr>
        </p:nvGraphicFramePr>
        <p:xfrm>
          <a:off x="1903413" y="379413"/>
          <a:ext cx="93472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Document" r:id="rId4" imgW="4366046" imgH="482777" progId="Word.Document.8">
                  <p:embed/>
                </p:oleObj>
              </mc:Choice>
              <mc:Fallback>
                <p:oleObj name="Document" r:id="rId4" imgW="4366046" imgH="482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79413"/>
                        <a:ext cx="93472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8435"/>
              </p:ext>
            </p:extLst>
          </p:nvPr>
        </p:nvGraphicFramePr>
        <p:xfrm>
          <a:off x="2516188" y="1508125"/>
          <a:ext cx="7815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Document" r:id="rId7" imgW="3509902" imgH="217448" progId="Word.Document.8">
                  <p:embed/>
                </p:oleObj>
              </mc:Choice>
              <mc:Fallback>
                <p:oleObj name="Document" r:id="rId7" imgW="3509902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508125"/>
                        <a:ext cx="7815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68018"/>
              </p:ext>
            </p:extLst>
          </p:nvPr>
        </p:nvGraphicFramePr>
        <p:xfrm>
          <a:off x="1989138" y="2101850"/>
          <a:ext cx="8399462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Document" r:id="rId10" imgW="3764441" imgH="796349" progId="Word.Document.8">
                  <p:embed/>
                </p:oleObj>
              </mc:Choice>
              <mc:Fallback>
                <p:oleObj name="Document" r:id="rId10" imgW="3764441" imgH="796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01850"/>
                        <a:ext cx="8399462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72711"/>
              </p:ext>
            </p:extLst>
          </p:nvPr>
        </p:nvGraphicFramePr>
        <p:xfrm>
          <a:off x="7002463" y="4084638"/>
          <a:ext cx="2682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2" imgW="1206360" imgH="215640" progId="Equation.DSMT4">
                  <p:embed/>
                </p:oleObj>
              </mc:Choice>
              <mc:Fallback>
                <p:oleObj name="Equation" r:id="rId12" imgW="1206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84638"/>
                        <a:ext cx="2682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22059"/>
              </p:ext>
            </p:extLst>
          </p:nvPr>
        </p:nvGraphicFramePr>
        <p:xfrm>
          <a:off x="2249716" y="4652169"/>
          <a:ext cx="900089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Document" r:id="rId15" imgW="4386927" imgH="811469" progId="Word.Document.8">
                  <p:embed/>
                </p:oleObj>
              </mc:Choice>
              <mc:Fallback>
                <p:oleObj name="Document" r:id="rId15" imgW="4386927" imgH="811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716" y="4652169"/>
                        <a:ext cx="9000897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141503"/>
              </p:ext>
            </p:extLst>
          </p:nvPr>
        </p:nvGraphicFramePr>
        <p:xfrm>
          <a:off x="2897188" y="3057525"/>
          <a:ext cx="88995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Document" r:id="rId18" imgW="3980457" imgH="530659" progId="Word.Document.8">
                  <p:embed/>
                </p:oleObj>
              </mc:Choice>
              <mc:Fallback>
                <p:oleObj name="Document" r:id="rId18" imgW="3980457" imgH="530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057525"/>
                        <a:ext cx="88995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51088" y="836613"/>
            <a:ext cx="7620000" cy="2101850"/>
            <a:chOff x="720" y="1438"/>
            <a:chExt cx="4800" cy="1324"/>
          </a:xfrm>
        </p:grpSpPr>
        <p:sp>
          <p:nvSpPr>
            <p:cNvPr id="20524" name="Freeform 3"/>
            <p:cNvSpPr>
              <a:spLocks/>
            </p:cNvSpPr>
            <p:nvPr/>
          </p:nvSpPr>
          <p:spPr bwMode="auto">
            <a:xfrm>
              <a:off x="720" y="2208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"/>
            <p:cNvSpPr>
              <a:spLocks noChangeShapeType="1"/>
            </p:cNvSpPr>
            <p:nvPr/>
          </p:nvSpPr>
          <p:spPr bwMode="auto">
            <a:xfrm flipV="1">
              <a:off x="2545" y="1438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Oval 5"/>
            <p:cNvSpPr>
              <a:spLocks noChangeArrowheads="1"/>
            </p:cNvSpPr>
            <p:nvPr/>
          </p:nvSpPr>
          <p:spPr bwMode="auto">
            <a:xfrm>
              <a:off x="2544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7" name="Line 6"/>
            <p:cNvSpPr>
              <a:spLocks noChangeShapeType="1"/>
            </p:cNvSpPr>
            <p:nvPr/>
          </p:nvSpPr>
          <p:spPr bwMode="auto">
            <a:xfrm>
              <a:off x="2559" y="194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7"/>
            <p:cNvSpPr>
              <a:spLocks noChangeArrowheads="1"/>
            </p:cNvSpPr>
            <p:nvPr/>
          </p:nvSpPr>
          <p:spPr bwMode="auto">
            <a:xfrm>
              <a:off x="2521" y="2399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9" name="Line 8"/>
            <p:cNvSpPr>
              <a:spLocks noChangeShapeType="1"/>
            </p:cNvSpPr>
            <p:nvPr/>
          </p:nvSpPr>
          <p:spPr bwMode="auto">
            <a:xfrm>
              <a:off x="2016" y="2433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>
              <a:off x="1997" y="2399"/>
              <a:ext cx="37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1" name="Line 10"/>
            <p:cNvSpPr>
              <a:spLocks noChangeShapeType="1"/>
            </p:cNvSpPr>
            <p:nvPr/>
          </p:nvSpPr>
          <p:spPr bwMode="auto">
            <a:xfrm>
              <a:off x="1510" y="1958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11"/>
            <p:cNvSpPr>
              <a:spLocks noChangeShapeType="1"/>
            </p:cNvSpPr>
            <p:nvPr/>
          </p:nvSpPr>
          <p:spPr bwMode="auto">
            <a:xfrm>
              <a:off x="201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2"/>
            <p:cNvSpPr>
              <a:spLocks noChangeShapeType="1"/>
            </p:cNvSpPr>
            <p:nvPr/>
          </p:nvSpPr>
          <p:spPr bwMode="auto">
            <a:xfrm>
              <a:off x="3072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3"/>
            <p:cNvSpPr>
              <a:spLocks noChangeShapeType="1"/>
            </p:cNvSpPr>
            <p:nvPr/>
          </p:nvSpPr>
          <p:spPr bwMode="auto">
            <a:xfrm>
              <a:off x="1488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Oval 14"/>
            <p:cNvSpPr>
              <a:spLocks noChangeArrowheads="1"/>
            </p:cNvSpPr>
            <p:nvPr/>
          </p:nvSpPr>
          <p:spPr bwMode="auto">
            <a:xfrm>
              <a:off x="1473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6" name="Line 15"/>
            <p:cNvSpPr>
              <a:spLocks noChangeShapeType="1"/>
            </p:cNvSpPr>
            <p:nvPr/>
          </p:nvSpPr>
          <p:spPr bwMode="auto">
            <a:xfrm>
              <a:off x="1248" y="2433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6"/>
            <p:cNvSpPr>
              <a:spLocks noChangeShapeType="1"/>
            </p:cNvSpPr>
            <p:nvPr/>
          </p:nvSpPr>
          <p:spPr bwMode="auto">
            <a:xfrm>
              <a:off x="358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8" name="Object 17"/>
            <p:cNvGraphicFramePr>
              <a:graphicFrameLocks noChangeAspect="1"/>
            </p:cNvGraphicFramePr>
            <p:nvPr/>
          </p:nvGraphicFramePr>
          <p:xfrm>
            <a:off x="530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0" name="公式" r:id="rId4" imgW="95384" imgH="114340" progId="Equation.3">
                    <p:embed/>
                  </p:oleObj>
                </mc:Choice>
                <mc:Fallback>
                  <p:oleObj name="公式" r:id="rId4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18"/>
            <p:cNvGraphicFramePr>
              <a:graphicFrameLocks noChangeAspect="1"/>
            </p:cNvGraphicFramePr>
            <p:nvPr/>
          </p:nvGraphicFramePr>
          <p:xfrm>
            <a:off x="258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1" name="公式" r:id="rId6" imgW="114390" imgH="133337" progId="Equation.3">
                    <p:embed/>
                  </p:oleObj>
                </mc:Choice>
                <mc:Fallback>
                  <p:oleObj name="公式" r:id="rId6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0" name="Object 19"/>
            <p:cNvGraphicFramePr>
              <a:graphicFrameLocks noChangeAspect="1"/>
            </p:cNvGraphicFramePr>
            <p:nvPr/>
          </p:nvGraphicFramePr>
          <p:xfrm>
            <a:off x="254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2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1" name="Object 20"/>
            <p:cNvGraphicFramePr>
              <a:graphicFrameLocks noChangeAspect="1"/>
            </p:cNvGraphicFramePr>
            <p:nvPr/>
          </p:nvGraphicFramePr>
          <p:xfrm>
            <a:off x="2899" y="220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3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220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21"/>
            <p:cNvGraphicFramePr>
              <a:graphicFrameLocks noChangeAspect="1"/>
            </p:cNvGraphicFramePr>
            <p:nvPr/>
          </p:nvGraphicFramePr>
          <p:xfrm>
            <a:off x="3589" y="220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4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220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3" name="Object 22"/>
            <p:cNvGraphicFramePr>
              <a:graphicFrameLocks noChangeAspect="1"/>
            </p:cNvGraphicFramePr>
            <p:nvPr/>
          </p:nvGraphicFramePr>
          <p:xfrm>
            <a:off x="2048" y="220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5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20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4" name="Object 23"/>
            <p:cNvGraphicFramePr>
              <a:graphicFrameLocks noChangeAspect="1"/>
            </p:cNvGraphicFramePr>
            <p:nvPr/>
          </p:nvGraphicFramePr>
          <p:xfrm>
            <a:off x="1536" y="221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6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1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5" name="Object 24"/>
            <p:cNvGraphicFramePr>
              <a:graphicFrameLocks noChangeAspect="1"/>
            </p:cNvGraphicFramePr>
            <p:nvPr/>
          </p:nvGraphicFramePr>
          <p:xfrm>
            <a:off x="4021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7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6" name="Object 25"/>
            <p:cNvGraphicFramePr>
              <a:graphicFrameLocks noChangeAspect="1"/>
            </p:cNvGraphicFramePr>
            <p:nvPr/>
          </p:nvGraphicFramePr>
          <p:xfrm>
            <a:off x="768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8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455231"/>
                </p:ext>
              </p:extLst>
            </p:nvPr>
          </p:nvGraphicFramePr>
          <p:xfrm>
            <a:off x="4342" y="2469"/>
            <a:ext cx="11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9" name="Equation" r:id="rId22" imgW="850680" imgH="215640" progId="Equation.DSMT4">
                    <p:embed/>
                  </p:oleObj>
                </mc:Choice>
                <mc:Fallback>
                  <p:oleObj name="Equation" r:id="rId22" imgW="850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469"/>
                          <a:ext cx="11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8" name="Object 27"/>
            <p:cNvGraphicFramePr>
              <a:graphicFrameLocks noChangeAspect="1"/>
            </p:cNvGraphicFramePr>
            <p:nvPr/>
          </p:nvGraphicFramePr>
          <p:xfrm>
            <a:off x="2378" y="1856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0" name="公式" r:id="rId24" imgW="88707" imgH="164742" progId="Equation.3">
                    <p:embed/>
                  </p:oleObj>
                </mc:Choice>
                <mc:Fallback>
                  <p:oleObj name="公式" r:id="rId2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856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9" name="Object 28"/>
            <p:cNvGraphicFramePr>
              <a:graphicFrameLocks noChangeAspect="1"/>
            </p:cNvGraphicFramePr>
            <p:nvPr/>
          </p:nvGraphicFramePr>
          <p:xfrm>
            <a:off x="2304" y="2463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1" name="公式" r:id="rId26" imgW="190335" imgH="164957" progId="Equation.3">
                    <p:embed/>
                  </p:oleObj>
                </mc:Choice>
                <mc:Fallback>
                  <p:oleObj name="公式" r:id="rId26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63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0" name="Oval 29"/>
            <p:cNvSpPr>
              <a:spLocks noChangeArrowheads="1"/>
            </p:cNvSpPr>
            <p:nvPr/>
          </p:nvSpPr>
          <p:spPr bwMode="auto">
            <a:xfrm>
              <a:off x="1473" y="1949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1" name="Oval 30"/>
            <p:cNvSpPr>
              <a:spLocks noChangeArrowheads="1"/>
            </p:cNvSpPr>
            <p:nvPr/>
          </p:nvSpPr>
          <p:spPr bwMode="auto">
            <a:xfrm>
              <a:off x="1997" y="1949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2" name="Oval 31"/>
            <p:cNvSpPr>
              <a:spLocks noChangeArrowheads="1"/>
            </p:cNvSpPr>
            <p:nvPr/>
          </p:nvSpPr>
          <p:spPr bwMode="auto">
            <a:xfrm>
              <a:off x="3045" y="1949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3" name="Oval 32"/>
            <p:cNvSpPr>
              <a:spLocks noChangeArrowheads="1"/>
            </p:cNvSpPr>
            <p:nvPr/>
          </p:nvSpPr>
          <p:spPr bwMode="auto">
            <a:xfrm>
              <a:off x="3570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4" name="Line 33"/>
            <p:cNvSpPr>
              <a:spLocks noChangeShapeType="1"/>
            </p:cNvSpPr>
            <p:nvPr/>
          </p:nvSpPr>
          <p:spPr bwMode="auto">
            <a:xfrm>
              <a:off x="3604" y="194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Oval 34"/>
            <p:cNvSpPr>
              <a:spLocks noChangeArrowheads="1"/>
            </p:cNvSpPr>
            <p:nvPr/>
          </p:nvSpPr>
          <p:spPr bwMode="auto">
            <a:xfrm>
              <a:off x="4091" y="1920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6" name="Oval 35"/>
            <p:cNvSpPr>
              <a:spLocks noChangeArrowheads="1"/>
            </p:cNvSpPr>
            <p:nvPr/>
          </p:nvSpPr>
          <p:spPr bwMode="auto">
            <a:xfrm>
              <a:off x="3570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7" name="Line 36"/>
            <p:cNvSpPr>
              <a:spLocks noChangeShapeType="1"/>
            </p:cNvSpPr>
            <p:nvPr/>
          </p:nvSpPr>
          <p:spPr bwMode="auto">
            <a:xfrm>
              <a:off x="3083" y="2433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Oval 37"/>
            <p:cNvSpPr>
              <a:spLocks noChangeArrowheads="1"/>
            </p:cNvSpPr>
            <p:nvPr/>
          </p:nvSpPr>
          <p:spPr bwMode="auto">
            <a:xfrm>
              <a:off x="3045" y="2399"/>
              <a:ext cx="38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351088" y="3357564"/>
            <a:ext cx="7620000" cy="2060575"/>
            <a:chOff x="720" y="2804"/>
            <a:chExt cx="4800" cy="1298"/>
          </a:xfrm>
        </p:grpSpPr>
        <p:sp>
          <p:nvSpPr>
            <p:cNvPr id="20484" name="Freeform 39"/>
            <p:cNvSpPr>
              <a:spLocks/>
            </p:cNvSpPr>
            <p:nvPr/>
          </p:nvSpPr>
          <p:spPr bwMode="auto">
            <a:xfrm>
              <a:off x="720" y="3574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Line 40"/>
            <p:cNvSpPr>
              <a:spLocks noChangeShapeType="1"/>
            </p:cNvSpPr>
            <p:nvPr/>
          </p:nvSpPr>
          <p:spPr bwMode="auto">
            <a:xfrm flipV="1">
              <a:off x="2545" y="2804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Oval 41"/>
            <p:cNvSpPr>
              <a:spLocks noChangeArrowheads="1"/>
            </p:cNvSpPr>
            <p:nvPr/>
          </p:nvSpPr>
          <p:spPr bwMode="auto">
            <a:xfrm>
              <a:off x="2544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7" name="Line 42"/>
            <p:cNvSpPr>
              <a:spLocks noChangeShapeType="1"/>
            </p:cNvSpPr>
            <p:nvPr/>
          </p:nvSpPr>
          <p:spPr bwMode="auto">
            <a:xfrm>
              <a:off x="2559" y="331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Oval 43"/>
            <p:cNvSpPr>
              <a:spLocks noChangeArrowheads="1"/>
            </p:cNvSpPr>
            <p:nvPr/>
          </p:nvSpPr>
          <p:spPr bwMode="auto">
            <a:xfrm>
              <a:off x="2521" y="3765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9" name="Line 44"/>
            <p:cNvSpPr>
              <a:spLocks noChangeShapeType="1"/>
            </p:cNvSpPr>
            <p:nvPr/>
          </p:nvSpPr>
          <p:spPr bwMode="auto">
            <a:xfrm>
              <a:off x="2016" y="3799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Oval 45"/>
            <p:cNvSpPr>
              <a:spLocks noChangeArrowheads="1"/>
            </p:cNvSpPr>
            <p:nvPr/>
          </p:nvSpPr>
          <p:spPr bwMode="auto">
            <a:xfrm>
              <a:off x="1997" y="3765"/>
              <a:ext cx="37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1" name="Line 46"/>
            <p:cNvSpPr>
              <a:spLocks noChangeShapeType="1"/>
            </p:cNvSpPr>
            <p:nvPr/>
          </p:nvSpPr>
          <p:spPr bwMode="auto">
            <a:xfrm>
              <a:off x="1510" y="3324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47"/>
            <p:cNvSpPr>
              <a:spLocks noChangeShapeType="1"/>
            </p:cNvSpPr>
            <p:nvPr/>
          </p:nvSpPr>
          <p:spPr bwMode="auto">
            <a:xfrm>
              <a:off x="201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3072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49"/>
            <p:cNvSpPr>
              <a:spLocks noChangeShapeType="1"/>
            </p:cNvSpPr>
            <p:nvPr/>
          </p:nvSpPr>
          <p:spPr bwMode="auto">
            <a:xfrm>
              <a:off x="1488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Oval 50"/>
            <p:cNvSpPr>
              <a:spLocks noChangeArrowheads="1"/>
            </p:cNvSpPr>
            <p:nvPr/>
          </p:nvSpPr>
          <p:spPr bwMode="auto">
            <a:xfrm>
              <a:off x="1473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6" name="Line 51"/>
            <p:cNvSpPr>
              <a:spLocks noChangeShapeType="1"/>
            </p:cNvSpPr>
            <p:nvPr/>
          </p:nvSpPr>
          <p:spPr bwMode="auto">
            <a:xfrm>
              <a:off x="1248" y="3799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52"/>
            <p:cNvSpPr>
              <a:spLocks noChangeShapeType="1"/>
            </p:cNvSpPr>
            <p:nvPr/>
          </p:nvSpPr>
          <p:spPr bwMode="auto">
            <a:xfrm>
              <a:off x="358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53"/>
            <p:cNvGraphicFramePr>
              <a:graphicFrameLocks noChangeAspect="1"/>
            </p:cNvGraphicFramePr>
            <p:nvPr/>
          </p:nvGraphicFramePr>
          <p:xfrm>
            <a:off x="5304" y="352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2" name="公式" r:id="rId28" imgW="95384" imgH="114340" progId="Equation.3">
                    <p:embed/>
                  </p:oleObj>
                </mc:Choice>
                <mc:Fallback>
                  <p:oleObj name="公式" r:id="rId2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52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54"/>
            <p:cNvGraphicFramePr>
              <a:graphicFrameLocks noChangeAspect="1"/>
            </p:cNvGraphicFramePr>
            <p:nvPr/>
          </p:nvGraphicFramePr>
          <p:xfrm>
            <a:off x="2580" y="2834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3" name="公式" r:id="rId30" imgW="114390" imgH="133337" progId="Equation.3">
                    <p:embed/>
                  </p:oleObj>
                </mc:Choice>
                <mc:Fallback>
                  <p:oleObj name="公式" r:id="rId30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834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55"/>
            <p:cNvGraphicFramePr>
              <a:graphicFrameLocks noChangeAspect="1"/>
            </p:cNvGraphicFramePr>
            <p:nvPr/>
          </p:nvGraphicFramePr>
          <p:xfrm>
            <a:off x="2544" y="357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4" name="公式" r:id="rId32" imgW="95384" imgH="114340" progId="Equation.3">
                    <p:embed/>
                  </p:oleObj>
                </mc:Choice>
                <mc:Fallback>
                  <p:oleObj name="公式" r:id="rId32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7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56"/>
            <p:cNvGraphicFramePr>
              <a:graphicFrameLocks noChangeAspect="1"/>
            </p:cNvGraphicFramePr>
            <p:nvPr/>
          </p:nvGraphicFramePr>
          <p:xfrm>
            <a:off x="2899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5" name="公式" r:id="rId34" imgW="126835" imgH="139518" progId="Equation.3">
                    <p:embed/>
                  </p:oleObj>
                </mc:Choice>
                <mc:Fallback>
                  <p:oleObj name="公式" r:id="rId3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57"/>
            <p:cNvGraphicFramePr>
              <a:graphicFrameLocks noChangeAspect="1"/>
            </p:cNvGraphicFramePr>
            <p:nvPr/>
          </p:nvGraphicFramePr>
          <p:xfrm>
            <a:off x="3589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6" name="公式" r:id="rId35" imgW="202936" imgH="177569" progId="Equation.3">
                    <p:embed/>
                  </p:oleObj>
                </mc:Choice>
                <mc:Fallback>
                  <p:oleObj name="公式" r:id="rId35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58"/>
            <p:cNvGraphicFramePr>
              <a:graphicFrameLocks noChangeAspect="1"/>
            </p:cNvGraphicFramePr>
            <p:nvPr/>
          </p:nvGraphicFramePr>
          <p:xfrm>
            <a:off x="2048" y="3600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7" name="公式" r:id="rId36" imgW="228600" imgH="139700" progId="Equation.3">
                    <p:embed/>
                  </p:oleObj>
                </mc:Choice>
                <mc:Fallback>
                  <p:oleObj name="公式" r:id="rId36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600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59"/>
            <p:cNvGraphicFramePr>
              <a:graphicFrameLocks noChangeAspect="1"/>
            </p:cNvGraphicFramePr>
            <p:nvPr/>
          </p:nvGraphicFramePr>
          <p:xfrm>
            <a:off x="1536" y="360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8" name="公式" r:id="rId37" imgW="304404" imgH="177569" progId="Equation.3">
                    <p:embed/>
                  </p:oleObj>
                </mc:Choice>
                <mc:Fallback>
                  <p:oleObj name="公式" r:id="rId37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60"/>
            <p:cNvGraphicFramePr>
              <a:graphicFrameLocks noChangeAspect="1"/>
            </p:cNvGraphicFramePr>
            <p:nvPr/>
          </p:nvGraphicFramePr>
          <p:xfrm>
            <a:off x="402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9" name="公式" r:id="rId38" imgW="202936" imgH="177569" progId="Equation.3">
                    <p:embed/>
                  </p:oleObj>
                </mc:Choice>
                <mc:Fallback>
                  <p:oleObj name="公式" r:id="rId3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61"/>
            <p:cNvGraphicFramePr>
              <a:graphicFrameLocks noChangeAspect="1"/>
            </p:cNvGraphicFramePr>
            <p:nvPr/>
          </p:nvGraphicFramePr>
          <p:xfrm>
            <a:off x="768" y="3606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0" name="公式" r:id="rId39" imgW="291847" imgH="177646" progId="Equation.3">
                    <p:embed/>
                  </p:oleObj>
                </mc:Choice>
                <mc:Fallback>
                  <p:oleObj name="公式" r:id="rId39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06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043320"/>
                </p:ext>
              </p:extLst>
            </p:nvPr>
          </p:nvGraphicFramePr>
          <p:xfrm>
            <a:off x="4367" y="3744"/>
            <a:ext cx="114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1" name="Equation" r:id="rId40" imgW="838080" imgH="215640" progId="Equation.DSMT4">
                    <p:embed/>
                  </p:oleObj>
                </mc:Choice>
                <mc:Fallback>
                  <p:oleObj name="Equation" r:id="rId40" imgW="838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744"/>
                          <a:ext cx="114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3"/>
            <p:cNvGraphicFramePr>
              <a:graphicFrameLocks noChangeAspect="1"/>
            </p:cNvGraphicFramePr>
            <p:nvPr/>
          </p:nvGraphicFramePr>
          <p:xfrm>
            <a:off x="2378" y="3222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2" name="公式" r:id="rId42" imgW="88707" imgH="164742" progId="Equation.3">
                    <p:embed/>
                  </p:oleObj>
                </mc:Choice>
                <mc:Fallback>
                  <p:oleObj name="公式" r:id="rId4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222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64"/>
            <p:cNvGraphicFramePr>
              <a:graphicFrameLocks noChangeAspect="1"/>
            </p:cNvGraphicFramePr>
            <p:nvPr/>
          </p:nvGraphicFramePr>
          <p:xfrm>
            <a:off x="2304" y="3829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3" name="公式" r:id="rId43" imgW="190335" imgH="164957" progId="Equation.3">
                    <p:embed/>
                  </p:oleObj>
                </mc:Choice>
                <mc:Fallback>
                  <p:oleObj name="公式" r:id="rId43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829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Oval 65"/>
            <p:cNvSpPr>
              <a:spLocks noChangeArrowheads="1"/>
            </p:cNvSpPr>
            <p:nvPr/>
          </p:nvSpPr>
          <p:spPr bwMode="auto">
            <a:xfrm>
              <a:off x="1473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1" name="Oval 66"/>
            <p:cNvSpPr>
              <a:spLocks noChangeArrowheads="1"/>
            </p:cNvSpPr>
            <p:nvPr/>
          </p:nvSpPr>
          <p:spPr bwMode="auto">
            <a:xfrm>
              <a:off x="1997" y="3315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2" name="Oval 67"/>
            <p:cNvSpPr>
              <a:spLocks noChangeArrowheads="1"/>
            </p:cNvSpPr>
            <p:nvPr/>
          </p:nvSpPr>
          <p:spPr bwMode="auto">
            <a:xfrm>
              <a:off x="3045" y="3315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3" name="Oval 68"/>
            <p:cNvSpPr>
              <a:spLocks noChangeArrowheads="1"/>
            </p:cNvSpPr>
            <p:nvPr/>
          </p:nvSpPr>
          <p:spPr bwMode="auto">
            <a:xfrm>
              <a:off x="3570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>
              <a:off x="3604" y="3311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70"/>
            <p:cNvSpPr>
              <a:spLocks noChangeArrowheads="1"/>
            </p:cNvSpPr>
            <p:nvPr/>
          </p:nvSpPr>
          <p:spPr bwMode="auto">
            <a:xfrm>
              <a:off x="4091" y="3286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6" name="Oval 71"/>
            <p:cNvSpPr>
              <a:spLocks noChangeArrowheads="1"/>
            </p:cNvSpPr>
            <p:nvPr/>
          </p:nvSpPr>
          <p:spPr bwMode="auto">
            <a:xfrm>
              <a:off x="3570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3083" y="379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Oval 73"/>
            <p:cNvSpPr>
              <a:spLocks noChangeArrowheads="1"/>
            </p:cNvSpPr>
            <p:nvPr/>
          </p:nvSpPr>
          <p:spPr bwMode="auto">
            <a:xfrm>
              <a:off x="3045" y="3765"/>
              <a:ext cx="38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9" name="Oval 74"/>
            <p:cNvSpPr>
              <a:spLocks noChangeArrowheads="1"/>
            </p:cNvSpPr>
            <p:nvPr/>
          </p:nvSpPr>
          <p:spPr bwMode="auto">
            <a:xfrm>
              <a:off x="1473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0" name="Oval 75"/>
            <p:cNvSpPr>
              <a:spLocks noChangeArrowheads="1"/>
            </p:cNvSpPr>
            <p:nvPr/>
          </p:nvSpPr>
          <p:spPr bwMode="auto">
            <a:xfrm>
              <a:off x="2004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1" name="Oval 76"/>
            <p:cNvSpPr>
              <a:spLocks noChangeArrowheads="1"/>
            </p:cNvSpPr>
            <p:nvPr/>
          </p:nvSpPr>
          <p:spPr bwMode="auto">
            <a:xfrm>
              <a:off x="251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2" name="Oval 77"/>
            <p:cNvSpPr>
              <a:spLocks noChangeArrowheads="1"/>
            </p:cNvSpPr>
            <p:nvPr/>
          </p:nvSpPr>
          <p:spPr bwMode="auto">
            <a:xfrm>
              <a:off x="304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3" name="Oval 78"/>
            <p:cNvSpPr>
              <a:spLocks noChangeArrowheads="1"/>
            </p:cNvSpPr>
            <p:nvPr/>
          </p:nvSpPr>
          <p:spPr bwMode="auto">
            <a:xfrm>
              <a:off x="3570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32571"/>
              </p:ext>
            </p:extLst>
          </p:nvPr>
        </p:nvGraphicFramePr>
        <p:xfrm>
          <a:off x="1781175" y="536575"/>
          <a:ext cx="96059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Document" r:id="rId4" imgW="4458573" imgH="628943" progId="Word.Document.8">
                  <p:embed/>
                </p:oleObj>
              </mc:Choice>
              <mc:Fallback>
                <p:oleObj name="Document" r:id="rId4" imgW="4458573" imgH="628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36575"/>
                        <a:ext cx="96059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00619"/>
              </p:ext>
            </p:extLst>
          </p:nvPr>
        </p:nvGraphicFramePr>
        <p:xfrm>
          <a:off x="1922463" y="1697038"/>
          <a:ext cx="8550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Document" r:id="rId7" imgW="3670114" imgH="218528" progId="Word.Document.8">
                  <p:embed/>
                </p:oleObj>
              </mc:Choice>
              <mc:Fallback>
                <p:oleObj name="Document" r:id="rId7" imgW="3670114" imgH="2185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697038"/>
                        <a:ext cx="8550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5" name="Object 13"/>
          <p:cNvGraphicFramePr>
            <a:graphicFrameLocks noChangeAspect="1"/>
          </p:cNvGraphicFramePr>
          <p:nvPr/>
        </p:nvGraphicFramePr>
        <p:xfrm>
          <a:off x="2362201" y="2468564"/>
          <a:ext cx="618331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9" imgW="2933610" imgH="838373" progId="Equation.DSMT4">
                  <p:embed/>
                </p:oleObj>
              </mc:Choice>
              <mc:Fallback>
                <p:oleObj name="Equation" r:id="rId9" imgW="2933610" imgH="8383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468564"/>
                        <a:ext cx="6183313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6" name="Object 14"/>
          <p:cNvGraphicFramePr>
            <a:graphicFrameLocks noChangeAspect="1"/>
          </p:cNvGraphicFramePr>
          <p:nvPr/>
        </p:nvGraphicFramePr>
        <p:xfrm>
          <a:off x="7135813" y="4183064"/>
          <a:ext cx="26273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1" imgW="1181190" imgH="190327" progId="Equation.DSMT4">
                  <p:embed/>
                </p:oleObj>
              </mc:Choice>
              <mc:Fallback>
                <p:oleObj name="Equation" r:id="rId11" imgW="118119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183064"/>
                        <a:ext cx="26273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04551"/>
              </p:ext>
            </p:extLst>
          </p:nvPr>
        </p:nvGraphicFramePr>
        <p:xfrm>
          <a:off x="1385311" y="4737533"/>
          <a:ext cx="9347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Document" r:id="rId14" imgW="4345164" imgH="811469" progId="Word.Document.8">
                  <p:embed/>
                </p:oleObj>
              </mc:Choice>
              <mc:Fallback>
                <p:oleObj name="Document" r:id="rId14" imgW="4345164" imgH="811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11" y="4737533"/>
                        <a:ext cx="9347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6988" y="549275"/>
            <a:ext cx="7170737" cy="2165350"/>
            <a:chOff x="789" y="1248"/>
            <a:chExt cx="4517" cy="1364"/>
          </a:xfrm>
        </p:grpSpPr>
        <p:graphicFrame>
          <p:nvGraphicFramePr>
            <p:cNvPr id="22572" name="Object 3"/>
            <p:cNvGraphicFramePr>
              <a:graphicFrameLocks noChangeAspect="1"/>
            </p:cNvGraphicFramePr>
            <p:nvPr/>
          </p:nvGraphicFramePr>
          <p:xfrm>
            <a:off x="2676" y="12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4" name="公式" r:id="rId3" imgW="114390" imgH="133337" progId="Equation.3">
                    <p:embed/>
                  </p:oleObj>
                </mc:Choice>
                <mc:Fallback>
                  <p:oleObj name="公式" r:id="rId3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2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Freeform 4"/>
            <p:cNvSpPr>
              <a:spLocks/>
            </p:cNvSpPr>
            <p:nvPr/>
          </p:nvSpPr>
          <p:spPr bwMode="auto">
            <a:xfrm>
              <a:off x="789" y="2000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"/>
            <p:cNvSpPr>
              <a:spLocks noChangeShapeType="1"/>
            </p:cNvSpPr>
            <p:nvPr/>
          </p:nvSpPr>
          <p:spPr bwMode="auto">
            <a:xfrm flipV="1">
              <a:off x="2588" y="1392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Oval 6"/>
            <p:cNvSpPr>
              <a:spLocks noChangeArrowheads="1"/>
            </p:cNvSpPr>
            <p:nvPr/>
          </p:nvSpPr>
          <p:spPr bwMode="auto">
            <a:xfrm>
              <a:off x="2576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6" name="Freeform 7"/>
            <p:cNvSpPr>
              <a:spLocks/>
            </p:cNvSpPr>
            <p:nvPr/>
          </p:nvSpPr>
          <p:spPr bwMode="auto">
            <a:xfrm>
              <a:off x="2119" y="2002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8"/>
            <p:cNvSpPr>
              <a:spLocks noChangeShapeType="1"/>
            </p:cNvSpPr>
            <p:nvPr/>
          </p:nvSpPr>
          <p:spPr bwMode="auto">
            <a:xfrm>
              <a:off x="2600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Oval 9"/>
            <p:cNvSpPr>
              <a:spLocks noChangeArrowheads="1"/>
            </p:cNvSpPr>
            <p:nvPr/>
          </p:nvSpPr>
          <p:spPr bwMode="auto">
            <a:xfrm>
              <a:off x="3049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9" name="Oval 10"/>
            <p:cNvSpPr>
              <a:spLocks noChangeArrowheads="1"/>
            </p:cNvSpPr>
            <p:nvPr/>
          </p:nvSpPr>
          <p:spPr bwMode="auto">
            <a:xfrm>
              <a:off x="1609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0" name="Line 11"/>
            <p:cNvSpPr>
              <a:spLocks noChangeShapeType="1"/>
            </p:cNvSpPr>
            <p:nvPr/>
          </p:nvSpPr>
          <p:spPr bwMode="auto">
            <a:xfrm>
              <a:off x="1634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12"/>
            <p:cNvSpPr>
              <a:spLocks/>
            </p:cNvSpPr>
            <p:nvPr/>
          </p:nvSpPr>
          <p:spPr bwMode="auto">
            <a:xfrm>
              <a:off x="3064" y="2000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3"/>
            <p:cNvSpPr>
              <a:spLocks noChangeShapeType="1"/>
            </p:cNvSpPr>
            <p:nvPr/>
          </p:nvSpPr>
          <p:spPr bwMode="auto">
            <a:xfrm>
              <a:off x="2117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4"/>
            <p:cNvSpPr>
              <a:spLocks noChangeShapeType="1"/>
            </p:cNvSpPr>
            <p:nvPr/>
          </p:nvSpPr>
          <p:spPr bwMode="auto">
            <a:xfrm>
              <a:off x="3083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15"/>
            <p:cNvSpPr>
              <a:spLocks noChangeArrowheads="1"/>
            </p:cNvSpPr>
            <p:nvPr/>
          </p:nvSpPr>
          <p:spPr bwMode="auto">
            <a:xfrm>
              <a:off x="2096" y="2383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5" name="Oval 16"/>
            <p:cNvSpPr>
              <a:spLocks noChangeArrowheads="1"/>
            </p:cNvSpPr>
            <p:nvPr/>
          </p:nvSpPr>
          <p:spPr bwMode="auto">
            <a:xfrm>
              <a:off x="2575" y="2002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6" name="Oval 17"/>
            <p:cNvSpPr>
              <a:spLocks noChangeArrowheads="1"/>
            </p:cNvSpPr>
            <p:nvPr/>
          </p:nvSpPr>
          <p:spPr bwMode="auto">
            <a:xfrm>
              <a:off x="3072" y="235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7" name="Oval 18"/>
            <p:cNvSpPr>
              <a:spLocks noChangeArrowheads="1"/>
            </p:cNvSpPr>
            <p:nvPr/>
          </p:nvSpPr>
          <p:spPr bwMode="auto">
            <a:xfrm>
              <a:off x="3504" y="1994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8" name="Oval 19"/>
            <p:cNvSpPr>
              <a:spLocks noChangeArrowheads="1"/>
            </p:cNvSpPr>
            <p:nvPr/>
          </p:nvSpPr>
          <p:spPr bwMode="auto">
            <a:xfrm>
              <a:off x="3504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9" name="Line 20"/>
            <p:cNvSpPr>
              <a:spLocks noChangeShapeType="1"/>
            </p:cNvSpPr>
            <p:nvPr/>
          </p:nvSpPr>
          <p:spPr bwMode="auto">
            <a:xfrm>
              <a:off x="3528" y="1802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Oval 21"/>
            <p:cNvSpPr>
              <a:spLocks noChangeArrowheads="1"/>
            </p:cNvSpPr>
            <p:nvPr/>
          </p:nvSpPr>
          <p:spPr bwMode="auto">
            <a:xfrm>
              <a:off x="3977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1" name="Freeform 22"/>
            <p:cNvSpPr>
              <a:spLocks/>
            </p:cNvSpPr>
            <p:nvPr/>
          </p:nvSpPr>
          <p:spPr bwMode="auto">
            <a:xfrm>
              <a:off x="1160" y="1988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Oval 23"/>
            <p:cNvSpPr>
              <a:spLocks noChangeArrowheads="1"/>
            </p:cNvSpPr>
            <p:nvPr/>
          </p:nvSpPr>
          <p:spPr bwMode="auto">
            <a:xfrm>
              <a:off x="1584" y="1988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93" name="Object 24"/>
            <p:cNvGraphicFramePr>
              <a:graphicFrameLocks noChangeAspect="1"/>
            </p:cNvGraphicFramePr>
            <p:nvPr/>
          </p:nvGraphicFramePr>
          <p:xfrm>
            <a:off x="4920" y="192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" name="公式" r:id="rId6" imgW="95384" imgH="114340" progId="Equation.3">
                    <p:embed/>
                  </p:oleObj>
                </mc:Choice>
                <mc:Fallback>
                  <p:oleObj name="公式" r:id="rId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92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4" name="Object 25"/>
            <p:cNvGraphicFramePr>
              <a:graphicFrameLocks noChangeAspect="1"/>
            </p:cNvGraphicFramePr>
            <p:nvPr/>
          </p:nvGraphicFramePr>
          <p:xfrm>
            <a:off x="2640" y="198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6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8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5" name="Object 26"/>
            <p:cNvGraphicFramePr>
              <a:graphicFrameLocks noChangeAspect="1"/>
            </p:cNvGraphicFramePr>
            <p:nvPr/>
          </p:nvGraphicFramePr>
          <p:xfrm>
            <a:off x="3072" y="201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7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01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6" name="Object 27"/>
            <p:cNvGraphicFramePr>
              <a:graphicFrameLocks noChangeAspect="1"/>
            </p:cNvGraphicFramePr>
            <p:nvPr/>
          </p:nvGraphicFramePr>
          <p:xfrm>
            <a:off x="3541" y="2016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8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2016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7" name="Object 28"/>
            <p:cNvGraphicFramePr>
              <a:graphicFrameLocks noChangeAspect="1"/>
            </p:cNvGraphicFramePr>
            <p:nvPr/>
          </p:nvGraphicFramePr>
          <p:xfrm>
            <a:off x="2144" y="198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9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98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29"/>
            <p:cNvGraphicFramePr>
              <a:graphicFrameLocks noChangeAspect="1"/>
            </p:cNvGraphicFramePr>
            <p:nvPr/>
          </p:nvGraphicFramePr>
          <p:xfrm>
            <a:off x="1584" y="201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0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1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30"/>
            <p:cNvGraphicFramePr>
              <a:graphicFrameLocks noChangeAspect="1"/>
            </p:cNvGraphicFramePr>
            <p:nvPr/>
          </p:nvGraphicFramePr>
          <p:xfrm>
            <a:off x="3973" y="201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01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0" name="Object 31"/>
            <p:cNvGraphicFramePr>
              <a:graphicFrameLocks noChangeAspect="1"/>
            </p:cNvGraphicFramePr>
            <p:nvPr/>
          </p:nvGraphicFramePr>
          <p:xfrm>
            <a:off x="989" y="2022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2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22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1" name="Oval 32"/>
            <p:cNvSpPr>
              <a:spLocks noChangeArrowheads="1"/>
            </p:cNvSpPr>
            <p:nvPr/>
          </p:nvSpPr>
          <p:spPr bwMode="auto">
            <a:xfrm>
              <a:off x="1165" y="237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602" name="Oval 33"/>
            <p:cNvSpPr>
              <a:spLocks noChangeArrowheads="1"/>
            </p:cNvSpPr>
            <p:nvPr/>
          </p:nvSpPr>
          <p:spPr bwMode="auto">
            <a:xfrm>
              <a:off x="2082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60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246594"/>
                </p:ext>
              </p:extLst>
            </p:nvPr>
          </p:nvGraphicFramePr>
          <p:xfrm>
            <a:off x="4151" y="2208"/>
            <a:ext cx="115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3" name="Equation" r:id="rId22" imgW="850680" imgH="215640" progId="Equation.DSMT4">
                    <p:embed/>
                  </p:oleObj>
                </mc:Choice>
                <mc:Fallback>
                  <p:oleObj name="Equation" r:id="rId22" imgW="850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2208"/>
                          <a:ext cx="115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35"/>
            <p:cNvGraphicFramePr>
              <a:graphicFrameLocks noChangeAspect="1"/>
            </p:cNvGraphicFramePr>
            <p:nvPr/>
          </p:nvGraphicFramePr>
          <p:xfrm>
            <a:off x="2304" y="2400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4" name="公式" r:id="rId24" imgW="228600" imgH="139700" progId="Equation.3">
                    <p:embed/>
                  </p:oleObj>
                </mc:Choice>
                <mc:Fallback>
                  <p:oleObj name="公式" r:id="rId2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00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5" name="Line 36"/>
            <p:cNvSpPr>
              <a:spLocks noChangeShapeType="1"/>
            </p:cNvSpPr>
            <p:nvPr/>
          </p:nvSpPr>
          <p:spPr bwMode="auto">
            <a:xfrm>
              <a:off x="2592" y="244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06" name="Object 37"/>
            <p:cNvGraphicFramePr>
              <a:graphicFrameLocks noChangeAspect="1"/>
            </p:cNvGraphicFramePr>
            <p:nvPr/>
          </p:nvGraphicFramePr>
          <p:xfrm>
            <a:off x="2423" y="1712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5" name="公式" r:id="rId25" imgW="88707" imgH="164742" progId="Equation.3">
                    <p:embed/>
                  </p:oleObj>
                </mc:Choice>
                <mc:Fallback>
                  <p:oleObj name="公式" r:id="rId25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1712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566988" y="3141663"/>
            <a:ext cx="7159624" cy="2165350"/>
            <a:chOff x="789" y="2620"/>
            <a:chExt cx="4510" cy="1364"/>
          </a:xfrm>
        </p:grpSpPr>
        <p:graphicFrame>
          <p:nvGraphicFramePr>
            <p:cNvPr id="22532" name="Object 39"/>
            <p:cNvGraphicFramePr>
              <a:graphicFrameLocks noChangeAspect="1"/>
            </p:cNvGraphicFramePr>
            <p:nvPr/>
          </p:nvGraphicFramePr>
          <p:xfrm>
            <a:off x="2676" y="262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6" name="公式" r:id="rId27" imgW="114390" imgH="133337" progId="Equation.3">
                    <p:embed/>
                  </p:oleObj>
                </mc:Choice>
                <mc:Fallback>
                  <p:oleObj name="公式" r:id="rId27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62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3" name="Freeform 40"/>
            <p:cNvSpPr>
              <a:spLocks/>
            </p:cNvSpPr>
            <p:nvPr/>
          </p:nvSpPr>
          <p:spPr bwMode="auto">
            <a:xfrm>
              <a:off x="789" y="3372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41"/>
            <p:cNvSpPr>
              <a:spLocks noChangeShapeType="1"/>
            </p:cNvSpPr>
            <p:nvPr/>
          </p:nvSpPr>
          <p:spPr bwMode="auto">
            <a:xfrm flipV="1">
              <a:off x="2588" y="2764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Oval 42"/>
            <p:cNvSpPr>
              <a:spLocks noChangeArrowheads="1"/>
            </p:cNvSpPr>
            <p:nvPr/>
          </p:nvSpPr>
          <p:spPr bwMode="auto">
            <a:xfrm>
              <a:off x="2576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6" name="Freeform 43"/>
            <p:cNvSpPr>
              <a:spLocks/>
            </p:cNvSpPr>
            <p:nvPr/>
          </p:nvSpPr>
          <p:spPr bwMode="auto">
            <a:xfrm>
              <a:off x="2119" y="3374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44"/>
            <p:cNvSpPr>
              <a:spLocks noChangeShapeType="1"/>
            </p:cNvSpPr>
            <p:nvPr/>
          </p:nvSpPr>
          <p:spPr bwMode="auto">
            <a:xfrm>
              <a:off x="2600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Oval 45"/>
            <p:cNvSpPr>
              <a:spLocks noChangeArrowheads="1"/>
            </p:cNvSpPr>
            <p:nvPr/>
          </p:nvSpPr>
          <p:spPr bwMode="auto">
            <a:xfrm>
              <a:off x="3049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9" name="Oval 46"/>
            <p:cNvSpPr>
              <a:spLocks noChangeArrowheads="1"/>
            </p:cNvSpPr>
            <p:nvPr/>
          </p:nvSpPr>
          <p:spPr bwMode="auto">
            <a:xfrm>
              <a:off x="1609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0" name="Line 47"/>
            <p:cNvSpPr>
              <a:spLocks noChangeShapeType="1"/>
            </p:cNvSpPr>
            <p:nvPr/>
          </p:nvSpPr>
          <p:spPr bwMode="auto">
            <a:xfrm>
              <a:off x="1634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48"/>
            <p:cNvSpPr>
              <a:spLocks/>
            </p:cNvSpPr>
            <p:nvPr/>
          </p:nvSpPr>
          <p:spPr bwMode="auto">
            <a:xfrm>
              <a:off x="3064" y="3372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49"/>
            <p:cNvSpPr>
              <a:spLocks noChangeShapeType="1"/>
            </p:cNvSpPr>
            <p:nvPr/>
          </p:nvSpPr>
          <p:spPr bwMode="auto">
            <a:xfrm>
              <a:off x="2117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50"/>
            <p:cNvSpPr>
              <a:spLocks noChangeShapeType="1"/>
            </p:cNvSpPr>
            <p:nvPr/>
          </p:nvSpPr>
          <p:spPr bwMode="auto">
            <a:xfrm>
              <a:off x="3083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Oval 51"/>
            <p:cNvSpPr>
              <a:spLocks noChangeArrowheads="1"/>
            </p:cNvSpPr>
            <p:nvPr/>
          </p:nvSpPr>
          <p:spPr bwMode="auto">
            <a:xfrm>
              <a:off x="2096" y="374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Oval 52"/>
            <p:cNvSpPr>
              <a:spLocks noChangeArrowheads="1"/>
            </p:cNvSpPr>
            <p:nvPr/>
          </p:nvSpPr>
          <p:spPr bwMode="auto">
            <a:xfrm>
              <a:off x="3072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6" name="Oval 53"/>
            <p:cNvSpPr>
              <a:spLocks noChangeArrowheads="1"/>
            </p:cNvSpPr>
            <p:nvPr/>
          </p:nvSpPr>
          <p:spPr bwMode="auto">
            <a:xfrm>
              <a:off x="3504" y="3360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7" name="Line 54"/>
            <p:cNvSpPr>
              <a:spLocks noChangeShapeType="1"/>
            </p:cNvSpPr>
            <p:nvPr/>
          </p:nvSpPr>
          <p:spPr bwMode="auto">
            <a:xfrm>
              <a:off x="3528" y="3174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Oval 55"/>
            <p:cNvSpPr>
              <a:spLocks noChangeArrowheads="1"/>
            </p:cNvSpPr>
            <p:nvPr/>
          </p:nvSpPr>
          <p:spPr bwMode="auto">
            <a:xfrm>
              <a:off x="3977" y="316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9" name="Freeform 56"/>
            <p:cNvSpPr>
              <a:spLocks/>
            </p:cNvSpPr>
            <p:nvPr/>
          </p:nvSpPr>
          <p:spPr bwMode="auto">
            <a:xfrm>
              <a:off x="1160" y="3360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Oval 57"/>
            <p:cNvSpPr>
              <a:spLocks noChangeArrowheads="1"/>
            </p:cNvSpPr>
            <p:nvPr/>
          </p:nvSpPr>
          <p:spPr bwMode="auto">
            <a:xfrm>
              <a:off x="1584" y="3360"/>
              <a:ext cx="34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51" name="Object 58"/>
            <p:cNvGraphicFramePr>
              <a:graphicFrameLocks noChangeAspect="1"/>
            </p:cNvGraphicFramePr>
            <p:nvPr/>
          </p:nvGraphicFramePr>
          <p:xfrm>
            <a:off x="4920" y="329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7" name="公式" r:id="rId29" imgW="95384" imgH="114340" progId="Equation.3">
                    <p:embed/>
                  </p:oleObj>
                </mc:Choice>
                <mc:Fallback>
                  <p:oleObj name="公式" r:id="rId29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329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59"/>
            <p:cNvGraphicFramePr>
              <a:graphicFrameLocks noChangeAspect="1"/>
            </p:cNvGraphicFramePr>
            <p:nvPr/>
          </p:nvGraphicFramePr>
          <p:xfrm>
            <a:off x="2640" y="33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8" name="公式" r:id="rId31" imgW="95384" imgH="114340" progId="Equation.3">
                    <p:embed/>
                  </p:oleObj>
                </mc:Choice>
                <mc:Fallback>
                  <p:oleObj name="公式" r:id="rId31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60"/>
            <p:cNvGraphicFramePr>
              <a:graphicFrameLocks noChangeAspect="1"/>
            </p:cNvGraphicFramePr>
            <p:nvPr/>
          </p:nvGraphicFramePr>
          <p:xfrm>
            <a:off x="3072" y="338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9" name="公式" r:id="rId33" imgW="126835" imgH="139518" progId="Equation.3">
                    <p:embed/>
                  </p:oleObj>
                </mc:Choice>
                <mc:Fallback>
                  <p:oleObj name="公式" r:id="rId3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8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61"/>
            <p:cNvGraphicFramePr>
              <a:graphicFrameLocks noChangeAspect="1"/>
            </p:cNvGraphicFramePr>
            <p:nvPr/>
          </p:nvGraphicFramePr>
          <p:xfrm>
            <a:off x="3541" y="338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0" name="公式" r:id="rId34" imgW="202936" imgH="177569" progId="Equation.3">
                    <p:embed/>
                  </p:oleObj>
                </mc:Choice>
                <mc:Fallback>
                  <p:oleObj name="公式" r:id="rId34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38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62"/>
            <p:cNvGraphicFramePr>
              <a:graphicFrameLocks noChangeAspect="1"/>
            </p:cNvGraphicFramePr>
            <p:nvPr/>
          </p:nvGraphicFramePr>
          <p:xfrm>
            <a:off x="2144" y="3375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1" name="公式" r:id="rId35" imgW="228600" imgH="139700" progId="Equation.3">
                    <p:embed/>
                  </p:oleObj>
                </mc:Choice>
                <mc:Fallback>
                  <p:oleObj name="公式" r:id="rId35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3375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63"/>
            <p:cNvGraphicFramePr>
              <a:graphicFrameLocks noChangeAspect="1"/>
            </p:cNvGraphicFramePr>
            <p:nvPr/>
          </p:nvGraphicFramePr>
          <p:xfrm>
            <a:off x="1584" y="338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2" name="公式" r:id="rId36" imgW="304404" imgH="177569" progId="Equation.3">
                    <p:embed/>
                  </p:oleObj>
                </mc:Choice>
                <mc:Fallback>
                  <p:oleObj name="公式" r:id="rId3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8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64"/>
            <p:cNvGraphicFramePr>
              <a:graphicFrameLocks noChangeAspect="1"/>
            </p:cNvGraphicFramePr>
            <p:nvPr/>
          </p:nvGraphicFramePr>
          <p:xfrm>
            <a:off x="3973" y="338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3" name="公式" r:id="rId37" imgW="202936" imgH="177569" progId="Equation.3">
                    <p:embed/>
                  </p:oleObj>
                </mc:Choice>
                <mc:Fallback>
                  <p:oleObj name="公式" r:id="rId37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38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65"/>
            <p:cNvGraphicFramePr>
              <a:graphicFrameLocks noChangeAspect="1"/>
            </p:cNvGraphicFramePr>
            <p:nvPr/>
          </p:nvGraphicFramePr>
          <p:xfrm>
            <a:off x="989" y="3394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4" name="公式" r:id="rId38" imgW="291847" imgH="177646" progId="Equation.3">
                    <p:embed/>
                  </p:oleObj>
                </mc:Choice>
                <mc:Fallback>
                  <p:oleObj name="公式" r:id="rId38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394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Oval 66"/>
            <p:cNvSpPr>
              <a:spLocks noChangeArrowheads="1"/>
            </p:cNvSpPr>
            <p:nvPr/>
          </p:nvSpPr>
          <p:spPr bwMode="auto">
            <a:xfrm>
              <a:off x="2082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60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170881"/>
                </p:ext>
              </p:extLst>
            </p:nvPr>
          </p:nvGraphicFramePr>
          <p:xfrm>
            <a:off x="4158" y="3580"/>
            <a:ext cx="114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5" name="Equation" r:id="rId39" imgW="838080" imgH="215640" progId="Equation.DSMT4">
                    <p:embed/>
                  </p:oleObj>
                </mc:Choice>
                <mc:Fallback>
                  <p:oleObj name="Equation" r:id="rId39" imgW="838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580"/>
                          <a:ext cx="114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68"/>
            <p:cNvGraphicFramePr>
              <a:graphicFrameLocks noChangeAspect="1"/>
            </p:cNvGraphicFramePr>
            <p:nvPr/>
          </p:nvGraphicFramePr>
          <p:xfrm>
            <a:off x="2304" y="3772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6" name="公式" r:id="rId41" imgW="228600" imgH="139700" progId="Equation.3">
                    <p:embed/>
                  </p:oleObj>
                </mc:Choice>
                <mc:Fallback>
                  <p:oleObj name="公式" r:id="rId41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772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69"/>
            <p:cNvSpPr>
              <a:spLocks noChangeShapeType="1"/>
            </p:cNvSpPr>
            <p:nvPr/>
          </p:nvSpPr>
          <p:spPr bwMode="auto">
            <a:xfrm>
              <a:off x="2592" y="3820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3" name="Object 70"/>
            <p:cNvGraphicFramePr>
              <a:graphicFrameLocks noChangeAspect="1"/>
            </p:cNvGraphicFramePr>
            <p:nvPr/>
          </p:nvGraphicFramePr>
          <p:xfrm>
            <a:off x="2423" y="3084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7" name="公式" r:id="rId42" imgW="88707" imgH="164742" progId="Equation.3">
                    <p:embed/>
                  </p:oleObj>
                </mc:Choice>
                <mc:Fallback>
                  <p:oleObj name="公式" r:id="rId4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3084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4" name="Oval 71"/>
            <p:cNvSpPr>
              <a:spLocks noChangeArrowheads="1"/>
            </p:cNvSpPr>
            <p:nvPr/>
          </p:nvSpPr>
          <p:spPr bwMode="auto">
            <a:xfrm>
              <a:off x="1165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5" name="Oval 72"/>
            <p:cNvSpPr>
              <a:spLocks noChangeArrowheads="1"/>
            </p:cNvSpPr>
            <p:nvPr/>
          </p:nvSpPr>
          <p:spPr bwMode="auto">
            <a:xfrm>
              <a:off x="255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6" name="Oval 73"/>
            <p:cNvSpPr>
              <a:spLocks noChangeArrowheads="1"/>
            </p:cNvSpPr>
            <p:nvPr/>
          </p:nvSpPr>
          <p:spPr bwMode="auto">
            <a:xfrm>
              <a:off x="2096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7" name="Oval 74"/>
            <p:cNvSpPr>
              <a:spLocks noChangeArrowheads="1"/>
            </p:cNvSpPr>
            <p:nvPr/>
          </p:nvSpPr>
          <p:spPr bwMode="auto">
            <a:xfrm>
              <a:off x="3072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8" name="Oval 75"/>
            <p:cNvSpPr>
              <a:spLocks noChangeArrowheads="1"/>
            </p:cNvSpPr>
            <p:nvPr/>
          </p:nvSpPr>
          <p:spPr bwMode="auto">
            <a:xfrm>
              <a:off x="159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9" name="Oval 76"/>
            <p:cNvSpPr>
              <a:spLocks noChangeArrowheads="1"/>
            </p:cNvSpPr>
            <p:nvPr/>
          </p:nvSpPr>
          <p:spPr bwMode="auto">
            <a:xfrm>
              <a:off x="3504" y="3264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0" name="Oval 77"/>
            <p:cNvSpPr>
              <a:spLocks noChangeArrowheads="1"/>
            </p:cNvSpPr>
            <p:nvPr/>
          </p:nvSpPr>
          <p:spPr bwMode="auto">
            <a:xfrm>
              <a:off x="2558" y="338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1" name="Oval 78"/>
            <p:cNvSpPr>
              <a:spLocks noChangeArrowheads="1"/>
            </p:cNvSpPr>
            <p:nvPr/>
          </p:nvSpPr>
          <p:spPr bwMode="auto">
            <a:xfrm>
              <a:off x="3504" y="3163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86675"/>
              </p:ext>
            </p:extLst>
          </p:nvPr>
        </p:nvGraphicFramePr>
        <p:xfrm>
          <a:off x="1828801" y="1284514"/>
          <a:ext cx="9631790" cy="496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Document" r:id="rId4" imgW="4647227" imgH="2390846" progId="Word.Document.8">
                  <p:embed/>
                </p:oleObj>
              </mc:Choice>
              <mc:Fallback>
                <p:oleObj name="Document" r:id="rId4" imgW="4647227" imgH="2390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284514"/>
                        <a:ext cx="9631790" cy="4963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83" name="Object 7"/>
          <p:cNvGraphicFramePr>
            <a:graphicFrameLocks noChangeAspect="1"/>
          </p:cNvGraphicFramePr>
          <p:nvPr/>
        </p:nvGraphicFramePr>
        <p:xfrm>
          <a:off x="1901826" y="603250"/>
          <a:ext cx="11117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文档" r:id="rId6" imgW="5486095" imgH="231648" progId="Word.Document.8">
                  <p:embed/>
                </p:oleObj>
              </mc:Choice>
              <mc:Fallback>
                <p:oleObj name="文档" r:id="rId6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6" y="603250"/>
                        <a:ext cx="11117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8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11758"/>
              </p:ext>
            </p:extLst>
          </p:nvPr>
        </p:nvGraphicFramePr>
        <p:xfrm>
          <a:off x="1995488" y="563563"/>
          <a:ext cx="9410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Document" r:id="rId4" imgW="4334363" imgH="284770" progId="Word.Document.8">
                  <p:embed/>
                </p:oleObj>
              </mc:Choice>
              <mc:Fallback>
                <p:oleObj name="Document" r:id="rId4" imgW="4334363" imgH="284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63563"/>
                        <a:ext cx="9410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7067"/>
              </p:ext>
            </p:extLst>
          </p:nvPr>
        </p:nvGraphicFramePr>
        <p:xfrm>
          <a:off x="2484438" y="1524000"/>
          <a:ext cx="862647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Document" r:id="rId7" imgW="3922133" imgH="859711" progId="Word.Document.8">
                  <p:embed/>
                </p:oleObj>
              </mc:Choice>
              <mc:Fallback>
                <p:oleObj name="Document" r:id="rId7" imgW="3922133" imgH="85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000"/>
                        <a:ext cx="862647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1" y="2743200"/>
            <a:ext cx="6149975" cy="2514600"/>
            <a:chOff x="806" y="2448"/>
            <a:chExt cx="3874" cy="1584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V="1">
              <a:off x="2638" y="2504"/>
              <a:ext cx="0" cy="152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806" y="3539"/>
              <a:ext cx="3678" cy="14"/>
            </a:xfrm>
            <a:custGeom>
              <a:avLst/>
              <a:gdLst>
                <a:gd name="T0" fmla="*/ 0 w 6085"/>
                <a:gd name="T1" fmla="*/ 0 h 22"/>
                <a:gd name="T2" fmla="*/ 812 w 6085"/>
                <a:gd name="T3" fmla="*/ 4 h 22"/>
                <a:gd name="T4" fmla="*/ 0 60000 65536"/>
                <a:gd name="T5" fmla="*/ 0 60000 65536"/>
                <a:gd name="T6" fmla="*/ 0 w 6085"/>
                <a:gd name="T7" fmla="*/ 0 h 22"/>
                <a:gd name="T8" fmla="*/ 6085 w 6085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85" h="22">
                  <a:moveTo>
                    <a:pt x="0" y="0"/>
                  </a:moveTo>
                  <a:lnTo>
                    <a:pt x="6085" y="22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3099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4" name="Freeform 8"/>
            <p:cNvSpPr>
              <a:spLocks/>
            </p:cNvSpPr>
            <p:nvPr/>
          </p:nvSpPr>
          <p:spPr bwMode="auto">
            <a:xfrm>
              <a:off x="3107" y="2876"/>
              <a:ext cx="972" cy="676"/>
            </a:xfrm>
            <a:custGeom>
              <a:avLst/>
              <a:gdLst>
                <a:gd name="T0" fmla="*/ 0 w 972"/>
                <a:gd name="T1" fmla="*/ 0 h 676"/>
                <a:gd name="T2" fmla="*/ 513 w 972"/>
                <a:gd name="T3" fmla="*/ 674 h 676"/>
                <a:gd name="T4" fmla="*/ 972 w 972"/>
                <a:gd name="T5" fmla="*/ 11 h 676"/>
                <a:gd name="T6" fmla="*/ 0 60000 65536"/>
                <a:gd name="T7" fmla="*/ 0 60000 65536"/>
                <a:gd name="T8" fmla="*/ 0 60000 65536"/>
                <a:gd name="T9" fmla="*/ 0 w 972"/>
                <a:gd name="T10" fmla="*/ 0 h 676"/>
                <a:gd name="T11" fmla="*/ 972 w 972"/>
                <a:gd name="T12" fmla="*/ 676 h 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676">
                  <a:moveTo>
                    <a:pt x="0" y="0"/>
                  </a:moveTo>
                  <a:cubicBezTo>
                    <a:pt x="85" y="115"/>
                    <a:pt x="351" y="672"/>
                    <a:pt x="513" y="674"/>
                  </a:cubicBezTo>
                  <a:cubicBezTo>
                    <a:pt x="675" y="676"/>
                    <a:pt x="877" y="150"/>
                    <a:pt x="972" y="11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1187" y="2878"/>
              <a:ext cx="962" cy="674"/>
            </a:xfrm>
            <a:custGeom>
              <a:avLst/>
              <a:gdLst>
                <a:gd name="T0" fmla="*/ 0 w 1590"/>
                <a:gd name="T1" fmla="*/ 0 h 1101"/>
                <a:gd name="T2" fmla="*/ 111 w 1590"/>
                <a:gd name="T3" fmla="*/ 154 h 1101"/>
                <a:gd name="T4" fmla="*/ 213 w 1590"/>
                <a:gd name="T5" fmla="*/ 2 h 1101"/>
                <a:gd name="T6" fmla="*/ 0 60000 65536"/>
                <a:gd name="T7" fmla="*/ 0 60000 65536"/>
                <a:gd name="T8" fmla="*/ 0 60000 65536"/>
                <a:gd name="T9" fmla="*/ 0 w 1590"/>
                <a:gd name="T10" fmla="*/ 0 h 1101"/>
                <a:gd name="T11" fmla="*/ 1590 w 1590"/>
                <a:gd name="T12" fmla="*/ 1101 h 1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0" h="1101">
                  <a:moveTo>
                    <a:pt x="0" y="0"/>
                  </a:moveTo>
                  <a:cubicBezTo>
                    <a:pt x="138" y="185"/>
                    <a:pt x="566" y="1095"/>
                    <a:pt x="831" y="1098"/>
                  </a:cubicBezTo>
                  <a:cubicBezTo>
                    <a:pt x="1096" y="1101"/>
                    <a:pt x="1432" y="241"/>
                    <a:pt x="1590" y="15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141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187" y="2886"/>
              <a:ext cx="0" cy="669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118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095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2676" y="24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0" name="公式" r:id="rId10" imgW="114390" imgH="133337" progId="Equation.3">
                    <p:embed/>
                  </p:oleObj>
                </mc:Choice>
                <mc:Fallback>
                  <p:oleObj name="公式" r:id="rId10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4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4464" y="345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1" name="公式" r:id="rId12" imgW="95384" imgH="114340" progId="Equation.3">
                    <p:embed/>
                  </p:oleObj>
                </mc:Choice>
                <mc:Fallback>
                  <p:oleObj name="公式" r:id="rId12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5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>
            <a:off x="2640" y="354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2" name="公式" r:id="rId14" imgW="95384" imgH="114340" progId="Equation.3">
                    <p:embed/>
                  </p:oleObj>
                </mc:Choice>
                <mc:Fallback>
                  <p:oleObj name="公式" r:id="rId14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4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3072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3" name="公式" r:id="rId16" imgW="126835" imgH="139518" progId="Equation.3">
                    <p:embed/>
                  </p:oleObj>
                </mc:Choice>
                <mc:Fallback>
                  <p:oleObj name="公式" r:id="rId1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354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4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2016" y="3587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" name="公式" r:id="rId20" imgW="228600" imgH="139700" progId="Equation.3">
                    <p:embed/>
                  </p:oleObj>
                </mc:Choice>
                <mc:Fallback>
                  <p:oleObj name="公式" r:id="rId20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87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536" y="357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" name="公式" r:id="rId22" imgW="304404" imgH="177569" progId="Equation.3">
                    <p:embed/>
                  </p:oleObj>
                </mc:Choice>
                <mc:Fallback>
                  <p:oleObj name="公式" r:id="rId22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7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973" y="355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" name="公式" r:id="rId24" imgW="202936" imgH="177569" progId="Equation.3">
                    <p:embed/>
                  </p:oleObj>
                </mc:Choice>
                <mc:Fallback>
                  <p:oleObj name="公式" r:id="rId24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55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989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" name="公式" r:id="rId26" imgW="291847" imgH="177646" progId="Equation.3">
                    <p:embed/>
                  </p:oleObj>
                </mc:Choice>
                <mc:Fallback>
                  <p:oleObj name="公式" r:id="rId26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132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086" y="2894"/>
              <a:ext cx="34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>
              <a:spLocks/>
            </p:cNvSpPr>
            <p:nvPr/>
          </p:nvSpPr>
          <p:spPr bwMode="auto">
            <a:xfrm>
              <a:off x="2145" y="2883"/>
              <a:ext cx="961" cy="665"/>
            </a:xfrm>
            <a:custGeom>
              <a:avLst/>
              <a:gdLst>
                <a:gd name="T0" fmla="*/ 0 w 961"/>
                <a:gd name="T1" fmla="*/ 0 h 665"/>
                <a:gd name="T2" fmla="*/ 485 w 961"/>
                <a:gd name="T3" fmla="*/ 664 h 665"/>
                <a:gd name="T4" fmla="*/ 961 w 961"/>
                <a:gd name="T5" fmla="*/ 9 h 665"/>
                <a:gd name="T6" fmla="*/ 0 60000 65536"/>
                <a:gd name="T7" fmla="*/ 0 60000 65536"/>
                <a:gd name="T8" fmla="*/ 0 60000 65536"/>
                <a:gd name="T9" fmla="*/ 0 w 961"/>
                <a:gd name="T10" fmla="*/ 0 h 665"/>
                <a:gd name="T11" fmla="*/ 961 w 961"/>
                <a:gd name="T12" fmla="*/ 665 h 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1" h="665">
                  <a:moveTo>
                    <a:pt x="0" y="0"/>
                  </a:moveTo>
                  <a:cubicBezTo>
                    <a:pt x="81" y="111"/>
                    <a:pt x="325" y="663"/>
                    <a:pt x="485" y="664"/>
                  </a:cubicBezTo>
                  <a:cubicBezTo>
                    <a:pt x="645" y="665"/>
                    <a:pt x="862" y="145"/>
                    <a:pt x="961" y="9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531016"/>
              </p:ext>
            </p:extLst>
          </p:nvPr>
        </p:nvGraphicFramePr>
        <p:xfrm>
          <a:off x="2055813" y="2206625"/>
          <a:ext cx="88328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Document" r:id="rId5" imgW="4011059" imgH="594381" progId="Word.Document.8">
                  <p:embed/>
                </p:oleObj>
              </mc:Choice>
              <mc:Fallback>
                <p:oleObj name="Document" r:id="rId5" imgW="4011059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06625"/>
                        <a:ext cx="88328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05778"/>
              </p:ext>
            </p:extLst>
          </p:nvPr>
        </p:nvGraphicFramePr>
        <p:xfrm>
          <a:off x="3892550" y="3375025"/>
          <a:ext cx="67500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Document" r:id="rId8" imgW="3118193" imgH="617422" progId="Word.Document.8">
                  <p:embed/>
                </p:oleObj>
              </mc:Choice>
              <mc:Fallback>
                <p:oleObj name="Document" r:id="rId8" imgW="3118193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375025"/>
                        <a:ext cx="67500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68395"/>
              </p:ext>
            </p:extLst>
          </p:nvPr>
        </p:nvGraphicFramePr>
        <p:xfrm>
          <a:off x="2055813" y="4373563"/>
          <a:ext cx="95297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Document" r:id="rId11" imgW="4402768" imgH="617422" progId="Word.Document.8">
                  <p:embed/>
                </p:oleObj>
              </mc:Choice>
              <mc:Fallback>
                <p:oleObj name="Document" r:id="rId11" imgW="4402768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373563"/>
                        <a:ext cx="952976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32009"/>
              </p:ext>
            </p:extLst>
          </p:nvPr>
        </p:nvGraphicFramePr>
        <p:xfrm>
          <a:off x="1918653" y="5326608"/>
          <a:ext cx="677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Document" r:id="rId14" imgW="3130794" imgH="617422" progId="Word.Document.8">
                  <p:embed/>
                </p:oleObj>
              </mc:Choice>
              <mc:Fallback>
                <p:oleObj name="Document" r:id="rId14" imgW="3130794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653" y="5326608"/>
                        <a:ext cx="67786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02350"/>
              </p:ext>
            </p:extLst>
          </p:nvPr>
        </p:nvGraphicFramePr>
        <p:xfrm>
          <a:off x="1979613" y="377825"/>
          <a:ext cx="88614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Document" r:id="rId17" imgW="4073704" imgH="289810" progId="Word.Document.8">
                  <p:embed/>
                </p:oleObj>
              </mc:Choice>
              <mc:Fallback>
                <p:oleObj name="Document" r:id="rId17" imgW="4073704" imgH="289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7825"/>
                        <a:ext cx="88614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39211"/>
              </p:ext>
            </p:extLst>
          </p:nvPr>
        </p:nvGraphicFramePr>
        <p:xfrm>
          <a:off x="2470150" y="1347788"/>
          <a:ext cx="81915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Document" r:id="rId20" imgW="3730958" imgH="883472" progId="Word.Document.8">
                  <p:embed/>
                </p:oleObj>
              </mc:Choice>
              <mc:Fallback>
                <p:oleObj name="Document" r:id="rId20" imgW="3730958" imgH="883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347788"/>
                        <a:ext cx="819150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0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56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82564"/>
            <a:ext cx="7772400" cy="80803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一、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级数的概念</a:t>
            </a:r>
          </a:p>
        </p:txBody>
      </p:sp>
      <p:graphicFrame>
        <p:nvGraphicFramePr>
          <p:cNvPr id="699466" name="Object 74"/>
          <p:cNvGraphicFramePr>
            <a:graphicFrameLocks noChangeAspect="1"/>
          </p:cNvGraphicFramePr>
          <p:nvPr/>
        </p:nvGraphicFramePr>
        <p:xfrm>
          <a:off x="1847850" y="1219200"/>
          <a:ext cx="11029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文档" r:id="rId3" imgW="5486095" imgH="231648" progId="Word.Document.8">
                  <p:embed/>
                </p:oleObj>
              </mc:Choice>
              <mc:Fallback>
                <p:oleObj name="文档" r:id="rId3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19200"/>
                        <a:ext cx="11029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84866"/>
              </p:ext>
            </p:extLst>
          </p:nvPr>
        </p:nvGraphicFramePr>
        <p:xfrm>
          <a:off x="1905000" y="2017713"/>
          <a:ext cx="7315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6" imgW="3139794" imgH="198007" progId="Word.Document.8">
                  <p:embed/>
                </p:oleObj>
              </mc:Choice>
              <mc:Fallback>
                <p:oleObj name="Document" r:id="rId6" imgW="3139794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17713"/>
                        <a:ext cx="7315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8" name="Object 76"/>
          <p:cNvGraphicFramePr>
            <a:graphicFrameLocks noChangeAspect="1"/>
          </p:cNvGraphicFramePr>
          <p:nvPr/>
        </p:nvGraphicFramePr>
        <p:xfrm>
          <a:off x="1905001" y="2735264"/>
          <a:ext cx="84756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文档" r:id="rId8" imgW="3491009" imgH="272434" progId="Word.Document.8">
                  <p:embed/>
                </p:oleObj>
              </mc:Choice>
              <mc:Fallback>
                <p:oleObj name="文档" r:id="rId8" imgW="3491009" imgH="272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735264"/>
                        <a:ext cx="847566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7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08818"/>
              </p:ext>
            </p:extLst>
          </p:nvPr>
        </p:nvGraphicFramePr>
        <p:xfrm>
          <a:off x="1752600" y="4318000"/>
          <a:ext cx="102108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Document" r:id="rId11" imgW="4649747" imgH="634703" progId="Word.Document.8">
                  <p:embed/>
                </p:oleObj>
              </mc:Choice>
              <mc:Fallback>
                <p:oleObj name="Document" r:id="rId11" imgW="4649747" imgH="634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18000"/>
                        <a:ext cx="102108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47850" y="3365829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n-ea"/>
              </a:rPr>
              <a:t>三角函数系的正交性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5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19289" y="1549401"/>
            <a:ext cx="1792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719514" y="1298575"/>
          <a:ext cx="6207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4" imgW="2730500" imgH="469900" progId="Equation.DSMT4">
                  <p:embed/>
                </p:oleObj>
              </mc:Choice>
              <mc:Fallback>
                <p:oleObj name="Equation" r:id="rId4" imgW="2730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298575"/>
                        <a:ext cx="62071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400301" y="26368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为周期的傅里叶级数的和函数为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435850" y="2708276"/>
          <a:ext cx="806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公式" r:id="rId6" imgW="355292" imgH="203024" progId="Equation.3">
                  <p:embed/>
                </p:oleObj>
              </mc:Choice>
              <mc:Fallback>
                <p:oleObj name="公式" r:id="rId6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708276"/>
                        <a:ext cx="806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12126" y="26939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479676" y="3716338"/>
          <a:ext cx="1101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公式" r:id="rId8" imgW="457002" imgH="203112" progId="Equation.3">
                  <p:embed/>
                </p:oleObj>
              </mc:Choice>
              <mc:Fallback>
                <p:oleObj name="公式" r:id="rId8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3716338"/>
                        <a:ext cx="1101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551364" y="3716339"/>
          <a:ext cx="114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公式" r:id="rId10" imgW="444307" imgH="203112" progId="Equation.3">
                  <p:embed/>
                </p:oleObj>
              </mc:Choice>
              <mc:Fallback>
                <p:oleObj name="公式" r:id="rId10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4" y="3716339"/>
                        <a:ext cx="114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3792539" y="3124201"/>
          <a:ext cx="377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12" imgW="123713" imgH="381013" progId="Equation.DSMT4">
                  <p:embed/>
                </p:oleObj>
              </mc:Choice>
              <mc:Fallback>
                <p:oleObj name="Equation" r:id="rId12" imgW="123713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124201"/>
                        <a:ext cx="3778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959601" y="3429001"/>
          <a:ext cx="1470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公式" r:id="rId14" imgW="596641" imgH="393529" progId="Equation.3">
                  <p:embed/>
                </p:oleObj>
              </mc:Choice>
              <mc:Fallback>
                <p:oleObj name="公式" r:id="rId14" imgW="59664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3429001"/>
                        <a:ext cx="14700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03614" y="4076700"/>
            <a:ext cx="865187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64200" y="4076700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8543925" y="4149725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5838" name="Object 14"/>
          <p:cNvGraphicFramePr>
            <a:graphicFrameLocks noChangeAspect="1"/>
          </p:cNvGraphicFramePr>
          <p:nvPr/>
        </p:nvGraphicFramePr>
        <p:xfrm>
          <a:off x="8610600" y="3124200"/>
          <a:ext cx="84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16" imgW="342810" imgH="381013" progId="Equation.DSMT4">
                  <p:embed/>
                </p:oleObj>
              </mc:Choice>
              <mc:Fallback>
                <p:oleObj name="Equation" r:id="rId16" imgW="342810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124200"/>
                        <a:ext cx="844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9" name="Object 15"/>
          <p:cNvGraphicFramePr>
            <a:graphicFrameLocks noChangeAspect="1"/>
          </p:cNvGraphicFramePr>
          <p:nvPr/>
        </p:nvGraphicFramePr>
        <p:xfrm>
          <a:off x="5957888" y="3505201"/>
          <a:ext cx="3222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公式" r:id="rId18" imgW="57016" imgH="133337" progId="Equation.3">
                  <p:embed/>
                </p:oleObj>
              </mc:Choice>
              <mc:Fallback>
                <p:oleObj name="公式" r:id="rId18" imgW="57016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3505201"/>
                        <a:ext cx="3222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57555"/>
              </p:ext>
            </p:extLst>
          </p:nvPr>
        </p:nvGraphicFramePr>
        <p:xfrm>
          <a:off x="1497013" y="461963"/>
          <a:ext cx="8432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Document" r:id="rId4" imgW="4326083" imgH="231128" progId="Word.Document.8">
                  <p:embed/>
                </p:oleObj>
              </mc:Choice>
              <mc:Fallback>
                <p:oleObj name="Document" r:id="rId4" imgW="4326083" imgH="231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61963"/>
                        <a:ext cx="8432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36519"/>
              </p:ext>
            </p:extLst>
          </p:nvPr>
        </p:nvGraphicFramePr>
        <p:xfrm>
          <a:off x="1347643" y="982664"/>
          <a:ext cx="1031875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文档" r:id="rId6" imgW="5293157" imgH="2779166" progId="Word.Document.8">
                  <p:embed/>
                </p:oleObj>
              </mc:Choice>
              <mc:Fallback>
                <p:oleObj name="文档" r:id="rId6" imgW="5293157" imgH="2779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982664"/>
                        <a:ext cx="10318750" cy="541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73630"/>
              </p:ext>
            </p:extLst>
          </p:nvPr>
        </p:nvGraphicFramePr>
        <p:xfrm>
          <a:off x="1967056" y="619413"/>
          <a:ext cx="9126537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Document" r:id="rId4" imgW="4322842" imgH="1489734" progId="Word.Document.8">
                  <p:embed/>
                </p:oleObj>
              </mc:Choice>
              <mc:Fallback>
                <p:oleObj name="Document" r:id="rId4" imgW="4322842" imgH="1489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619413"/>
                        <a:ext cx="9126537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38971"/>
              </p:ext>
            </p:extLst>
          </p:nvPr>
        </p:nvGraphicFramePr>
        <p:xfrm>
          <a:off x="1967056" y="3362470"/>
          <a:ext cx="9024938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Document" r:id="rId7" imgW="4214114" imgH="1193443" progId="Word.Document.8">
                  <p:embed/>
                </p:oleObj>
              </mc:Choice>
              <mc:Fallback>
                <p:oleObj name="Document" r:id="rId7" imgW="4214114" imgH="1193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3362470"/>
                        <a:ext cx="9024938" cy="255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44573"/>
              </p:ext>
            </p:extLst>
          </p:nvPr>
        </p:nvGraphicFramePr>
        <p:xfrm>
          <a:off x="1754188" y="461963"/>
          <a:ext cx="7242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Document" r:id="rId4" imgW="3194878" imgH="217448" progId="Word.Document.8">
                  <p:embed/>
                </p:oleObj>
              </mc:Choice>
              <mc:Fallback>
                <p:oleObj name="Document" r:id="rId4" imgW="3194878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61963"/>
                        <a:ext cx="7242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0077"/>
              </p:ext>
            </p:extLst>
          </p:nvPr>
        </p:nvGraphicFramePr>
        <p:xfrm>
          <a:off x="2012950" y="914400"/>
          <a:ext cx="89042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Document" r:id="rId7" imgW="4158310" imgH="736586" progId="Word.Document.8">
                  <p:embed/>
                </p:oleObj>
              </mc:Choice>
              <mc:Fallback>
                <p:oleObj name="Document" r:id="rId7" imgW="4158310" imgH="736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914400"/>
                        <a:ext cx="8904288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33813"/>
              </p:ext>
            </p:extLst>
          </p:nvPr>
        </p:nvGraphicFramePr>
        <p:xfrm>
          <a:off x="1949161" y="5075237"/>
          <a:ext cx="92821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Document" r:id="rId10" imgW="4509336" imgH="866911" progId="Word.Document.8">
                  <p:embed/>
                </p:oleObj>
              </mc:Choice>
              <mc:Fallback>
                <p:oleObj name="Document" r:id="rId10" imgW="4509336" imgH="866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61" y="5075237"/>
                        <a:ext cx="9282113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99844"/>
              </p:ext>
            </p:extLst>
          </p:nvPr>
        </p:nvGraphicFramePr>
        <p:xfrm>
          <a:off x="1770063" y="2443163"/>
          <a:ext cx="886142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Document" r:id="rId13" imgW="4249757" imgH="1265445" progId="Word.Document.8">
                  <p:embed/>
                </p:oleObj>
              </mc:Choice>
              <mc:Fallback>
                <p:oleObj name="Document" r:id="rId13" imgW="4249757" imgH="1265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443163"/>
                        <a:ext cx="8861425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4797"/>
              </p:ext>
            </p:extLst>
          </p:nvPr>
        </p:nvGraphicFramePr>
        <p:xfrm>
          <a:off x="2058988" y="534988"/>
          <a:ext cx="837882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Document" r:id="rId4" imgW="4002779" imgH="1084359" progId="Word.Document.8">
                  <p:embed/>
                </p:oleObj>
              </mc:Choice>
              <mc:Fallback>
                <p:oleObj name="Document" r:id="rId4" imgW="4002779" imgH="1084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34988"/>
                        <a:ext cx="837882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92258"/>
              </p:ext>
            </p:extLst>
          </p:nvPr>
        </p:nvGraphicFramePr>
        <p:xfrm>
          <a:off x="2208213" y="3962400"/>
          <a:ext cx="9115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Document" r:id="rId7" imgW="4367846" imgH="423015" progId="Word.Document.8">
                  <p:embed/>
                </p:oleObj>
              </mc:Choice>
              <mc:Fallback>
                <p:oleObj name="Document" r:id="rId7" imgW="4367846" imgH="423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962400"/>
                        <a:ext cx="91154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5606"/>
              </p:ext>
            </p:extLst>
          </p:nvPr>
        </p:nvGraphicFramePr>
        <p:xfrm>
          <a:off x="2189163" y="4802188"/>
          <a:ext cx="94202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Document" r:id="rId10" imgW="4510056" imgH="370093" progId="Word.Document.8">
                  <p:embed/>
                </p:oleObj>
              </mc:Choice>
              <mc:Fallback>
                <p:oleObj name="Document" r:id="rId10" imgW="4510056" imgH="37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02188"/>
                        <a:ext cx="94202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12898"/>
              </p:ext>
            </p:extLst>
          </p:nvPr>
        </p:nvGraphicFramePr>
        <p:xfrm>
          <a:off x="2133600" y="5670550"/>
          <a:ext cx="8609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Document" r:id="rId13" imgW="4123388" imgH="484937" progId="Word.Document.8">
                  <p:embed/>
                </p:oleObj>
              </mc:Choice>
              <mc:Fallback>
                <p:oleObj name="Document" r:id="rId13" imgW="4123388" imgH="484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70550"/>
                        <a:ext cx="8609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19311"/>
              </p:ext>
            </p:extLst>
          </p:nvPr>
        </p:nvGraphicFramePr>
        <p:xfrm>
          <a:off x="2058988" y="2900363"/>
          <a:ext cx="90344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Document" r:id="rId16" imgW="4343724" imgH="531019" progId="Word.Document.8">
                  <p:embed/>
                </p:oleObj>
              </mc:Choice>
              <mc:Fallback>
                <p:oleObj name="Document" r:id="rId16" imgW="4343724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900363"/>
                        <a:ext cx="90344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7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917372"/>
              </p:ext>
            </p:extLst>
          </p:nvPr>
        </p:nvGraphicFramePr>
        <p:xfrm>
          <a:off x="1874838" y="2513013"/>
          <a:ext cx="92456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Document" r:id="rId4" imgW="4297281" imgH="1036117" progId="Word.Document.8">
                  <p:embed/>
                </p:oleObj>
              </mc:Choice>
              <mc:Fallback>
                <p:oleObj name="Document" r:id="rId4" imgW="4297281" imgH="1036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513013"/>
                        <a:ext cx="92456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233560"/>
              </p:ext>
            </p:extLst>
          </p:nvPr>
        </p:nvGraphicFramePr>
        <p:xfrm>
          <a:off x="1828800" y="534988"/>
          <a:ext cx="8950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Document" r:id="rId7" imgW="3881450" imgH="217448" progId="Word.Document.8">
                  <p:embed/>
                </p:oleObj>
              </mc:Choice>
              <mc:Fallback>
                <p:oleObj name="Document" r:id="rId7" imgW="3881450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4988"/>
                        <a:ext cx="89503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4419"/>
              </p:ext>
            </p:extLst>
          </p:nvPr>
        </p:nvGraphicFramePr>
        <p:xfrm>
          <a:off x="2290763" y="1144588"/>
          <a:ext cx="8977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Document" r:id="rId10" imgW="3975417" imgH="482777" progId="Word.Document.8">
                  <p:embed/>
                </p:oleObj>
              </mc:Choice>
              <mc:Fallback>
                <p:oleObj name="Document" r:id="rId10" imgW="3975417" imgH="482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144588"/>
                        <a:ext cx="89773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73385"/>
              </p:ext>
            </p:extLst>
          </p:nvPr>
        </p:nvGraphicFramePr>
        <p:xfrm>
          <a:off x="1524000" y="4497388"/>
          <a:ext cx="95773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Document" r:id="rId13" imgW="4356325" imgH="855751" progId="Word.Document.8">
                  <p:embed/>
                </p:oleObj>
              </mc:Choice>
              <mc:Fallback>
                <p:oleObj name="Document" r:id="rId13" imgW="4356325" imgH="855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7388"/>
                        <a:ext cx="9577388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97092"/>
              </p:ext>
            </p:extLst>
          </p:nvPr>
        </p:nvGraphicFramePr>
        <p:xfrm>
          <a:off x="1966913" y="481013"/>
          <a:ext cx="85899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Document" r:id="rId4" imgW="4097466" imgH="1088319" progId="Word.Document.8">
                  <p:embed/>
                </p:oleObj>
              </mc:Choice>
              <mc:Fallback>
                <p:oleObj name="Document" r:id="rId4" imgW="4097466" imgH="1088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81013"/>
                        <a:ext cx="858996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7167"/>
              </p:ext>
            </p:extLst>
          </p:nvPr>
        </p:nvGraphicFramePr>
        <p:xfrm>
          <a:off x="1985963" y="3962400"/>
          <a:ext cx="8016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Document" r:id="rId7" imgW="3842207" imgH="423015" progId="Word.Document.8">
                  <p:embed/>
                </p:oleObj>
              </mc:Choice>
              <mc:Fallback>
                <p:oleObj name="Document" r:id="rId7" imgW="3842207" imgH="423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962400"/>
                        <a:ext cx="80168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38861"/>
              </p:ext>
            </p:extLst>
          </p:nvPr>
        </p:nvGraphicFramePr>
        <p:xfrm>
          <a:off x="1985963" y="4802188"/>
          <a:ext cx="8229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Document" r:id="rId10" imgW="3939774" imgH="370093" progId="Word.Document.8">
                  <p:embed/>
                </p:oleObj>
              </mc:Choice>
              <mc:Fallback>
                <p:oleObj name="Document" r:id="rId10" imgW="3939774" imgH="37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802188"/>
                        <a:ext cx="8229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98869"/>
              </p:ext>
            </p:extLst>
          </p:nvPr>
        </p:nvGraphicFramePr>
        <p:xfrm>
          <a:off x="1903413" y="5670550"/>
          <a:ext cx="90138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Document" r:id="rId13" imgW="4297281" imgH="486737" progId="Word.Document.8">
                  <p:embed/>
                </p:oleObj>
              </mc:Choice>
              <mc:Fallback>
                <p:oleObj name="Document" r:id="rId13" imgW="4297281" imgH="486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70550"/>
                        <a:ext cx="90138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25721"/>
              </p:ext>
            </p:extLst>
          </p:nvPr>
        </p:nvGraphicFramePr>
        <p:xfrm>
          <a:off x="1903413" y="2743200"/>
          <a:ext cx="91519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Document" r:id="rId16" imgW="4380087" imgH="531019" progId="Word.Document.8">
                  <p:embed/>
                </p:oleObj>
              </mc:Choice>
              <mc:Fallback>
                <p:oleObj name="Document" r:id="rId16" imgW="4380087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743200"/>
                        <a:ext cx="91519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70689"/>
              </p:ext>
            </p:extLst>
          </p:nvPr>
        </p:nvGraphicFramePr>
        <p:xfrm>
          <a:off x="5664201" y="2639146"/>
          <a:ext cx="3521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639146"/>
                        <a:ext cx="35210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51554"/>
              </p:ext>
            </p:extLst>
          </p:nvPr>
        </p:nvGraphicFramePr>
        <p:xfrm>
          <a:off x="1828800" y="369888"/>
          <a:ext cx="9328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Document" r:id="rId6" imgW="4356325" imgH="613462" progId="Word.Document.8">
                  <p:embed/>
                </p:oleObj>
              </mc:Choice>
              <mc:Fallback>
                <p:oleObj name="Document" r:id="rId6" imgW="4356325" imgH="613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9888"/>
                        <a:ext cx="93281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0172"/>
              </p:ext>
            </p:extLst>
          </p:nvPr>
        </p:nvGraphicFramePr>
        <p:xfrm>
          <a:off x="1847850" y="1412875"/>
          <a:ext cx="84693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Document" r:id="rId9" imgW="3853367" imgH="396374" progId="Word.Document.8">
                  <p:embed/>
                </p:oleObj>
              </mc:Choice>
              <mc:Fallback>
                <p:oleObj name="Document" r:id="rId9" imgW="3853367" imgH="396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12875"/>
                        <a:ext cx="84693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56190"/>
              </p:ext>
            </p:extLst>
          </p:nvPr>
        </p:nvGraphicFramePr>
        <p:xfrm>
          <a:off x="2506664" y="2185410"/>
          <a:ext cx="3157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11" imgW="1435100" imgH="228600" progId="Equation.3">
                  <p:embed/>
                </p:oleObj>
              </mc:Choice>
              <mc:Fallback>
                <p:oleObj name="公式" r:id="rId11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2185410"/>
                        <a:ext cx="31575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4052"/>
              </p:ext>
            </p:extLst>
          </p:nvPr>
        </p:nvGraphicFramePr>
        <p:xfrm>
          <a:off x="2365376" y="2630025"/>
          <a:ext cx="32988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公式" r:id="rId13" imgW="1497950" imgH="393529" progId="Equation.3">
                  <p:embed/>
                </p:oleObj>
              </mc:Choice>
              <mc:Fallback>
                <p:oleObj name="公式" r:id="rId13" imgW="149795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2630025"/>
                        <a:ext cx="32988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458044"/>
              </p:ext>
            </p:extLst>
          </p:nvPr>
        </p:nvGraphicFramePr>
        <p:xfrm>
          <a:off x="1828800" y="3453244"/>
          <a:ext cx="98091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Document" r:id="rId16" imgW="4683949" imgH="1247805" progId="Word.Document.8">
                  <p:embed/>
                </p:oleObj>
              </mc:Choice>
              <mc:Fallback>
                <p:oleObj name="Document" r:id="rId16" imgW="4683949" imgH="1247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53244"/>
                        <a:ext cx="980916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1279"/>
              </p:ext>
            </p:extLst>
          </p:nvPr>
        </p:nvGraphicFramePr>
        <p:xfrm>
          <a:off x="2244436" y="5360987"/>
          <a:ext cx="59293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Document" r:id="rId19" imgW="2411100" imgH="608422" progId="Word.Document.8">
                  <p:embed/>
                </p:oleObj>
              </mc:Choice>
              <mc:Fallback>
                <p:oleObj name="Document" r:id="rId19" imgW="2411100" imgH="608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36" y="5360987"/>
                        <a:ext cx="592931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3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19288" y="1570039"/>
            <a:ext cx="2074862" cy="2903537"/>
            <a:chOff x="240" y="2208"/>
            <a:chExt cx="1307" cy="1829"/>
          </a:xfrm>
        </p:grpSpPr>
        <p:sp>
          <p:nvSpPr>
            <p:cNvPr id="34861" name="Freeform 3"/>
            <p:cNvSpPr>
              <a:spLocks/>
            </p:cNvSpPr>
            <p:nvPr/>
          </p:nvSpPr>
          <p:spPr bwMode="auto">
            <a:xfrm>
              <a:off x="772" y="2322"/>
              <a:ext cx="341" cy="425"/>
            </a:xfrm>
            <a:custGeom>
              <a:avLst/>
              <a:gdLst>
                <a:gd name="T0" fmla="*/ 0 w 789"/>
                <a:gd name="T1" fmla="*/ 62 h 806"/>
                <a:gd name="T2" fmla="*/ 28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Oval 4"/>
            <p:cNvSpPr>
              <a:spLocks noChangeArrowheads="1"/>
            </p:cNvSpPr>
            <p:nvPr/>
          </p:nvSpPr>
          <p:spPr bwMode="auto">
            <a:xfrm>
              <a:off x="1085" y="232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3" name="Line 5"/>
            <p:cNvSpPr>
              <a:spLocks noChangeShapeType="1"/>
            </p:cNvSpPr>
            <p:nvPr/>
          </p:nvSpPr>
          <p:spPr bwMode="auto">
            <a:xfrm>
              <a:off x="240" y="2958"/>
              <a:ext cx="1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6"/>
            <p:cNvSpPr>
              <a:spLocks noChangeShapeType="1"/>
            </p:cNvSpPr>
            <p:nvPr/>
          </p:nvSpPr>
          <p:spPr bwMode="auto">
            <a:xfrm flipV="1">
              <a:off x="758" y="2220"/>
              <a:ext cx="0" cy="1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5" name="Object 7"/>
            <p:cNvGraphicFramePr>
              <a:graphicFrameLocks noChangeAspect="1"/>
            </p:cNvGraphicFramePr>
            <p:nvPr/>
          </p:nvGraphicFramePr>
          <p:xfrm>
            <a:off x="48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9" name="公式" r:id="rId4" imgW="114390" imgH="133337" progId="Equation.3">
                    <p:embed/>
                  </p:oleObj>
                </mc:Choice>
                <mc:Fallback>
                  <p:oleObj name="公式" r:id="rId4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8"/>
            <p:cNvGraphicFramePr>
              <a:graphicFrameLocks noChangeAspect="1"/>
            </p:cNvGraphicFramePr>
            <p:nvPr/>
          </p:nvGraphicFramePr>
          <p:xfrm>
            <a:off x="130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0" name="公式" r:id="rId6" imgW="114390" imgH="114340" progId="Equation.3">
                    <p:embed/>
                  </p:oleObj>
                </mc:Choice>
                <mc:Fallback>
                  <p:oleObj name="公式" r:id="rId6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9"/>
            <p:cNvGraphicFramePr>
              <a:graphicFrameLocks noChangeAspect="1"/>
            </p:cNvGraphicFramePr>
            <p:nvPr/>
          </p:nvGraphicFramePr>
          <p:xfrm>
            <a:off x="55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1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10"/>
            <p:cNvGraphicFramePr>
              <a:graphicFrameLocks noChangeAspect="1"/>
            </p:cNvGraphicFramePr>
            <p:nvPr/>
          </p:nvGraphicFramePr>
          <p:xfrm>
            <a:off x="979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2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9" name="Line 11"/>
            <p:cNvSpPr>
              <a:spLocks noChangeShapeType="1"/>
            </p:cNvSpPr>
            <p:nvPr/>
          </p:nvSpPr>
          <p:spPr bwMode="auto">
            <a:xfrm flipV="1">
              <a:off x="1104" y="2352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70" name="Object 12"/>
            <p:cNvGraphicFramePr>
              <a:graphicFrameLocks noChangeAspect="1"/>
            </p:cNvGraphicFramePr>
            <p:nvPr/>
          </p:nvGraphicFramePr>
          <p:xfrm>
            <a:off x="302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3" name="公式" r:id="rId12" imgW="838379" imgH="190327" progId="Equation.3">
                    <p:embed/>
                  </p:oleObj>
                </mc:Choice>
                <mc:Fallback>
                  <p:oleObj name="公式" r:id="rId12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1" name="Oval 13"/>
            <p:cNvSpPr>
              <a:spLocks noChangeArrowheads="1"/>
            </p:cNvSpPr>
            <p:nvPr/>
          </p:nvSpPr>
          <p:spPr bwMode="auto">
            <a:xfrm>
              <a:off x="720" y="2736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56076" y="1570039"/>
            <a:ext cx="2303463" cy="2903537"/>
            <a:chOff x="1536" y="2208"/>
            <a:chExt cx="1451" cy="1829"/>
          </a:xfrm>
        </p:grpSpPr>
        <p:sp>
          <p:nvSpPr>
            <p:cNvPr id="34844" name="Line 15"/>
            <p:cNvSpPr>
              <a:spLocks noChangeShapeType="1"/>
            </p:cNvSpPr>
            <p:nvPr/>
          </p:nvSpPr>
          <p:spPr bwMode="auto">
            <a:xfrm flipV="1">
              <a:off x="1811" y="2979"/>
              <a:ext cx="0" cy="6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6"/>
            <p:cNvSpPr>
              <a:spLocks noChangeShapeType="1"/>
            </p:cNvSpPr>
            <p:nvPr/>
          </p:nvSpPr>
          <p:spPr bwMode="auto">
            <a:xfrm flipV="1">
              <a:off x="2528" y="2365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17"/>
            <p:cNvSpPr>
              <a:spLocks/>
            </p:cNvSpPr>
            <p:nvPr/>
          </p:nvSpPr>
          <p:spPr bwMode="auto">
            <a:xfrm>
              <a:off x="2184" y="2362"/>
              <a:ext cx="353" cy="412"/>
            </a:xfrm>
            <a:custGeom>
              <a:avLst/>
              <a:gdLst>
                <a:gd name="T0" fmla="*/ 0 w 789"/>
                <a:gd name="T1" fmla="*/ 55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18"/>
            <p:cNvSpPr>
              <a:spLocks noChangeArrowheads="1"/>
            </p:cNvSpPr>
            <p:nvPr/>
          </p:nvSpPr>
          <p:spPr bwMode="auto">
            <a:xfrm>
              <a:off x="2508" y="236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8" name="Line 19"/>
            <p:cNvSpPr>
              <a:spLocks noChangeShapeType="1"/>
            </p:cNvSpPr>
            <p:nvPr/>
          </p:nvSpPr>
          <p:spPr bwMode="auto">
            <a:xfrm>
              <a:off x="1632" y="2979"/>
              <a:ext cx="1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20"/>
            <p:cNvSpPr>
              <a:spLocks/>
            </p:cNvSpPr>
            <p:nvPr/>
          </p:nvSpPr>
          <p:spPr bwMode="auto">
            <a:xfrm>
              <a:off x="1811" y="3181"/>
              <a:ext cx="354" cy="413"/>
            </a:xfrm>
            <a:custGeom>
              <a:avLst/>
              <a:gdLst>
                <a:gd name="T0" fmla="*/ 0 w 789"/>
                <a:gd name="T1" fmla="*/ 56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Oval 21"/>
            <p:cNvSpPr>
              <a:spLocks noChangeArrowheads="1"/>
            </p:cNvSpPr>
            <p:nvPr/>
          </p:nvSpPr>
          <p:spPr bwMode="auto">
            <a:xfrm>
              <a:off x="1799" y="3571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1" name="Line 22"/>
            <p:cNvSpPr>
              <a:spLocks noChangeShapeType="1"/>
            </p:cNvSpPr>
            <p:nvPr/>
          </p:nvSpPr>
          <p:spPr bwMode="auto">
            <a:xfrm flipV="1">
              <a:off x="2170" y="2262"/>
              <a:ext cx="0" cy="1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2" name="Object 23"/>
            <p:cNvGraphicFramePr>
              <a:graphicFrameLocks noChangeAspect="1"/>
            </p:cNvGraphicFramePr>
            <p:nvPr/>
          </p:nvGraphicFramePr>
          <p:xfrm>
            <a:off x="2467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4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24"/>
            <p:cNvGraphicFramePr>
              <a:graphicFrameLocks noChangeAspect="1"/>
            </p:cNvGraphicFramePr>
            <p:nvPr/>
          </p:nvGraphicFramePr>
          <p:xfrm>
            <a:off x="1536" y="297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5" name="公式" r:id="rId15" imgW="228600" imgH="139700" progId="Equation.3">
                    <p:embed/>
                  </p:oleObj>
                </mc:Choice>
                <mc:Fallback>
                  <p:oleObj name="公式" r:id="rId15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7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25"/>
            <p:cNvGraphicFramePr>
              <a:graphicFrameLocks noChangeAspect="1"/>
            </p:cNvGraphicFramePr>
            <p:nvPr/>
          </p:nvGraphicFramePr>
          <p:xfrm>
            <a:off x="192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6" name="公式" r:id="rId17" imgW="114390" imgH="133337" progId="Equation.3">
                    <p:embed/>
                  </p:oleObj>
                </mc:Choice>
                <mc:Fallback>
                  <p:oleObj name="公式" r:id="rId17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26"/>
            <p:cNvGraphicFramePr>
              <a:graphicFrameLocks noChangeAspect="1"/>
            </p:cNvGraphicFramePr>
            <p:nvPr/>
          </p:nvGraphicFramePr>
          <p:xfrm>
            <a:off x="274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7" name="公式" r:id="rId19" imgW="114390" imgH="114340" progId="Equation.3">
                    <p:embed/>
                  </p:oleObj>
                </mc:Choice>
                <mc:Fallback>
                  <p:oleObj name="公式" r:id="rId19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27"/>
            <p:cNvGraphicFramePr>
              <a:graphicFrameLocks noChangeAspect="1"/>
            </p:cNvGraphicFramePr>
            <p:nvPr/>
          </p:nvGraphicFramePr>
          <p:xfrm>
            <a:off x="199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8" name="公式" r:id="rId21" imgW="95384" imgH="114340" progId="Equation.3">
                    <p:embed/>
                  </p:oleObj>
                </mc:Choice>
                <mc:Fallback>
                  <p:oleObj name="公式" r:id="rId21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28"/>
            <p:cNvGraphicFramePr>
              <a:graphicFrameLocks noChangeAspect="1"/>
            </p:cNvGraphicFramePr>
            <p:nvPr/>
          </p:nvGraphicFramePr>
          <p:xfrm>
            <a:off x="1646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9" name="公式" r:id="rId23" imgW="838379" imgH="190327" progId="Equation.3">
                    <p:embed/>
                  </p:oleObj>
                </mc:Choice>
                <mc:Fallback>
                  <p:oleObj name="公式" r:id="rId23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8" name="Oval 29"/>
            <p:cNvSpPr>
              <a:spLocks noChangeArrowheads="1"/>
            </p:cNvSpPr>
            <p:nvPr/>
          </p:nvSpPr>
          <p:spPr bwMode="auto">
            <a:xfrm>
              <a:off x="2158" y="277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9" name="Oval 30"/>
            <p:cNvSpPr>
              <a:spLocks noChangeArrowheads="1"/>
            </p:cNvSpPr>
            <p:nvPr/>
          </p:nvSpPr>
          <p:spPr bwMode="auto">
            <a:xfrm>
              <a:off x="2158" y="3155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0" name="Oval 31"/>
            <p:cNvSpPr>
              <a:spLocks noChangeArrowheads="1"/>
            </p:cNvSpPr>
            <p:nvPr/>
          </p:nvSpPr>
          <p:spPr bwMode="auto">
            <a:xfrm>
              <a:off x="2157" y="295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94476" y="1412875"/>
            <a:ext cx="4056063" cy="3060700"/>
            <a:chOff x="3072" y="2109"/>
            <a:chExt cx="2555" cy="1928"/>
          </a:xfrm>
        </p:grpSpPr>
        <p:sp>
          <p:nvSpPr>
            <p:cNvPr id="34821" name="Freeform 33"/>
            <p:cNvSpPr>
              <a:spLocks/>
            </p:cNvSpPr>
            <p:nvPr/>
          </p:nvSpPr>
          <p:spPr bwMode="auto">
            <a:xfrm>
              <a:off x="3072" y="2976"/>
              <a:ext cx="2292" cy="2"/>
            </a:xfrm>
            <a:custGeom>
              <a:avLst/>
              <a:gdLst>
                <a:gd name="T0" fmla="*/ 0 w 4477"/>
                <a:gd name="T1" fmla="*/ 0 h 4"/>
                <a:gd name="T2" fmla="*/ 308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Freeform 34"/>
            <p:cNvSpPr>
              <a:spLocks/>
            </p:cNvSpPr>
            <p:nvPr/>
          </p:nvSpPr>
          <p:spPr bwMode="auto">
            <a:xfrm>
              <a:off x="4106" y="2423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35"/>
            <p:cNvSpPr>
              <a:spLocks noChangeArrowheads="1"/>
            </p:cNvSpPr>
            <p:nvPr/>
          </p:nvSpPr>
          <p:spPr bwMode="auto">
            <a:xfrm>
              <a:off x="4080" y="312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4" name="Oval 36"/>
            <p:cNvSpPr>
              <a:spLocks noChangeArrowheads="1"/>
            </p:cNvSpPr>
            <p:nvPr/>
          </p:nvSpPr>
          <p:spPr bwMode="auto">
            <a:xfrm>
              <a:off x="4476" y="2426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5" name="Oval 37"/>
            <p:cNvSpPr>
              <a:spLocks noChangeArrowheads="1"/>
            </p:cNvSpPr>
            <p:nvPr/>
          </p:nvSpPr>
          <p:spPr bwMode="auto">
            <a:xfrm>
              <a:off x="3639" y="3491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6" name="Oval 38"/>
            <p:cNvSpPr>
              <a:spLocks noChangeArrowheads="1"/>
            </p:cNvSpPr>
            <p:nvPr/>
          </p:nvSpPr>
          <p:spPr bwMode="auto">
            <a:xfrm>
              <a:off x="3669" y="2969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7" name="Freeform 39"/>
            <p:cNvSpPr>
              <a:spLocks/>
            </p:cNvSpPr>
            <p:nvPr/>
          </p:nvSpPr>
          <p:spPr bwMode="auto">
            <a:xfrm>
              <a:off x="3680" y="3147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40"/>
            <p:cNvSpPr>
              <a:spLocks/>
            </p:cNvSpPr>
            <p:nvPr/>
          </p:nvSpPr>
          <p:spPr bwMode="auto">
            <a:xfrm>
              <a:off x="4511" y="3150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41"/>
            <p:cNvSpPr>
              <a:spLocks noChangeArrowheads="1"/>
            </p:cNvSpPr>
            <p:nvPr/>
          </p:nvSpPr>
          <p:spPr bwMode="auto">
            <a:xfrm>
              <a:off x="4483" y="351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0" name="Oval 42"/>
            <p:cNvSpPr>
              <a:spLocks noChangeArrowheads="1"/>
            </p:cNvSpPr>
            <p:nvPr/>
          </p:nvSpPr>
          <p:spPr bwMode="auto">
            <a:xfrm>
              <a:off x="4896" y="313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1" name="Freeform 43"/>
            <p:cNvSpPr>
              <a:spLocks/>
            </p:cNvSpPr>
            <p:nvPr/>
          </p:nvSpPr>
          <p:spPr bwMode="auto">
            <a:xfrm>
              <a:off x="3282" y="2426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Oval 44"/>
            <p:cNvSpPr>
              <a:spLocks noChangeArrowheads="1"/>
            </p:cNvSpPr>
            <p:nvPr/>
          </p:nvSpPr>
          <p:spPr bwMode="auto">
            <a:xfrm>
              <a:off x="3241" y="278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3" name="Oval 45"/>
            <p:cNvSpPr>
              <a:spLocks noChangeArrowheads="1"/>
            </p:cNvSpPr>
            <p:nvPr/>
          </p:nvSpPr>
          <p:spPr bwMode="auto">
            <a:xfrm>
              <a:off x="3648" y="2400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4" name="Line 46"/>
            <p:cNvSpPr>
              <a:spLocks noChangeShapeType="1"/>
            </p:cNvSpPr>
            <p:nvPr/>
          </p:nvSpPr>
          <p:spPr bwMode="auto">
            <a:xfrm flipV="1">
              <a:off x="4090" y="2109"/>
              <a:ext cx="0" cy="1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47"/>
            <p:cNvGraphicFramePr>
              <a:graphicFrameLocks noChangeAspect="1"/>
            </p:cNvGraphicFramePr>
            <p:nvPr/>
          </p:nvGraphicFramePr>
          <p:xfrm>
            <a:off x="3840" y="2112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0" name="公式" r:id="rId25" imgW="114390" imgH="133337" progId="Equation.3">
                    <p:embed/>
                  </p:oleObj>
                </mc:Choice>
                <mc:Fallback>
                  <p:oleObj name="公式" r:id="rId25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12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48"/>
            <p:cNvGraphicFramePr>
              <a:graphicFrameLocks noChangeAspect="1"/>
            </p:cNvGraphicFramePr>
            <p:nvPr/>
          </p:nvGraphicFramePr>
          <p:xfrm>
            <a:off x="5389" y="292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1" name="公式" r:id="rId27" imgW="114390" imgH="114340" progId="Equation.3">
                    <p:embed/>
                  </p:oleObj>
                </mc:Choice>
                <mc:Fallback>
                  <p:oleObj name="公式" r:id="rId27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92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49"/>
            <p:cNvGraphicFramePr>
              <a:graphicFrameLocks noChangeAspect="1"/>
            </p:cNvGraphicFramePr>
            <p:nvPr/>
          </p:nvGraphicFramePr>
          <p:xfrm>
            <a:off x="3888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2" name="公式" r:id="rId29" imgW="95384" imgH="114340" progId="Equation.3">
                    <p:embed/>
                  </p:oleObj>
                </mc:Choice>
                <mc:Fallback>
                  <p:oleObj name="公式" r:id="rId29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50"/>
            <p:cNvGraphicFramePr>
              <a:graphicFrameLocks noChangeAspect="1"/>
            </p:cNvGraphicFramePr>
            <p:nvPr/>
          </p:nvGraphicFramePr>
          <p:xfrm>
            <a:off x="3536" y="3072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3" name="公式" r:id="rId31" imgW="228600" imgH="139700" progId="Equation.3">
                    <p:embed/>
                  </p:oleObj>
                </mc:Choice>
                <mc:Fallback>
                  <p:oleObj name="公式" r:id="rId31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072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51"/>
            <p:cNvGraphicFramePr>
              <a:graphicFrameLocks noChangeAspect="1"/>
            </p:cNvGraphicFramePr>
            <p:nvPr/>
          </p:nvGraphicFramePr>
          <p:xfrm>
            <a:off x="4410" y="3024"/>
            <a:ext cx="14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4" name="公式" r:id="rId32" imgW="126835" imgH="139518" progId="Equation.3">
                    <p:embed/>
                  </p:oleObj>
                </mc:Choice>
                <mc:Fallback>
                  <p:oleObj name="公式" r:id="rId3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3024"/>
                          <a:ext cx="14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52"/>
            <p:cNvGraphicFramePr>
              <a:graphicFrameLocks noChangeAspect="1"/>
            </p:cNvGraphicFramePr>
            <p:nvPr/>
          </p:nvGraphicFramePr>
          <p:xfrm>
            <a:off x="3525" y="3744"/>
            <a:ext cx="11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" name="公式" r:id="rId33" imgW="819016" imgH="190327" progId="Equation.3">
                    <p:embed/>
                  </p:oleObj>
                </mc:Choice>
                <mc:Fallback>
                  <p:oleObj name="公式" r:id="rId33" imgW="819016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744"/>
                          <a:ext cx="115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Oval 53"/>
            <p:cNvSpPr>
              <a:spLocks noChangeArrowheads="1"/>
            </p:cNvSpPr>
            <p:nvPr/>
          </p:nvSpPr>
          <p:spPr bwMode="auto">
            <a:xfrm>
              <a:off x="4057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2" name="Oval 54"/>
            <p:cNvSpPr>
              <a:spLocks noChangeArrowheads="1"/>
            </p:cNvSpPr>
            <p:nvPr/>
          </p:nvSpPr>
          <p:spPr bwMode="auto">
            <a:xfrm>
              <a:off x="4057" y="2788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3" name="Oval 55"/>
            <p:cNvSpPr>
              <a:spLocks noChangeArrowheads="1"/>
            </p:cNvSpPr>
            <p:nvPr/>
          </p:nvSpPr>
          <p:spPr bwMode="auto">
            <a:xfrm>
              <a:off x="4504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35759"/>
              </p:ext>
            </p:extLst>
          </p:nvPr>
        </p:nvGraphicFramePr>
        <p:xfrm>
          <a:off x="1847850" y="590550"/>
          <a:ext cx="7970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Document" r:id="rId4" imgW="3495141" imgH="364693" progId="Word.Document.8">
                  <p:embed/>
                </p:oleObj>
              </mc:Choice>
              <mc:Fallback>
                <p:oleObj name="Document" r:id="rId4" imgW="3495141" imgH="364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90550"/>
                        <a:ext cx="79708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06127"/>
              </p:ext>
            </p:extLst>
          </p:nvPr>
        </p:nvGraphicFramePr>
        <p:xfrm>
          <a:off x="1985963" y="1957388"/>
          <a:ext cx="76009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Document" r:id="rId7" imgW="3452298" imgH="495018" progId="Word.Document.8">
                  <p:embed/>
                </p:oleObj>
              </mc:Choice>
              <mc:Fallback>
                <p:oleObj name="Document" r:id="rId7" imgW="3452298" imgH="495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957388"/>
                        <a:ext cx="76009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2711451" y="2859088"/>
          <a:ext cx="34766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文档" r:id="rId9" imgW="1518504" imgH="476039" progId="Word.Document.8">
                  <p:embed/>
                </p:oleObj>
              </mc:Choice>
              <mc:Fallback>
                <p:oleObj name="文档" r:id="rId9" imgW="1518504" imgH="476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9088"/>
                        <a:ext cx="34766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6240463" y="2755900"/>
          <a:ext cx="2449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公式" r:id="rId11" imgW="1079032" imgH="393529" progId="Equation.3">
                  <p:embed/>
                </p:oleObj>
              </mc:Choice>
              <mc:Fallback>
                <p:oleObj name="公式" r:id="rId11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55900"/>
                        <a:ext cx="2449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83586"/>
              </p:ext>
            </p:extLst>
          </p:nvPr>
        </p:nvGraphicFramePr>
        <p:xfrm>
          <a:off x="1989138" y="1292225"/>
          <a:ext cx="605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Document" r:id="rId14" imgW="2597954" imgH="392774" progId="Word.Document.8">
                  <p:embed/>
                </p:oleObj>
              </mc:Choice>
              <mc:Fallback>
                <p:oleObj name="Document" r:id="rId14" imgW="2597954" imgH="392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292225"/>
                        <a:ext cx="6051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92772"/>
              </p:ext>
            </p:extLst>
          </p:nvPr>
        </p:nvGraphicFramePr>
        <p:xfrm>
          <a:off x="2027238" y="3884613"/>
          <a:ext cx="9313862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Document" r:id="rId17" imgW="4267398" imgH="1247805" progId="Word.Document.8">
                  <p:embed/>
                </p:oleObj>
              </mc:Choice>
              <mc:Fallback>
                <p:oleObj name="Document" r:id="rId17" imgW="4267398" imgH="1247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884613"/>
                        <a:ext cx="9313862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09666"/>
              </p:ext>
            </p:extLst>
          </p:nvPr>
        </p:nvGraphicFramePr>
        <p:xfrm>
          <a:off x="2347913" y="1716088"/>
          <a:ext cx="91059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Document" r:id="rId4" imgW="3816645" imgH="456496" progId="Word.Document.8">
                  <p:embed/>
                </p:oleObj>
              </mc:Choice>
              <mc:Fallback>
                <p:oleObj name="Document" r:id="rId4" imgW="3816645" imgH="456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716088"/>
                        <a:ext cx="91059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07917"/>
              </p:ext>
            </p:extLst>
          </p:nvPr>
        </p:nvGraphicFramePr>
        <p:xfrm>
          <a:off x="2498725" y="2705100"/>
          <a:ext cx="89931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Document" r:id="rId7" imgW="3826005" imgH="356053" progId="Word.Document.8">
                  <p:embed/>
                </p:oleObj>
              </mc:Choice>
              <mc:Fallback>
                <p:oleObj name="Document" r:id="rId7" imgW="3826005" imgH="356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705100"/>
                        <a:ext cx="89931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15004"/>
              </p:ext>
            </p:extLst>
          </p:nvPr>
        </p:nvGraphicFramePr>
        <p:xfrm>
          <a:off x="2640013" y="3629025"/>
          <a:ext cx="8747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Document" r:id="rId10" imgW="3721958" imgH="429135" progId="Word.Document.8">
                  <p:embed/>
                </p:oleObj>
              </mc:Choice>
              <mc:Fallback>
                <p:oleObj name="Document" r:id="rId10" imgW="3721958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629025"/>
                        <a:ext cx="8747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28856"/>
              </p:ext>
            </p:extLst>
          </p:nvPr>
        </p:nvGraphicFramePr>
        <p:xfrm>
          <a:off x="2640013" y="4581525"/>
          <a:ext cx="9153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Document" r:id="rId13" imgW="3966416" imgH="429135" progId="Word.Document.8">
                  <p:embed/>
                </p:oleObj>
              </mc:Choice>
              <mc:Fallback>
                <p:oleObj name="Document" r:id="rId13" imgW="3966416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581525"/>
                        <a:ext cx="9153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1828800" y="381000"/>
            <a:ext cx="9869488" cy="1219200"/>
            <a:chOff x="288" y="240"/>
            <a:chExt cx="6217" cy="768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440830"/>
                </p:ext>
              </p:extLst>
            </p:nvPr>
          </p:nvGraphicFramePr>
          <p:xfrm>
            <a:off x="431" y="285"/>
            <a:ext cx="607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Document" r:id="rId16" imgW="4139229" imgH="198007" progId="Word.Document.8">
                    <p:embed/>
                  </p:oleObj>
                </mc:Choice>
                <mc:Fallback>
                  <p:oleObj name="Document" r:id="rId16" imgW="4139229" imgH="1980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5"/>
                          <a:ext cx="607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336" y="688"/>
            <a:ext cx="4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文档" r:id="rId18" imgW="3495336" imgH="190271" progId="Word.Document.8">
                    <p:embed/>
                  </p:oleObj>
                </mc:Choice>
                <mc:Fallback>
                  <p:oleObj name="文档" r:id="rId18" imgW="3495336" imgH="19027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88"/>
                          <a:ext cx="4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288" y="240"/>
              <a:ext cx="5184" cy="7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1918"/>
              </p:ext>
            </p:extLst>
          </p:nvPr>
        </p:nvGraphicFramePr>
        <p:xfrm>
          <a:off x="2606675" y="5405436"/>
          <a:ext cx="7223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21" imgW="3288960" imgH="330120" progId="Equation.DSMT4">
                  <p:embed/>
                </p:oleObj>
              </mc:Choice>
              <mc:Fallback>
                <p:oleObj name="Equation" r:id="rId21" imgW="3288960" imgH="33012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405436"/>
                        <a:ext cx="722312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0" y="33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1" y="1773238"/>
            <a:ext cx="3217863" cy="2944812"/>
            <a:chOff x="432" y="1440"/>
            <a:chExt cx="2027" cy="1855"/>
          </a:xfrm>
        </p:grpSpPr>
        <p:sp>
          <p:nvSpPr>
            <p:cNvPr id="36884" name="Oval 3"/>
            <p:cNvSpPr>
              <a:spLocks noChangeArrowheads="1"/>
            </p:cNvSpPr>
            <p:nvPr/>
          </p:nvSpPr>
          <p:spPr bwMode="auto">
            <a:xfrm>
              <a:off x="1892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5" name="Line 4"/>
            <p:cNvSpPr>
              <a:spLocks noChangeShapeType="1"/>
            </p:cNvSpPr>
            <p:nvPr/>
          </p:nvSpPr>
          <p:spPr bwMode="auto">
            <a:xfrm>
              <a:off x="432" y="2544"/>
              <a:ext cx="17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5"/>
            <p:cNvSpPr>
              <a:spLocks noChangeShapeType="1"/>
            </p:cNvSpPr>
            <p:nvPr/>
          </p:nvSpPr>
          <p:spPr bwMode="auto">
            <a:xfrm flipV="1">
              <a:off x="1296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702" y="1729"/>
              <a:ext cx="0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1920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89" name="Object 8"/>
            <p:cNvGraphicFramePr>
              <a:graphicFrameLocks noChangeAspect="1"/>
            </p:cNvGraphicFramePr>
            <p:nvPr/>
          </p:nvGraphicFramePr>
          <p:xfrm>
            <a:off x="683" y="2976"/>
            <a:ext cx="127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2" name="公式" r:id="rId4" imgW="838379" imgH="190327" progId="Equation.3">
                    <p:embed/>
                  </p:oleObj>
                </mc:Choice>
                <mc:Fallback>
                  <p:oleObj name="公式" r:id="rId4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976"/>
                          <a:ext cx="127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Freeform 9"/>
            <p:cNvSpPr>
              <a:spLocks/>
            </p:cNvSpPr>
            <p:nvPr/>
          </p:nvSpPr>
          <p:spPr bwMode="auto">
            <a:xfrm>
              <a:off x="702" y="1710"/>
              <a:ext cx="594" cy="594"/>
            </a:xfrm>
            <a:custGeom>
              <a:avLst/>
              <a:gdLst>
                <a:gd name="T0" fmla="*/ 0 w 594"/>
                <a:gd name="T1" fmla="*/ 0 h 594"/>
                <a:gd name="T2" fmla="*/ 594 w 594"/>
                <a:gd name="T3" fmla="*/ 594 h 594"/>
                <a:gd name="T4" fmla="*/ 0 60000 65536"/>
                <a:gd name="T5" fmla="*/ 0 60000 65536"/>
                <a:gd name="T6" fmla="*/ 0 w 594"/>
                <a:gd name="T7" fmla="*/ 0 h 594"/>
                <a:gd name="T8" fmla="*/ 594 w 594"/>
                <a:gd name="T9" fmla="*/ 594 h 5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4" h="594">
                  <a:moveTo>
                    <a:pt x="0" y="0"/>
                  </a:moveTo>
                  <a:lnTo>
                    <a:pt x="594" y="59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Oval 10"/>
            <p:cNvSpPr>
              <a:spLocks noChangeArrowheads="1"/>
            </p:cNvSpPr>
            <p:nvPr/>
          </p:nvSpPr>
          <p:spPr bwMode="auto">
            <a:xfrm>
              <a:off x="1262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2" name="Freeform 11"/>
            <p:cNvSpPr>
              <a:spLocks/>
            </p:cNvSpPr>
            <p:nvPr/>
          </p:nvSpPr>
          <p:spPr bwMode="auto">
            <a:xfrm>
              <a:off x="1293" y="1674"/>
              <a:ext cx="633" cy="626"/>
            </a:xfrm>
            <a:custGeom>
              <a:avLst/>
              <a:gdLst>
                <a:gd name="T0" fmla="*/ 633 w 633"/>
                <a:gd name="T1" fmla="*/ 0 h 626"/>
                <a:gd name="T2" fmla="*/ 0 w 633"/>
                <a:gd name="T3" fmla="*/ 626 h 626"/>
                <a:gd name="T4" fmla="*/ 0 60000 65536"/>
                <a:gd name="T5" fmla="*/ 0 60000 65536"/>
                <a:gd name="T6" fmla="*/ 0 w 633"/>
                <a:gd name="T7" fmla="*/ 0 h 626"/>
                <a:gd name="T8" fmla="*/ 633 w 633"/>
                <a:gd name="T9" fmla="*/ 626 h 6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3" h="626">
                  <a:moveTo>
                    <a:pt x="633" y="0"/>
                  </a:moveTo>
                  <a:lnTo>
                    <a:pt x="0" y="626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3" name="Object 12"/>
            <p:cNvGraphicFramePr>
              <a:graphicFrameLocks noChangeAspect="1"/>
            </p:cNvGraphicFramePr>
            <p:nvPr/>
          </p:nvGraphicFramePr>
          <p:xfrm>
            <a:off x="1795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3" name="公式" r:id="rId6" imgW="95384" imgH="114340" progId="Equation.3">
                    <p:embed/>
                  </p:oleObj>
                </mc:Choice>
                <mc:Fallback>
                  <p:oleObj name="公式" r:id="rId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3"/>
            <p:cNvGraphicFramePr>
              <a:graphicFrameLocks noChangeAspect="1"/>
            </p:cNvGraphicFramePr>
            <p:nvPr/>
          </p:nvGraphicFramePr>
          <p:xfrm>
            <a:off x="528" y="2592"/>
            <a:ext cx="3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4" name="公式" r:id="rId8" imgW="200092" imgH="114340" progId="Equation.3">
                    <p:embed/>
                  </p:oleObj>
                </mc:Choice>
                <mc:Fallback>
                  <p:oleObj name="公式" r:id="rId8" imgW="200092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92"/>
                          <a:ext cx="3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14"/>
            <p:cNvGraphicFramePr>
              <a:graphicFrameLocks noChangeAspect="1"/>
            </p:cNvGraphicFramePr>
            <p:nvPr/>
          </p:nvGraphicFramePr>
          <p:xfrm>
            <a:off x="1056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5" name="公式" r:id="rId10" imgW="114390" imgH="133337" progId="Equation.3">
                    <p:embed/>
                  </p:oleObj>
                </mc:Choice>
                <mc:Fallback>
                  <p:oleObj name="公式" r:id="rId10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15"/>
            <p:cNvGraphicFramePr>
              <a:graphicFrameLocks noChangeAspect="1"/>
            </p:cNvGraphicFramePr>
            <p:nvPr/>
          </p:nvGraphicFramePr>
          <p:xfrm>
            <a:off x="2221" y="2496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6" name="公式" r:id="rId12" imgW="114390" imgH="114340" progId="Equation.3">
                    <p:embed/>
                  </p:oleObj>
                </mc:Choice>
                <mc:Fallback>
                  <p:oleObj name="公式" r:id="rId12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496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6"/>
            <p:cNvGraphicFramePr>
              <a:graphicFrameLocks noChangeAspect="1"/>
            </p:cNvGraphicFramePr>
            <p:nvPr/>
          </p:nvGraphicFramePr>
          <p:xfrm>
            <a:off x="1104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" name="公式" r:id="rId14" imgW="95384" imgH="114340" progId="Equation.3">
                    <p:embed/>
                  </p:oleObj>
                </mc:Choice>
                <mc:Fallback>
                  <p:oleObj name="公式" r:id="rId14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76901" y="1812926"/>
            <a:ext cx="4627563" cy="2932113"/>
            <a:chOff x="2616" y="1440"/>
            <a:chExt cx="2915" cy="1847"/>
          </a:xfrm>
        </p:grpSpPr>
        <p:sp>
          <p:nvSpPr>
            <p:cNvPr id="36868" name="Freeform 18"/>
            <p:cNvSpPr>
              <a:spLocks/>
            </p:cNvSpPr>
            <p:nvPr/>
          </p:nvSpPr>
          <p:spPr bwMode="auto">
            <a:xfrm>
              <a:off x="4536" y="1685"/>
              <a:ext cx="636" cy="629"/>
            </a:xfrm>
            <a:custGeom>
              <a:avLst/>
              <a:gdLst>
                <a:gd name="T0" fmla="*/ 0 w 636"/>
                <a:gd name="T1" fmla="*/ 0 h 629"/>
                <a:gd name="T2" fmla="*/ 636 w 636"/>
                <a:gd name="T3" fmla="*/ 629 h 629"/>
                <a:gd name="T4" fmla="*/ 0 60000 65536"/>
                <a:gd name="T5" fmla="*/ 0 60000 65536"/>
                <a:gd name="T6" fmla="*/ 0 w 636"/>
                <a:gd name="T7" fmla="*/ 0 h 629"/>
                <a:gd name="T8" fmla="*/ 636 w 636"/>
                <a:gd name="T9" fmla="*/ 629 h 6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629">
                  <a:moveTo>
                    <a:pt x="0" y="0"/>
                  </a:moveTo>
                  <a:lnTo>
                    <a:pt x="636" y="62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3336" y="1733"/>
              <a:ext cx="576" cy="5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20"/>
            <p:cNvSpPr>
              <a:spLocks noChangeShapeType="1"/>
            </p:cNvSpPr>
            <p:nvPr/>
          </p:nvSpPr>
          <p:spPr bwMode="auto">
            <a:xfrm flipH="1">
              <a:off x="2760" y="1725"/>
              <a:ext cx="576" cy="57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21"/>
            <p:cNvSpPr>
              <a:spLocks noChangeShapeType="1"/>
            </p:cNvSpPr>
            <p:nvPr/>
          </p:nvSpPr>
          <p:spPr bwMode="auto">
            <a:xfrm>
              <a:off x="2616" y="2544"/>
              <a:ext cx="2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22"/>
            <p:cNvSpPr>
              <a:spLocks noChangeShapeType="1"/>
            </p:cNvSpPr>
            <p:nvPr/>
          </p:nvSpPr>
          <p:spPr bwMode="auto">
            <a:xfrm flipV="1">
              <a:off x="3912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23"/>
            <p:cNvSpPr>
              <a:spLocks noChangeShapeType="1"/>
            </p:cNvSpPr>
            <p:nvPr/>
          </p:nvSpPr>
          <p:spPr bwMode="auto">
            <a:xfrm>
              <a:off x="3322" y="1742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24"/>
            <p:cNvSpPr>
              <a:spLocks noChangeShapeType="1"/>
            </p:cNvSpPr>
            <p:nvPr/>
          </p:nvSpPr>
          <p:spPr bwMode="auto">
            <a:xfrm>
              <a:off x="4536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5" name="Object 25"/>
            <p:cNvGraphicFramePr>
              <a:graphicFrameLocks noChangeAspect="1"/>
            </p:cNvGraphicFramePr>
            <p:nvPr/>
          </p:nvGraphicFramePr>
          <p:xfrm>
            <a:off x="3306" y="2976"/>
            <a:ext cx="1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" name="公式" r:id="rId16" imgW="819016" imgH="190327" progId="Equation.3">
                    <p:embed/>
                  </p:oleObj>
                </mc:Choice>
                <mc:Fallback>
                  <p:oleObj name="公式" r:id="rId16" imgW="819016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976"/>
                          <a:ext cx="12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Freeform 26"/>
            <p:cNvSpPr>
              <a:spLocks/>
            </p:cNvSpPr>
            <p:nvPr/>
          </p:nvSpPr>
          <p:spPr bwMode="auto">
            <a:xfrm>
              <a:off x="3912" y="1667"/>
              <a:ext cx="630" cy="633"/>
            </a:xfrm>
            <a:custGeom>
              <a:avLst/>
              <a:gdLst>
                <a:gd name="T0" fmla="*/ 630 w 630"/>
                <a:gd name="T1" fmla="*/ 0 h 633"/>
                <a:gd name="T2" fmla="*/ 0 w 630"/>
                <a:gd name="T3" fmla="*/ 633 h 633"/>
                <a:gd name="T4" fmla="*/ 0 60000 65536"/>
                <a:gd name="T5" fmla="*/ 0 60000 65536"/>
                <a:gd name="T6" fmla="*/ 0 w 630"/>
                <a:gd name="T7" fmla="*/ 0 h 633"/>
                <a:gd name="T8" fmla="*/ 630 w 630"/>
                <a:gd name="T9" fmla="*/ 633 h 6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633">
                  <a:moveTo>
                    <a:pt x="630" y="0"/>
                  </a:moveTo>
                  <a:lnTo>
                    <a:pt x="0" y="633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7" name="Object 27"/>
            <p:cNvGraphicFramePr>
              <a:graphicFrameLocks noChangeAspect="1"/>
            </p:cNvGraphicFramePr>
            <p:nvPr/>
          </p:nvGraphicFramePr>
          <p:xfrm>
            <a:off x="4411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9" name="公式" r:id="rId18" imgW="95384" imgH="114340" progId="Equation.3">
                    <p:embed/>
                  </p:oleObj>
                </mc:Choice>
                <mc:Fallback>
                  <p:oleObj name="公式" r:id="rId1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28"/>
            <p:cNvGraphicFramePr>
              <a:graphicFrameLocks noChangeAspect="1"/>
            </p:cNvGraphicFramePr>
            <p:nvPr/>
          </p:nvGraphicFramePr>
          <p:xfrm>
            <a:off x="3144" y="2592"/>
            <a:ext cx="3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" name="公式" r:id="rId20" imgW="200092" imgH="114340" progId="Equation.3">
                    <p:embed/>
                  </p:oleObj>
                </mc:Choice>
                <mc:Fallback>
                  <p:oleObj name="公式" r:id="rId20" imgW="200092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592"/>
                          <a:ext cx="3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29"/>
            <p:cNvGraphicFramePr>
              <a:graphicFrameLocks noChangeAspect="1"/>
            </p:cNvGraphicFramePr>
            <p:nvPr/>
          </p:nvGraphicFramePr>
          <p:xfrm>
            <a:off x="3672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1" name="公式" r:id="rId22" imgW="114390" imgH="133337" progId="Equation.3">
                    <p:embed/>
                  </p:oleObj>
                </mc:Choice>
                <mc:Fallback>
                  <p:oleObj name="公式" r:id="rId22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30"/>
            <p:cNvGraphicFramePr>
              <a:graphicFrameLocks noChangeAspect="1"/>
            </p:cNvGraphicFramePr>
            <p:nvPr/>
          </p:nvGraphicFramePr>
          <p:xfrm>
            <a:off x="5293" y="244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2" name="公式" r:id="rId24" imgW="114390" imgH="114340" progId="Equation.3">
                    <p:embed/>
                  </p:oleObj>
                </mc:Choice>
                <mc:Fallback>
                  <p:oleObj name="公式" r:id="rId24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244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31"/>
            <p:cNvGraphicFramePr>
              <a:graphicFrameLocks noChangeAspect="1"/>
            </p:cNvGraphicFramePr>
            <p:nvPr/>
          </p:nvGraphicFramePr>
          <p:xfrm>
            <a:off x="3720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3" name="公式" r:id="rId26" imgW="95384" imgH="114340" progId="Equation.3">
                    <p:embed/>
                  </p:oleObj>
                </mc:Choice>
                <mc:Fallback>
                  <p:oleObj name="公式" r:id="rId2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Oval 32"/>
            <p:cNvSpPr>
              <a:spLocks noChangeArrowheads="1"/>
            </p:cNvSpPr>
            <p:nvPr/>
          </p:nvSpPr>
          <p:spPr bwMode="auto">
            <a:xfrm>
              <a:off x="4526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Oval 33"/>
            <p:cNvSpPr>
              <a:spLocks noChangeArrowheads="1"/>
            </p:cNvSpPr>
            <p:nvPr/>
          </p:nvSpPr>
          <p:spPr bwMode="auto">
            <a:xfrm>
              <a:off x="3878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981200" y="2078038"/>
          <a:ext cx="1849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78038"/>
                        <a:ext cx="18494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5943601" y="20574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0574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1981200" y="296545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7" imgW="926698" imgH="203112" progId="Equation.DSMT4">
                  <p:embed/>
                </p:oleObj>
              </mc:Choice>
              <mc:Fallback>
                <p:oleObj name="Equation" r:id="rId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6545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/>
        </p:nvGraphicFramePr>
        <p:xfrm>
          <a:off x="5919788" y="2860676"/>
          <a:ext cx="29956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9" imgW="1079500" imgH="228600" progId="Equation.DSMT4">
                  <p:embed/>
                </p:oleObj>
              </mc:Choice>
              <mc:Fallback>
                <p:oleObj name="Equation" r:id="rId9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860676"/>
                        <a:ext cx="29956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0" name="Object 8"/>
          <p:cNvGraphicFramePr>
            <a:graphicFrameLocks noChangeAspect="1"/>
          </p:cNvGraphicFramePr>
          <p:nvPr/>
        </p:nvGraphicFramePr>
        <p:xfrm>
          <a:off x="4419600" y="1295400"/>
          <a:ext cx="450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2" name="文档" r:id="rId11" imgW="123713" imgH="266673" progId="Word.Document.8">
                  <p:embed/>
                </p:oleObj>
              </mc:Choice>
              <mc:Fallback>
                <p:oleObj name="文档" r:id="rId11" imgW="123713" imgH="266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450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2715"/>
              </p:ext>
            </p:extLst>
          </p:nvPr>
        </p:nvGraphicFramePr>
        <p:xfrm>
          <a:off x="1459491" y="483394"/>
          <a:ext cx="99568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Document" r:id="rId14" imgW="3981177" imgH="678984" progId="Word.Document.8">
                  <p:embed/>
                </p:oleObj>
              </mc:Choice>
              <mc:Fallback>
                <p:oleObj name="Document" r:id="rId14" imgW="3981177" imgH="678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491" y="483394"/>
                        <a:ext cx="99568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133600" y="5105400"/>
          <a:ext cx="1849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4" name="Equation" r:id="rId16" imgW="736600" imgH="203200" progId="Equation.DSMT4">
                  <p:embed/>
                </p:oleObj>
              </mc:Choice>
              <mc:Fallback>
                <p:oleObj name="Equation" r:id="rId16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1849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5867401" y="50292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5" name="Equation" r:id="rId18" imgW="748975" imgH="203112" progId="Equation.DSMT4">
                  <p:embed/>
                </p:oleObj>
              </mc:Choice>
              <mc:Fallback>
                <p:oleObj name="Equation" r:id="rId18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50292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2"/>
          <p:cNvGraphicFramePr>
            <a:graphicFrameLocks noChangeAspect="1"/>
          </p:cNvGraphicFramePr>
          <p:nvPr/>
        </p:nvGraphicFramePr>
        <p:xfrm>
          <a:off x="2012950" y="594360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19" imgW="926698" imgH="203112" progId="Equation.DSMT4">
                  <p:embed/>
                </p:oleObj>
              </mc:Choice>
              <mc:Fallback>
                <p:oleObj name="Equation" r:id="rId19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4360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3"/>
          <p:cNvGraphicFramePr>
            <a:graphicFrameLocks noChangeAspect="1"/>
          </p:cNvGraphicFramePr>
          <p:nvPr/>
        </p:nvGraphicFramePr>
        <p:xfrm>
          <a:off x="5943601" y="5791201"/>
          <a:ext cx="26908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20" imgW="1079500" imgH="228600" progId="Equation.DSMT4">
                  <p:embed/>
                </p:oleObj>
              </mc:Choice>
              <mc:Fallback>
                <p:oleObj name="Equation" r:id="rId20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791201"/>
                        <a:ext cx="26908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6" name="Object 14"/>
          <p:cNvGraphicFramePr>
            <a:graphicFrameLocks noChangeAspect="1"/>
          </p:cNvGraphicFramePr>
          <p:nvPr/>
        </p:nvGraphicFramePr>
        <p:xfrm>
          <a:off x="4340226" y="4314826"/>
          <a:ext cx="8556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文档" r:id="rId22" imgW="342810" imgH="381013" progId="Word.Document.8">
                  <p:embed/>
                </p:oleObj>
              </mc:Choice>
              <mc:Fallback>
                <p:oleObj name="文档" r:id="rId22" imgW="342810" imgH="381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4314826"/>
                        <a:ext cx="8556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93996"/>
              </p:ext>
            </p:extLst>
          </p:nvPr>
        </p:nvGraphicFramePr>
        <p:xfrm>
          <a:off x="1855788" y="3657600"/>
          <a:ext cx="8812212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Document" r:id="rId25" imgW="4155790" imgH="682585" progId="Word.Document.8">
                  <p:embed/>
                </p:oleObj>
              </mc:Choice>
              <mc:Fallback>
                <p:oleObj name="Document" r:id="rId25" imgW="4155790" imgH="682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657600"/>
                        <a:ext cx="8812212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28966"/>
              </p:ext>
            </p:extLst>
          </p:nvPr>
        </p:nvGraphicFramePr>
        <p:xfrm>
          <a:off x="1688388" y="1127161"/>
          <a:ext cx="955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Document" r:id="rId4" imgW="4658027" imgH="231128" progId="Word.Document.8">
                  <p:embed/>
                </p:oleObj>
              </mc:Choice>
              <mc:Fallback>
                <p:oleObj name="Document" r:id="rId4" imgW="4658027" imgH="231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88" y="1127161"/>
                        <a:ext cx="955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43657"/>
              </p:ext>
            </p:extLst>
          </p:nvPr>
        </p:nvGraphicFramePr>
        <p:xfrm>
          <a:off x="1499604" y="2891493"/>
          <a:ext cx="92281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Document" r:id="rId7" imgW="3875689" imgH="492858" progId="Word.Document.8">
                  <p:embed/>
                </p:oleObj>
              </mc:Choice>
              <mc:Fallback>
                <p:oleObj name="Document" r:id="rId7" imgW="3875689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604" y="2891493"/>
                        <a:ext cx="922813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32605"/>
              </p:ext>
            </p:extLst>
          </p:nvPr>
        </p:nvGraphicFramePr>
        <p:xfrm>
          <a:off x="1951653" y="3811620"/>
          <a:ext cx="8474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Document" r:id="rId10" imgW="3686315" imgH="398174" progId="Word.Document.8">
                  <p:embed/>
                </p:oleObj>
              </mc:Choice>
              <mc:Fallback>
                <p:oleObj name="Document" r:id="rId10" imgW="3686315" imgH="398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53" y="3811620"/>
                        <a:ext cx="8474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79406"/>
              </p:ext>
            </p:extLst>
          </p:nvPr>
        </p:nvGraphicFramePr>
        <p:xfrm>
          <a:off x="1558213" y="4895849"/>
          <a:ext cx="9680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Document" r:id="rId13" imgW="4308081" imgH="316451" progId="Word.Document.8">
                  <p:embed/>
                </p:oleObj>
              </mc:Choice>
              <mc:Fallback>
                <p:oleObj name="Document" r:id="rId13" imgW="4308081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13" y="4895849"/>
                        <a:ext cx="9680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8"/>
          <p:cNvSpPr>
            <a:spLocks noChangeArrowheads="1"/>
          </p:cNvSpPr>
          <p:nvPr/>
        </p:nvSpPr>
        <p:spPr bwMode="auto">
          <a:xfrm>
            <a:off x="1499604" y="2067516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设周期为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45615" y="2057124"/>
            <a:ext cx="5522997" cy="533900"/>
            <a:chOff x="4445615" y="2057124"/>
            <a:chExt cx="5522997" cy="5339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305762"/>
                </p:ext>
              </p:extLst>
            </p:nvPr>
          </p:nvGraphicFramePr>
          <p:xfrm>
            <a:off x="4445615" y="2074240"/>
            <a:ext cx="2906908" cy="516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3" name="Equation" r:id="rId15" imgW="1282700" imgH="228600" progId="Equation.DSMT4">
                    <p:embed/>
                  </p:oleObj>
                </mc:Choice>
                <mc:Fallback>
                  <p:oleObj name="Equation" r:id="rId15" imgW="1282700" imgH="228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615" y="2074240"/>
                          <a:ext cx="2906908" cy="5167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79"/>
            <p:cNvSpPr>
              <a:spLocks noChangeArrowheads="1"/>
            </p:cNvSpPr>
            <p:nvPr/>
          </p:nvSpPr>
          <p:spPr bwMode="auto">
            <a:xfrm>
              <a:off x="7259216" y="2057124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满足狄氏条件，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01217"/>
              </p:ext>
            </p:extLst>
          </p:nvPr>
        </p:nvGraphicFramePr>
        <p:xfrm>
          <a:off x="2139950" y="2894013"/>
          <a:ext cx="73628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Document" r:id="rId4" imgW="3261123" imgH="492858" progId="Word.Document.8">
                  <p:embed/>
                </p:oleObj>
              </mc:Choice>
              <mc:Fallback>
                <p:oleObj name="Document" r:id="rId4" imgW="3261123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894013"/>
                        <a:ext cx="73628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4322"/>
              </p:ext>
            </p:extLst>
          </p:nvPr>
        </p:nvGraphicFramePr>
        <p:xfrm>
          <a:off x="1989138" y="3940175"/>
          <a:ext cx="78803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Document" r:id="rId7" imgW="2731164" imgH="531019" progId="Word.Document.8">
                  <p:embed/>
                </p:oleObj>
              </mc:Choice>
              <mc:Fallback>
                <p:oleObj name="Document" r:id="rId7" imgW="2731164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940175"/>
                        <a:ext cx="78803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86556"/>
              </p:ext>
            </p:extLst>
          </p:nvPr>
        </p:nvGraphicFramePr>
        <p:xfrm>
          <a:off x="2159000" y="5137150"/>
          <a:ext cx="74755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Document" r:id="rId10" imgW="3237361" imgH="580341" progId="Word.Document.8">
                  <p:embed/>
                </p:oleObj>
              </mc:Choice>
              <mc:Fallback>
                <p:oleObj name="Document" r:id="rId10" imgW="3237361" imgH="580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137150"/>
                        <a:ext cx="74755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45443"/>
              </p:ext>
            </p:extLst>
          </p:nvPr>
        </p:nvGraphicFramePr>
        <p:xfrm>
          <a:off x="1989138" y="1866900"/>
          <a:ext cx="85407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Document" r:id="rId13" imgW="3765881" imgH="498978" progId="Word.Document.8">
                  <p:embed/>
                </p:oleObj>
              </mc:Choice>
              <mc:Fallback>
                <p:oleObj name="Document" r:id="rId13" imgW="3765881" imgH="498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866900"/>
                        <a:ext cx="85407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55920"/>
              </p:ext>
            </p:extLst>
          </p:nvPr>
        </p:nvGraphicFramePr>
        <p:xfrm>
          <a:off x="1989138" y="650875"/>
          <a:ext cx="83137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Document" r:id="rId16" imgW="3446897" imgH="495738" progId="Word.Document.8">
                  <p:embed/>
                </p:oleObj>
              </mc:Choice>
              <mc:Fallback>
                <p:oleObj name="Document" r:id="rId16" imgW="3446897" imgH="495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650875"/>
                        <a:ext cx="83137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0471"/>
              </p:ext>
            </p:extLst>
          </p:nvPr>
        </p:nvGraphicFramePr>
        <p:xfrm>
          <a:off x="1828800" y="452438"/>
          <a:ext cx="9559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Document" r:id="rId4" imgW="4341924" imgH="316451" progId="Word.Document.8">
                  <p:embed/>
                </p:oleObj>
              </mc:Choice>
              <mc:Fallback>
                <p:oleObj name="Document" r:id="rId4" imgW="4341924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2438"/>
                        <a:ext cx="9559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51873"/>
              </p:ext>
            </p:extLst>
          </p:nvPr>
        </p:nvGraphicFramePr>
        <p:xfrm>
          <a:off x="1828800" y="969817"/>
          <a:ext cx="7934036" cy="354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6" imgW="3746160" imgH="1676160" progId="Equation.DSMT4">
                  <p:embed/>
                </p:oleObj>
              </mc:Choice>
              <mc:Fallback>
                <p:oleObj name="Equation" r:id="rId6" imgW="374616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69817"/>
                        <a:ext cx="7934036" cy="3544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5438"/>
              </p:ext>
            </p:extLst>
          </p:nvPr>
        </p:nvGraphicFramePr>
        <p:xfrm>
          <a:off x="2208213" y="4591050"/>
          <a:ext cx="83026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Document" r:id="rId9" imgW="4034461" imgH="943234" progId="Word.Document.8">
                  <p:embed/>
                </p:oleObj>
              </mc:Choice>
              <mc:Fallback>
                <p:oleObj name="Document" r:id="rId9" imgW="4034461" imgH="943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91050"/>
                        <a:ext cx="830262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33469"/>
              </p:ext>
            </p:extLst>
          </p:nvPr>
        </p:nvGraphicFramePr>
        <p:xfrm>
          <a:off x="1985963" y="379413"/>
          <a:ext cx="8256587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Document" r:id="rId4" imgW="3716197" imgH="1388930" progId="Word.Document.8">
                  <p:embed/>
                </p:oleObj>
              </mc:Choice>
              <mc:Fallback>
                <p:oleObj name="Document" r:id="rId4" imgW="3716197" imgH="1388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79413"/>
                        <a:ext cx="8256587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99882"/>
              </p:ext>
            </p:extLst>
          </p:nvPr>
        </p:nvGraphicFramePr>
        <p:xfrm>
          <a:off x="1920875" y="3362325"/>
          <a:ext cx="858043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Document" r:id="rId7" imgW="3951295" imgH="1390370" progId="Word.Document.8">
                  <p:embed/>
                </p:oleObj>
              </mc:Choice>
              <mc:Fallback>
                <p:oleObj name="Document" r:id="rId7" imgW="3951295" imgH="1390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362325"/>
                        <a:ext cx="8580438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27201" y="307976"/>
            <a:ext cx="8321675" cy="1327151"/>
            <a:chOff x="139" y="199"/>
            <a:chExt cx="5242" cy="836"/>
          </a:xfrm>
        </p:grpSpPr>
        <p:graphicFrame>
          <p:nvGraphicFramePr>
            <p:cNvPr id="430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744480"/>
                </p:ext>
              </p:extLst>
            </p:nvPr>
          </p:nvGraphicFramePr>
          <p:xfrm>
            <a:off x="139" y="199"/>
            <a:ext cx="5242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4" name="Document" r:id="rId4" imgW="3796843" imgH="482777" progId="Word.Document.8">
                    <p:embed/>
                  </p:oleObj>
                </mc:Choice>
                <mc:Fallback>
                  <p:oleObj name="Document" r:id="rId4" imgW="3796843" imgH="48277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" y="199"/>
                          <a:ext cx="5242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749763"/>
                </p:ext>
              </p:extLst>
            </p:nvPr>
          </p:nvGraphicFramePr>
          <p:xfrm>
            <a:off x="430" y="779"/>
            <a:ext cx="21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5" name="Document" r:id="rId7" imgW="1663324" imgH="198007" progId="Word.Document.8">
                    <p:embed/>
                  </p:oleObj>
                </mc:Choice>
                <mc:Fallback>
                  <p:oleObj name="Document" r:id="rId7" imgW="1663324" imgH="1980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779"/>
                          <a:ext cx="215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660790"/>
              </p:ext>
            </p:extLst>
          </p:nvPr>
        </p:nvGraphicFramePr>
        <p:xfrm>
          <a:off x="1903413" y="1828800"/>
          <a:ext cx="6030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Document" r:id="rId10" imgW="2630356" imgH="198007" progId="Word.Document.8">
                  <p:embed/>
                </p:oleObj>
              </mc:Choice>
              <mc:Fallback>
                <p:oleObj name="Document" r:id="rId10" imgW="2630356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828800"/>
                        <a:ext cx="6030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93890"/>
              </p:ext>
            </p:extLst>
          </p:nvPr>
        </p:nvGraphicFramePr>
        <p:xfrm>
          <a:off x="1847850" y="2271713"/>
          <a:ext cx="62341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Document" r:id="rId13" imgW="2805689" imgH="494658" progId="Word.Document.8">
                  <p:embed/>
                </p:oleObj>
              </mc:Choice>
              <mc:Fallback>
                <p:oleObj name="Document" r:id="rId13" imgW="2805689" imgH="494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271713"/>
                        <a:ext cx="62341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25655"/>
              </p:ext>
            </p:extLst>
          </p:nvPr>
        </p:nvGraphicFramePr>
        <p:xfrm>
          <a:off x="2063750" y="3090862"/>
          <a:ext cx="9024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Document" r:id="rId16" imgW="4581702" imgH="407895" progId="Word.Document.8">
                  <p:embed/>
                </p:oleObj>
              </mc:Choice>
              <mc:Fallback>
                <p:oleObj name="Document" r:id="rId16" imgW="4581702" imgH="407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90862"/>
                        <a:ext cx="90249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17551"/>
              </p:ext>
            </p:extLst>
          </p:nvPr>
        </p:nvGraphicFramePr>
        <p:xfrm>
          <a:off x="2066925" y="3906405"/>
          <a:ext cx="5703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公式" r:id="rId18" imgW="2717800" imgH="393700" progId="Equation.3">
                  <p:embed/>
                </p:oleObj>
              </mc:Choice>
              <mc:Fallback>
                <p:oleObj name="公式" r:id="rId18" imgW="2717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906405"/>
                        <a:ext cx="57038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19399"/>
              </p:ext>
            </p:extLst>
          </p:nvPr>
        </p:nvGraphicFramePr>
        <p:xfrm>
          <a:off x="7770813" y="3916723"/>
          <a:ext cx="21002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公式" r:id="rId20" imgW="1028254" imgH="393529" progId="Equation.3">
                  <p:embed/>
                </p:oleObj>
              </mc:Choice>
              <mc:Fallback>
                <p:oleObj name="公式" r:id="rId20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3916723"/>
                        <a:ext cx="21002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45956"/>
              </p:ext>
            </p:extLst>
          </p:nvPr>
        </p:nvGraphicFramePr>
        <p:xfrm>
          <a:off x="1514186" y="4739048"/>
          <a:ext cx="9153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Document" r:id="rId23" imgW="3977937" imgH="543980" progId="Word.Document.8">
                  <p:embed/>
                </p:oleObj>
              </mc:Choice>
              <mc:Fallback>
                <p:oleObj name="Document" r:id="rId23" imgW="3977937" imgH="543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186" y="4739048"/>
                        <a:ext cx="91535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41205"/>
              </p:ext>
            </p:extLst>
          </p:nvPr>
        </p:nvGraphicFramePr>
        <p:xfrm>
          <a:off x="1903413" y="5624510"/>
          <a:ext cx="77311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Document" r:id="rId26" imgW="3469219" imgH="492858" progId="Word.Document.8">
                  <p:embed/>
                </p:oleObj>
              </mc:Choice>
              <mc:Fallback>
                <p:oleObj name="Document" r:id="rId26" imgW="3469219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24510"/>
                        <a:ext cx="77311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3573464"/>
            <a:ext cx="8274050" cy="1677987"/>
            <a:chOff x="384" y="3004"/>
            <a:chExt cx="5212" cy="1057"/>
          </a:xfrm>
        </p:grpSpPr>
        <p:sp>
          <p:nvSpPr>
            <p:cNvPr id="44064" name="Oval 3"/>
            <p:cNvSpPr>
              <a:spLocks noChangeArrowheads="1"/>
            </p:cNvSpPr>
            <p:nvPr/>
          </p:nvSpPr>
          <p:spPr bwMode="auto">
            <a:xfrm>
              <a:off x="279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5" name="Oval 4"/>
            <p:cNvSpPr>
              <a:spLocks noChangeArrowheads="1"/>
            </p:cNvSpPr>
            <p:nvPr/>
          </p:nvSpPr>
          <p:spPr bwMode="auto">
            <a:xfrm>
              <a:off x="108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6" name="Oval 5"/>
            <p:cNvSpPr>
              <a:spLocks noChangeArrowheads="1"/>
            </p:cNvSpPr>
            <p:nvPr/>
          </p:nvSpPr>
          <p:spPr bwMode="auto">
            <a:xfrm>
              <a:off x="1639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7" name="Oval 6"/>
            <p:cNvSpPr>
              <a:spLocks noChangeArrowheads="1"/>
            </p:cNvSpPr>
            <p:nvPr/>
          </p:nvSpPr>
          <p:spPr bwMode="auto">
            <a:xfrm>
              <a:off x="341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4068" name="Group 7"/>
            <p:cNvGrpSpPr>
              <a:grpSpLocks/>
            </p:cNvGrpSpPr>
            <p:nvPr/>
          </p:nvGrpSpPr>
          <p:grpSpPr bwMode="auto">
            <a:xfrm>
              <a:off x="384" y="3004"/>
              <a:ext cx="5212" cy="1057"/>
              <a:chOff x="384" y="3004"/>
              <a:chExt cx="5212" cy="1057"/>
            </a:xfrm>
          </p:grpSpPr>
          <p:sp>
            <p:nvSpPr>
              <p:cNvPr id="44070" name="Line 8"/>
              <p:cNvSpPr>
                <a:spLocks noChangeShapeType="1"/>
              </p:cNvSpPr>
              <p:nvPr/>
            </p:nvSpPr>
            <p:spPr bwMode="auto">
              <a:xfrm flipV="1">
                <a:off x="2255" y="3366"/>
                <a:ext cx="57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Freeform 9"/>
              <p:cNvSpPr>
                <a:spLocks/>
              </p:cNvSpPr>
              <p:nvPr/>
            </p:nvSpPr>
            <p:spPr bwMode="auto">
              <a:xfrm>
                <a:off x="432" y="3688"/>
                <a:ext cx="3854" cy="3"/>
              </a:xfrm>
              <a:custGeom>
                <a:avLst/>
                <a:gdLst>
                  <a:gd name="T0" fmla="*/ 0 w 4477"/>
                  <a:gd name="T1" fmla="*/ 0 h 4"/>
                  <a:gd name="T2" fmla="*/ 2459 w 4477"/>
                  <a:gd name="T3" fmla="*/ 2 h 4"/>
                  <a:gd name="T4" fmla="*/ 0 60000 65536"/>
                  <a:gd name="T5" fmla="*/ 0 60000 65536"/>
                  <a:gd name="T6" fmla="*/ 0 w 4477"/>
                  <a:gd name="T7" fmla="*/ 0 h 4"/>
                  <a:gd name="T8" fmla="*/ 4477 w 447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7" h="4">
                    <a:moveTo>
                      <a:pt x="0" y="0"/>
                    </a:moveTo>
                    <a:lnTo>
                      <a:pt x="4477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Oval 10"/>
              <p:cNvSpPr>
                <a:spLocks noChangeArrowheads="1"/>
              </p:cNvSpPr>
              <p:nvPr/>
            </p:nvSpPr>
            <p:spPr bwMode="auto">
              <a:xfrm>
                <a:off x="3408" y="364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3" name="Oval 11"/>
              <p:cNvSpPr>
                <a:spLocks noChangeArrowheads="1"/>
              </p:cNvSpPr>
              <p:nvPr/>
            </p:nvSpPr>
            <p:spPr bwMode="auto">
              <a:xfrm>
                <a:off x="2791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4" name="Oval 12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5" name="Freeform 13"/>
              <p:cNvSpPr>
                <a:spLocks/>
              </p:cNvSpPr>
              <p:nvPr/>
            </p:nvSpPr>
            <p:spPr bwMode="auto">
              <a:xfrm>
                <a:off x="3408" y="3364"/>
                <a:ext cx="294" cy="5"/>
              </a:xfrm>
              <a:custGeom>
                <a:avLst/>
                <a:gdLst>
                  <a:gd name="T0" fmla="*/ 0 w 409"/>
                  <a:gd name="T1" fmla="*/ 3 h 6"/>
                  <a:gd name="T2" fmla="*/ 109 w 409"/>
                  <a:gd name="T3" fmla="*/ 0 h 6"/>
                  <a:gd name="T4" fmla="*/ 0 60000 65536"/>
                  <a:gd name="T5" fmla="*/ 0 60000 65536"/>
                  <a:gd name="T6" fmla="*/ 0 w 409"/>
                  <a:gd name="T7" fmla="*/ 0 h 6"/>
                  <a:gd name="T8" fmla="*/ 409 w 409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9" h="6">
                    <a:moveTo>
                      <a:pt x="0" y="6"/>
                    </a:moveTo>
                    <a:lnTo>
                      <a:pt x="409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Oval 14"/>
              <p:cNvSpPr>
                <a:spLocks noChangeArrowheads="1"/>
              </p:cNvSpPr>
              <p:nvPr/>
            </p:nvSpPr>
            <p:spPr bwMode="auto">
              <a:xfrm>
                <a:off x="1088" y="3643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7" name="Line 15"/>
              <p:cNvSpPr>
                <a:spLocks noChangeShapeType="1"/>
              </p:cNvSpPr>
              <p:nvPr/>
            </p:nvSpPr>
            <p:spPr bwMode="auto">
              <a:xfrm flipV="1">
                <a:off x="1103" y="3366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Oval 16"/>
              <p:cNvSpPr>
                <a:spLocks noChangeArrowheads="1"/>
              </p:cNvSpPr>
              <p:nvPr/>
            </p:nvSpPr>
            <p:spPr bwMode="auto">
              <a:xfrm>
                <a:off x="1632" y="3369"/>
                <a:ext cx="41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9" name="Line 17"/>
              <p:cNvSpPr>
                <a:spLocks noChangeShapeType="1"/>
              </p:cNvSpPr>
              <p:nvPr/>
            </p:nvSpPr>
            <p:spPr bwMode="auto">
              <a:xfrm flipV="1">
                <a:off x="1679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Line 18"/>
              <p:cNvSpPr>
                <a:spLocks noChangeShapeType="1"/>
              </p:cNvSpPr>
              <p:nvPr/>
            </p:nvSpPr>
            <p:spPr bwMode="auto">
              <a:xfrm flipV="1">
                <a:off x="2832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437" y="3511"/>
              <a:ext cx="1159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2" name="公式" r:id="rId4" imgW="819016" imgH="190327" progId="Equation.3">
                      <p:embed/>
                    </p:oleObj>
                  </mc:Choice>
                  <mc:Fallback>
                    <p:oleObj name="公式" r:id="rId4" imgW="819016" imgH="1903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511"/>
                            <a:ext cx="1159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2755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3" name="公式" r:id="rId6" imgW="126780" imgH="164814" progId="Equation.3">
                      <p:embed/>
                    </p:oleObj>
                  </mc:Choice>
                  <mc:Fallback>
                    <p:oleObj name="公式" r:id="rId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1536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4" name="公式" r:id="rId8" imgW="215619" imgH="164885" progId="Equation.3">
                      <p:embed/>
                    </p:oleObj>
                  </mc:Choice>
                  <mc:Fallback>
                    <p:oleObj name="公式" r:id="rId8" imgW="215619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4" name="Object 22"/>
              <p:cNvGraphicFramePr>
                <a:graphicFrameLocks noChangeAspect="1"/>
              </p:cNvGraphicFramePr>
              <p:nvPr/>
            </p:nvGraphicFramePr>
            <p:xfrm>
              <a:off x="4200" y="3698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5" name="公式" r:id="rId10" imgW="95384" imgH="114340" progId="Equation.3">
                      <p:embed/>
                    </p:oleObj>
                  </mc:Choice>
                  <mc:Fallback>
                    <p:oleObj name="公式" r:id="rId10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3698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5" name="Object 23"/>
              <p:cNvGraphicFramePr>
                <a:graphicFrameLocks noChangeAspect="1"/>
              </p:cNvGraphicFramePr>
              <p:nvPr/>
            </p:nvGraphicFramePr>
            <p:xfrm>
              <a:off x="2064" y="3746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6" name="公式" r:id="rId12" imgW="95384" imgH="114340" progId="Equation.3">
                      <p:embed/>
                    </p:oleObj>
                  </mc:Choice>
                  <mc:Fallback>
                    <p:oleObj name="公式" r:id="rId12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746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6" name="Object 24"/>
              <p:cNvGraphicFramePr>
                <a:graphicFrameLocks noChangeAspect="1"/>
              </p:cNvGraphicFramePr>
              <p:nvPr/>
            </p:nvGraphicFramePr>
            <p:xfrm>
              <a:off x="3347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7" name="公式" r:id="rId14" imgW="126780" imgH="164814" progId="Equation.3">
                      <p:embed/>
                    </p:oleObj>
                  </mc:Choice>
                  <mc:Fallback>
                    <p:oleObj name="公式" r:id="rId14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7" name="Object 25"/>
              <p:cNvGraphicFramePr>
                <a:graphicFrameLocks noChangeAspect="1"/>
              </p:cNvGraphicFramePr>
              <p:nvPr/>
            </p:nvGraphicFramePr>
            <p:xfrm>
              <a:off x="1008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8" name="公式" r:id="rId16" imgW="215619" imgH="164885" progId="Equation.3">
                      <p:embed/>
                    </p:oleObj>
                  </mc:Choice>
                  <mc:Fallback>
                    <p:oleObj name="公式" r:id="rId16" imgW="215619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26"/>
              <p:cNvSpPr>
                <a:spLocks noChangeArrowheads="1"/>
              </p:cNvSpPr>
              <p:nvPr/>
            </p:nvSpPr>
            <p:spPr bwMode="auto">
              <a:xfrm>
                <a:off x="1088" y="3644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89" name="Oval 27"/>
              <p:cNvSpPr>
                <a:spLocks noChangeArrowheads="1"/>
              </p:cNvSpPr>
              <p:nvPr/>
            </p:nvSpPr>
            <p:spPr bwMode="auto">
              <a:xfrm>
                <a:off x="499" y="3660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0" name="Line 28"/>
              <p:cNvSpPr>
                <a:spLocks noChangeShapeType="1"/>
              </p:cNvSpPr>
              <p:nvPr/>
            </p:nvSpPr>
            <p:spPr bwMode="auto">
              <a:xfrm flipV="1">
                <a:off x="527" y="3690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1" name="Object 29"/>
              <p:cNvGraphicFramePr>
                <a:graphicFrameLocks noChangeAspect="1"/>
              </p:cNvGraphicFramePr>
              <p:nvPr/>
            </p:nvGraphicFramePr>
            <p:xfrm>
              <a:off x="384" y="3749"/>
              <a:ext cx="240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9" name="公式" r:id="rId18" imgW="215619" imgH="177569" progId="Equation.3">
                      <p:embed/>
                    </p:oleObj>
                  </mc:Choice>
                  <mc:Fallback>
                    <p:oleObj name="公式" r:id="rId18" imgW="215619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749"/>
                            <a:ext cx="240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2" name="Oval 30"/>
              <p:cNvSpPr>
                <a:spLocks noChangeArrowheads="1"/>
              </p:cNvSpPr>
              <p:nvPr/>
            </p:nvSpPr>
            <p:spPr bwMode="auto">
              <a:xfrm>
                <a:off x="1088" y="3360"/>
                <a:ext cx="47" cy="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3" name="Line 31"/>
              <p:cNvSpPr>
                <a:spLocks noChangeShapeType="1"/>
              </p:cNvSpPr>
              <p:nvPr/>
            </p:nvSpPr>
            <p:spPr bwMode="auto">
              <a:xfrm flipV="1">
                <a:off x="2256" y="3024"/>
                <a:ext cx="0" cy="10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4" name="Object 32"/>
              <p:cNvGraphicFramePr>
                <a:graphicFrameLocks noChangeAspect="1"/>
              </p:cNvGraphicFramePr>
              <p:nvPr/>
            </p:nvGraphicFramePr>
            <p:xfrm>
              <a:off x="1967" y="3004"/>
              <a:ext cx="24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80" name="公式" r:id="rId20" imgW="114390" imgH="133337" progId="Equation.3">
                      <p:embed/>
                    </p:oleObj>
                  </mc:Choice>
                  <mc:Fallback>
                    <p:oleObj name="公式" r:id="rId20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3004"/>
                            <a:ext cx="24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5" name="Oval 33"/>
              <p:cNvSpPr>
                <a:spLocks noChangeArrowheads="1"/>
              </p:cNvSpPr>
              <p:nvPr/>
            </p:nvSpPr>
            <p:spPr bwMode="auto">
              <a:xfrm>
                <a:off x="2811" y="364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6" name="Oval 34"/>
              <p:cNvSpPr>
                <a:spLocks noChangeArrowheads="1"/>
              </p:cNvSpPr>
              <p:nvPr/>
            </p:nvSpPr>
            <p:spPr bwMode="auto">
              <a:xfrm>
                <a:off x="2244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7" name="Oval 35"/>
              <p:cNvSpPr>
                <a:spLocks noChangeArrowheads="1"/>
              </p:cNvSpPr>
              <p:nvPr/>
            </p:nvSpPr>
            <p:spPr bwMode="auto">
              <a:xfrm>
                <a:off x="2244" y="364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8" name="Oval 36"/>
              <p:cNvSpPr>
                <a:spLocks noChangeArrowheads="1"/>
              </p:cNvSpPr>
              <p:nvPr/>
            </p:nvSpPr>
            <p:spPr bwMode="auto">
              <a:xfrm>
                <a:off x="1651" y="364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2232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981201" y="1484314"/>
            <a:ext cx="8437563" cy="1690687"/>
            <a:chOff x="288" y="1776"/>
            <a:chExt cx="5315" cy="1065"/>
          </a:xfrm>
        </p:grpSpPr>
        <p:sp>
          <p:nvSpPr>
            <p:cNvPr id="44036" name="Line 39"/>
            <p:cNvSpPr>
              <a:spLocks noChangeShapeType="1"/>
            </p:cNvSpPr>
            <p:nvPr/>
          </p:nvSpPr>
          <p:spPr bwMode="auto">
            <a:xfrm flipV="1">
              <a:off x="2159" y="1804"/>
              <a:ext cx="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37" name="Object 40"/>
            <p:cNvGraphicFramePr>
              <a:graphicFrameLocks noChangeAspect="1"/>
            </p:cNvGraphicFramePr>
            <p:nvPr/>
          </p:nvGraphicFramePr>
          <p:xfrm>
            <a:off x="1872" y="1776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1" name="公式" r:id="rId22" imgW="114390" imgH="133337" progId="Equation.3">
                    <p:embed/>
                  </p:oleObj>
                </mc:Choice>
                <mc:Fallback>
                  <p:oleObj name="公式" r:id="rId22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776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Line 41"/>
            <p:cNvSpPr>
              <a:spLocks noChangeShapeType="1"/>
            </p:cNvSpPr>
            <p:nvPr/>
          </p:nvSpPr>
          <p:spPr bwMode="auto">
            <a:xfrm flipV="1">
              <a:off x="2164" y="2200"/>
              <a:ext cx="57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Freeform 42"/>
            <p:cNvSpPr>
              <a:spLocks/>
            </p:cNvSpPr>
            <p:nvPr/>
          </p:nvSpPr>
          <p:spPr bwMode="auto">
            <a:xfrm>
              <a:off x="336" y="2522"/>
              <a:ext cx="3854" cy="3"/>
            </a:xfrm>
            <a:custGeom>
              <a:avLst/>
              <a:gdLst>
                <a:gd name="T0" fmla="*/ 0 w 4477"/>
                <a:gd name="T1" fmla="*/ 0 h 4"/>
                <a:gd name="T2" fmla="*/ 2459 w 4477"/>
                <a:gd name="T3" fmla="*/ 2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Oval 43"/>
            <p:cNvSpPr>
              <a:spLocks noChangeArrowheads="1"/>
            </p:cNvSpPr>
            <p:nvPr/>
          </p:nvSpPr>
          <p:spPr bwMode="auto">
            <a:xfrm>
              <a:off x="3312" y="248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1" name="Oval 44"/>
            <p:cNvSpPr>
              <a:spLocks noChangeArrowheads="1"/>
            </p:cNvSpPr>
            <p:nvPr/>
          </p:nvSpPr>
          <p:spPr bwMode="auto">
            <a:xfrm>
              <a:off x="2724" y="249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2" name="Oval 45"/>
            <p:cNvSpPr>
              <a:spLocks noChangeArrowheads="1"/>
            </p:cNvSpPr>
            <p:nvPr/>
          </p:nvSpPr>
          <p:spPr bwMode="auto">
            <a:xfrm>
              <a:off x="2142" y="2203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3" name="Oval 46"/>
            <p:cNvSpPr>
              <a:spLocks noChangeArrowheads="1"/>
            </p:cNvSpPr>
            <p:nvPr/>
          </p:nvSpPr>
          <p:spPr bwMode="auto">
            <a:xfrm>
              <a:off x="2720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4" name="Freeform 47"/>
            <p:cNvSpPr>
              <a:spLocks/>
            </p:cNvSpPr>
            <p:nvPr/>
          </p:nvSpPr>
          <p:spPr bwMode="auto">
            <a:xfrm>
              <a:off x="3312" y="2198"/>
              <a:ext cx="294" cy="5"/>
            </a:xfrm>
            <a:custGeom>
              <a:avLst/>
              <a:gdLst>
                <a:gd name="T0" fmla="*/ 0 w 409"/>
                <a:gd name="T1" fmla="*/ 3 h 6"/>
                <a:gd name="T2" fmla="*/ 109 w 409"/>
                <a:gd name="T3" fmla="*/ 0 h 6"/>
                <a:gd name="T4" fmla="*/ 0 60000 65536"/>
                <a:gd name="T5" fmla="*/ 0 60000 65536"/>
                <a:gd name="T6" fmla="*/ 0 w 409"/>
                <a:gd name="T7" fmla="*/ 0 h 6"/>
                <a:gd name="T8" fmla="*/ 409 w 409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9" h="6">
                  <a:moveTo>
                    <a:pt x="0" y="6"/>
                  </a:moveTo>
                  <a:lnTo>
                    <a:pt x="40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Oval 48"/>
            <p:cNvSpPr>
              <a:spLocks noChangeArrowheads="1"/>
            </p:cNvSpPr>
            <p:nvPr/>
          </p:nvSpPr>
          <p:spPr bwMode="auto">
            <a:xfrm>
              <a:off x="1555" y="2489"/>
              <a:ext cx="41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6" name="Line 49"/>
            <p:cNvSpPr>
              <a:spLocks noChangeShapeType="1"/>
            </p:cNvSpPr>
            <p:nvPr/>
          </p:nvSpPr>
          <p:spPr bwMode="auto">
            <a:xfrm flipV="1">
              <a:off x="1007" y="2200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50"/>
            <p:cNvSpPr>
              <a:spLocks noChangeShapeType="1"/>
            </p:cNvSpPr>
            <p:nvPr/>
          </p:nvSpPr>
          <p:spPr bwMode="auto">
            <a:xfrm flipV="1">
              <a:off x="1583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51"/>
            <p:cNvSpPr>
              <a:spLocks noChangeShapeType="1"/>
            </p:cNvSpPr>
            <p:nvPr/>
          </p:nvSpPr>
          <p:spPr bwMode="auto">
            <a:xfrm flipV="1">
              <a:off x="2736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49" name="Object 52"/>
            <p:cNvGraphicFramePr>
              <a:graphicFrameLocks noChangeAspect="1"/>
            </p:cNvGraphicFramePr>
            <p:nvPr/>
          </p:nvGraphicFramePr>
          <p:xfrm>
            <a:off x="4430" y="2345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2" name="公式" r:id="rId24" imgW="838379" imgH="190327" progId="Equation.3">
                    <p:embed/>
                  </p:oleObj>
                </mc:Choice>
                <mc:Fallback>
                  <p:oleObj name="公式" r:id="rId24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345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53"/>
            <p:cNvGraphicFramePr>
              <a:graphicFrameLocks noChangeAspect="1"/>
            </p:cNvGraphicFramePr>
            <p:nvPr/>
          </p:nvGraphicFramePr>
          <p:xfrm>
            <a:off x="2659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3" name="公式" r:id="rId26" imgW="126780" imgH="164814" progId="Equation.3">
                    <p:embed/>
                  </p:oleObj>
                </mc:Choice>
                <mc:Fallback>
                  <p:oleObj name="公式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Object 54"/>
            <p:cNvGraphicFramePr>
              <a:graphicFrameLocks noChangeAspect="1"/>
            </p:cNvGraphicFramePr>
            <p:nvPr/>
          </p:nvGraphicFramePr>
          <p:xfrm>
            <a:off x="1440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4" name="公式" r:id="rId27" imgW="215619" imgH="164885" progId="Equation.3">
                    <p:embed/>
                  </p:oleObj>
                </mc:Choice>
                <mc:Fallback>
                  <p:oleObj name="公式" r:id="rId27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55"/>
            <p:cNvGraphicFramePr>
              <a:graphicFrameLocks noChangeAspect="1"/>
            </p:cNvGraphicFramePr>
            <p:nvPr/>
          </p:nvGraphicFramePr>
          <p:xfrm>
            <a:off x="4104" y="2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5" name="公式" r:id="rId28" imgW="95384" imgH="114340" progId="Equation.3">
                    <p:embed/>
                  </p:oleObj>
                </mc:Choice>
                <mc:Fallback>
                  <p:oleObj name="公式" r:id="rId2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56"/>
            <p:cNvGraphicFramePr>
              <a:graphicFrameLocks noChangeAspect="1"/>
            </p:cNvGraphicFramePr>
            <p:nvPr/>
          </p:nvGraphicFramePr>
          <p:xfrm>
            <a:off x="1968" y="2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6" name="公式" r:id="rId30" imgW="95384" imgH="114340" progId="Equation.3">
                    <p:embed/>
                  </p:oleObj>
                </mc:Choice>
                <mc:Fallback>
                  <p:oleObj name="公式" r:id="rId30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57"/>
            <p:cNvGraphicFramePr>
              <a:graphicFrameLocks noChangeAspect="1"/>
            </p:cNvGraphicFramePr>
            <p:nvPr/>
          </p:nvGraphicFramePr>
          <p:xfrm>
            <a:off x="3251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7" name="公式" r:id="rId32" imgW="126780" imgH="164814" progId="Equation.3">
                    <p:embed/>
                  </p:oleObj>
                </mc:Choice>
                <mc:Fallback>
                  <p:oleObj name="公式" r:id="rId3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58"/>
            <p:cNvGraphicFramePr>
              <a:graphicFrameLocks noChangeAspect="1"/>
            </p:cNvGraphicFramePr>
            <p:nvPr/>
          </p:nvGraphicFramePr>
          <p:xfrm>
            <a:off x="912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8" name="公式" r:id="rId33" imgW="215619" imgH="164885" progId="Equation.3">
                    <p:embed/>
                  </p:oleObj>
                </mc:Choice>
                <mc:Fallback>
                  <p:oleObj name="公式" r:id="rId33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Oval 59"/>
            <p:cNvSpPr>
              <a:spLocks noChangeArrowheads="1"/>
            </p:cNvSpPr>
            <p:nvPr/>
          </p:nvSpPr>
          <p:spPr bwMode="auto">
            <a:xfrm>
              <a:off x="403" y="2494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7" name="Line 60"/>
            <p:cNvSpPr>
              <a:spLocks noChangeShapeType="1"/>
            </p:cNvSpPr>
            <p:nvPr/>
          </p:nvSpPr>
          <p:spPr bwMode="auto">
            <a:xfrm flipV="1">
              <a:off x="431" y="2524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58" name="Object 61"/>
            <p:cNvGraphicFramePr>
              <a:graphicFrameLocks noChangeAspect="1"/>
            </p:cNvGraphicFramePr>
            <p:nvPr/>
          </p:nvGraphicFramePr>
          <p:xfrm>
            <a:off x="288" y="2583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9" name="公式" r:id="rId34" imgW="215619" imgH="177569" progId="Equation.3">
                    <p:embed/>
                  </p:oleObj>
                </mc:Choice>
                <mc:Fallback>
                  <p:oleObj name="公式" r:id="rId34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83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Oval 62"/>
            <p:cNvSpPr>
              <a:spLocks noChangeArrowheads="1"/>
            </p:cNvSpPr>
            <p:nvPr/>
          </p:nvSpPr>
          <p:spPr bwMode="auto">
            <a:xfrm>
              <a:off x="1008" y="2198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0" name="Oval 63"/>
            <p:cNvSpPr>
              <a:spLocks noChangeArrowheads="1"/>
            </p:cNvSpPr>
            <p:nvPr/>
          </p:nvSpPr>
          <p:spPr bwMode="auto">
            <a:xfrm>
              <a:off x="1543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1" name="Oval 64"/>
            <p:cNvSpPr>
              <a:spLocks noChangeArrowheads="1"/>
            </p:cNvSpPr>
            <p:nvPr/>
          </p:nvSpPr>
          <p:spPr bwMode="auto">
            <a:xfrm>
              <a:off x="2142" y="2473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2" name="Oval 65"/>
            <p:cNvSpPr>
              <a:spLocks noChangeArrowheads="1"/>
            </p:cNvSpPr>
            <p:nvPr/>
          </p:nvSpPr>
          <p:spPr bwMode="auto">
            <a:xfrm>
              <a:off x="3312" y="219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3" name="Oval 66"/>
            <p:cNvSpPr>
              <a:spLocks noChangeArrowheads="1"/>
            </p:cNvSpPr>
            <p:nvPr/>
          </p:nvSpPr>
          <p:spPr bwMode="auto">
            <a:xfrm>
              <a:off x="1008" y="2498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89096"/>
              </p:ext>
            </p:extLst>
          </p:nvPr>
        </p:nvGraphicFramePr>
        <p:xfrm>
          <a:off x="1989138" y="1790700"/>
          <a:ext cx="928528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Document" r:id="rId4" imgW="4289000" imgH="613462" progId="Word.Document.8">
                  <p:embed/>
                </p:oleObj>
              </mc:Choice>
              <mc:Fallback>
                <p:oleObj name="Document" r:id="rId4" imgW="4289000" imgH="613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790700"/>
                        <a:ext cx="928528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6350"/>
              </p:ext>
            </p:extLst>
          </p:nvPr>
        </p:nvGraphicFramePr>
        <p:xfrm>
          <a:off x="2063750" y="3025775"/>
          <a:ext cx="9540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Document" r:id="rId7" imgW="3659673" imgH="353173" progId="Word.Document.8">
                  <p:embed/>
                </p:oleObj>
              </mc:Choice>
              <mc:Fallback>
                <p:oleObj name="Document" r:id="rId7" imgW="3659673" imgH="353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25775"/>
                        <a:ext cx="9540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33344"/>
              </p:ext>
            </p:extLst>
          </p:nvPr>
        </p:nvGraphicFramePr>
        <p:xfrm>
          <a:off x="2206625" y="3997325"/>
          <a:ext cx="8342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10" imgW="3276964" imgH="355693" progId="Word.Document.8">
                  <p:embed/>
                </p:oleObj>
              </mc:Choice>
              <mc:Fallback>
                <p:oleObj name="Document" r:id="rId10" imgW="3276964" imgH="35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997325"/>
                        <a:ext cx="83423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0823"/>
              </p:ext>
            </p:extLst>
          </p:nvPr>
        </p:nvGraphicFramePr>
        <p:xfrm>
          <a:off x="2208213" y="452438"/>
          <a:ext cx="721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13" imgW="3112432" imgH="198007" progId="Word.Document.8">
                  <p:embed/>
                </p:oleObj>
              </mc:Choice>
              <mc:Fallback>
                <p:oleObj name="Document" r:id="rId13" imgW="3112432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2438"/>
                        <a:ext cx="721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063750" y="996951"/>
          <a:ext cx="8154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文档" r:id="rId15" imgW="3495336" imgH="190271" progId="Word.Document.8">
                  <p:embed/>
                </p:oleObj>
              </mc:Choice>
              <mc:Fallback>
                <p:oleObj name="文档" r:id="rId15" imgW="3495336" imgH="190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96951"/>
                        <a:ext cx="8154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524000" y="15240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6909"/>
              </p:ext>
            </p:extLst>
          </p:nvPr>
        </p:nvGraphicFramePr>
        <p:xfrm>
          <a:off x="2206625" y="5062538"/>
          <a:ext cx="9115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18" imgW="3609629" imgH="354613" progId="Word.Document.8">
                  <p:embed/>
                </p:oleObj>
              </mc:Choice>
              <mc:Fallback>
                <p:oleObj name="Document" r:id="rId18" imgW="3609629" imgH="354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062538"/>
                        <a:ext cx="9115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72400" cy="65563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二、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b="1" dirty="0" smtClean="0">
                <a:solidFill>
                  <a:srgbClr val="FF0000"/>
                </a:solidFill>
              </a:rPr>
              <a:t>级数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71152"/>
              </p:ext>
            </p:extLst>
          </p:nvPr>
        </p:nvGraphicFramePr>
        <p:xfrm>
          <a:off x="1938642" y="2653127"/>
          <a:ext cx="6517878" cy="98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642" y="2653127"/>
                        <a:ext cx="6517878" cy="987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403486" y="2076284"/>
            <a:ext cx="7420267" cy="523220"/>
            <a:chOff x="2411321" y="2291056"/>
            <a:chExt cx="7420267" cy="52322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443454"/>
                </p:ext>
              </p:extLst>
            </p:nvPr>
          </p:nvGraphicFramePr>
          <p:xfrm>
            <a:off x="3317547" y="2404654"/>
            <a:ext cx="470263" cy="372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5" imgW="228600" imgH="177480" progId="Equation.DSMT4">
                    <p:embed/>
                  </p:oleObj>
                </mc:Choice>
                <mc:Fallback>
                  <p:oleObj name="Equation" r:id="rId5" imgW="22860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547" y="2404654"/>
                          <a:ext cx="470263" cy="372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18548"/>
                </p:ext>
              </p:extLst>
            </p:nvPr>
          </p:nvGraphicFramePr>
          <p:xfrm>
            <a:off x="5974280" y="2376488"/>
            <a:ext cx="79601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7" imgW="368280" imgH="203040" progId="Equation.DSMT4">
                    <p:embed/>
                  </p:oleObj>
                </mc:Choice>
                <mc:Fallback>
                  <p:oleObj name="Equation" r:id="rId7" imgW="36828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280" y="2376488"/>
                          <a:ext cx="796018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411321" y="2291056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设以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3788228" y="2291056"/>
              <a:ext cx="23487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为周期的函数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6607629" y="2291056"/>
              <a:ext cx="3223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可展开成三角级数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  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4005" y="3782621"/>
            <a:ext cx="7657885" cy="564629"/>
            <a:chOff x="1905000" y="3673941"/>
            <a:chExt cx="7657885" cy="56462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248964"/>
                </p:ext>
              </p:extLst>
            </p:nvPr>
          </p:nvGraphicFramePr>
          <p:xfrm>
            <a:off x="4210361" y="3756759"/>
            <a:ext cx="1265283" cy="44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361" y="3756759"/>
                          <a:ext cx="1265283" cy="4404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1905000" y="3715350"/>
              <a:ext cx="24465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并设级数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在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5372314" y="3673941"/>
              <a:ext cx="41905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上可逐项积分，那么系数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57855" y="4588684"/>
            <a:ext cx="8782106" cy="570069"/>
            <a:chOff x="1922462" y="4508344"/>
            <a:chExt cx="8782106" cy="57006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882988"/>
                </p:ext>
              </p:extLst>
            </p:nvPr>
          </p:nvGraphicFramePr>
          <p:xfrm>
            <a:off x="1922462" y="4583112"/>
            <a:ext cx="3191940" cy="49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11" imgW="1473120" imgH="228600" progId="Equation.DSMT4">
                    <p:embed/>
                  </p:oleObj>
                </mc:Choice>
                <mc:Fallback>
                  <p:oleObj name="Equation" r:id="rId11" imgW="147312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2" y="4583112"/>
                          <a:ext cx="3191940" cy="4953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948957"/>
                </p:ext>
              </p:extLst>
            </p:nvPr>
          </p:nvGraphicFramePr>
          <p:xfrm>
            <a:off x="5478227" y="4579433"/>
            <a:ext cx="827348" cy="445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227" y="4579433"/>
                          <a:ext cx="827348" cy="445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5030041" y="4508344"/>
              <a:ext cx="5321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与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6191794" y="4508344"/>
              <a:ext cx="4512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存在什么关系？如何求出？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34005" y="5331019"/>
            <a:ext cx="9408109" cy="576843"/>
            <a:chOff x="1885774" y="5203629"/>
            <a:chExt cx="9408109" cy="576843"/>
          </a:xfrm>
        </p:grpSpPr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885774" y="5257252"/>
              <a:ext cx="68595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利用三角函数系的正交性，对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式两边在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269985"/>
                </p:ext>
              </p:extLst>
            </p:nvPr>
          </p:nvGraphicFramePr>
          <p:xfrm>
            <a:off x="8606007" y="5304558"/>
            <a:ext cx="1199844" cy="422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Equation" r:id="rId15" imgW="571320" imgH="203040" progId="Equation.DSMT4">
                    <p:embed/>
                  </p:oleObj>
                </mc:Choice>
                <mc:Fallback>
                  <p:oleObj name="Equation" r:id="rId15" imgW="57132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6007" y="5304558"/>
                          <a:ext cx="1199844" cy="4222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9666514" y="5203629"/>
              <a:ext cx="1627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上积分：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22545" y="1249520"/>
            <a:ext cx="38363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Euler—Fourier</a:t>
            </a:r>
            <a:r>
              <a:rPr lang="zh-CN" altLang="zh-CN" sz="2800" b="1" kern="100" dirty="0">
                <a:solidFill>
                  <a:srgbClr val="FF0000"/>
                </a:solidFill>
                <a:latin typeface="+mn-ea"/>
              </a:rPr>
              <a:t>公式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41588" y="330200"/>
          <a:ext cx="635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" imgW="2800216" imgH="400010" progId="Equation.DSMT4">
                  <p:embed/>
                </p:oleObj>
              </mc:Choice>
              <mc:Fallback>
                <p:oleObj name="Equation" r:id="rId3" imgW="2800216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30200"/>
                        <a:ext cx="635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0" y="13716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75346"/>
              </p:ext>
            </p:extLst>
          </p:nvPr>
        </p:nvGraphicFramePr>
        <p:xfrm>
          <a:off x="1801813" y="1339850"/>
          <a:ext cx="101219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Document" r:id="rId6" imgW="4576661" imgH="576381" progId="Word.Document.8">
                  <p:embed/>
                </p:oleObj>
              </mc:Choice>
              <mc:Fallback>
                <p:oleObj name="Document" r:id="rId6" imgW="4576661" imgH="576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339850"/>
                        <a:ext cx="101219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1962151" y="4006850"/>
          <a:ext cx="2403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公式" r:id="rId8" imgW="1104900" imgH="330200" progId="Equation.3">
                  <p:embed/>
                </p:oleObj>
              </mc:Choice>
              <mc:Fallback>
                <p:oleObj name="公式" r:id="rId8" imgW="1104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1" y="4006850"/>
                        <a:ext cx="2403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1774825" y="4772026"/>
          <a:ext cx="8699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10" imgW="4089400" imgH="431800" progId="Equation.3">
                  <p:embed/>
                </p:oleObj>
              </mc:Choice>
              <mc:Fallback>
                <p:oleObj name="公式" r:id="rId10" imgW="4089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72026"/>
                        <a:ext cx="8699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1774826" y="5764214"/>
          <a:ext cx="35591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12" imgW="1524000" imgH="330200" progId="Equation.DSMT4">
                  <p:embed/>
                </p:oleObj>
              </mc:Choice>
              <mc:Fallback>
                <p:oleObj name="Equation" r:id="rId12" imgW="152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764214"/>
                        <a:ext cx="35591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781871" y="3444073"/>
            <a:ext cx="5549156" cy="523220"/>
            <a:chOff x="3281742" y="3412991"/>
            <a:chExt cx="5549156" cy="523220"/>
          </a:xfrm>
        </p:grpSpPr>
        <p:sp>
          <p:nvSpPr>
            <p:cNvPr id="2" name="Rectangle 24"/>
            <p:cNvSpPr>
              <a:spLocks noChangeArrowheads="1"/>
            </p:cNvSpPr>
            <p:nvPr/>
          </p:nvSpPr>
          <p:spPr bwMode="auto">
            <a:xfrm>
              <a:off x="3281742" y="3412991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877865"/>
                </p:ext>
              </p:extLst>
            </p:nvPr>
          </p:nvGraphicFramePr>
          <p:xfrm>
            <a:off x="3872915" y="3466567"/>
            <a:ext cx="985421" cy="416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Equation" r:id="rId14" imgW="431640" imgH="177480" progId="Equation.DSMT4">
                    <p:embed/>
                  </p:oleObj>
                </mc:Choice>
                <mc:Fallback>
                  <p:oleObj name="Equation" r:id="rId14" imgW="43164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915" y="3466567"/>
                          <a:ext cx="985421" cy="4160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4858336" y="3412991"/>
              <a:ext cx="3972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乘以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式两边后积分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：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7702" y="2390841"/>
            <a:ext cx="3888886" cy="951040"/>
            <a:chOff x="1827702" y="2390841"/>
            <a:chExt cx="3888886" cy="951040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1827702" y="2611765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故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42854"/>
                </p:ext>
              </p:extLst>
            </p:nvPr>
          </p:nvGraphicFramePr>
          <p:xfrm>
            <a:off x="2968306" y="2390841"/>
            <a:ext cx="2748282" cy="95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Equation" r:id="rId16" imgW="1168200" imgH="406080" progId="Equation.DSMT4">
                    <p:embed/>
                  </p:oleObj>
                </mc:Choice>
                <mc:Fallback>
                  <p:oleObj name="Equation" r:id="rId16" imgW="1168200" imgH="4060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306" y="2390841"/>
                          <a:ext cx="2748282" cy="951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77031"/>
              </p:ext>
            </p:extLst>
          </p:nvPr>
        </p:nvGraphicFramePr>
        <p:xfrm>
          <a:off x="1995488" y="406400"/>
          <a:ext cx="9309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Document" r:id="rId4" imgW="4267398" imgH="516259" progId="Word.Document.8">
                  <p:embed/>
                </p:oleObj>
              </mc:Choice>
              <mc:Fallback>
                <p:oleObj name="Document" r:id="rId4" imgW="4267398" imgH="516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06400"/>
                        <a:ext cx="9309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2362201" y="404813"/>
            <a:ext cx="6613525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3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7610"/>
              </p:ext>
            </p:extLst>
          </p:nvPr>
        </p:nvGraphicFramePr>
        <p:xfrm>
          <a:off x="1326862" y="1568450"/>
          <a:ext cx="9096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Document" r:id="rId8" imgW="3974697" imgH="297011" progId="Word.Document.8">
                  <p:embed/>
                </p:oleObj>
              </mc:Choice>
              <mc:Fallback>
                <p:oleObj name="Document" r:id="rId8" imgW="3974697" imgH="297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62" y="1568450"/>
                        <a:ext cx="90963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11398"/>
              </p:ext>
            </p:extLst>
          </p:nvPr>
        </p:nvGraphicFramePr>
        <p:xfrm>
          <a:off x="2271713" y="2309813"/>
          <a:ext cx="84375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Document" r:id="rId11" imgW="3653913" imgH="393854" progId="Word.Document.8">
                  <p:embed/>
                </p:oleObj>
              </mc:Choice>
              <mc:Fallback>
                <p:oleObj name="Document" r:id="rId11" imgW="3653913" imgH="393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309813"/>
                        <a:ext cx="84375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53669"/>
              </p:ext>
            </p:extLst>
          </p:nvPr>
        </p:nvGraphicFramePr>
        <p:xfrm>
          <a:off x="1206500" y="3365500"/>
          <a:ext cx="10388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Document" r:id="rId14" imgW="4601503" imgH="1198843" progId="Word.Document.8">
                  <p:embed/>
                </p:oleObj>
              </mc:Choice>
              <mc:Fallback>
                <p:oleObj name="Document" r:id="rId14" imgW="4601503" imgH="1198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365500"/>
                        <a:ext cx="103886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82656"/>
              </p:ext>
            </p:extLst>
          </p:nvPr>
        </p:nvGraphicFramePr>
        <p:xfrm>
          <a:off x="1601788" y="6108700"/>
          <a:ext cx="762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Document" r:id="rId17" imgW="3273724" imgH="198367" progId="Word.Document.8">
                  <p:embed/>
                </p:oleObj>
              </mc:Choice>
              <mc:Fallback>
                <p:oleObj name="Document" r:id="rId17" imgW="3273724" imgH="198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108700"/>
                        <a:ext cx="7626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286001" y="2286000"/>
            <a:ext cx="5897563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/>
      <p:bldP spid="8335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ChangeArrowheads="1"/>
          </p:cNvSpPr>
          <p:nvPr/>
        </p:nvSpPr>
        <p:spPr bwMode="auto">
          <a:xfrm>
            <a:off x="2362200" y="3921125"/>
            <a:ext cx="5715000" cy="1143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85436"/>
              </p:ext>
            </p:extLst>
          </p:nvPr>
        </p:nvGraphicFramePr>
        <p:xfrm>
          <a:off x="1847706" y="1409051"/>
          <a:ext cx="963295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6" imgW="4415369" imgH="2438368" progId="Word.Document.8">
                  <p:embed/>
                </p:oleObj>
              </mc:Choice>
              <mc:Fallback>
                <p:oleObj name="Document" r:id="rId6" imgW="4415369" imgH="2438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706" y="1409051"/>
                        <a:ext cx="9632950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74913" y="482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81200" y="5476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Fourier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67427"/>
              </p:ext>
            </p:extLst>
          </p:nvPr>
        </p:nvGraphicFramePr>
        <p:xfrm>
          <a:off x="1680297" y="487363"/>
          <a:ext cx="90058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Document" r:id="rId4" imgW="4362805" imgH="717146" progId="Word.Document.8">
                  <p:embed/>
                </p:oleObj>
              </mc:Choice>
              <mc:Fallback>
                <p:oleObj name="Document" r:id="rId4" imgW="4362805" imgH="717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297" y="487363"/>
                        <a:ext cx="900588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26840"/>
              </p:ext>
            </p:extLst>
          </p:nvPr>
        </p:nvGraphicFramePr>
        <p:xfrm>
          <a:off x="1988526" y="5013327"/>
          <a:ext cx="91821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Document" r:id="rId7" imgW="4048502" imgH="552980" progId="Word.Document.8">
                  <p:embed/>
                </p:oleObj>
              </mc:Choice>
              <mc:Fallback>
                <p:oleObj name="Document" r:id="rId7" imgW="4048502" imgH="55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26" y="5013327"/>
                        <a:ext cx="91821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0" name="Object 6"/>
          <p:cNvGraphicFramePr>
            <a:graphicFrameLocks noChangeAspect="1"/>
          </p:cNvGraphicFramePr>
          <p:nvPr/>
        </p:nvGraphicFramePr>
        <p:xfrm>
          <a:off x="5867400" y="1828801"/>
          <a:ext cx="3727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9" imgW="1612900" imgH="406400" progId="Equation.DSMT4">
                  <p:embed/>
                </p:oleObj>
              </mc:Choice>
              <mc:Fallback>
                <p:oleObj name="Equation" r:id="rId9" imgW="1612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28801"/>
                        <a:ext cx="37274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2373314" y="2895600"/>
          <a:ext cx="2960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1" imgW="1383699" imgH="406224" progId="Equation.DSMT4">
                  <p:embed/>
                </p:oleObj>
              </mc:Choice>
              <mc:Fallback>
                <p:oleObj name="Equation" r:id="rId11" imgW="138369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4" y="2895600"/>
                        <a:ext cx="29606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1754188" y="2066926"/>
          <a:ext cx="608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13" imgW="209416" imgH="171331" progId="Equation.DSMT4">
                  <p:embed/>
                </p:oleObj>
              </mc:Choice>
              <mc:Fallback>
                <p:oleObj name="Equation" r:id="rId13" imgW="209416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066926"/>
                        <a:ext cx="6080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2438401" y="1828801"/>
          <a:ext cx="32686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5" imgW="1244060" imgH="406224" progId="Equation.DSMT4">
                  <p:embed/>
                </p:oleObj>
              </mc:Choice>
              <mc:Fallback>
                <p:oleObj name="Equation" r:id="rId15" imgW="124406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828801"/>
                        <a:ext cx="32686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2514601" y="3886201"/>
          <a:ext cx="77628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7" imgW="3213100" imgH="469900" progId="Equation.DSMT4">
                  <p:embed/>
                </p:oleObj>
              </mc:Choice>
              <mc:Fallback>
                <p:oleObj name="Equation" r:id="rId17" imgW="3213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886201"/>
                        <a:ext cx="77628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185</Words>
  <Application>Microsoft Office PowerPoint</Application>
  <PresentationFormat>宽屏</PresentationFormat>
  <Paragraphs>60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文档</vt:lpstr>
      <vt:lpstr>Document</vt:lpstr>
      <vt:lpstr>Equation</vt:lpstr>
      <vt:lpstr>PowerPoint 演示文稿</vt:lpstr>
      <vt:lpstr>一、Fourier级数的概念</vt:lpstr>
      <vt:lpstr>PowerPoint 演示文稿</vt:lpstr>
      <vt:lpstr>PowerPoint 演示文稿</vt:lpstr>
      <vt:lpstr>二、Fourier级数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34</cp:revision>
  <dcterms:created xsi:type="dcterms:W3CDTF">2020-04-12T00:36:45Z</dcterms:created>
  <dcterms:modified xsi:type="dcterms:W3CDTF">2021-06-01T16:29:00Z</dcterms:modified>
</cp:coreProperties>
</file>