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22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324" r:id="rId34"/>
    <p:sldId id="287" r:id="rId35"/>
    <p:sldId id="288" r:id="rId36"/>
    <p:sldId id="289" r:id="rId37"/>
    <p:sldId id="290" r:id="rId38"/>
    <p:sldId id="291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9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11" Type="http://schemas.openxmlformats.org/officeDocument/2006/relationships/image" Target="../media/image118.wmf"/><Relationship Id="rId5" Type="http://schemas.openxmlformats.org/officeDocument/2006/relationships/image" Target="../media/image112.wmf"/><Relationship Id="rId10" Type="http://schemas.openxmlformats.org/officeDocument/2006/relationships/image" Target="../media/image117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Relationship Id="rId9" Type="http://schemas.openxmlformats.org/officeDocument/2006/relationships/image" Target="../media/image13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4" Type="http://schemas.openxmlformats.org/officeDocument/2006/relationships/image" Target="../media/image13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7" Type="http://schemas.openxmlformats.org/officeDocument/2006/relationships/image" Target="../media/image159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62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image" Target="../media/image171.wmf"/><Relationship Id="rId7" Type="http://schemas.openxmlformats.org/officeDocument/2006/relationships/image" Target="../media/image175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4" Type="http://schemas.openxmlformats.org/officeDocument/2006/relationships/image" Target="../media/image18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4" Type="http://schemas.openxmlformats.org/officeDocument/2006/relationships/image" Target="../media/image18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4" Type="http://schemas.openxmlformats.org/officeDocument/2006/relationships/image" Target="../media/image188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image" Target="../media/image191.wmf"/><Relationship Id="rId7" Type="http://schemas.openxmlformats.org/officeDocument/2006/relationships/image" Target="../media/image195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11" Type="http://schemas.openxmlformats.org/officeDocument/2006/relationships/image" Target="../media/image199.wmf"/><Relationship Id="rId5" Type="http://schemas.openxmlformats.org/officeDocument/2006/relationships/image" Target="../media/image193.wmf"/><Relationship Id="rId10" Type="http://schemas.openxmlformats.org/officeDocument/2006/relationships/image" Target="../media/image198.wmf"/><Relationship Id="rId4" Type="http://schemas.openxmlformats.org/officeDocument/2006/relationships/image" Target="../media/image192.wmf"/><Relationship Id="rId9" Type="http://schemas.openxmlformats.org/officeDocument/2006/relationships/image" Target="../media/image19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5" Type="http://schemas.openxmlformats.org/officeDocument/2006/relationships/image" Target="../media/image204.wmf"/><Relationship Id="rId4" Type="http://schemas.openxmlformats.org/officeDocument/2006/relationships/image" Target="../media/image20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7" Type="http://schemas.openxmlformats.org/officeDocument/2006/relationships/image" Target="../media/image214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6" Type="http://schemas.openxmlformats.org/officeDocument/2006/relationships/image" Target="../media/image213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7" Type="http://schemas.openxmlformats.org/officeDocument/2006/relationships/image" Target="../media/image224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Relationship Id="rId6" Type="http://schemas.openxmlformats.org/officeDocument/2006/relationships/image" Target="../media/image223.wmf"/><Relationship Id="rId5" Type="http://schemas.openxmlformats.org/officeDocument/2006/relationships/image" Target="../media/image222.wmf"/><Relationship Id="rId4" Type="http://schemas.openxmlformats.org/officeDocument/2006/relationships/image" Target="../media/image2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949-261D-49D9-B258-542DE2B3771F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836E6-FE0A-40F1-8384-82132DCF9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95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836E6-FE0A-40F1-8384-82132DCF9DA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836E6-FE0A-40F1-8384-82132DCF9DA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75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8775-A5FC-4A5C-A5B3-6C12519604D5}" type="datetime1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37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E290-2AEB-42E7-9789-E68B949A62A7}" type="datetime1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8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A46B-2836-49C7-81C6-A0522A7E1D6D}" type="datetime1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6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C7C4-D870-4CC4-A48C-70D18C12A872}" type="datetime1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43C9-9649-4A40-9458-0930231185D2}" type="datetime1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82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1067-29CA-4741-9768-54C1F7BA0D22}" type="datetime1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30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4AB2-45D2-44D5-84F7-195491DA6EE8}" type="datetime1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4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25A1-C676-475B-A504-B96604647376}" type="datetime1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6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BF13-70B5-4426-A152-3DB6C950DBCB}" type="datetime1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8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2C2A-ECAD-43D8-A54E-EB3D9681ECD6}" type="datetime1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95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3F96-F98A-463D-9A1F-0F42CFD95C69}" type="datetime1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05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9297C-A314-4112-BBBE-B21AE9BC71C6}" type="datetime1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9A9E-5590-473F-ACB1-2C543AE39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58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57.wmf"/><Relationship Id="rId26" Type="http://schemas.openxmlformats.org/officeDocument/2006/relationships/image" Target="../media/image61.w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7.bin"/><Relationship Id="rId25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4.bin"/><Relationship Id="rId24" Type="http://schemas.openxmlformats.org/officeDocument/2006/relationships/image" Target="../media/image60.wmf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0.bin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5.wmf"/><Relationship Id="rId22" Type="http://schemas.openxmlformats.org/officeDocument/2006/relationships/image" Target="../media/image5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6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95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104.wmf"/><Relationship Id="rId18" Type="http://schemas.openxmlformats.org/officeDocument/2006/relationships/oleObject" Target="../embeddings/oleObject107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104.bin"/><Relationship Id="rId17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6.bin"/><Relationship Id="rId20" Type="http://schemas.openxmlformats.org/officeDocument/2006/relationships/oleObject" Target="../embeddings/oleObject108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03.wmf"/><Relationship Id="rId5" Type="http://schemas.openxmlformats.org/officeDocument/2006/relationships/image" Target="../media/image100.wmf"/><Relationship Id="rId15" Type="http://schemas.openxmlformats.org/officeDocument/2006/relationships/image" Target="../media/image105.wmf"/><Relationship Id="rId10" Type="http://schemas.openxmlformats.org/officeDocument/2006/relationships/oleObject" Target="../embeddings/oleObject103.bin"/><Relationship Id="rId19" Type="http://schemas.openxmlformats.org/officeDocument/2006/relationships/image" Target="../media/image107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10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15.wmf"/><Relationship Id="rId3" Type="http://schemas.openxmlformats.org/officeDocument/2006/relationships/oleObject" Target="../embeddings/oleObject109.bin"/><Relationship Id="rId21" Type="http://schemas.openxmlformats.org/officeDocument/2006/relationships/oleObject" Target="../embeddings/oleObject118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20" Type="http://schemas.openxmlformats.org/officeDocument/2006/relationships/image" Target="../media/image11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13.bin"/><Relationship Id="rId24" Type="http://schemas.openxmlformats.org/officeDocument/2006/relationships/image" Target="../media/image118.wmf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oleObject" Target="../embeddings/oleObject119.bin"/><Relationship Id="rId10" Type="http://schemas.openxmlformats.org/officeDocument/2006/relationships/image" Target="../media/image111.w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3.wmf"/><Relationship Id="rId22" Type="http://schemas.openxmlformats.org/officeDocument/2006/relationships/image" Target="../media/image11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31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8.wmf"/><Relationship Id="rId1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0.wmf"/><Relationship Id="rId20" Type="http://schemas.openxmlformats.org/officeDocument/2006/relationships/image" Target="../media/image132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10" Type="http://schemas.openxmlformats.org/officeDocument/2006/relationships/image" Target="../media/image127.w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43.bin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3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4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45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4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55.bin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3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5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image" Target="../media/image158.wmf"/><Relationship Id="rId18" Type="http://schemas.openxmlformats.org/officeDocument/2006/relationships/image" Target="../media/image160.jpe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5.wmf"/><Relationship Id="rId12" Type="http://schemas.openxmlformats.org/officeDocument/2006/relationships/oleObject" Target="../embeddings/oleObject161.bin"/><Relationship Id="rId17" Type="http://schemas.openxmlformats.org/officeDocument/2006/relationships/image" Target="../media/image15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3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58.bin"/><Relationship Id="rId11" Type="http://schemas.openxmlformats.org/officeDocument/2006/relationships/image" Target="../media/image157.wmf"/><Relationship Id="rId5" Type="http://schemas.openxmlformats.org/officeDocument/2006/relationships/image" Target="../media/image154.wmf"/><Relationship Id="rId15" Type="http://schemas.openxmlformats.org/officeDocument/2006/relationships/image" Target="../media/image62.wmf"/><Relationship Id="rId10" Type="http://schemas.openxmlformats.org/officeDocument/2006/relationships/oleObject" Target="../embeddings/oleObject160.bin"/><Relationship Id="rId4" Type="http://schemas.openxmlformats.org/officeDocument/2006/relationships/oleObject" Target="../embeddings/oleObject157.bin"/><Relationship Id="rId9" Type="http://schemas.openxmlformats.org/officeDocument/2006/relationships/image" Target="../media/image156.wmf"/><Relationship Id="rId14" Type="http://schemas.openxmlformats.org/officeDocument/2006/relationships/oleObject" Target="../embeddings/oleObject16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168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65.wmf"/><Relationship Id="rId17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7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6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76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73.wmf"/><Relationship Id="rId17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5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10" Type="http://schemas.openxmlformats.org/officeDocument/2006/relationships/image" Target="../media/image172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7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8.wmf"/><Relationship Id="rId5" Type="http://schemas.openxmlformats.org/officeDocument/2006/relationships/oleObject" Target="../embeddings/oleObject181.bin"/><Relationship Id="rId10" Type="http://schemas.openxmlformats.org/officeDocument/2006/relationships/image" Target="../media/image180.wmf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18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85.bin"/><Relationship Id="rId10" Type="http://schemas.openxmlformats.org/officeDocument/2006/relationships/image" Target="../media/image184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18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86.wmf"/><Relationship Id="rId5" Type="http://schemas.openxmlformats.org/officeDocument/2006/relationships/oleObject" Target="../embeddings/oleObject189.bin"/><Relationship Id="rId10" Type="http://schemas.openxmlformats.org/officeDocument/2006/relationships/image" Target="../media/image188.wmf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19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oleObject" Target="../embeddings/oleObject197.bin"/><Relationship Id="rId18" Type="http://schemas.openxmlformats.org/officeDocument/2006/relationships/image" Target="../media/image196.wmf"/><Relationship Id="rId3" Type="http://schemas.openxmlformats.org/officeDocument/2006/relationships/oleObject" Target="../embeddings/oleObject192.bin"/><Relationship Id="rId21" Type="http://schemas.openxmlformats.org/officeDocument/2006/relationships/oleObject" Target="../embeddings/oleObject201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93.wmf"/><Relationship Id="rId17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5.wmf"/><Relationship Id="rId20" Type="http://schemas.openxmlformats.org/officeDocument/2006/relationships/image" Target="../media/image197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196.bin"/><Relationship Id="rId24" Type="http://schemas.openxmlformats.org/officeDocument/2006/relationships/image" Target="../media/image199.wmf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8.bin"/><Relationship Id="rId23" Type="http://schemas.openxmlformats.org/officeDocument/2006/relationships/oleObject" Target="../embeddings/oleObject202.bin"/><Relationship Id="rId10" Type="http://schemas.openxmlformats.org/officeDocument/2006/relationships/image" Target="../media/image192.wmf"/><Relationship Id="rId19" Type="http://schemas.openxmlformats.org/officeDocument/2006/relationships/oleObject" Target="../embeddings/oleObject200.bin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94.wmf"/><Relationship Id="rId22" Type="http://schemas.openxmlformats.org/officeDocument/2006/relationships/image" Target="../media/image19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20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01.wmf"/><Relationship Id="rId11" Type="http://schemas.openxmlformats.org/officeDocument/2006/relationships/oleObject" Target="../embeddings/oleObject207.bin"/><Relationship Id="rId5" Type="http://schemas.openxmlformats.org/officeDocument/2006/relationships/oleObject" Target="../embeddings/oleObject204.bin"/><Relationship Id="rId10" Type="http://schemas.openxmlformats.org/officeDocument/2006/relationships/image" Target="../media/image203.wmf"/><Relationship Id="rId4" Type="http://schemas.openxmlformats.org/officeDocument/2006/relationships/image" Target="../media/image200.wmf"/><Relationship Id="rId9" Type="http://schemas.openxmlformats.org/officeDocument/2006/relationships/oleObject" Target="../embeddings/oleObject20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06.wmf"/><Relationship Id="rId5" Type="http://schemas.openxmlformats.org/officeDocument/2006/relationships/oleObject" Target="../embeddings/oleObject209.bin"/><Relationship Id="rId4" Type="http://schemas.openxmlformats.org/officeDocument/2006/relationships/image" Target="../media/image20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13" Type="http://schemas.openxmlformats.org/officeDocument/2006/relationships/oleObject" Target="../embeddings/oleObject216.bin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21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4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2.bin"/><Relationship Id="rId15" Type="http://schemas.openxmlformats.org/officeDocument/2006/relationships/oleObject" Target="../embeddings/oleObject217.bin"/><Relationship Id="rId10" Type="http://schemas.openxmlformats.org/officeDocument/2006/relationships/image" Target="../media/image211.wmf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214.bin"/><Relationship Id="rId14" Type="http://schemas.openxmlformats.org/officeDocument/2006/relationships/image" Target="../media/image21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3" Type="http://schemas.openxmlformats.org/officeDocument/2006/relationships/oleObject" Target="../embeddings/oleObject218.bin"/><Relationship Id="rId7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16.wmf"/><Relationship Id="rId5" Type="http://schemas.openxmlformats.org/officeDocument/2006/relationships/oleObject" Target="../embeddings/oleObject219.bin"/><Relationship Id="rId4" Type="http://schemas.openxmlformats.org/officeDocument/2006/relationships/image" Target="../media/image21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13" Type="http://schemas.openxmlformats.org/officeDocument/2006/relationships/oleObject" Target="../embeddings/oleObject226.bin"/><Relationship Id="rId3" Type="http://schemas.openxmlformats.org/officeDocument/2006/relationships/oleObject" Target="../embeddings/oleObject221.bin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22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4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19.wmf"/><Relationship Id="rId11" Type="http://schemas.openxmlformats.org/officeDocument/2006/relationships/oleObject" Target="../embeddings/oleObject225.bin"/><Relationship Id="rId5" Type="http://schemas.openxmlformats.org/officeDocument/2006/relationships/oleObject" Target="../embeddings/oleObject222.bin"/><Relationship Id="rId15" Type="http://schemas.openxmlformats.org/officeDocument/2006/relationships/oleObject" Target="../embeddings/oleObject227.bin"/><Relationship Id="rId10" Type="http://schemas.openxmlformats.org/officeDocument/2006/relationships/image" Target="../media/image221.wmf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224.bin"/><Relationship Id="rId14" Type="http://schemas.openxmlformats.org/officeDocument/2006/relationships/image" Target="../media/image22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20" Type="http://schemas.openxmlformats.org/officeDocument/2006/relationships/image" Target="../media/image39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6.wmf"/><Relationship Id="rId22" Type="http://schemas.openxmlformats.org/officeDocument/2006/relationships/image" Target="../media/image4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64030" y="2569489"/>
            <a:ext cx="7846027" cy="879105"/>
          </a:xfrm>
          <a:noFill/>
          <a:ln w="50800" cmpd="thickThin">
            <a:solidFill>
              <a:srgbClr val="FF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zh-CN" altLang="en-US" sz="4000" b="1" dirty="0">
                <a:solidFill>
                  <a:srgbClr val="FF0000"/>
                </a:solidFill>
              </a:rPr>
              <a:t>第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en-US" sz="4000" b="1" dirty="0">
                <a:solidFill>
                  <a:srgbClr val="FF0000"/>
                </a:solidFill>
              </a:rPr>
              <a:t>章、广义积分与含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参变量</a:t>
            </a:r>
            <a:r>
              <a:rPr lang="zh-CN" altLang="en-US" sz="4000" b="1" dirty="0">
                <a:solidFill>
                  <a:srgbClr val="FF0000"/>
                </a:solidFill>
              </a:rPr>
              <a:t>积分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06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86483"/>
              </p:ext>
            </p:extLst>
          </p:nvPr>
        </p:nvGraphicFramePr>
        <p:xfrm>
          <a:off x="3482956" y="1104870"/>
          <a:ext cx="386975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2" name="Equation" r:id="rId3" imgW="1396800" imgH="330120" progId="Equation.DSMT4">
                  <p:embed/>
                </p:oleObj>
              </mc:Choice>
              <mc:Fallback>
                <p:oleObj name="Equation" r:id="rId3" imgW="1396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56" y="1104870"/>
                        <a:ext cx="386975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613406"/>
              </p:ext>
            </p:extLst>
          </p:nvPr>
        </p:nvGraphicFramePr>
        <p:xfrm>
          <a:off x="3389132" y="2308225"/>
          <a:ext cx="4057404" cy="856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3" name="Equation" r:id="rId5" imgW="1562100" imgH="330200" progId="Equation.DSMT4">
                  <p:embed/>
                </p:oleObj>
              </mc:Choice>
              <mc:Fallback>
                <p:oleObj name="Equation" r:id="rId5" imgW="1562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132" y="2308225"/>
                        <a:ext cx="4057404" cy="856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865455"/>
              </p:ext>
            </p:extLst>
          </p:nvPr>
        </p:nvGraphicFramePr>
        <p:xfrm>
          <a:off x="5782408" y="3359678"/>
          <a:ext cx="31242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4" name="Equation" r:id="rId7" imgW="1308100" imgH="279400" progId="Equation.DSMT4">
                  <p:embed/>
                </p:oleObj>
              </mc:Choice>
              <mc:Fallback>
                <p:oleObj name="Equation" r:id="rId7" imgW="1308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2408" y="3359678"/>
                        <a:ext cx="31242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600773"/>
              </p:ext>
            </p:extLst>
          </p:nvPr>
        </p:nvGraphicFramePr>
        <p:xfrm>
          <a:off x="1546216" y="4152633"/>
          <a:ext cx="9807584" cy="886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5" name="Equation" r:id="rId9" imgW="3797280" imgH="342720" progId="Equation.DSMT4">
                  <p:embed/>
                </p:oleObj>
              </mc:Choice>
              <mc:Fallback>
                <p:oleObj name="Equation" r:id="rId9" imgW="37972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16" y="4152633"/>
                        <a:ext cx="9807584" cy="886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16"/>
          <p:cNvSpPr txBox="1">
            <a:spLocks noChangeArrowheads="1"/>
          </p:cNvSpPr>
          <p:nvPr/>
        </p:nvSpPr>
        <p:spPr bwMode="auto">
          <a:xfrm>
            <a:off x="1696244" y="1272351"/>
            <a:ext cx="817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2295" name="Text Box 17"/>
          <p:cNvSpPr txBox="1">
            <a:spLocks noChangeArrowheads="1"/>
          </p:cNvSpPr>
          <p:nvPr/>
        </p:nvSpPr>
        <p:spPr bwMode="auto">
          <a:xfrm>
            <a:off x="1628775" y="2446842"/>
            <a:ext cx="59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44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233665"/>
              </p:ext>
            </p:extLst>
          </p:nvPr>
        </p:nvGraphicFramePr>
        <p:xfrm>
          <a:off x="2351088" y="695950"/>
          <a:ext cx="763111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0" name="Equation" r:id="rId3" imgW="2933640" imgH="406080" progId="Equation.DSMT4">
                  <p:embed/>
                </p:oleObj>
              </mc:Choice>
              <mc:Fallback>
                <p:oleObj name="Equation" r:id="rId3" imgW="2933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695950"/>
                        <a:ext cx="7631112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956935"/>
              </p:ext>
            </p:extLst>
          </p:nvPr>
        </p:nvGraphicFramePr>
        <p:xfrm>
          <a:off x="2328863" y="1633670"/>
          <a:ext cx="3786808" cy="564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1" name="Equation" r:id="rId5" imgW="1447560" imgH="215640" progId="Equation.DSMT4">
                  <p:embed/>
                </p:oleObj>
              </mc:Choice>
              <mc:Fallback>
                <p:oleObj name="Equation" r:id="rId5" imgW="1447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1633670"/>
                        <a:ext cx="3786808" cy="564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608089"/>
              </p:ext>
            </p:extLst>
          </p:nvPr>
        </p:nvGraphicFramePr>
        <p:xfrm>
          <a:off x="2460841" y="2299538"/>
          <a:ext cx="2317318" cy="54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2" name="Equation" r:id="rId7" imgW="914400" imgH="215640" progId="Equation.DSMT4">
                  <p:embed/>
                </p:oleObj>
              </mc:Choice>
              <mc:Fallback>
                <p:oleObj name="Equation" r:id="rId7" imgW="914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841" y="2299538"/>
                        <a:ext cx="2317318" cy="54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645536"/>
              </p:ext>
            </p:extLst>
          </p:nvPr>
        </p:nvGraphicFramePr>
        <p:xfrm>
          <a:off x="1712697" y="2941810"/>
          <a:ext cx="37338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3" name="Equation" r:id="rId9" imgW="1447172" imgH="406224" progId="Equation.DSMT4">
                  <p:embed/>
                </p:oleObj>
              </mc:Choice>
              <mc:Fallback>
                <p:oleObj name="Equation" r:id="rId9" imgW="1447172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697" y="2941810"/>
                        <a:ext cx="373380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601831"/>
              </p:ext>
            </p:extLst>
          </p:nvPr>
        </p:nvGraphicFramePr>
        <p:xfrm>
          <a:off x="5235284" y="3198975"/>
          <a:ext cx="3375316" cy="74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4" name="Equation" r:id="rId11" imgW="1270000" imgH="279400" progId="Equation.DSMT4">
                  <p:embed/>
                </p:oleObj>
              </mc:Choice>
              <mc:Fallback>
                <p:oleObj name="Equation" r:id="rId11" imgW="12700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284" y="3198975"/>
                        <a:ext cx="3375316" cy="741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680187"/>
              </p:ext>
            </p:extLst>
          </p:nvPr>
        </p:nvGraphicFramePr>
        <p:xfrm>
          <a:off x="8736158" y="3305175"/>
          <a:ext cx="152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5" name="Equation" r:id="rId13" imgW="532937" imgH="177646" progId="Equation.DSMT4">
                  <p:embed/>
                </p:oleObj>
              </mc:Choice>
              <mc:Fallback>
                <p:oleObj name="Equation" r:id="rId13" imgW="532937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6158" y="3305175"/>
                        <a:ext cx="1524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669103"/>
              </p:ext>
            </p:extLst>
          </p:nvPr>
        </p:nvGraphicFramePr>
        <p:xfrm>
          <a:off x="1568864" y="3971032"/>
          <a:ext cx="52482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6" name="Equation" r:id="rId15" imgW="1993680" imgH="215640" progId="Equation.DSMT4">
                  <p:embed/>
                </p:oleObj>
              </mc:Choice>
              <mc:Fallback>
                <p:oleObj name="Equation" r:id="rId15" imgW="1993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864" y="3971032"/>
                        <a:ext cx="52482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95579"/>
              </p:ext>
            </p:extLst>
          </p:nvPr>
        </p:nvGraphicFramePr>
        <p:xfrm>
          <a:off x="1568864" y="4575516"/>
          <a:ext cx="2050636" cy="545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7" name="Equation" r:id="rId17" imgW="914400" imgH="215640" progId="Equation.DSMT4">
                  <p:embed/>
                </p:oleObj>
              </mc:Choice>
              <mc:Fallback>
                <p:oleObj name="Equation" r:id="rId17" imgW="914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864" y="4575516"/>
                        <a:ext cx="2050636" cy="545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017592"/>
              </p:ext>
            </p:extLst>
          </p:nvPr>
        </p:nvGraphicFramePr>
        <p:xfrm>
          <a:off x="1571192" y="5110165"/>
          <a:ext cx="3308540" cy="1115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8" name="Equation" r:id="rId19" imgW="1320480" imgH="444240" progId="Equation.DSMT4">
                  <p:embed/>
                </p:oleObj>
              </mc:Choice>
              <mc:Fallback>
                <p:oleObj name="Equation" r:id="rId19" imgW="13204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192" y="5110165"/>
                        <a:ext cx="3308540" cy="1115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208611"/>
              </p:ext>
            </p:extLst>
          </p:nvPr>
        </p:nvGraphicFramePr>
        <p:xfrm>
          <a:off x="4985922" y="4940731"/>
          <a:ext cx="3750236" cy="1626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9" name="Equation" r:id="rId21" imgW="1612900" imgH="698500" progId="Equation.DSMT4">
                  <p:embed/>
                </p:oleObj>
              </mc:Choice>
              <mc:Fallback>
                <p:oleObj name="Equation" r:id="rId21" imgW="1612900" imgH="69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5922" y="4940731"/>
                        <a:ext cx="3750236" cy="1626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909064"/>
              </p:ext>
            </p:extLst>
          </p:nvPr>
        </p:nvGraphicFramePr>
        <p:xfrm>
          <a:off x="9055455" y="5056989"/>
          <a:ext cx="1140691" cy="522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" name="Equation" r:id="rId23" imgW="444240" imgH="203040" progId="Equation.DSMT4">
                  <p:embed/>
                </p:oleObj>
              </mc:Choice>
              <mc:Fallback>
                <p:oleObj name="Equation" r:id="rId23" imgW="444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5455" y="5056989"/>
                        <a:ext cx="1140691" cy="522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809164"/>
              </p:ext>
            </p:extLst>
          </p:nvPr>
        </p:nvGraphicFramePr>
        <p:xfrm>
          <a:off x="9163222" y="5838654"/>
          <a:ext cx="1096936" cy="517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1" name="Equation" r:id="rId25" imgW="431640" imgH="203040" progId="Equation.DSMT4">
                  <p:embed/>
                </p:oleObj>
              </mc:Choice>
              <mc:Fallback>
                <p:oleObj name="Equation" r:id="rId25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3222" y="5838654"/>
                        <a:ext cx="1096936" cy="517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24"/>
          <p:cNvSpPr txBox="1">
            <a:spLocks noChangeArrowheads="1"/>
          </p:cNvSpPr>
          <p:nvPr/>
        </p:nvSpPr>
        <p:spPr bwMode="auto">
          <a:xfrm>
            <a:off x="1511300" y="875091"/>
            <a:ext cx="817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1568864" y="2327021"/>
            <a:ext cx="59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38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495550" y="1350352"/>
            <a:ext cx="252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宋体" panose="02010600040101010101" pitchFamily="2" charset="-122"/>
              </a:rPr>
              <a:t>综上所述，</a:t>
            </a:r>
          </a:p>
        </p:txBody>
      </p:sp>
      <p:grpSp>
        <p:nvGrpSpPr>
          <p:cNvPr id="14340" name="Group 7"/>
          <p:cNvGrpSpPr>
            <a:grpSpLocks/>
          </p:cNvGrpSpPr>
          <p:nvPr/>
        </p:nvGrpSpPr>
        <p:grpSpPr bwMode="auto">
          <a:xfrm>
            <a:off x="2495550" y="2492627"/>
            <a:ext cx="6805874" cy="1820949"/>
            <a:chOff x="610" y="1162"/>
            <a:chExt cx="4298" cy="1053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610" y="1162"/>
              <a:ext cx="4298" cy="1053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1434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1191033"/>
                </p:ext>
              </p:extLst>
            </p:nvPr>
          </p:nvGraphicFramePr>
          <p:xfrm>
            <a:off x="998" y="1171"/>
            <a:ext cx="3764" cy="9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2" name="Equation" r:id="rId3" imgW="2489040" imgH="634680" progId="Equation.DSMT4">
                    <p:embed/>
                  </p:oleObj>
                </mc:Choice>
                <mc:Fallback>
                  <p:oleObj name="Equation" r:id="rId3" imgW="2489040" imgH="634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1171"/>
                          <a:ext cx="3764" cy="9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9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254861" y="708011"/>
            <a:ext cx="57219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无穷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积分的基本运算性质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156635"/>
              </p:ext>
            </p:extLst>
          </p:nvPr>
        </p:nvGraphicFramePr>
        <p:xfrm>
          <a:off x="1543918" y="1356585"/>
          <a:ext cx="5717597" cy="504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2" name="Equation" r:id="rId3" imgW="2451100" imgH="215900" progId="Equation.DSMT4">
                  <p:embed/>
                </p:oleObj>
              </mc:Choice>
              <mc:Fallback>
                <p:oleObj name="Equation" r:id="rId3" imgW="2451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918" y="1356585"/>
                        <a:ext cx="5717597" cy="504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034475"/>
              </p:ext>
            </p:extLst>
          </p:nvPr>
        </p:nvGraphicFramePr>
        <p:xfrm>
          <a:off x="1227776" y="2658330"/>
          <a:ext cx="8676461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3" name="Equation" r:id="rId5" imgW="3619500" imgH="330200" progId="Equation.DSMT4">
                  <p:embed/>
                </p:oleObj>
              </mc:Choice>
              <mc:Fallback>
                <p:oleObj name="Equation" r:id="rId5" imgW="36195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776" y="2658330"/>
                        <a:ext cx="8676461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714670"/>
              </p:ext>
            </p:extLst>
          </p:nvPr>
        </p:nvGraphicFramePr>
        <p:xfrm>
          <a:off x="1227776" y="3425678"/>
          <a:ext cx="9572122" cy="746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4" name="Equation" r:id="rId7" imgW="4229100" imgH="330200" progId="Equation.DSMT4">
                  <p:embed/>
                </p:oleObj>
              </mc:Choice>
              <mc:Fallback>
                <p:oleObj name="Equation" r:id="rId7" imgW="4229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776" y="3425678"/>
                        <a:ext cx="9572122" cy="746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340092"/>
              </p:ext>
            </p:extLst>
          </p:nvPr>
        </p:nvGraphicFramePr>
        <p:xfrm>
          <a:off x="1227776" y="4119131"/>
          <a:ext cx="8664505" cy="753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5" name="Equation" r:id="rId9" imgW="3797300" imgH="330200" progId="Equation.DSMT4">
                  <p:embed/>
                </p:oleObj>
              </mc:Choice>
              <mc:Fallback>
                <p:oleObj name="Equation" r:id="rId9" imgW="37973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776" y="4119131"/>
                        <a:ext cx="8664505" cy="753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881330"/>
              </p:ext>
            </p:extLst>
          </p:nvPr>
        </p:nvGraphicFramePr>
        <p:xfrm>
          <a:off x="1232760" y="5012710"/>
          <a:ext cx="7760262" cy="485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6" name="Equation" r:id="rId11" imgW="3454400" imgH="215900" progId="Equation.DSMT4">
                  <p:embed/>
                </p:oleObj>
              </mc:Choice>
              <mc:Fallback>
                <p:oleObj name="Equation" r:id="rId11" imgW="3454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760" y="5012710"/>
                        <a:ext cx="7760262" cy="485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727045"/>
              </p:ext>
            </p:extLst>
          </p:nvPr>
        </p:nvGraphicFramePr>
        <p:xfrm>
          <a:off x="1254861" y="1920286"/>
          <a:ext cx="530216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7" name="Equation" r:id="rId13" imgW="2298700" imgH="330200" progId="Equation.DSMT4">
                  <p:embed/>
                </p:oleObj>
              </mc:Choice>
              <mc:Fallback>
                <p:oleObj name="Equation" r:id="rId13" imgW="22987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861" y="1920286"/>
                        <a:ext cx="530216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990252"/>
              </p:ext>
            </p:extLst>
          </p:nvPr>
        </p:nvGraphicFramePr>
        <p:xfrm>
          <a:off x="1227776" y="5512973"/>
          <a:ext cx="9911279" cy="71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8" name="Equation" r:id="rId15" imgW="4584700" imgH="330200" progId="Equation.DSMT4">
                  <p:embed/>
                </p:oleObj>
              </mc:Choice>
              <mc:Fallback>
                <p:oleObj name="Equation" r:id="rId15" imgW="45847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776" y="5512973"/>
                        <a:ext cx="9911279" cy="712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0" name="Group 10"/>
          <p:cNvGrpSpPr>
            <a:grpSpLocks/>
          </p:cNvGrpSpPr>
          <p:nvPr/>
        </p:nvGrpSpPr>
        <p:grpSpPr bwMode="auto">
          <a:xfrm>
            <a:off x="8267334" y="778514"/>
            <a:ext cx="2711450" cy="1660525"/>
            <a:chOff x="3777" y="346"/>
            <a:chExt cx="1708" cy="1046"/>
          </a:xfrm>
        </p:grpSpPr>
        <p:sp>
          <p:nvSpPr>
            <p:cNvPr id="15371" name="Rectangle 11"/>
            <p:cNvSpPr>
              <a:spLocks noChangeArrowheads="1"/>
            </p:cNvSpPr>
            <p:nvPr/>
          </p:nvSpPr>
          <p:spPr bwMode="auto">
            <a:xfrm>
              <a:off x="3777" y="346"/>
              <a:ext cx="1708" cy="104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372" name="Text Box 12"/>
            <p:cNvSpPr txBox="1">
              <a:spLocks noChangeArrowheads="1"/>
            </p:cNvSpPr>
            <p:nvPr/>
          </p:nvSpPr>
          <p:spPr bwMode="auto">
            <a:xfrm>
              <a:off x="3876" y="498"/>
              <a:ext cx="1469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其它类型的无穷积分的情形类似于此</a:t>
              </a:r>
              <a:r>
                <a:rPr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.   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8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35405"/>
              </p:ext>
            </p:extLst>
          </p:nvPr>
        </p:nvGraphicFramePr>
        <p:xfrm>
          <a:off x="3145820" y="988402"/>
          <a:ext cx="3265400" cy="976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6" name="Equation" r:id="rId3" imgW="1358310" imgH="406224" progId="Equation.DSMT4">
                  <p:embed/>
                </p:oleObj>
              </mc:Choice>
              <mc:Fallback>
                <p:oleObj name="Equation" r:id="rId3" imgW="1358310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5820" y="988402"/>
                        <a:ext cx="3265400" cy="976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509595"/>
              </p:ext>
            </p:extLst>
          </p:nvPr>
        </p:nvGraphicFramePr>
        <p:xfrm>
          <a:off x="3124200" y="2129789"/>
          <a:ext cx="3073400" cy="512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7" name="Equation" r:id="rId5" imgW="1218671" imgH="203112" progId="Equation.DSMT4">
                  <p:embed/>
                </p:oleObj>
              </mc:Choice>
              <mc:Fallback>
                <p:oleObj name="Equation" r:id="rId5" imgW="121867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129789"/>
                        <a:ext cx="3073400" cy="512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298247"/>
              </p:ext>
            </p:extLst>
          </p:nvPr>
        </p:nvGraphicFramePr>
        <p:xfrm>
          <a:off x="3950650" y="2759497"/>
          <a:ext cx="5875951" cy="973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8" name="Equation" r:id="rId7" imgW="2451100" imgH="406400" progId="Equation.DSMT4">
                  <p:embed/>
                </p:oleObj>
              </mc:Choice>
              <mc:Fallback>
                <p:oleObj name="Equation" r:id="rId7" imgW="24511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0650" y="2759497"/>
                        <a:ext cx="5875951" cy="973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9" name="Group 33"/>
          <p:cNvGrpSpPr>
            <a:grpSpLocks/>
          </p:cNvGrpSpPr>
          <p:nvPr/>
        </p:nvGrpSpPr>
        <p:grpSpPr bwMode="auto">
          <a:xfrm>
            <a:off x="1710503" y="3825518"/>
            <a:ext cx="3429000" cy="1150938"/>
            <a:chOff x="336" y="2352"/>
            <a:chExt cx="2160" cy="725"/>
          </a:xfrm>
        </p:grpSpPr>
        <p:sp>
          <p:nvSpPr>
            <p:cNvPr id="16395" name="Rectangle 22"/>
            <p:cNvSpPr>
              <a:spLocks noChangeArrowheads="1"/>
            </p:cNvSpPr>
            <p:nvPr/>
          </p:nvSpPr>
          <p:spPr bwMode="auto">
            <a:xfrm>
              <a:off x="336" y="2352"/>
              <a:ext cx="2160" cy="72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2" name="Object 24"/>
            <p:cNvGraphicFramePr>
              <a:graphicFrameLocks noChangeAspect="1"/>
            </p:cNvGraphicFramePr>
            <p:nvPr/>
          </p:nvGraphicFramePr>
          <p:xfrm>
            <a:off x="480" y="2500"/>
            <a:ext cx="1872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9" name="Equation" r:id="rId9" imgW="1612900" imgH="406400" progId="Equation.DSMT4">
                    <p:embed/>
                  </p:oleObj>
                </mc:Choice>
                <mc:Fallback>
                  <p:oleObj name="Equation" r:id="rId9" imgW="1612900" imgH="40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500"/>
                          <a:ext cx="1872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1248" y="2400"/>
              <a:ext cx="244" cy="250"/>
              <a:chOff x="2681" y="3634"/>
              <a:chExt cx="244" cy="250"/>
            </a:xfrm>
          </p:grpSpPr>
          <p:sp>
            <p:nvSpPr>
              <p:cNvPr id="16398" name="Oval 26"/>
              <p:cNvSpPr>
                <a:spLocks noChangeArrowheads="1"/>
              </p:cNvSpPr>
              <p:nvPr/>
            </p:nvSpPr>
            <p:spPr bwMode="auto">
              <a:xfrm>
                <a:off x="2699" y="3657"/>
                <a:ext cx="226" cy="226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4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99" name="Text Box 27"/>
              <p:cNvSpPr txBox="1">
                <a:spLocks noChangeArrowheads="1"/>
              </p:cNvSpPr>
              <p:nvPr/>
            </p:nvSpPr>
            <p:spPr bwMode="auto">
              <a:xfrm>
                <a:off x="2681" y="3634"/>
                <a:ext cx="2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罗</a:t>
                </a:r>
              </a:p>
            </p:txBody>
          </p:sp>
        </p:grpSp>
      </p:grpSp>
      <p:graphicFrame>
        <p:nvGraphicFramePr>
          <p:cNvPr id="1641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791035"/>
              </p:ext>
            </p:extLst>
          </p:nvPr>
        </p:nvGraphicFramePr>
        <p:xfrm>
          <a:off x="5963912" y="3775420"/>
          <a:ext cx="1618673" cy="99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0" name="Equation" r:id="rId11" imgW="660113" imgH="406224" progId="Equation.DSMT4">
                  <p:embed/>
                </p:oleObj>
              </mc:Choice>
              <mc:Fallback>
                <p:oleObj name="Equation" r:id="rId11" imgW="660113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3912" y="3775420"/>
                        <a:ext cx="1618673" cy="994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666492"/>
              </p:ext>
            </p:extLst>
          </p:nvPr>
        </p:nvGraphicFramePr>
        <p:xfrm>
          <a:off x="5963912" y="4827690"/>
          <a:ext cx="1638082" cy="953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1" name="Equation" r:id="rId13" imgW="698197" imgH="406224" progId="Equation.DSMT4">
                  <p:embed/>
                </p:oleObj>
              </mc:Choice>
              <mc:Fallback>
                <p:oleObj name="Equation" r:id="rId13" imgW="698197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3912" y="4827690"/>
                        <a:ext cx="1638082" cy="953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704812"/>
              </p:ext>
            </p:extLst>
          </p:nvPr>
        </p:nvGraphicFramePr>
        <p:xfrm>
          <a:off x="5996246" y="5781343"/>
          <a:ext cx="786707" cy="353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2" name="Equation" r:id="rId15" imgW="622030" imgH="279279" progId="Equation.DSMT4">
                  <p:embed/>
                </p:oleObj>
              </mc:Choice>
              <mc:Fallback>
                <p:oleObj name="Equation" r:id="rId15" imgW="62203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6246" y="5781343"/>
                        <a:ext cx="786707" cy="353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31"/>
          <p:cNvSpPr txBox="1">
            <a:spLocks noChangeArrowheads="1"/>
          </p:cNvSpPr>
          <p:nvPr/>
        </p:nvSpPr>
        <p:spPr bwMode="auto">
          <a:xfrm>
            <a:off x="1966119" y="1109554"/>
            <a:ext cx="817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6394" name="Text Box 32"/>
          <p:cNvSpPr txBox="1">
            <a:spLocks noChangeArrowheads="1"/>
          </p:cNvSpPr>
          <p:nvPr/>
        </p:nvSpPr>
        <p:spPr bwMode="auto">
          <a:xfrm>
            <a:off x="1966119" y="2096186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解：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4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699395"/>
              </p:ext>
            </p:extLst>
          </p:nvPr>
        </p:nvGraphicFramePr>
        <p:xfrm>
          <a:off x="2332038" y="713574"/>
          <a:ext cx="5630052" cy="1117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0" name="Equation" r:id="rId3" imgW="2171520" imgH="431640" progId="Equation.DSMT4">
                  <p:embed/>
                </p:oleObj>
              </mc:Choice>
              <mc:Fallback>
                <p:oleObj name="Equation" r:id="rId3" imgW="2171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713574"/>
                        <a:ext cx="5630052" cy="1117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811082"/>
              </p:ext>
            </p:extLst>
          </p:nvPr>
        </p:nvGraphicFramePr>
        <p:xfrm>
          <a:off x="2203624" y="1602599"/>
          <a:ext cx="9055954" cy="1008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1" name="Equation" r:id="rId5" imgW="3644900" imgH="406400" progId="Equation.DSMT4">
                  <p:embed/>
                </p:oleObj>
              </mc:Choice>
              <mc:Fallback>
                <p:oleObj name="Equation" r:id="rId5" imgW="36449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624" y="1602599"/>
                        <a:ext cx="9055954" cy="1008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623923"/>
              </p:ext>
            </p:extLst>
          </p:nvPr>
        </p:nvGraphicFramePr>
        <p:xfrm>
          <a:off x="2629522" y="2459117"/>
          <a:ext cx="6350000" cy="1058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2" name="Equation" r:id="rId7" imgW="2590800" imgH="431800" progId="Equation.DSMT4">
                  <p:embed/>
                </p:oleObj>
              </mc:Choice>
              <mc:Fallback>
                <p:oleObj name="Equation" r:id="rId7" imgW="2590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9522" y="2459117"/>
                        <a:ext cx="6350000" cy="1058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292670"/>
              </p:ext>
            </p:extLst>
          </p:nvPr>
        </p:nvGraphicFramePr>
        <p:xfrm>
          <a:off x="5147063" y="3408476"/>
          <a:ext cx="3202609" cy="965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3" name="Equation" r:id="rId9" imgW="1345616" imgH="406224" progId="Equation.DSMT4">
                  <p:embed/>
                </p:oleObj>
              </mc:Choice>
              <mc:Fallback>
                <p:oleObj name="Equation" r:id="rId9" imgW="1345616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7063" y="3408476"/>
                        <a:ext cx="3202609" cy="965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941039"/>
              </p:ext>
            </p:extLst>
          </p:nvPr>
        </p:nvGraphicFramePr>
        <p:xfrm>
          <a:off x="5147063" y="4339709"/>
          <a:ext cx="2676137" cy="1030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4" name="Equation" r:id="rId11" imgW="1155199" imgH="444307" progId="Equation.DSMT4">
                  <p:embed/>
                </p:oleObj>
              </mc:Choice>
              <mc:Fallback>
                <p:oleObj name="Equation" r:id="rId11" imgW="1155199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7063" y="4339709"/>
                        <a:ext cx="2676137" cy="1030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687922"/>
              </p:ext>
            </p:extLst>
          </p:nvPr>
        </p:nvGraphicFramePr>
        <p:xfrm>
          <a:off x="5147063" y="5279995"/>
          <a:ext cx="1873933" cy="1107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5" name="Equation" r:id="rId13" imgW="774364" imgH="457002" progId="Equation.DSMT4">
                  <p:embed/>
                </p:oleObj>
              </mc:Choice>
              <mc:Fallback>
                <p:oleObj name="Equation" r:id="rId13" imgW="774364" imgH="457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7063" y="5279995"/>
                        <a:ext cx="1873933" cy="1107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243788"/>
              </p:ext>
            </p:extLst>
          </p:nvPr>
        </p:nvGraphicFramePr>
        <p:xfrm>
          <a:off x="7359072" y="5700329"/>
          <a:ext cx="19812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6" name="Equation" r:id="rId15" imgW="926698" imgH="215806" progId="Equation.DSMT4">
                  <p:embed/>
                </p:oleObj>
              </mc:Choice>
              <mc:Fallback>
                <p:oleObj name="Equation" r:id="rId15" imgW="92669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072" y="5700329"/>
                        <a:ext cx="19812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19"/>
          <p:cNvSpPr txBox="1">
            <a:spLocks noChangeArrowheads="1"/>
          </p:cNvSpPr>
          <p:nvPr/>
        </p:nvSpPr>
        <p:spPr bwMode="auto">
          <a:xfrm>
            <a:off x="1386061" y="947272"/>
            <a:ext cx="817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7418" name="Text Box 20"/>
          <p:cNvSpPr txBox="1">
            <a:spLocks noChangeArrowheads="1"/>
          </p:cNvSpPr>
          <p:nvPr/>
        </p:nvSpPr>
        <p:spPr bwMode="auto">
          <a:xfrm>
            <a:off x="1331913" y="1849487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解：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8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57761"/>
              </p:ext>
            </p:extLst>
          </p:nvPr>
        </p:nvGraphicFramePr>
        <p:xfrm>
          <a:off x="3014664" y="589121"/>
          <a:ext cx="3432318" cy="102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0" name="Equation" r:id="rId3" imgW="1358310" imgH="406224" progId="Equation.DSMT4">
                  <p:embed/>
                </p:oleObj>
              </mc:Choice>
              <mc:Fallback>
                <p:oleObj name="Equation" r:id="rId3" imgW="1358310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4" y="589121"/>
                        <a:ext cx="3432318" cy="1026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126497"/>
              </p:ext>
            </p:extLst>
          </p:nvPr>
        </p:nvGraphicFramePr>
        <p:xfrm>
          <a:off x="3192086" y="1498939"/>
          <a:ext cx="4947213" cy="1021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1" name="Equation" r:id="rId5" imgW="1968500" imgH="406400" progId="Equation.DSMT4">
                  <p:embed/>
                </p:oleObj>
              </mc:Choice>
              <mc:Fallback>
                <p:oleObj name="Equation" r:id="rId5" imgW="19685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086" y="1498939"/>
                        <a:ext cx="4947213" cy="1021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540172"/>
              </p:ext>
            </p:extLst>
          </p:nvPr>
        </p:nvGraphicFramePr>
        <p:xfrm>
          <a:off x="2014539" y="2414843"/>
          <a:ext cx="7101752" cy="576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2" name="Equation" r:id="rId7" imgW="2666880" imgH="215640" progId="Equation.DSMT4">
                  <p:embed/>
                </p:oleObj>
              </mc:Choice>
              <mc:Fallback>
                <p:oleObj name="Equation" r:id="rId7" imgW="2666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9" y="2414843"/>
                        <a:ext cx="7101752" cy="576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316456"/>
              </p:ext>
            </p:extLst>
          </p:nvPr>
        </p:nvGraphicFramePr>
        <p:xfrm>
          <a:off x="2172855" y="2985542"/>
          <a:ext cx="6538350" cy="981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3" name="Equation" r:id="rId9" imgW="2793960" imgH="419040" progId="Equation.DSMT4">
                  <p:embed/>
                </p:oleObj>
              </mc:Choice>
              <mc:Fallback>
                <p:oleObj name="Equation" r:id="rId9" imgW="2793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855" y="2985542"/>
                        <a:ext cx="6538350" cy="981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104382"/>
              </p:ext>
            </p:extLst>
          </p:nvPr>
        </p:nvGraphicFramePr>
        <p:xfrm>
          <a:off x="3747914" y="4089100"/>
          <a:ext cx="4296958" cy="958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" name="Equation" r:id="rId11" imgW="1879560" imgH="419040" progId="Equation.DSMT4">
                  <p:embed/>
                </p:oleObj>
              </mc:Choice>
              <mc:Fallback>
                <p:oleObj name="Equation" r:id="rId11" imgW="1879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7914" y="4089100"/>
                        <a:ext cx="4296958" cy="958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338564"/>
              </p:ext>
            </p:extLst>
          </p:nvPr>
        </p:nvGraphicFramePr>
        <p:xfrm>
          <a:off x="3747914" y="4931005"/>
          <a:ext cx="4963291" cy="16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5" name="Equation" r:id="rId13" imgW="2273040" imgH="761760" progId="Equation.DSMT4">
                  <p:embed/>
                </p:oleObj>
              </mc:Choice>
              <mc:Fallback>
                <p:oleObj name="Equation" r:id="rId13" imgW="227304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7914" y="4931005"/>
                        <a:ext cx="4963291" cy="16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18"/>
          <p:cNvSpPr txBox="1">
            <a:spLocks noChangeArrowheads="1"/>
          </p:cNvSpPr>
          <p:nvPr/>
        </p:nvSpPr>
        <p:spPr bwMode="auto">
          <a:xfrm>
            <a:off x="2014539" y="874602"/>
            <a:ext cx="817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8441" name="Text Box 19"/>
          <p:cNvSpPr txBox="1">
            <a:spLocks noChangeArrowheads="1"/>
          </p:cNvSpPr>
          <p:nvPr/>
        </p:nvSpPr>
        <p:spPr bwMode="auto">
          <a:xfrm>
            <a:off x="2014539" y="1731480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解：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12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301827"/>
              </p:ext>
            </p:extLst>
          </p:nvPr>
        </p:nvGraphicFramePr>
        <p:xfrm>
          <a:off x="1664996" y="571325"/>
          <a:ext cx="6147832" cy="1921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" name="Equation" r:id="rId3" imgW="2438280" imgH="761760" progId="Equation.DSMT4">
                  <p:embed/>
                </p:oleObj>
              </mc:Choice>
              <mc:Fallback>
                <p:oleObj name="Equation" r:id="rId3" imgW="243828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996" y="571325"/>
                        <a:ext cx="6147832" cy="1921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288341"/>
              </p:ext>
            </p:extLst>
          </p:nvPr>
        </p:nvGraphicFramePr>
        <p:xfrm>
          <a:off x="1664996" y="2217356"/>
          <a:ext cx="6519018" cy="103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9" name="Equation" r:id="rId5" imgW="2565360" imgH="406080" progId="Equation.DSMT4">
                  <p:embed/>
                </p:oleObj>
              </mc:Choice>
              <mc:Fallback>
                <p:oleObj name="Equation" r:id="rId5" imgW="2565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996" y="2217356"/>
                        <a:ext cx="6519018" cy="103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769350"/>
              </p:ext>
            </p:extLst>
          </p:nvPr>
        </p:nvGraphicFramePr>
        <p:xfrm>
          <a:off x="1664996" y="3082444"/>
          <a:ext cx="7765331" cy="575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0" name="Equation" r:id="rId7" imgW="3085920" imgH="228600" progId="Equation.DSMT4">
                  <p:embed/>
                </p:oleObj>
              </mc:Choice>
              <mc:Fallback>
                <p:oleObj name="Equation" r:id="rId7" imgW="3085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996" y="3082444"/>
                        <a:ext cx="7765331" cy="575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744108"/>
              </p:ext>
            </p:extLst>
          </p:nvPr>
        </p:nvGraphicFramePr>
        <p:xfrm>
          <a:off x="2364618" y="3568115"/>
          <a:ext cx="4023507" cy="9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1" name="Equation" r:id="rId9" imgW="1675673" imgH="406224" progId="Equation.DSMT4">
                  <p:embed/>
                </p:oleObj>
              </mc:Choice>
              <mc:Fallback>
                <p:oleObj name="Equation" r:id="rId9" imgW="1675673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4618" y="3568115"/>
                        <a:ext cx="4023507" cy="9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132175"/>
              </p:ext>
            </p:extLst>
          </p:nvPr>
        </p:nvGraphicFramePr>
        <p:xfrm>
          <a:off x="4066167" y="4465899"/>
          <a:ext cx="3212088" cy="1014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2" name="Equation" r:id="rId11" imgW="1447800" imgH="457200" progId="Equation.DSMT4">
                  <p:embed/>
                </p:oleObj>
              </mc:Choice>
              <mc:Fallback>
                <p:oleObj name="Equation" r:id="rId11" imgW="1447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167" y="4465899"/>
                        <a:ext cx="3212088" cy="1014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943875"/>
              </p:ext>
            </p:extLst>
          </p:nvPr>
        </p:nvGraphicFramePr>
        <p:xfrm>
          <a:off x="4066167" y="5366928"/>
          <a:ext cx="4676741" cy="106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3" name="Equation" r:id="rId13" imgW="2006600" imgH="457200" progId="Equation.DSMT4">
                  <p:embed/>
                </p:oleObj>
              </mc:Choice>
              <mc:Fallback>
                <p:oleObj name="Equation" r:id="rId13" imgW="2006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167" y="5366928"/>
                        <a:ext cx="4676741" cy="106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41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796256" y="1199568"/>
            <a:ext cx="645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非负函数无穷积分判敛法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69299"/>
              </p:ext>
            </p:extLst>
          </p:nvPr>
        </p:nvGraphicFramePr>
        <p:xfrm>
          <a:off x="1796256" y="1900078"/>
          <a:ext cx="8185944" cy="107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8" name="Equation" r:id="rId3" imgW="3009600" imgH="431640" progId="Equation.DSMT4">
                  <p:embed/>
                </p:oleObj>
              </mc:Choice>
              <mc:Fallback>
                <p:oleObj name="Equation" r:id="rId3" imgW="3009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256" y="1900078"/>
                        <a:ext cx="8185944" cy="107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085404"/>
              </p:ext>
            </p:extLst>
          </p:nvPr>
        </p:nvGraphicFramePr>
        <p:xfrm>
          <a:off x="3224537" y="2968114"/>
          <a:ext cx="53340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9" name="Equation" r:id="rId5" imgW="2070100" imgH="342900" progId="Equation.DSMT4">
                  <p:embed/>
                </p:oleObj>
              </mc:Choice>
              <mc:Fallback>
                <p:oleObj name="Equation" r:id="rId5" imgW="20701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537" y="2968114"/>
                        <a:ext cx="53340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521088"/>
              </p:ext>
            </p:extLst>
          </p:nvPr>
        </p:nvGraphicFramePr>
        <p:xfrm>
          <a:off x="3224537" y="3861895"/>
          <a:ext cx="51054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0" name="Equation" r:id="rId7" imgW="2032000" imgH="342900" progId="Equation.DSMT4">
                  <p:embed/>
                </p:oleObj>
              </mc:Choice>
              <mc:Fallback>
                <p:oleObj name="Equation" r:id="rId7" imgW="20320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537" y="3861895"/>
                        <a:ext cx="51054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310859"/>
              </p:ext>
            </p:extLst>
          </p:nvPr>
        </p:nvGraphicFramePr>
        <p:xfrm>
          <a:off x="1798565" y="4831538"/>
          <a:ext cx="85661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1" name="Equation" r:id="rId9" imgW="2831760" imgH="431640" progId="Equation.DSMT4">
                  <p:embed/>
                </p:oleObj>
              </mc:Choice>
              <mc:Fallback>
                <p:oleObj name="Equation" r:id="rId9" imgW="2831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565" y="4831538"/>
                        <a:ext cx="85661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0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2"/>
          <p:cNvGrpSpPr>
            <a:grpSpLocks/>
          </p:cNvGrpSpPr>
          <p:nvPr/>
        </p:nvGrpSpPr>
        <p:grpSpPr bwMode="auto">
          <a:xfrm>
            <a:off x="1071656" y="4008886"/>
            <a:ext cx="9786843" cy="2381259"/>
            <a:chOff x="469" y="480"/>
            <a:chExt cx="5341" cy="4118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873130"/>
              </p:ext>
            </p:extLst>
          </p:nvPr>
        </p:nvGraphicFramePr>
        <p:xfrm>
          <a:off x="2513195" y="4038519"/>
          <a:ext cx="76390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" name="Equation" r:id="rId4" imgW="3111480" imgH="330120" progId="Equation.DSMT4">
                  <p:embed/>
                </p:oleObj>
              </mc:Choice>
              <mc:Fallback>
                <p:oleObj name="Equation" r:id="rId4" imgW="3111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195" y="4038519"/>
                        <a:ext cx="76390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924690"/>
              </p:ext>
            </p:extLst>
          </p:nvPr>
        </p:nvGraphicFramePr>
        <p:xfrm>
          <a:off x="1649494" y="4844969"/>
          <a:ext cx="747871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7" name="Equation" r:id="rId6" imgW="3149280" imgH="215640" progId="Equation.DSMT4">
                  <p:embed/>
                </p:oleObj>
              </mc:Choice>
              <mc:Fallback>
                <p:oleObj name="Equation" r:id="rId6" imgW="3149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94" y="4844969"/>
                        <a:ext cx="747871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891565"/>
              </p:ext>
            </p:extLst>
          </p:nvPr>
        </p:nvGraphicFramePr>
        <p:xfrm>
          <a:off x="1780191" y="759158"/>
          <a:ext cx="35877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8" name="Equation" r:id="rId8" imgW="1434960" imgH="330120" progId="Equation.DSMT4">
                  <p:embed/>
                </p:oleObj>
              </mc:Choice>
              <mc:Fallback>
                <p:oleObj name="Equation" r:id="rId8" imgW="1434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0191" y="759158"/>
                        <a:ext cx="35877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1433546" y="4180134"/>
            <a:ext cx="1126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19</a:t>
            </a:fld>
            <a:endParaRPr lang="zh-CN" alt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305828"/>
              </p:ext>
            </p:extLst>
          </p:nvPr>
        </p:nvGraphicFramePr>
        <p:xfrm>
          <a:off x="4461102" y="5216888"/>
          <a:ext cx="253206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9" name="Equation" r:id="rId10" imgW="1066680" imgH="380880" progId="Equation.DSMT4">
                  <p:embed/>
                </p:oleObj>
              </mc:Choice>
              <mc:Fallback>
                <p:oleObj name="Equation" r:id="rId10" imgW="1066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1102" y="5216888"/>
                        <a:ext cx="253206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395051"/>
              </p:ext>
            </p:extLst>
          </p:nvPr>
        </p:nvGraphicFramePr>
        <p:xfrm>
          <a:off x="1802013" y="1425486"/>
          <a:ext cx="31416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0" name="Equation" r:id="rId12" imgW="1257120" imgH="330120" progId="Equation.DSMT4">
                  <p:embed/>
                </p:oleObj>
              </mc:Choice>
              <mc:Fallback>
                <p:oleObj name="Equation" r:id="rId12" imgW="12571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2013" y="1425486"/>
                        <a:ext cx="314166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248466" y="88663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</a:t>
            </a:r>
            <a:endParaRPr lang="zh-CN" altLang="en-US" sz="2800" b="1" dirty="0"/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425983"/>
              </p:ext>
            </p:extLst>
          </p:nvPr>
        </p:nvGraphicFramePr>
        <p:xfrm>
          <a:off x="4907931" y="1721995"/>
          <a:ext cx="5397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1" name="Equation" r:id="rId14" imgW="215640" imgH="139680" progId="Equation.DSMT4">
                  <p:embed/>
                </p:oleObj>
              </mc:Choice>
              <mc:Fallback>
                <p:oleObj name="Equation" r:id="rId14" imgW="21564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931" y="1721995"/>
                        <a:ext cx="5397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83513"/>
              </p:ext>
            </p:extLst>
          </p:nvPr>
        </p:nvGraphicFramePr>
        <p:xfrm>
          <a:off x="5520336" y="1547444"/>
          <a:ext cx="25384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2" name="Equation" r:id="rId16" imgW="1015920" imgH="279360" progId="Equation.DSMT4">
                  <p:embed/>
                </p:oleObj>
              </mc:Choice>
              <mc:Fallback>
                <p:oleObj name="Equation" r:id="rId16" imgW="10159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0336" y="1547444"/>
                        <a:ext cx="253841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25712"/>
              </p:ext>
            </p:extLst>
          </p:nvPr>
        </p:nvGraphicFramePr>
        <p:xfrm>
          <a:off x="3503296" y="2854070"/>
          <a:ext cx="3300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3" name="Equation" r:id="rId18" imgW="1320480" imgH="203040" progId="Equation.DSMT4">
                  <p:embed/>
                </p:oleObj>
              </mc:Choice>
              <mc:Fallback>
                <p:oleObj name="Equation" r:id="rId18" imgW="1320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296" y="2854070"/>
                        <a:ext cx="3300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645037"/>
              </p:ext>
            </p:extLst>
          </p:nvPr>
        </p:nvGraphicFramePr>
        <p:xfrm>
          <a:off x="2692000" y="2228024"/>
          <a:ext cx="747871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4" name="Equation" r:id="rId20" imgW="3149280" imgH="215640" progId="Equation.DSMT4">
                  <p:embed/>
                </p:oleObj>
              </mc:Choice>
              <mc:Fallback>
                <p:oleObj name="Equation" r:id="rId20" imgW="3149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000" y="2228024"/>
                        <a:ext cx="747871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802013" y="2365627"/>
            <a:ext cx="889987" cy="543084"/>
            <a:chOff x="1802013" y="1991403"/>
            <a:chExt cx="889987" cy="543084"/>
          </a:xfrm>
        </p:grpSpPr>
        <p:sp>
          <p:nvSpPr>
            <p:cNvPr id="5" name="左右箭头 4"/>
            <p:cNvSpPr/>
            <p:nvPr/>
          </p:nvSpPr>
          <p:spPr>
            <a:xfrm>
              <a:off x="1933498" y="1991403"/>
              <a:ext cx="627017" cy="233932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02013" y="2165155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Cauchy</a:t>
              </a:r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下箭头 13"/>
          <p:cNvSpPr/>
          <p:nvPr/>
        </p:nvSpPr>
        <p:spPr>
          <a:xfrm>
            <a:off x="5400985" y="3389307"/>
            <a:ext cx="426709" cy="5545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3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33" y="2479833"/>
            <a:ext cx="4054895" cy="707505"/>
          </a:xfrm>
          <a:noFill/>
          <a:ln w="44450" cmpd="thickThin">
            <a:solidFill>
              <a:srgbClr val="FF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</a:rPr>
              <a:t>§</a:t>
            </a:r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、无穷限积分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503329" y="140029"/>
            <a:ext cx="1491114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13</a:t>
            </a:r>
            <a:endParaRPr lang="zh-CN" altLang="en-US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88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"/>
          <p:cNvGrpSpPr>
            <a:grpSpLocks/>
          </p:cNvGrpSpPr>
          <p:nvPr/>
        </p:nvGrpSpPr>
        <p:grpSpPr bwMode="auto">
          <a:xfrm>
            <a:off x="1121857" y="624254"/>
            <a:ext cx="10044374" cy="2188010"/>
            <a:chOff x="469" y="480"/>
            <a:chExt cx="5341" cy="4118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335817"/>
              </p:ext>
            </p:extLst>
          </p:nvPr>
        </p:nvGraphicFramePr>
        <p:xfrm>
          <a:off x="2740025" y="2821928"/>
          <a:ext cx="64039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0" name="Equation" r:id="rId3" imgW="2743200" imgH="215640" progId="Equation.DSMT4">
                  <p:embed/>
                </p:oleObj>
              </mc:Choice>
              <mc:Fallback>
                <p:oleObj name="Equation" r:id="rId3" imgW="2743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2821928"/>
                        <a:ext cx="64039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910782"/>
              </p:ext>
            </p:extLst>
          </p:nvPr>
        </p:nvGraphicFramePr>
        <p:xfrm>
          <a:off x="2133600" y="3294753"/>
          <a:ext cx="7010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1" name="Equation" r:id="rId5" imgW="3098800" imgH="215900" progId="Equation.DSMT4">
                  <p:embed/>
                </p:oleObj>
              </mc:Choice>
              <mc:Fallback>
                <p:oleObj name="Equation" r:id="rId5" imgW="3098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94753"/>
                        <a:ext cx="70104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540893"/>
              </p:ext>
            </p:extLst>
          </p:nvPr>
        </p:nvGraphicFramePr>
        <p:xfrm>
          <a:off x="2105297" y="3761445"/>
          <a:ext cx="68580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2" name="Equation" r:id="rId7" imgW="3136900" imgH="215900" progId="Equation.DSMT4">
                  <p:embed/>
                </p:oleObj>
              </mc:Choice>
              <mc:Fallback>
                <p:oleObj name="Equation" r:id="rId7" imgW="31369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297" y="3761445"/>
                        <a:ext cx="68580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159273"/>
              </p:ext>
            </p:extLst>
          </p:nvPr>
        </p:nvGraphicFramePr>
        <p:xfrm>
          <a:off x="4378318" y="4148263"/>
          <a:ext cx="28194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3" name="Equation" r:id="rId9" imgW="1257300" imgH="330200" progId="Equation.DSMT4">
                  <p:embed/>
                </p:oleObj>
              </mc:Choice>
              <mc:Fallback>
                <p:oleObj name="Equation" r:id="rId9" imgW="12573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18" y="4148263"/>
                        <a:ext cx="28194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709394"/>
              </p:ext>
            </p:extLst>
          </p:nvPr>
        </p:nvGraphicFramePr>
        <p:xfrm>
          <a:off x="2026920" y="4810251"/>
          <a:ext cx="81756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4" name="Equation" r:id="rId11" imgW="3835080" imgH="215640" progId="Equation.DSMT4">
                  <p:embed/>
                </p:oleObj>
              </mc:Choice>
              <mc:Fallback>
                <p:oleObj name="Equation" r:id="rId11" imgW="3835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920" y="4810251"/>
                        <a:ext cx="81756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124543"/>
              </p:ext>
            </p:extLst>
          </p:nvPr>
        </p:nvGraphicFramePr>
        <p:xfrm>
          <a:off x="2133600" y="5190186"/>
          <a:ext cx="58483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5" name="Equation" r:id="rId13" imgW="2666880" imgH="342720" progId="Equation.DSMT4">
                  <p:embed/>
                </p:oleObj>
              </mc:Choice>
              <mc:Fallback>
                <p:oleObj name="Equation" r:id="rId13" imgW="26668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190186"/>
                        <a:ext cx="584835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248902"/>
              </p:ext>
            </p:extLst>
          </p:nvPr>
        </p:nvGraphicFramePr>
        <p:xfrm>
          <a:off x="2105297" y="5813424"/>
          <a:ext cx="48768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6" name="Equation" r:id="rId15" imgW="2222500" imgH="330200" progId="Equation.DSMT4">
                  <p:embed/>
                </p:oleObj>
              </mc:Choice>
              <mc:Fallback>
                <p:oleObj name="Equation" r:id="rId15" imgW="22225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297" y="5813424"/>
                        <a:ext cx="487680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2026920" y="2742817"/>
            <a:ext cx="592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450964"/>
              </p:ext>
            </p:extLst>
          </p:nvPr>
        </p:nvGraphicFramePr>
        <p:xfrm>
          <a:off x="8963297" y="2815485"/>
          <a:ext cx="13350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7" name="Equation" r:id="rId17" imgW="571320" imgH="215640" progId="Equation.DSMT4">
                  <p:embed/>
                </p:oleObj>
              </mc:Choice>
              <mc:Fallback>
                <p:oleObj name="Equation" r:id="rId17" imgW="571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3297" y="2815485"/>
                        <a:ext cx="13350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817322" y="843055"/>
            <a:ext cx="1126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定理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541654"/>
              </p:ext>
            </p:extLst>
          </p:nvPr>
        </p:nvGraphicFramePr>
        <p:xfrm>
          <a:off x="2936548" y="896232"/>
          <a:ext cx="6675120" cy="491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8" name="Equation" r:id="rId19" imgW="2921000" imgH="215900" progId="Equation.DSMT4">
                  <p:embed/>
                </p:oleObj>
              </mc:Choice>
              <mc:Fallback>
                <p:oleObj name="Equation" r:id="rId19" imgW="29210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548" y="896232"/>
                        <a:ext cx="6675120" cy="491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09886"/>
              </p:ext>
            </p:extLst>
          </p:nvPr>
        </p:nvGraphicFramePr>
        <p:xfrm>
          <a:off x="1947789" y="1325544"/>
          <a:ext cx="879157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9" name="Equation" r:id="rId21" imgW="3924000" imgH="330120" progId="Equation.DSMT4">
                  <p:embed/>
                </p:oleObj>
              </mc:Choice>
              <mc:Fallback>
                <p:oleObj name="Equation" r:id="rId21" imgW="3924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789" y="1325544"/>
                        <a:ext cx="879157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442210"/>
              </p:ext>
            </p:extLst>
          </p:nvPr>
        </p:nvGraphicFramePr>
        <p:xfrm>
          <a:off x="1947789" y="1990382"/>
          <a:ext cx="502761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0" name="Equation" r:id="rId23" imgW="2222280" imgH="330120" progId="Equation.DSMT4">
                  <p:embed/>
                </p:oleObj>
              </mc:Choice>
              <mc:Fallback>
                <p:oleObj name="Equation" r:id="rId23" imgW="2222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789" y="1990382"/>
                        <a:ext cx="5027612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6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943340" y="997597"/>
            <a:ext cx="10410460" cy="4795375"/>
            <a:chOff x="469" y="480"/>
            <a:chExt cx="5341" cy="4118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635381" y="1346308"/>
            <a:ext cx="233345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比较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判别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法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186437"/>
              </p:ext>
            </p:extLst>
          </p:nvPr>
        </p:nvGraphicFramePr>
        <p:xfrm>
          <a:off x="1599891" y="2033333"/>
          <a:ext cx="8684900" cy="49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8" name="Equation" r:id="rId3" imgW="3784600" imgH="215900" progId="Equation.DSMT4">
                  <p:embed/>
                </p:oleObj>
              </mc:Choice>
              <mc:Fallback>
                <p:oleObj name="Equation" r:id="rId3" imgW="3784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9891" y="2033333"/>
                        <a:ext cx="8684900" cy="49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860212"/>
              </p:ext>
            </p:extLst>
          </p:nvPr>
        </p:nvGraphicFramePr>
        <p:xfrm>
          <a:off x="3802109" y="3172938"/>
          <a:ext cx="2689035" cy="508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9" name="Equation" r:id="rId5" imgW="1168200" imgH="203040" progId="Equation.DSMT4">
                  <p:embed/>
                </p:oleObj>
              </mc:Choice>
              <mc:Fallback>
                <p:oleObj name="Equation" r:id="rId5" imgW="1168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109" y="3172938"/>
                        <a:ext cx="2689035" cy="508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067111"/>
              </p:ext>
            </p:extLst>
          </p:nvPr>
        </p:nvGraphicFramePr>
        <p:xfrm>
          <a:off x="1599891" y="3732430"/>
          <a:ext cx="934243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0" name="Equation" r:id="rId7" imgW="3962160" imgH="330120" progId="Equation.DSMT4">
                  <p:embed/>
                </p:oleObj>
              </mc:Choice>
              <mc:Fallback>
                <p:oleObj name="Equation" r:id="rId7" imgW="39621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9891" y="3732430"/>
                        <a:ext cx="9342437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13429"/>
              </p:ext>
            </p:extLst>
          </p:nvPr>
        </p:nvGraphicFramePr>
        <p:xfrm>
          <a:off x="1601150" y="4456482"/>
          <a:ext cx="8875812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" name="Equation" r:id="rId9" imgW="3784600" imgH="330200" progId="Equation.DSMT4">
                  <p:embed/>
                </p:oleObj>
              </mc:Choice>
              <mc:Fallback>
                <p:oleObj name="Equation" r:id="rId9" imgW="37846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150" y="4456482"/>
                        <a:ext cx="8875812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205374"/>
              </p:ext>
            </p:extLst>
          </p:nvPr>
        </p:nvGraphicFramePr>
        <p:xfrm>
          <a:off x="1504435" y="2592029"/>
          <a:ext cx="55626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" name="Equation" r:id="rId11" imgW="2451100" imgH="215900" progId="Equation.DSMT4">
                  <p:embed/>
                </p:oleObj>
              </mc:Choice>
              <mc:Fallback>
                <p:oleObj name="Equation" r:id="rId11" imgW="2451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435" y="2592029"/>
                        <a:ext cx="55626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1601150" y="1339229"/>
            <a:ext cx="10342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90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808874"/>
              </p:ext>
            </p:extLst>
          </p:nvPr>
        </p:nvGraphicFramePr>
        <p:xfrm>
          <a:off x="1649175" y="3438412"/>
          <a:ext cx="6686047" cy="543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4" name="Equation" r:id="rId3" imgW="2654280" imgH="215640" progId="Equation.DSMT4">
                  <p:embed/>
                </p:oleObj>
              </mc:Choice>
              <mc:Fallback>
                <p:oleObj name="Equation" r:id="rId3" imgW="2654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175" y="3438412"/>
                        <a:ext cx="6686047" cy="543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410102"/>
              </p:ext>
            </p:extLst>
          </p:nvPr>
        </p:nvGraphicFramePr>
        <p:xfrm>
          <a:off x="2182958" y="640408"/>
          <a:ext cx="8985182" cy="840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5" name="Equation" r:id="rId5" imgW="3530520" imgH="330120" progId="Equation.DSMT4">
                  <p:embed/>
                </p:oleObj>
              </mc:Choice>
              <mc:Fallback>
                <p:oleObj name="Equation" r:id="rId5" imgW="35305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958" y="640408"/>
                        <a:ext cx="8985182" cy="840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652797"/>
              </p:ext>
            </p:extLst>
          </p:nvPr>
        </p:nvGraphicFramePr>
        <p:xfrm>
          <a:off x="3684990" y="3937488"/>
          <a:ext cx="4325255" cy="77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6" name="Equation" r:id="rId7" imgW="1841400" imgH="330120" progId="Equation.DSMT4">
                  <p:embed/>
                </p:oleObj>
              </mc:Choice>
              <mc:Fallback>
                <p:oleObj name="Equation" r:id="rId7" imgW="1841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990" y="3937488"/>
                        <a:ext cx="4325255" cy="77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293104"/>
              </p:ext>
            </p:extLst>
          </p:nvPr>
        </p:nvGraphicFramePr>
        <p:xfrm>
          <a:off x="1590931" y="4713051"/>
          <a:ext cx="4038011" cy="536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7" name="Equation" r:id="rId9" imgW="1625400" imgH="215640" progId="Equation.DSMT4">
                  <p:embed/>
                </p:oleObj>
              </mc:Choice>
              <mc:Fallback>
                <p:oleObj name="Equation" r:id="rId9" imgW="1625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931" y="4713051"/>
                        <a:ext cx="4038011" cy="536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400353"/>
              </p:ext>
            </p:extLst>
          </p:nvPr>
        </p:nvGraphicFramePr>
        <p:xfrm>
          <a:off x="2551456" y="2685572"/>
          <a:ext cx="7009944" cy="806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8" name="Equation" r:id="rId11" imgW="2869920" imgH="330120" progId="Equation.DSMT4">
                  <p:embed/>
                </p:oleObj>
              </mc:Choice>
              <mc:Fallback>
                <p:oleObj name="Equation" r:id="rId11" imgW="2869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456" y="2685572"/>
                        <a:ext cx="7009944" cy="806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805941"/>
              </p:ext>
            </p:extLst>
          </p:nvPr>
        </p:nvGraphicFramePr>
        <p:xfrm>
          <a:off x="2870487" y="5101971"/>
          <a:ext cx="7197150" cy="846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9" name="Equation" r:id="rId13" imgW="2806560" imgH="330120" progId="Equation.DSMT4">
                  <p:embed/>
                </p:oleObj>
              </mc:Choice>
              <mc:Fallback>
                <p:oleObj name="Equation" r:id="rId13" imgW="28065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487" y="5101971"/>
                        <a:ext cx="7197150" cy="846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816226"/>
              </p:ext>
            </p:extLst>
          </p:nvPr>
        </p:nvGraphicFramePr>
        <p:xfrm>
          <a:off x="1700064" y="5801199"/>
          <a:ext cx="4913172" cy="829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0" name="Equation" r:id="rId15" imgW="1955520" imgH="330120" progId="Equation.DSMT4">
                  <p:embed/>
                </p:oleObj>
              </mc:Choice>
              <mc:Fallback>
                <p:oleObj name="Equation" r:id="rId15" imgW="19555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064" y="5801199"/>
                        <a:ext cx="4913172" cy="829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639579"/>
              </p:ext>
            </p:extLst>
          </p:nvPr>
        </p:nvGraphicFramePr>
        <p:xfrm>
          <a:off x="4132138" y="1346659"/>
          <a:ext cx="32496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1" name="Equation" r:id="rId17" imgW="1320480" imgH="342720" progId="Equation.DSMT4">
                  <p:embed/>
                </p:oleObj>
              </mc:Choice>
              <mc:Fallback>
                <p:oleObj name="Equation" r:id="rId17" imgW="13204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138" y="1346659"/>
                        <a:ext cx="324961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911832"/>
              </p:ext>
            </p:extLst>
          </p:nvPr>
        </p:nvGraphicFramePr>
        <p:xfrm>
          <a:off x="1649175" y="2191209"/>
          <a:ext cx="9064922" cy="540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2" name="Equation" r:id="rId19" imgW="3340080" imgH="215640" progId="Equation.DSMT4">
                  <p:embed/>
                </p:oleObj>
              </mc:Choice>
              <mc:Fallback>
                <p:oleObj name="Equation" r:id="rId19" imgW="3340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175" y="2191209"/>
                        <a:ext cx="9064922" cy="540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1494106" y="781772"/>
            <a:ext cx="59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86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658373"/>
              </p:ext>
            </p:extLst>
          </p:nvPr>
        </p:nvGraphicFramePr>
        <p:xfrm>
          <a:off x="1444592" y="1263358"/>
          <a:ext cx="31755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2" name="Equation" r:id="rId3" imgW="1244520" imgH="215640" progId="Equation.DSMT4">
                  <p:embed/>
                </p:oleObj>
              </mc:Choice>
              <mc:Fallback>
                <p:oleObj name="Equation" r:id="rId3" imgW="1244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592" y="1263358"/>
                        <a:ext cx="317556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006701"/>
              </p:ext>
            </p:extLst>
          </p:nvPr>
        </p:nvGraphicFramePr>
        <p:xfrm>
          <a:off x="1566588" y="1912720"/>
          <a:ext cx="9105223" cy="81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3" name="Equation" r:id="rId5" imgW="3670200" imgH="330120" progId="Equation.DSMT4">
                  <p:embed/>
                </p:oleObj>
              </mc:Choice>
              <mc:Fallback>
                <p:oleObj name="Equation" r:id="rId5" imgW="3670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588" y="1912720"/>
                        <a:ext cx="9105223" cy="819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76944"/>
              </p:ext>
            </p:extLst>
          </p:nvPr>
        </p:nvGraphicFramePr>
        <p:xfrm>
          <a:off x="1566588" y="2850764"/>
          <a:ext cx="7922436" cy="810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4" name="Equation" r:id="rId7" imgW="3225600" imgH="330120" progId="Equation.DSMT4">
                  <p:embed/>
                </p:oleObj>
              </mc:Choice>
              <mc:Fallback>
                <p:oleObj name="Equation" r:id="rId7" imgW="3225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588" y="2850764"/>
                        <a:ext cx="7922436" cy="810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1311838" y="4029432"/>
            <a:ext cx="9616065" cy="1542419"/>
            <a:chOff x="278" y="2759"/>
            <a:chExt cx="6157" cy="986"/>
          </a:xfrm>
        </p:grpSpPr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278" y="2759"/>
              <a:ext cx="6157" cy="98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2560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9772867"/>
                </p:ext>
              </p:extLst>
            </p:nvPr>
          </p:nvGraphicFramePr>
          <p:xfrm>
            <a:off x="363" y="2911"/>
            <a:ext cx="5987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5" name="Equation" r:id="rId9" imgW="3784320" imgH="431640" progId="Equation.DSMT4">
                    <p:embed/>
                  </p:oleObj>
                </mc:Choice>
                <mc:Fallback>
                  <p:oleObj name="Equation" r:id="rId9" imgW="37843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" y="2911"/>
                          <a:ext cx="5987" cy="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44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337780" y="761540"/>
            <a:ext cx="11575309" cy="5457432"/>
            <a:chOff x="469" y="480"/>
            <a:chExt cx="5341" cy="4118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236177" y="1012419"/>
            <a:ext cx="46378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比较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判别法的极限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形式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961935"/>
              </p:ext>
            </p:extLst>
          </p:nvPr>
        </p:nvGraphicFramePr>
        <p:xfrm>
          <a:off x="1145448" y="1739955"/>
          <a:ext cx="99599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7" name="Equation" r:id="rId3" imgW="4178160" imgH="215640" progId="Equation.DSMT4">
                  <p:embed/>
                </p:oleObj>
              </mc:Choice>
              <mc:Fallback>
                <p:oleObj name="Equation" r:id="rId3" imgW="4178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5448" y="1739955"/>
                        <a:ext cx="99599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502248"/>
              </p:ext>
            </p:extLst>
          </p:nvPr>
        </p:nvGraphicFramePr>
        <p:xfrm>
          <a:off x="1147751" y="2505568"/>
          <a:ext cx="4390895" cy="484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8" name="Equation" r:id="rId5" imgW="1841400" imgH="203040" progId="Equation.DSMT4">
                  <p:embed/>
                </p:oleObj>
              </mc:Choice>
              <mc:Fallback>
                <p:oleObj name="Equation" r:id="rId5" imgW="1841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51" y="2505568"/>
                        <a:ext cx="4390895" cy="484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504546"/>
              </p:ext>
            </p:extLst>
          </p:nvPr>
        </p:nvGraphicFramePr>
        <p:xfrm>
          <a:off x="1145448" y="3101339"/>
          <a:ext cx="10292611" cy="777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9" name="Equation" r:id="rId7" imgW="4368600" imgH="330120" progId="Equation.DSMT4">
                  <p:embed/>
                </p:oleObj>
              </mc:Choice>
              <mc:Fallback>
                <p:oleObj name="Equation" r:id="rId7" imgW="4368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5448" y="3101339"/>
                        <a:ext cx="10292611" cy="777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069387"/>
              </p:ext>
            </p:extLst>
          </p:nvPr>
        </p:nvGraphicFramePr>
        <p:xfrm>
          <a:off x="1145448" y="3892719"/>
          <a:ext cx="3126706" cy="492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0" name="Equation" r:id="rId9" imgW="1371600" imgH="215640" progId="Equation.DSMT4">
                  <p:embed/>
                </p:oleObj>
              </mc:Choice>
              <mc:Fallback>
                <p:oleObj name="Equation" r:id="rId9" imgW="1371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5448" y="3892719"/>
                        <a:ext cx="3126706" cy="492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586742"/>
              </p:ext>
            </p:extLst>
          </p:nvPr>
        </p:nvGraphicFramePr>
        <p:xfrm>
          <a:off x="5394769" y="2223789"/>
          <a:ext cx="5602872" cy="1041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1" name="Equation" r:id="rId11" imgW="2323800" imgH="431640" progId="Equation.DSMT4">
                  <p:embed/>
                </p:oleObj>
              </mc:Choice>
              <mc:Fallback>
                <p:oleObj name="Equation" r:id="rId11" imgW="2323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769" y="2223789"/>
                        <a:ext cx="5602872" cy="1041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545217"/>
              </p:ext>
            </p:extLst>
          </p:nvPr>
        </p:nvGraphicFramePr>
        <p:xfrm>
          <a:off x="1175166" y="4398311"/>
          <a:ext cx="102997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2" name="Equation" r:id="rId13" imgW="4356000" imgH="330120" progId="Equation.DSMT4">
                  <p:embed/>
                </p:oleObj>
              </mc:Choice>
              <mc:Fallback>
                <p:oleObj name="Equation" r:id="rId13" imgW="4356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166" y="4398311"/>
                        <a:ext cx="102997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842994"/>
              </p:ext>
            </p:extLst>
          </p:nvPr>
        </p:nvGraphicFramePr>
        <p:xfrm>
          <a:off x="1145448" y="5112301"/>
          <a:ext cx="10465748" cy="757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3" name="Equation" r:id="rId15" imgW="4559040" imgH="330120" progId="Equation.DSMT4">
                  <p:embed/>
                </p:oleObj>
              </mc:Choice>
              <mc:Fallback>
                <p:oleObj name="Equation" r:id="rId15" imgW="4559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5448" y="5112301"/>
                        <a:ext cx="10465748" cy="757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1236052" y="994775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定理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22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560331" y="1210491"/>
            <a:ext cx="11056903" cy="4545875"/>
            <a:chOff x="469" y="480"/>
            <a:chExt cx="5341" cy="4118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419350" y="1620007"/>
            <a:ext cx="63414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比较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判别法的极限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形式：另一种形式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898413"/>
              </p:ext>
            </p:extLst>
          </p:nvPr>
        </p:nvGraphicFramePr>
        <p:xfrm>
          <a:off x="1144041" y="2363706"/>
          <a:ext cx="99599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5" name="Equation" r:id="rId3" imgW="4178160" imgH="215640" progId="Equation.DSMT4">
                  <p:embed/>
                </p:oleObj>
              </mc:Choice>
              <mc:Fallback>
                <p:oleObj name="Equation" r:id="rId3" imgW="4178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041" y="2363706"/>
                        <a:ext cx="99599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568549"/>
              </p:ext>
            </p:extLst>
          </p:nvPr>
        </p:nvGraphicFramePr>
        <p:xfrm>
          <a:off x="1199190" y="3084311"/>
          <a:ext cx="4390895" cy="484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6" name="Equation" r:id="rId5" imgW="1841400" imgH="203040" progId="Equation.DSMT4">
                  <p:embed/>
                </p:oleObj>
              </mc:Choice>
              <mc:Fallback>
                <p:oleObj name="Equation" r:id="rId5" imgW="1841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190" y="3084311"/>
                        <a:ext cx="4390895" cy="484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022559"/>
              </p:ext>
            </p:extLst>
          </p:nvPr>
        </p:nvGraphicFramePr>
        <p:xfrm>
          <a:off x="1144041" y="3742316"/>
          <a:ext cx="98425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7" name="Equation" r:id="rId7" imgW="4178160" imgH="330120" progId="Equation.DSMT4">
                  <p:embed/>
                </p:oleObj>
              </mc:Choice>
              <mc:Fallback>
                <p:oleObj name="Equation" r:id="rId7" imgW="41781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041" y="3742316"/>
                        <a:ext cx="98425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771756"/>
              </p:ext>
            </p:extLst>
          </p:nvPr>
        </p:nvGraphicFramePr>
        <p:xfrm>
          <a:off x="5590085" y="2805928"/>
          <a:ext cx="486886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8" name="Equation" r:id="rId9" imgW="2019240" imgH="431640" progId="Equation.DSMT4">
                  <p:embed/>
                </p:oleObj>
              </mc:Choice>
              <mc:Fallback>
                <p:oleObj name="Equation" r:id="rId9" imgW="2019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0085" y="2805928"/>
                        <a:ext cx="4868862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1144041" y="1563790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定理</a:t>
            </a: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145142"/>
              </p:ext>
            </p:extLst>
          </p:nvPr>
        </p:nvGraphicFramePr>
        <p:xfrm>
          <a:off x="1113879" y="4516686"/>
          <a:ext cx="987266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9" name="Equation" r:id="rId11" imgW="4190760" imgH="330120" progId="Equation.DSMT4">
                  <p:embed/>
                </p:oleObj>
              </mc:Choice>
              <mc:Fallback>
                <p:oleObj name="Equation" r:id="rId11" imgW="41907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3879" y="4516686"/>
                        <a:ext cx="987266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30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435358"/>
              </p:ext>
            </p:extLst>
          </p:nvPr>
        </p:nvGraphicFramePr>
        <p:xfrm>
          <a:off x="2518729" y="683805"/>
          <a:ext cx="7024613" cy="1117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3" name="Equation" r:id="rId3" imgW="2793960" imgH="444240" progId="Equation.DSMT4">
                  <p:embed/>
                </p:oleObj>
              </mc:Choice>
              <mc:Fallback>
                <p:oleObj name="Equation" r:id="rId3" imgW="2793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729" y="683805"/>
                        <a:ext cx="7024613" cy="1117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540311"/>
              </p:ext>
            </p:extLst>
          </p:nvPr>
        </p:nvGraphicFramePr>
        <p:xfrm>
          <a:off x="2403039" y="1889014"/>
          <a:ext cx="1052513" cy="478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4" name="Equation" r:id="rId5" imgW="419040" imgH="190440" progId="Equation.DSMT4">
                  <p:embed/>
                </p:oleObj>
              </mc:Choice>
              <mc:Fallback>
                <p:oleObj name="Equation" r:id="rId5" imgW="4190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039" y="1889014"/>
                        <a:ext cx="1052513" cy="478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063567"/>
              </p:ext>
            </p:extLst>
          </p:nvPr>
        </p:nvGraphicFramePr>
        <p:xfrm>
          <a:off x="3474454" y="1649885"/>
          <a:ext cx="4827948" cy="1097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5" name="Equation" r:id="rId7" imgW="1955520" imgH="444240" progId="Equation.DSMT4">
                  <p:embed/>
                </p:oleObj>
              </mc:Choice>
              <mc:Fallback>
                <p:oleObj name="Equation" r:id="rId7" imgW="1955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454" y="1649885"/>
                        <a:ext cx="4827948" cy="1097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62901"/>
              </p:ext>
            </p:extLst>
          </p:nvPr>
        </p:nvGraphicFramePr>
        <p:xfrm>
          <a:off x="1384012" y="2602160"/>
          <a:ext cx="8028304" cy="100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6" name="Equation" r:id="rId9" imgW="3251160" imgH="406080" progId="Equation.DSMT4">
                  <p:embed/>
                </p:oleObj>
              </mc:Choice>
              <mc:Fallback>
                <p:oleObj name="Equation" r:id="rId9" imgW="3251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012" y="2602160"/>
                        <a:ext cx="8028304" cy="100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889120"/>
              </p:ext>
            </p:extLst>
          </p:nvPr>
        </p:nvGraphicFramePr>
        <p:xfrm>
          <a:off x="1384012" y="3407238"/>
          <a:ext cx="5299605" cy="1084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7" name="Equation" r:id="rId11" imgW="2171520" imgH="444240" progId="Equation.DSMT4">
                  <p:embed/>
                </p:oleObj>
              </mc:Choice>
              <mc:Fallback>
                <p:oleObj name="Equation" r:id="rId11" imgW="2171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012" y="3407238"/>
                        <a:ext cx="5299605" cy="1084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Text Box 20"/>
          <p:cNvSpPr txBox="1">
            <a:spLocks noChangeArrowheads="1"/>
          </p:cNvSpPr>
          <p:nvPr/>
        </p:nvSpPr>
        <p:spPr bwMode="auto">
          <a:xfrm>
            <a:off x="1333778" y="890164"/>
            <a:ext cx="1042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7657" name="Text Box 21"/>
          <p:cNvSpPr txBox="1">
            <a:spLocks noChangeArrowheads="1"/>
          </p:cNvSpPr>
          <p:nvPr/>
        </p:nvSpPr>
        <p:spPr bwMode="auto">
          <a:xfrm>
            <a:off x="1384012" y="1872141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解：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291921" y="4642534"/>
            <a:ext cx="14205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另解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</a:p>
        </p:txBody>
      </p:sp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508712"/>
              </p:ext>
            </p:extLst>
          </p:nvPr>
        </p:nvGraphicFramePr>
        <p:xfrm>
          <a:off x="2748348" y="4391935"/>
          <a:ext cx="6897688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8" name="Equation" r:id="rId13" imgW="2793960" imgH="634680" progId="Equation.DSMT4">
                  <p:embed/>
                </p:oleObj>
              </mc:Choice>
              <mc:Fallback>
                <p:oleObj name="Equation" r:id="rId13" imgW="279396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348" y="4391935"/>
                        <a:ext cx="6897688" cy="156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492110"/>
              </p:ext>
            </p:extLst>
          </p:nvPr>
        </p:nvGraphicFramePr>
        <p:xfrm>
          <a:off x="1384012" y="5493653"/>
          <a:ext cx="5299605" cy="1084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9" name="Equation" r:id="rId15" imgW="2171520" imgH="444240" progId="Equation.DSMT4">
                  <p:embed/>
                </p:oleObj>
              </mc:Choice>
              <mc:Fallback>
                <p:oleObj name="Equation" r:id="rId15" imgW="2171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012" y="5493653"/>
                        <a:ext cx="5299605" cy="1084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45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7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"/>
          <p:cNvGrpSpPr>
            <a:grpSpLocks/>
          </p:cNvGrpSpPr>
          <p:nvPr/>
        </p:nvGrpSpPr>
        <p:grpSpPr bwMode="auto">
          <a:xfrm>
            <a:off x="718592" y="2031418"/>
            <a:ext cx="10934983" cy="4618347"/>
            <a:chOff x="469" y="480"/>
            <a:chExt cx="5341" cy="4118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723246" y="2510979"/>
            <a:ext cx="22945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比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阶判别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法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322698"/>
              </p:ext>
            </p:extLst>
          </p:nvPr>
        </p:nvGraphicFramePr>
        <p:xfrm>
          <a:off x="1729662" y="3136484"/>
          <a:ext cx="8001639" cy="533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6" name="Equation" r:id="rId4" imgW="3238200" imgH="215640" progId="Equation.DSMT4">
                  <p:embed/>
                </p:oleObj>
              </mc:Choice>
              <mc:Fallback>
                <p:oleObj name="Equation" r:id="rId4" imgW="3238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662" y="3136484"/>
                        <a:ext cx="8001639" cy="533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354141"/>
              </p:ext>
            </p:extLst>
          </p:nvPr>
        </p:nvGraphicFramePr>
        <p:xfrm>
          <a:off x="1540181" y="3789928"/>
          <a:ext cx="84375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7" name="Equation" r:id="rId6" imgW="3454200" imgH="291960" progId="Equation.DSMT4">
                  <p:embed/>
                </p:oleObj>
              </mc:Choice>
              <mc:Fallback>
                <p:oleObj name="Equation" r:id="rId6" imgW="34542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181" y="3789928"/>
                        <a:ext cx="843756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581197"/>
              </p:ext>
            </p:extLst>
          </p:nvPr>
        </p:nvGraphicFramePr>
        <p:xfrm>
          <a:off x="1729662" y="4391532"/>
          <a:ext cx="4682181" cy="746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8" name="Equation" r:id="rId8" imgW="2070000" imgH="330120" progId="Equation.DSMT4">
                  <p:embed/>
                </p:oleObj>
              </mc:Choice>
              <mc:Fallback>
                <p:oleObj name="Equation" r:id="rId8" imgW="2070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662" y="4391532"/>
                        <a:ext cx="4682181" cy="746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110052"/>
              </p:ext>
            </p:extLst>
          </p:nvPr>
        </p:nvGraphicFramePr>
        <p:xfrm>
          <a:off x="1554163" y="5078300"/>
          <a:ext cx="8020957" cy="658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9" name="Equation" r:id="rId10" imgW="3403440" imgH="279360" progId="Equation.DSMT4">
                  <p:embed/>
                </p:oleObj>
              </mc:Choice>
              <mc:Fallback>
                <p:oleObj name="Equation" r:id="rId10" imgW="3403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5078300"/>
                        <a:ext cx="8020957" cy="658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420836"/>
              </p:ext>
            </p:extLst>
          </p:nvPr>
        </p:nvGraphicFramePr>
        <p:xfrm>
          <a:off x="1729662" y="5567133"/>
          <a:ext cx="4888023" cy="73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0" name="Equation" r:id="rId12" imgW="2184120" imgH="330120" progId="Equation.DSMT4">
                  <p:embed/>
                </p:oleObj>
              </mc:Choice>
              <mc:Fallback>
                <p:oleObj name="Equation" r:id="rId12" imgW="21841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662" y="5567133"/>
                        <a:ext cx="4888023" cy="73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1729662" y="2493263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27</a:t>
            </a:fld>
            <a:endParaRPr lang="zh-CN" altLang="en-US"/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414297" y="498929"/>
            <a:ext cx="4634008" cy="1467469"/>
            <a:chOff x="1653" y="1162"/>
            <a:chExt cx="2857" cy="818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1653" y="1162"/>
              <a:ext cx="2857" cy="81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1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5983447"/>
                </p:ext>
              </p:extLst>
            </p:nvPr>
          </p:nvGraphicFramePr>
          <p:xfrm>
            <a:off x="1735" y="1255"/>
            <a:ext cx="2775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61" name="Equation" r:id="rId14" imgW="2489040" imgH="634680" progId="Equation.DSMT4">
                    <p:embed/>
                  </p:oleObj>
                </mc:Choice>
                <mc:Fallback>
                  <p:oleObj name="Equation" r:id="rId14" imgW="2489040" imgH="634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5" y="1255"/>
                          <a:ext cx="2775" cy="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620238"/>
              </p:ext>
            </p:extLst>
          </p:nvPr>
        </p:nvGraphicFramePr>
        <p:xfrm>
          <a:off x="971094" y="840220"/>
          <a:ext cx="5416271" cy="767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2" name="Equation" r:id="rId16" imgW="3365280" imgH="406080" progId="Equation.DSMT4">
                  <p:embed/>
                </p:oleObj>
              </mc:Choice>
              <mc:Fallback>
                <p:oleObj name="Equation" r:id="rId16" imgW="3365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094" y="840220"/>
                        <a:ext cx="5416271" cy="767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771" name="Picture 195" descr="https://gimg2.baidu.com/image_search/src=http%3A%2F%2Fwww.jxzgrs.cn%2Fimg.php%3Fpic.51yuansu.com%2Fpic2%2Fcover%2F00%2F42%2F38%2F581388b90a093_610.jpg&amp;refer=http%3A%2F%2Fwww.jxzgrs.cn&amp;app=2002&amp;size=f9999,10000&amp;q=a80&amp;n=0&amp;g=0n&amp;fmt=jpeg?sec=1625399457&amp;t=068a66e7be9c4184749998fbee1b4a4d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435" y="921801"/>
            <a:ext cx="621722" cy="62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070954" y="1499784"/>
            <a:ext cx="1111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可得：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485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  <p:bldP spid="4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141067"/>
              </p:ext>
            </p:extLst>
          </p:nvPr>
        </p:nvGraphicFramePr>
        <p:xfrm>
          <a:off x="2059421" y="644421"/>
          <a:ext cx="80994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4" name="Equation" r:id="rId3" imgW="3530520" imgH="291960" progId="Equation.DSMT4">
                  <p:embed/>
                </p:oleObj>
              </mc:Choice>
              <mc:Fallback>
                <p:oleObj name="Equation" r:id="rId3" imgW="35305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421" y="644421"/>
                        <a:ext cx="809942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932879"/>
              </p:ext>
            </p:extLst>
          </p:nvPr>
        </p:nvGraphicFramePr>
        <p:xfrm>
          <a:off x="1275772" y="1272620"/>
          <a:ext cx="4220105" cy="513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5" name="Equation" r:id="rId5" imgW="1879560" imgH="228600" progId="Equation.DSMT4">
                  <p:embed/>
                </p:oleObj>
              </mc:Choice>
              <mc:Fallback>
                <p:oleObj name="Equation" r:id="rId5" imgW="1879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5772" y="1272620"/>
                        <a:ext cx="4220105" cy="513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378647"/>
              </p:ext>
            </p:extLst>
          </p:nvPr>
        </p:nvGraphicFramePr>
        <p:xfrm>
          <a:off x="3998925" y="1858088"/>
          <a:ext cx="3238476" cy="549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6" name="Equation" r:id="rId7" imgW="1346040" imgH="228600" progId="Equation.DSMT4">
                  <p:embed/>
                </p:oleObj>
              </mc:Choice>
              <mc:Fallback>
                <p:oleObj name="Equation" r:id="rId7" imgW="1346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25" y="1858088"/>
                        <a:ext cx="3238476" cy="549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985842"/>
              </p:ext>
            </p:extLst>
          </p:nvPr>
        </p:nvGraphicFramePr>
        <p:xfrm>
          <a:off x="1178188" y="2372350"/>
          <a:ext cx="5597525" cy="707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7" name="Equation" r:id="rId9" imgW="2412720" imgH="304560" progId="Equation.DSMT4">
                  <p:embed/>
                </p:oleObj>
              </mc:Choice>
              <mc:Fallback>
                <p:oleObj name="Equation" r:id="rId9" imgW="24127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188" y="2372350"/>
                        <a:ext cx="5597525" cy="707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608729"/>
              </p:ext>
            </p:extLst>
          </p:nvPr>
        </p:nvGraphicFramePr>
        <p:xfrm>
          <a:off x="1159346" y="3205918"/>
          <a:ext cx="6371936" cy="898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8" name="Equation" r:id="rId11" imgW="2882880" imgH="406080" progId="Equation.DSMT4">
                  <p:embed/>
                </p:oleObj>
              </mc:Choice>
              <mc:Fallback>
                <p:oleObj name="Equation" r:id="rId11" imgW="2882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9346" y="3205918"/>
                        <a:ext cx="6371936" cy="8982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961850"/>
              </p:ext>
            </p:extLst>
          </p:nvPr>
        </p:nvGraphicFramePr>
        <p:xfrm>
          <a:off x="1159346" y="4046067"/>
          <a:ext cx="69135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9" name="Equation" r:id="rId13" imgW="3162240" imgH="406080" progId="Equation.DSMT4">
                  <p:embed/>
                </p:oleObj>
              </mc:Choice>
              <mc:Fallback>
                <p:oleObj name="Equation" r:id="rId13" imgW="3162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9346" y="4046067"/>
                        <a:ext cx="691356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67228"/>
              </p:ext>
            </p:extLst>
          </p:nvPr>
        </p:nvGraphicFramePr>
        <p:xfrm>
          <a:off x="1506698" y="4829490"/>
          <a:ext cx="4501428" cy="759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0" name="Equation" r:id="rId15" imgW="2108160" imgH="355320" progId="Equation.DSMT4">
                  <p:embed/>
                </p:oleObj>
              </mc:Choice>
              <mc:Fallback>
                <p:oleObj name="Equation" r:id="rId15" imgW="21081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698" y="4829490"/>
                        <a:ext cx="4501428" cy="759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525225"/>
              </p:ext>
            </p:extLst>
          </p:nvPr>
        </p:nvGraphicFramePr>
        <p:xfrm>
          <a:off x="1195697" y="5530218"/>
          <a:ext cx="9826871" cy="78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1" name="Equation" r:id="rId17" imgW="4457520" imgH="355320" progId="Equation.DSMT4">
                  <p:embed/>
                </p:oleObj>
              </mc:Choice>
              <mc:Fallback>
                <p:oleObj name="Equation" r:id="rId17" imgW="44575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697" y="5530218"/>
                        <a:ext cx="9826871" cy="78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1275772" y="562187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证：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59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660085"/>
              </p:ext>
            </p:extLst>
          </p:nvPr>
        </p:nvGraphicFramePr>
        <p:xfrm>
          <a:off x="1757651" y="711734"/>
          <a:ext cx="72580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2" name="Equation" r:id="rId3" imgW="3085920" imgH="279360" progId="Equation.DSMT4">
                  <p:embed/>
                </p:oleObj>
              </mc:Choice>
              <mc:Fallback>
                <p:oleObj name="Equation" r:id="rId3" imgW="30859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651" y="711734"/>
                        <a:ext cx="72580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10242"/>
              </p:ext>
            </p:extLst>
          </p:nvPr>
        </p:nvGraphicFramePr>
        <p:xfrm>
          <a:off x="1859841" y="1231284"/>
          <a:ext cx="750490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3" name="Equation" r:id="rId5" imgW="3149280" imgH="406080" progId="Equation.DSMT4">
                  <p:embed/>
                </p:oleObj>
              </mc:Choice>
              <mc:Fallback>
                <p:oleObj name="Equation" r:id="rId5" imgW="3149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841" y="1231284"/>
                        <a:ext cx="7504907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638877"/>
              </p:ext>
            </p:extLst>
          </p:nvPr>
        </p:nvGraphicFramePr>
        <p:xfrm>
          <a:off x="3946234" y="1851460"/>
          <a:ext cx="305524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4" name="Equation" r:id="rId7" imgW="1346040" imgH="406080" progId="Equation.DSMT4">
                  <p:embed/>
                </p:oleObj>
              </mc:Choice>
              <mc:Fallback>
                <p:oleObj name="Equation" r:id="rId7" imgW="1346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234" y="1851460"/>
                        <a:ext cx="305524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470439"/>
              </p:ext>
            </p:extLst>
          </p:nvPr>
        </p:nvGraphicFramePr>
        <p:xfrm>
          <a:off x="1757651" y="2662573"/>
          <a:ext cx="7753837" cy="685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5" name="Equation" r:id="rId9" imgW="3162240" imgH="279360" progId="Equation.DSMT4">
                  <p:embed/>
                </p:oleObj>
              </mc:Choice>
              <mc:Fallback>
                <p:oleObj name="Equation" r:id="rId9" imgW="3162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651" y="2662573"/>
                        <a:ext cx="7753837" cy="685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214194"/>
              </p:ext>
            </p:extLst>
          </p:nvPr>
        </p:nvGraphicFramePr>
        <p:xfrm>
          <a:off x="1859841" y="3210016"/>
          <a:ext cx="6166862" cy="948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6" name="Equation" r:id="rId11" imgW="2641320" imgH="406080" progId="Equation.DSMT4">
                  <p:embed/>
                </p:oleObj>
              </mc:Choice>
              <mc:Fallback>
                <p:oleObj name="Equation" r:id="rId11" imgW="2641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841" y="3210016"/>
                        <a:ext cx="6166862" cy="948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581316"/>
              </p:ext>
            </p:extLst>
          </p:nvPr>
        </p:nvGraphicFramePr>
        <p:xfrm>
          <a:off x="1859841" y="3984626"/>
          <a:ext cx="7228033" cy="91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7" name="Equation" r:id="rId13" imgW="3200400" imgH="406080" progId="Equation.DSMT4">
                  <p:embed/>
                </p:oleObj>
              </mc:Choice>
              <mc:Fallback>
                <p:oleObj name="Equation" r:id="rId13" imgW="3200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841" y="3984626"/>
                        <a:ext cx="7228033" cy="917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70315"/>
              </p:ext>
            </p:extLst>
          </p:nvPr>
        </p:nvGraphicFramePr>
        <p:xfrm>
          <a:off x="2728190" y="4847595"/>
          <a:ext cx="4596246" cy="77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8" name="Equation" r:id="rId15" imgW="2108160" imgH="355320" progId="Equation.DSMT4">
                  <p:embed/>
                </p:oleObj>
              </mc:Choice>
              <mc:Fallback>
                <p:oleObj name="Equation" r:id="rId15" imgW="21081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190" y="4847595"/>
                        <a:ext cx="4596246" cy="775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125905"/>
              </p:ext>
            </p:extLst>
          </p:nvPr>
        </p:nvGraphicFramePr>
        <p:xfrm>
          <a:off x="1592693" y="5568949"/>
          <a:ext cx="9929113" cy="794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9" name="Equation" r:id="rId17" imgW="4444920" imgH="355320" progId="Equation.DSMT4">
                  <p:embed/>
                </p:oleObj>
              </mc:Choice>
              <mc:Fallback>
                <p:oleObj name="Equation" r:id="rId17" imgW="44449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693" y="5568949"/>
                        <a:ext cx="9929113" cy="794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7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455922" y="795721"/>
            <a:ext cx="39592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一、无穷积分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4002233" y="813171"/>
            <a:ext cx="55435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——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无穷区间上的广义积分</a:t>
            </a:r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489927"/>
              </p:ext>
            </p:extLst>
          </p:nvPr>
        </p:nvGraphicFramePr>
        <p:xfrm>
          <a:off x="2227019" y="2147751"/>
          <a:ext cx="60690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" name="Equation" r:id="rId3" imgW="2450880" imgH="215640" progId="Equation.DSMT4">
                  <p:embed/>
                </p:oleObj>
              </mc:Choice>
              <mc:Fallback>
                <p:oleObj name="Equation" r:id="rId3" imgW="2450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019" y="2147751"/>
                        <a:ext cx="60690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010986"/>
              </p:ext>
            </p:extLst>
          </p:nvPr>
        </p:nvGraphicFramePr>
        <p:xfrm>
          <a:off x="1530689" y="2736788"/>
          <a:ext cx="79184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" name="Equation" r:id="rId5" imgW="3251160" imgH="215640" progId="Equation.DSMT4">
                  <p:embed/>
                </p:oleObj>
              </mc:Choice>
              <mc:Fallback>
                <p:oleObj name="Equation" r:id="rId5" imgW="3251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689" y="2736788"/>
                        <a:ext cx="79184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488294"/>
              </p:ext>
            </p:extLst>
          </p:nvPr>
        </p:nvGraphicFramePr>
        <p:xfrm>
          <a:off x="3168133" y="3263838"/>
          <a:ext cx="5277367" cy="823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" name="Equation" r:id="rId7" imgW="2197100" imgH="342900" progId="Equation.DSMT4">
                  <p:embed/>
                </p:oleObj>
              </mc:Choice>
              <mc:Fallback>
                <p:oleObj name="Equation" r:id="rId7" imgW="21971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133" y="3263838"/>
                        <a:ext cx="5277367" cy="823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395407"/>
              </p:ext>
            </p:extLst>
          </p:nvPr>
        </p:nvGraphicFramePr>
        <p:xfrm>
          <a:off x="1516207" y="4087554"/>
          <a:ext cx="57150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" name="Equation" r:id="rId9" imgW="2755800" imgH="215640" progId="Equation.DSMT4">
                  <p:embed/>
                </p:oleObj>
              </mc:Choice>
              <mc:Fallback>
                <p:oleObj name="Equation" r:id="rId9" imgW="2755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207" y="4087554"/>
                        <a:ext cx="57150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620840"/>
              </p:ext>
            </p:extLst>
          </p:nvPr>
        </p:nvGraphicFramePr>
        <p:xfrm>
          <a:off x="1455922" y="4659129"/>
          <a:ext cx="8459137" cy="50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" name="Equation" r:id="rId11" imgW="3441600" imgH="203040" progId="Equation.DSMT4">
                  <p:embed/>
                </p:oleObj>
              </mc:Choice>
              <mc:Fallback>
                <p:oleObj name="Equation" r:id="rId11" imgW="3441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922" y="4659129"/>
                        <a:ext cx="8459137" cy="500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347545"/>
              </p:ext>
            </p:extLst>
          </p:nvPr>
        </p:nvGraphicFramePr>
        <p:xfrm>
          <a:off x="1543845" y="5205074"/>
          <a:ext cx="9232921" cy="488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" name="Equation" r:id="rId13" imgW="3835080" imgH="203040" progId="Equation.DSMT4">
                  <p:embed/>
                </p:oleObj>
              </mc:Choice>
              <mc:Fallback>
                <p:oleObj name="Equation" r:id="rId13" imgW="3835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845" y="5205074"/>
                        <a:ext cx="9232921" cy="488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195671"/>
              </p:ext>
            </p:extLst>
          </p:nvPr>
        </p:nvGraphicFramePr>
        <p:xfrm>
          <a:off x="1543845" y="5776039"/>
          <a:ext cx="1665286" cy="475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" name="Equation" r:id="rId15" imgW="711000" imgH="203040" progId="Equation.DSMT4">
                  <p:embed/>
                </p:oleObj>
              </mc:Choice>
              <mc:Fallback>
                <p:oleObj name="Equation" r:id="rId15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845" y="5776039"/>
                        <a:ext cx="1665286" cy="475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1543845" y="1487893"/>
            <a:ext cx="4537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1.2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无穷积分的概念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9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/>
      <p:bldP spid="86019" grpId="0"/>
      <p:bldP spid="860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339282"/>
              </p:ext>
            </p:extLst>
          </p:nvPr>
        </p:nvGraphicFramePr>
        <p:xfrm>
          <a:off x="2777809" y="992084"/>
          <a:ext cx="7724560" cy="1017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8" name="Equation" r:id="rId3" imgW="3085920" imgH="406080" progId="Equation.DSMT4">
                  <p:embed/>
                </p:oleObj>
              </mc:Choice>
              <mc:Fallback>
                <p:oleObj name="Equation" r:id="rId3" imgW="30859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7809" y="992084"/>
                        <a:ext cx="7724560" cy="1017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848249"/>
              </p:ext>
            </p:extLst>
          </p:nvPr>
        </p:nvGraphicFramePr>
        <p:xfrm>
          <a:off x="2928481" y="2059557"/>
          <a:ext cx="1162151" cy="546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9" name="Equation" r:id="rId5" imgW="431640" imgH="203040" progId="Equation.DSMT4">
                  <p:embed/>
                </p:oleObj>
              </mc:Choice>
              <mc:Fallback>
                <p:oleObj name="Equation" r:id="rId5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481" y="2059557"/>
                        <a:ext cx="1162151" cy="546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505314"/>
              </p:ext>
            </p:extLst>
          </p:nvPr>
        </p:nvGraphicFramePr>
        <p:xfrm>
          <a:off x="2812934" y="2959446"/>
          <a:ext cx="6465313" cy="1044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0" name="Equation" r:id="rId7" imgW="2514600" imgH="406080" progId="Equation.DSMT4">
                  <p:embed/>
                </p:oleObj>
              </mc:Choice>
              <mc:Fallback>
                <p:oleObj name="Equation" r:id="rId7" imgW="2514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2934" y="2959446"/>
                        <a:ext cx="6465313" cy="1044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4250"/>
              </p:ext>
            </p:extLst>
          </p:nvPr>
        </p:nvGraphicFramePr>
        <p:xfrm>
          <a:off x="1777684" y="4256829"/>
          <a:ext cx="7524493" cy="1046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1" name="Equation" r:id="rId9" imgW="2920680" imgH="406080" progId="Equation.DSMT4">
                  <p:embed/>
                </p:oleObj>
              </mc:Choice>
              <mc:Fallback>
                <p:oleObj name="Equation" r:id="rId9" imgW="2920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684" y="4256829"/>
                        <a:ext cx="7524493" cy="1046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16"/>
          <p:cNvSpPr txBox="1">
            <a:spLocks noChangeArrowheads="1"/>
          </p:cNvSpPr>
          <p:nvPr/>
        </p:nvSpPr>
        <p:spPr bwMode="auto">
          <a:xfrm>
            <a:off x="1665124" y="1208309"/>
            <a:ext cx="9901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31751" name="Text Box 17"/>
          <p:cNvSpPr txBox="1">
            <a:spLocks noChangeArrowheads="1"/>
          </p:cNvSpPr>
          <p:nvPr/>
        </p:nvSpPr>
        <p:spPr bwMode="auto">
          <a:xfrm>
            <a:off x="1777684" y="2027014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解：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5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381650"/>
              </p:ext>
            </p:extLst>
          </p:nvPr>
        </p:nvGraphicFramePr>
        <p:xfrm>
          <a:off x="3231148" y="923771"/>
          <a:ext cx="6751052" cy="1135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8" name="Equation" r:id="rId3" imgW="2717640" imgH="457200" progId="Equation.DSMT4">
                  <p:embed/>
                </p:oleObj>
              </mc:Choice>
              <mc:Fallback>
                <p:oleObj name="Equation" r:id="rId3" imgW="27176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1148" y="923771"/>
                        <a:ext cx="6751052" cy="1135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310445"/>
              </p:ext>
            </p:extLst>
          </p:nvPr>
        </p:nvGraphicFramePr>
        <p:xfrm>
          <a:off x="2847808" y="2040744"/>
          <a:ext cx="1132177" cy="532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9" name="Equation" r:id="rId5" imgW="431640" imgH="203040" progId="Equation.DSMT4">
                  <p:embed/>
                </p:oleObj>
              </mc:Choice>
              <mc:Fallback>
                <p:oleObj name="Equation" r:id="rId5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808" y="2040744"/>
                        <a:ext cx="1132177" cy="532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982308"/>
              </p:ext>
            </p:extLst>
          </p:nvPr>
        </p:nvGraphicFramePr>
        <p:xfrm>
          <a:off x="3567258" y="2681081"/>
          <a:ext cx="5702878" cy="1153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0" name="Equation" r:id="rId7" imgW="2260440" imgH="457200" progId="Equation.DSMT4">
                  <p:embed/>
                </p:oleObj>
              </mc:Choice>
              <mc:Fallback>
                <p:oleObj name="Equation" r:id="rId7" imgW="22604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258" y="2681081"/>
                        <a:ext cx="5702878" cy="1153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185965"/>
              </p:ext>
            </p:extLst>
          </p:nvPr>
        </p:nvGraphicFramePr>
        <p:xfrm>
          <a:off x="2167430" y="4203611"/>
          <a:ext cx="6664430" cy="1153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1" name="Equation" r:id="rId9" imgW="2641320" imgH="457200" progId="Equation.DSMT4">
                  <p:embed/>
                </p:oleObj>
              </mc:Choice>
              <mc:Fallback>
                <p:oleObj name="Equation" r:id="rId9" imgW="2641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430" y="4203611"/>
                        <a:ext cx="6664430" cy="1153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16"/>
          <p:cNvSpPr txBox="1">
            <a:spLocks noChangeArrowheads="1"/>
          </p:cNvSpPr>
          <p:nvPr/>
        </p:nvSpPr>
        <p:spPr bwMode="auto">
          <a:xfrm>
            <a:off x="1943030" y="1201897"/>
            <a:ext cx="1042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32775" name="Text Box 17"/>
          <p:cNvSpPr txBox="1">
            <a:spLocks noChangeArrowheads="1"/>
          </p:cNvSpPr>
          <p:nvPr/>
        </p:nvSpPr>
        <p:spPr bwMode="auto">
          <a:xfrm>
            <a:off x="1943030" y="2017419"/>
            <a:ext cx="59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5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875770"/>
              </p:ext>
            </p:extLst>
          </p:nvPr>
        </p:nvGraphicFramePr>
        <p:xfrm>
          <a:off x="2906129" y="1260773"/>
          <a:ext cx="7031945" cy="1146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6" name="Equation" r:id="rId3" imgW="2882880" imgH="469800" progId="Equation.DSMT4">
                  <p:embed/>
                </p:oleObj>
              </mc:Choice>
              <mc:Fallback>
                <p:oleObj name="Equation" r:id="rId3" imgW="28828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129" y="1260773"/>
                        <a:ext cx="7031945" cy="1146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919057"/>
              </p:ext>
            </p:extLst>
          </p:nvPr>
        </p:nvGraphicFramePr>
        <p:xfrm>
          <a:off x="2789726" y="2454910"/>
          <a:ext cx="1084984" cy="51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7" name="Equation" r:id="rId5" imgW="431640" imgH="203040" progId="Equation.DSMT4">
                  <p:embed/>
                </p:oleObj>
              </mc:Choice>
              <mc:Fallback>
                <p:oleObj name="Equation" r:id="rId5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726" y="2454910"/>
                        <a:ext cx="1084984" cy="510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709369"/>
              </p:ext>
            </p:extLst>
          </p:nvPr>
        </p:nvGraphicFramePr>
        <p:xfrm>
          <a:off x="1713788" y="3113425"/>
          <a:ext cx="8775819" cy="1125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8" name="Equation" r:id="rId7" imgW="3466800" imgH="444240" progId="Equation.DSMT4">
                  <p:embed/>
                </p:oleObj>
              </mc:Choice>
              <mc:Fallback>
                <p:oleObj name="Equation" r:id="rId7" imgW="3466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788" y="3113425"/>
                        <a:ext cx="8775819" cy="1125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029302"/>
              </p:ext>
            </p:extLst>
          </p:nvPr>
        </p:nvGraphicFramePr>
        <p:xfrm>
          <a:off x="1713788" y="4487939"/>
          <a:ext cx="5716362" cy="104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9" name="Equation" r:id="rId9" imgW="2425680" imgH="444240" progId="Equation.DSMT4">
                  <p:embed/>
                </p:oleObj>
              </mc:Choice>
              <mc:Fallback>
                <p:oleObj name="Equation" r:id="rId9" imgW="24256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788" y="4487939"/>
                        <a:ext cx="5716362" cy="104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16"/>
          <p:cNvSpPr txBox="1">
            <a:spLocks noChangeArrowheads="1"/>
          </p:cNvSpPr>
          <p:nvPr/>
        </p:nvSpPr>
        <p:spPr bwMode="auto">
          <a:xfrm>
            <a:off x="1670925" y="1450888"/>
            <a:ext cx="1042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33799" name="Text Box 17"/>
          <p:cNvSpPr txBox="1">
            <a:spLocks noChangeArrowheads="1"/>
          </p:cNvSpPr>
          <p:nvPr/>
        </p:nvSpPr>
        <p:spPr bwMode="auto">
          <a:xfrm>
            <a:off x="1713788" y="2444749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解：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39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070134"/>
              </p:ext>
            </p:extLst>
          </p:nvPr>
        </p:nvGraphicFramePr>
        <p:xfrm>
          <a:off x="2458851" y="421181"/>
          <a:ext cx="57594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04" name="Equation" r:id="rId3" imgW="2361960" imgH="406080" progId="Equation.DSMT4">
                  <p:embed/>
                </p:oleObj>
              </mc:Choice>
              <mc:Fallback>
                <p:oleObj name="Equation" r:id="rId3" imgW="2361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8851" y="421181"/>
                        <a:ext cx="57594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832187"/>
              </p:ext>
            </p:extLst>
          </p:nvPr>
        </p:nvGraphicFramePr>
        <p:xfrm>
          <a:off x="2085406" y="2654163"/>
          <a:ext cx="16256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05" name="Equation" r:id="rId5" imgW="647640" imgH="215640" progId="Equation.DSMT4">
                  <p:embed/>
                </p:oleObj>
              </mc:Choice>
              <mc:Fallback>
                <p:oleObj name="Equation" r:id="rId5" imgW="647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406" y="2654163"/>
                        <a:ext cx="16256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233424"/>
              </p:ext>
            </p:extLst>
          </p:nvPr>
        </p:nvGraphicFramePr>
        <p:xfrm>
          <a:off x="3711006" y="2301634"/>
          <a:ext cx="5977154" cy="1289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06" name="Equation" r:id="rId7" imgW="2590560" imgH="558720" progId="Equation.DSMT4">
                  <p:embed/>
                </p:oleObj>
              </mc:Choice>
              <mc:Fallback>
                <p:oleObj name="Equation" r:id="rId7" imgW="25905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006" y="2301634"/>
                        <a:ext cx="5977154" cy="12895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932496"/>
              </p:ext>
            </p:extLst>
          </p:nvPr>
        </p:nvGraphicFramePr>
        <p:xfrm>
          <a:off x="1263478" y="3210465"/>
          <a:ext cx="57467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07" name="Equation" r:id="rId9" imgW="2438280" imgH="406080" progId="Equation.DSMT4">
                  <p:embed/>
                </p:oleObj>
              </mc:Choice>
              <mc:Fallback>
                <p:oleObj name="Equation" r:id="rId9" imgW="2438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478" y="3210465"/>
                        <a:ext cx="574675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16"/>
          <p:cNvSpPr txBox="1">
            <a:spLocks noChangeArrowheads="1"/>
          </p:cNvSpPr>
          <p:nvPr/>
        </p:nvSpPr>
        <p:spPr bwMode="auto">
          <a:xfrm>
            <a:off x="1357195" y="721757"/>
            <a:ext cx="10070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9" name="Text Box 17"/>
          <p:cNvSpPr txBox="1">
            <a:spLocks noChangeArrowheads="1"/>
          </p:cNvSpPr>
          <p:nvPr/>
        </p:nvSpPr>
        <p:spPr bwMode="auto">
          <a:xfrm>
            <a:off x="1263478" y="2656666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解：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26838" y="1304397"/>
            <a:ext cx="4495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dirty="0" smtClean="0"/>
              <a:t>证明对任意给定的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0,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77883" y="1308822"/>
            <a:ext cx="1643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/>
              <a:t>收敛</a:t>
            </a:r>
            <a:r>
              <a:rPr lang="en-US" altLang="zh-CN" sz="2800" b="1" dirty="0" smtClean="0"/>
              <a:t>. </a:t>
            </a:r>
            <a:endParaRPr lang="zh-CN" altLang="en-US" sz="2800" b="1" dirty="0"/>
          </a:p>
        </p:txBody>
      </p:sp>
      <p:graphicFrame>
        <p:nvGraphicFramePr>
          <p:cNvPr id="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06223"/>
              </p:ext>
            </p:extLst>
          </p:nvPr>
        </p:nvGraphicFramePr>
        <p:xfrm>
          <a:off x="1433853" y="1748140"/>
          <a:ext cx="60769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08" name="Equation" r:id="rId11" imgW="2577960" imgH="355320" progId="Equation.DSMT4">
                  <p:embed/>
                </p:oleObj>
              </mc:Choice>
              <mc:Fallback>
                <p:oleObj name="Equation" r:id="rId11" imgW="25779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853" y="1748140"/>
                        <a:ext cx="60769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200348"/>
              </p:ext>
            </p:extLst>
          </p:nvPr>
        </p:nvGraphicFramePr>
        <p:xfrm>
          <a:off x="1148585" y="4067842"/>
          <a:ext cx="28035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09" name="Equation" r:id="rId13" imgW="1117440" imgH="215640" progId="Equation.DSMT4">
                  <p:embed/>
                </p:oleObj>
              </mc:Choice>
              <mc:Fallback>
                <p:oleObj name="Equation" r:id="rId13" imgW="1117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585" y="4067842"/>
                        <a:ext cx="280352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071469"/>
              </p:ext>
            </p:extLst>
          </p:nvPr>
        </p:nvGraphicFramePr>
        <p:xfrm>
          <a:off x="1148585" y="4403935"/>
          <a:ext cx="5802256" cy="1160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0" name="Equation" r:id="rId15" imgW="2476440" imgH="495000" progId="Equation.DSMT4">
                  <p:embed/>
                </p:oleObj>
              </mc:Choice>
              <mc:Fallback>
                <p:oleObj name="Equation" r:id="rId15" imgW="24764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585" y="4403935"/>
                        <a:ext cx="5802256" cy="1160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026208"/>
              </p:ext>
            </p:extLst>
          </p:nvPr>
        </p:nvGraphicFramePr>
        <p:xfrm>
          <a:off x="6988278" y="4403935"/>
          <a:ext cx="2460046" cy="1037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1" name="Equation" r:id="rId17" imgW="1054080" imgH="444240" progId="Equation.DSMT4">
                  <p:embed/>
                </p:oleObj>
              </mc:Choice>
              <mc:Fallback>
                <p:oleObj name="Equation" r:id="rId17" imgW="1054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8278" y="4403935"/>
                        <a:ext cx="2460046" cy="1037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314003"/>
              </p:ext>
            </p:extLst>
          </p:nvPr>
        </p:nvGraphicFramePr>
        <p:xfrm>
          <a:off x="1326838" y="5281898"/>
          <a:ext cx="3698184" cy="144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2" name="Equation" r:id="rId19" imgW="1600200" imgH="622080" progId="Equation.DSMT4">
                  <p:embed/>
                </p:oleObj>
              </mc:Choice>
              <mc:Fallback>
                <p:oleObj name="Equation" r:id="rId19" imgW="160020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838" y="5281898"/>
                        <a:ext cx="3698184" cy="1440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400198"/>
              </p:ext>
            </p:extLst>
          </p:nvPr>
        </p:nvGraphicFramePr>
        <p:xfrm>
          <a:off x="5038898" y="5271068"/>
          <a:ext cx="3147302" cy="124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3" name="Equation" r:id="rId21" imgW="1384200" imgH="545760" progId="Equation.DSMT4">
                  <p:embed/>
                </p:oleObj>
              </mc:Choice>
              <mc:Fallback>
                <p:oleObj name="Equation" r:id="rId21" imgW="138420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898" y="5271068"/>
                        <a:ext cx="3147302" cy="1244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597315"/>
              </p:ext>
            </p:extLst>
          </p:nvPr>
        </p:nvGraphicFramePr>
        <p:xfrm>
          <a:off x="8186200" y="5470731"/>
          <a:ext cx="1456451" cy="1062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4" name="Equation" r:id="rId23" imgW="609480" imgH="444240" progId="Equation.DSMT4">
                  <p:embed/>
                </p:oleObj>
              </mc:Choice>
              <mc:Fallback>
                <p:oleObj name="Equation" r:id="rId23" imgW="6094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6200" y="5470731"/>
                        <a:ext cx="1456451" cy="1062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7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649047" y="1188296"/>
            <a:ext cx="43873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4.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无穷积分的绝对收敛性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480438"/>
              </p:ext>
            </p:extLst>
          </p:nvPr>
        </p:nvGraphicFramePr>
        <p:xfrm>
          <a:off x="1649047" y="1916671"/>
          <a:ext cx="6811673" cy="717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2" name="Equation" r:id="rId3" imgW="3136680" imgH="330120" progId="Equation.DSMT4">
                  <p:embed/>
                </p:oleObj>
              </mc:Choice>
              <mc:Fallback>
                <p:oleObj name="Equation" r:id="rId3" imgW="3136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047" y="1916671"/>
                        <a:ext cx="6811673" cy="7170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40405"/>
              </p:ext>
            </p:extLst>
          </p:nvPr>
        </p:nvGraphicFramePr>
        <p:xfrm>
          <a:off x="1668375" y="2731054"/>
          <a:ext cx="4170056" cy="681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3" name="Equation" r:id="rId5" imgW="2019240" imgH="330120" progId="Equation.DSMT4">
                  <p:embed/>
                </p:oleObj>
              </mc:Choice>
              <mc:Fallback>
                <p:oleObj name="Equation" r:id="rId5" imgW="20192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375" y="2731054"/>
                        <a:ext cx="4170056" cy="681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37866"/>
              </p:ext>
            </p:extLst>
          </p:nvPr>
        </p:nvGraphicFramePr>
        <p:xfrm>
          <a:off x="1668375" y="4352679"/>
          <a:ext cx="6781558" cy="705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4" name="Equation" r:id="rId7" imgW="3174840" imgH="330120" progId="Equation.DSMT4">
                  <p:embed/>
                </p:oleObj>
              </mc:Choice>
              <mc:Fallback>
                <p:oleObj name="Equation" r:id="rId7" imgW="3174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375" y="4352679"/>
                        <a:ext cx="6781558" cy="705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743564"/>
              </p:ext>
            </p:extLst>
          </p:nvPr>
        </p:nvGraphicFramePr>
        <p:xfrm>
          <a:off x="1668375" y="3526747"/>
          <a:ext cx="7502164" cy="727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5" name="Equation" r:id="rId9" imgW="3403440" imgH="330120" progId="Equation.DSMT4">
                  <p:embed/>
                </p:oleObj>
              </mc:Choice>
              <mc:Fallback>
                <p:oleObj name="Equation" r:id="rId9" imgW="34034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375" y="3526747"/>
                        <a:ext cx="7502164" cy="727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9" name="Group 7"/>
          <p:cNvGrpSpPr>
            <a:grpSpLocks/>
          </p:cNvGrpSpPr>
          <p:nvPr/>
        </p:nvGrpSpPr>
        <p:grpSpPr bwMode="auto">
          <a:xfrm>
            <a:off x="1504584" y="5120909"/>
            <a:ext cx="9232901" cy="1030286"/>
            <a:chOff x="472" y="3270"/>
            <a:chExt cx="5816" cy="649"/>
          </a:xfrm>
        </p:grpSpPr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472" y="3270"/>
              <a:ext cx="5816" cy="64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3482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1315268"/>
                </p:ext>
              </p:extLst>
            </p:nvPr>
          </p:nvGraphicFramePr>
          <p:xfrm>
            <a:off x="563" y="3397"/>
            <a:ext cx="5725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6" name="Equation" r:id="rId11" imgW="4241520" imgH="330120" progId="Equation.DSMT4">
                    <p:embed/>
                  </p:oleObj>
                </mc:Choice>
                <mc:Fallback>
                  <p:oleObj name="Equation" r:id="rId11" imgW="42415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" y="3397"/>
                          <a:ext cx="5725" cy="4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60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819958" y="1854574"/>
            <a:ext cx="10267141" cy="2764759"/>
            <a:chOff x="469" y="480"/>
            <a:chExt cx="5341" cy="4118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399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504839"/>
              </p:ext>
            </p:extLst>
          </p:nvPr>
        </p:nvGraphicFramePr>
        <p:xfrm>
          <a:off x="1517193" y="2726321"/>
          <a:ext cx="8915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0" name="Equation" r:id="rId3" imgW="3644640" imgH="330120" progId="Equation.DSMT4">
                  <p:embed/>
                </p:oleObj>
              </mc:Choice>
              <mc:Fallback>
                <p:oleObj name="Equation" r:id="rId3" imgW="3644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193" y="2726321"/>
                        <a:ext cx="89154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724757"/>
              </p:ext>
            </p:extLst>
          </p:nvPr>
        </p:nvGraphicFramePr>
        <p:xfrm>
          <a:off x="1517193" y="3532771"/>
          <a:ext cx="4430568" cy="799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1" name="Equation" r:id="rId5" imgW="1828800" imgH="330120" progId="Equation.DSMT4">
                  <p:embed/>
                </p:oleObj>
              </mc:Choice>
              <mc:Fallback>
                <p:oleObj name="Equation" r:id="rId5" imgW="1828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193" y="3532771"/>
                        <a:ext cx="4430568" cy="799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3" name="Group 7"/>
          <p:cNvGrpSpPr>
            <a:grpSpLocks/>
          </p:cNvGrpSpPr>
          <p:nvPr/>
        </p:nvGrpSpPr>
        <p:grpSpPr bwMode="auto">
          <a:xfrm>
            <a:off x="2555081" y="5105254"/>
            <a:ext cx="6249989" cy="765175"/>
            <a:chOff x="797" y="2989"/>
            <a:chExt cx="3937" cy="482"/>
          </a:xfrm>
        </p:grpSpPr>
        <p:sp>
          <p:nvSpPr>
            <p:cNvPr id="35846" name="Rectangle 8"/>
            <p:cNvSpPr>
              <a:spLocks noChangeArrowheads="1"/>
            </p:cNvSpPr>
            <p:nvPr/>
          </p:nvSpPr>
          <p:spPr bwMode="auto">
            <a:xfrm>
              <a:off x="797" y="2989"/>
              <a:ext cx="3937" cy="482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3584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7255431"/>
                </p:ext>
              </p:extLst>
            </p:nvPr>
          </p:nvGraphicFramePr>
          <p:xfrm>
            <a:off x="797" y="3089"/>
            <a:ext cx="3907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2" name="Equation" r:id="rId7" imgW="2260440" imgH="203040" progId="Equation.DSMT4">
                    <p:embed/>
                  </p:oleObj>
                </mc:Choice>
                <mc:Fallback>
                  <p:oleObj name="Equation" r:id="rId7" imgW="22604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7" y="3089"/>
                          <a:ext cx="3907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45" name="Text Box 10"/>
          <p:cNvSpPr txBox="1">
            <a:spLocks noChangeArrowheads="1"/>
          </p:cNvSpPr>
          <p:nvPr/>
        </p:nvSpPr>
        <p:spPr bwMode="auto">
          <a:xfrm>
            <a:off x="1119841" y="2096084"/>
            <a:ext cx="1947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1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137054"/>
              </p:ext>
            </p:extLst>
          </p:nvPr>
        </p:nvGraphicFramePr>
        <p:xfrm>
          <a:off x="2682342" y="1583046"/>
          <a:ext cx="845415" cy="487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9" name="Equation" r:id="rId3" imgW="330120" imgH="190440" progId="Equation.DSMT4">
                  <p:embed/>
                </p:oleObj>
              </mc:Choice>
              <mc:Fallback>
                <p:oleObj name="Equation" r:id="rId3" imgW="3301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342" y="1583046"/>
                        <a:ext cx="845415" cy="487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246204"/>
              </p:ext>
            </p:extLst>
          </p:nvPr>
        </p:nvGraphicFramePr>
        <p:xfrm>
          <a:off x="3806206" y="1669675"/>
          <a:ext cx="4922603" cy="514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0" name="Equation" r:id="rId5" imgW="1942920" imgH="203040" progId="Equation.DSMT4">
                  <p:embed/>
                </p:oleObj>
              </mc:Choice>
              <mc:Fallback>
                <p:oleObj name="Equation" r:id="rId5" imgW="1942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206" y="1669675"/>
                        <a:ext cx="4922603" cy="514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185522"/>
              </p:ext>
            </p:extLst>
          </p:nvPr>
        </p:nvGraphicFramePr>
        <p:xfrm>
          <a:off x="1661235" y="2320066"/>
          <a:ext cx="5901769" cy="795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1" name="Equation" r:id="rId7" imgW="2450880" imgH="330120" progId="Equation.DSMT4">
                  <p:embed/>
                </p:oleObj>
              </mc:Choice>
              <mc:Fallback>
                <p:oleObj name="Equation" r:id="rId7" imgW="2450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235" y="2320066"/>
                        <a:ext cx="5901769" cy="795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518211"/>
              </p:ext>
            </p:extLst>
          </p:nvPr>
        </p:nvGraphicFramePr>
        <p:xfrm>
          <a:off x="3168149" y="3026072"/>
          <a:ext cx="5252247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2" name="Equation" r:id="rId9" imgW="2145960" imgH="330120" progId="Equation.DSMT4">
                  <p:embed/>
                </p:oleObj>
              </mc:Choice>
              <mc:Fallback>
                <p:oleObj name="Equation" r:id="rId9" imgW="2145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149" y="3026072"/>
                        <a:ext cx="5252247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431735"/>
              </p:ext>
            </p:extLst>
          </p:nvPr>
        </p:nvGraphicFramePr>
        <p:xfrm>
          <a:off x="1661235" y="3958950"/>
          <a:ext cx="73009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3" name="Equation" r:id="rId11" imgW="2971800" imgH="215640" progId="Equation.DSMT4">
                  <p:embed/>
                </p:oleObj>
              </mc:Choice>
              <mc:Fallback>
                <p:oleObj name="Equation" r:id="rId11" imgW="2971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235" y="3958950"/>
                        <a:ext cx="730091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956028"/>
              </p:ext>
            </p:extLst>
          </p:nvPr>
        </p:nvGraphicFramePr>
        <p:xfrm>
          <a:off x="1766742" y="4627579"/>
          <a:ext cx="9001533" cy="807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4" name="Equation" r:id="rId13" imgW="3682800" imgH="330120" progId="Equation.DSMT4">
                  <p:embed/>
                </p:oleObj>
              </mc:Choice>
              <mc:Fallback>
                <p:oleObj name="Equation" r:id="rId13" imgW="3682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742" y="4627579"/>
                        <a:ext cx="9001533" cy="807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104957"/>
              </p:ext>
            </p:extLst>
          </p:nvPr>
        </p:nvGraphicFramePr>
        <p:xfrm>
          <a:off x="1599688" y="5434613"/>
          <a:ext cx="5776969" cy="843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5" name="Equation" r:id="rId15" imgW="2260440" imgH="330120" progId="Equation.DSMT4">
                  <p:embed/>
                </p:oleObj>
              </mc:Choice>
              <mc:Fallback>
                <p:oleObj name="Equation" r:id="rId15" imgW="22604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9688" y="5434613"/>
                        <a:ext cx="5776969" cy="8438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Text Box 12"/>
          <p:cNvSpPr txBox="1">
            <a:spLocks noChangeArrowheads="1"/>
          </p:cNvSpPr>
          <p:nvPr/>
        </p:nvSpPr>
        <p:spPr bwMode="auto">
          <a:xfrm>
            <a:off x="1661235" y="1537196"/>
            <a:ext cx="59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53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"/>
          <p:cNvGrpSpPr>
            <a:grpSpLocks/>
          </p:cNvGrpSpPr>
          <p:nvPr/>
        </p:nvGrpSpPr>
        <p:grpSpPr bwMode="auto">
          <a:xfrm>
            <a:off x="367588" y="943022"/>
            <a:ext cx="10999906" cy="3973684"/>
            <a:chOff x="469" y="480"/>
            <a:chExt cx="5341" cy="4118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177196" y="1314768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（柯西判别法）</a:t>
            </a:r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558768"/>
              </p:ext>
            </p:extLst>
          </p:nvPr>
        </p:nvGraphicFramePr>
        <p:xfrm>
          <a:off x="1297555" y="2104404"/>
          <a:ext cx="89916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8" name="Equation" r:id="rId3" imgW="3720960" imgH="291960" progId="Equation.DSMT4">
                  <p:embed/>
                </p:oleObj>
              </mc:Choice>
              <mc:Fallback>
                <p:oleObj name="Equation" r:id="rId3" imgW="37209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555" y="2104404"/>
                        <a:ext cx="8991600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987542"/>
              </p:ext>
            </p:extLst>
          </p:nvPr>
        </p:nvGraphicFramePr>
        <p:xfrm>
          <a:off x="1203193" y="2752824"/>
          <a:ext cx="9328696" cy="805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9" name="Equation" r:id="rId5" imgW="3822480" imgH="330120" progId="Equation.DSMT4">
                  <p:embed/>
                </p:oleObj>
              </mc:Choice>
              <mc:Fallback>
                <p:oleObj name="Equation" r:id="rId5" imgW="3822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193" y="2752824"/>
                        <a:ext cx="9328696" cy="805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649978"/>
              </p:ext>
            </p:extLst>
          </p:nvPr>
        </p:nvGraphicFramePr>
        <p:xfrm>
          <a:off x="1158583" y="3687834"/>
          <a:ext cx="9530628" cy="78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0" name="Equation" r:id="rId7" imgW="4025880" imgH="330120" progId="Equation.DSMT4">
                  <p:embed/>
                </p:oleObj>
              </mc:Choice>
              <mc:Fallback>
                <p:oleObj name="Equation" r:id="rId7" imgW="4025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583" y="3687834"/>
                        <a:ext cx="9530628" cy="781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93" name="Group 9"/>
          <p:cNvGrpSpPr>
            <a:grpSpLocks/>
          </p:cNvGrpSpPr>
          <p:nvPr/>
        </p:nvGrpSpPr>
        <p:grpSpPr bwMode="auto">
          <a:xfrm>
            <a:off x="3101322" y="5180158"/>
            <a:ext cx="5645150" cy="585788"/>
            <a:chOff x="1051" y="3258"/>
            <a:chExt cx="3556" cy="369"/>
          </a:xfrm>
        </p:grpSpPr>
        <p:sp>
          <p:nvSpPr>
            <p:cNvPr id="37896" name="Rectangle 10"/>
            <p:cNvSpPr>
              <a:spLocks noChangeArrowheads="1"/>
            </p:cNvSpPr>
            <p:nvPr/>
          </p:nvSpPr>
          <p:spPr bwMode="auto">
            <a:xfrm>
              <a:off x="1051" y="3258"/>
              <a:ext cx="3485" cy="36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sp>
          <p:nvSpPr>
            <p:cNvPr id="37897" name="Text Box 11"/>
            <p:cNvSpPr txBox="1">
              <a:spLocks noChangeArrowheads="1"/>
            </p:cNvSpPr>
            <p:nvPr/>
          </p:nvSpPr>
          <p:spPr bwMode="auto">
            <a:xfrm>
              <a:off x="1205" y="3278"/>
              <a:ext cx="340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该定理的证明请读者自己完成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</a:p>
          </p:txBody>
        </p:sp>
      </p:grpSp>
      <p:sp>
        <p:nvSpPr>
          <p:cNvPr id="37895" name="Text Box 12"/>
          <p:cNvSpPr txBox="1">
            <a:spLocks noChangeArrowheads="1"/>
          </p:cNvSpPr>
          <p:nvPr/>
        </p:nvSpPr>
        <p:spPr bwMode="auto">
          <a:xfrm>
            <a:off x="1043283" y="1314768"/>
            <a:ext cx="1566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58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057685"/>
              </p:ext>
            </p:extLst>
          </p:nvPr>
        </p:nvGraphicFramePr>
        <p:xfrm>
          <a:off x="2693898" y="740512"/>
          <a:ext cx="7225441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4" name="Equation" r:id="rId3" imgW="3073320" imgH="330120" progId="Equation.DSMT4">
                  <p:embed/>
                </p:oleObj>
              </mc:Choice>
              <mc:Fallback>
                <p:oleObj name="Equation" r:id="rId3" imgW="3073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898" y="740512"/>
                        <a:ext cx="7225441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574730"/>
              </p:ext>
            </p:extLst>
          </p:nvPr>
        </p:nvGraphicFramePr>
        <p:xfrm>
          <a:off x="3141418" y="1591878"/>
          <a:ext cx="5576882" cy="529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5" name="Equation" r:id="rId5" imgW="2273040" imgH="215640" progId="Equation.DSMT4">
                  <p:embed/>
                </p:oleObj>
              </mc:Choice>
              <mc:Fallback>
                <p:oleObj name="Equation" r:id="rId5" imgW="2273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418" y="1591878"/>
                        <a:ext cx="5576882" cy="529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670090"/>
              </p:ext>
            </p:extLst>
          </p:nvPr>
        </p:nvGraphicFramePr>
        <p:xfrm>
          <a:off x="2480253" y="2310374"/>
          <a:ext cx="5075237" cy="55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6" name="Equation" r:id="rId7" imgW="2095200" imgH="228600" progId="Equation.DSMT4">
                  <p:embed/>
                </p:oleObj>
              </mc:Choice>
              <mc:Fallback>
                <p:oleObj name="Equation" r:id="rId7" imgW="2095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253" y="2310374"/>
                        <a:ext cx="5075237" cy="55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982491"/>
              </p:ext>
            </p:extLst>
          </p:nvPr>
        </p:nvGraphicFramePr>
        <p:xfrm>
          <a:off x="2996460" y="2976498"/>
          <a:ext cx="5110266" cy="956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7" name="Equation" r:id="rId9" imgW="2171520" imgH="406080" progId="Equation.DSMT4">
                  <p:embed/>
                </p:oleObj>
              </mc:Choice>
              <mc:Fallback>
                <p:oleObj name="Equation" r:id="rId9" imgW="2171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460" y="2976498"/>
                        <a:ext cx="5110266" cy="956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517074"/>
              </p:ext>
            </p:extLst>
          </p:nvPr>
        </p:nvGraphicFramePr>
        <p:xfrm>
          <a:off x="1342657" y="3936546"/>
          <a:ext cx="7190941" cy="798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8" name="Equation" r:id="rId11" imgW="2971800" imgH="330120" progId="Equation.DSMT4">
                  <p:embed/>
                </p:oleObj>
              </mc:Choice>
              <mc:Fallback>
                <p:oleObj name="Equation" r:id="rId11" imgW="2971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657" y="3936546"/>
                        <a:ext cx="7190941" cy="798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271106"/>
              </p:ext>
            </p:extLst>
          </p:nvPr>
        </p:nvGraphicFramePr>
        <p:xfrm>
          <a:off x="2996460" y="4694319"/>
          <a:ext cx="4937751" cy="83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9" name="Equation" r:id="rId13" imgW="1942920" imgH="330120" progId="Equation.DSMT4">
                  <p:embed/>
                </p:oleObj>
              </mc:Choice>
              <mc:Fallback>
                <p:oleObj name="Equation" r:id="rId13" imgW="1942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460" y="4694319"/>
                        <a:ext cx="4937751" cy="839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695651"/>
              </p:ext>
            </p:extLst>
          </p:nvPr>
        </p:nvGraphicFramePr>
        <p:xfrm>
          <a:off x="1342657" y="5497054"/>
          <a:ext cx="9174404" cy="754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0" name="Equation" r:id="rId15" imgW="4012920" imgH="330120" progId="Equation.DSMT4">
                  <p:embed/>
                </p:oleObj>
              </mc:Choice>
              <mc:Fallback>
                <p:oleObj name="Equation" r:id="rId15" imgW="4012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657" y="5497054"/>
                        <a:ext cx="9174404" cy="754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Text Box 19"/>
          <p:cNvSpPr txBox="1">
            <a:spLocks noChangeArrowheads="1"/>
          </p:cNvSpPr>
          <p:nvPr/>
        </p:nvSpPr>
        <p:spPr bwMode="auto">
          <a:xfrm>
            <a:off x="1342657" y="786976"/>
            <a:ext cx="10070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方正舒体" panose="02010601030101010101" pitchFamily="2" charset="-122"/>
                <a:cs typeface="Times New Roman" panose="02020603050405020304" pitchFamily="18" charset="0"/>
              </a:rPr>
              <a:t>15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方正舒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922" name="Text Box 20"/>
          <p:cNvSpPr txBox="1">
            <a:spLocks noChangeArrowheads="1"/>
          </p:cNvSpPr>
          <p:nvPr/>
        </p:nvSpPr>
        <p:spPr bwMode="auto">
          <a:xfrm>
            <a:off x="1342657" y="2279261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解：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072585"/>
              </p:ext>
            </p:extLst>
          </p:nvPr>
        </p:nvGraphicFramePr>
        <p:xfrm>
          <a:off x="1093121" y="877586"/>
          <a:ext cx="27479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" name="Equation" r:id="rId3" imgW="1117440" imgH="203040" progId="Equation.DSMT4">
                  <p:embed/>
                </p:oleObj>
              </mc:Choice>
              <mc:Fallback>
                <p:oleObj name="Equation" r:id="rId3" imgW="1117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121" y="877586"/>
                        <a:ext cx="27479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074217"/>
              </p:ext>
            </p:extLst>
          </p:nvPr>
        </p:nvGraphicFramePr>
        <p:xfrm>
          <a:off x="1989841" y="1249665"/>
          <a:ext cx="7592850" cy="817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" name="Equation" r:id="rId5" imgW="3187700" imgH="342900" progId="Equation.DSMT4">
                  <p:embed/>
                </p:oleObj>
              </mc:Choice>
              <mc:Fallback>
                <p:oleObj name="Equation" r:id="rId5" imgW="31877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841" y="1249665"/>
                        <a:ext cx="7592850" cy="817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58658"/>
              </p:ext>
            </p:extLst>
          </p:nvPr>
        </p:nvGraphicFramePr>
        <p:xfrm>
          <a:off x="1989841" y="2018205"/>
          <a:ext cx="7101405" cy="805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" name="Equation" r:id="rId7" imgW="3035300" imgH="330200" progId="Equation.DSMT4">
                  <p:embed/>
                </p:oleObj>
              </mc:Choice>
              <mc:Fallback>
                <p:oleObj name="Equation" r:id="rId7" imgW="30353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841" y="2018205"/>
                        <a:ext cx="7101405" cy="805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02218"/>
              </p:ext>
            </p:extLst>
          </p:nvPr>
        </p:nvGraphicFramePr>
        <p:xfrm>
          <a:off x="3841084" y="2802501"/>
          <a:ext cx="5848040" cy="795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" name="Equation" r:id="rId9" imgW="2514600" imgH="342900" progId="Equation.DSMT4">
                  <p:embed/>
                </p:oleObj>
              </mc:Choice>
              <mc:Fallback>
                <p:oleObj name="Equation" r:id="rId9" imgW="25146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084" y="2802501"/>
                        <a:ext cx="5848040" cy="795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365960"/>
              </p:ext>
            </p:extLst>
          </p:nvPr>
        </p:nvGraphicFramePr>
        <p:xfrm>
          <a:off x="920269" y="3568701"/>
          <a:ext cx="919528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" name="Equation" r:id="rId11" imgW="4572000" imgH="330120" progId="Equation.DSMT4">
                  <p:embed/>
                </p:oleObj>
              </mc:Choice>
              <mc:Fallback>
                <p:oleObj name="Equation" r:id="rId11" imgW="4572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269" y="3568701"/>
                        <a:ext cx="919528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208086"/>
              </p:ext>
            </p:extLst>
          </p:nvPr>
        </p:nvGraphicFramePr>
        <p:xfrm>
          <a:off x="920269" y="4276818"/>
          <a:ext cx="9677766" cy="747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" name="Equation" r:id="rId13" imgW="4889160" imgH="330120" progId="Equation.DSMT4">
                  <p:embed/>
                </p:oleObj>
              </mc:Choice>
              <mc:Fallback>
                <p:oleObj name="Equation" r:id="rId13" imgW="48891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269" y="4276818"/>
                        <a:ext cx="9677766" cy="747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2" name="Group 12"/>
          <p:cNvGrpSpPr>
            <a:grpSpLocks/>
          </p:cNvGrpSpPr>
          <p:nvPr/>
        </p:nvGrpSpPr>
        <p:grpSpPr bwMode="auto">
          <a:xfrm>
            <a:off x="1378527" y="5103813"/>
            <a:ext cx="9640888" cy="1435100"/>
            <a:chOff x="432" y="3216"/>
            <a:chExt cx="6073" cy="904"/>
          </a:xfrm>
        </p:grpSpPr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432" y="3216"/>
              <a:ext cx="6073" cy="90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615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8242268"/>
                </p:ext>
              </p:extLst>
            </p:nvPr>
          </p:nvGraphicFramePr>
          <p:xfrm>
            <a:off x="573" y="3260"/>
            <a:ext cx="5014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" name="Equation" r:id="rId15" imgW="3365280" imgH="330120" progId="Equation.DSMT4">
                    <p:embed/>
                  </p:oleObj>
                </mc:Choice>
                <mc:Fallback>
                  <p:oleObj name="Equation" r:id="rId15" imgW="336528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" y="3260"/>
                          <a:ext cx="5014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8137645"/>
                </p:ext>
              </p:extLst>
            </p:nvPr>
          </p:nvGraphicFramePr>
          <p:xfrm>
            <a:off x="440" y="3752"/>
            <a:ext cx="6065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" name="Equation" r:id="rId17" imgW="3873240" imgH="203040" progId="Equation.DSMT4">
                    <p:embed/>
                  </p:oleObj>
                </mc:Choice>
                <mc:Fallback>
                  <p:oleObj name="Equation" r:id="rId17" imgW="38732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" y="3752"/>
                          <a:ext cx="6065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49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75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205493"/>
              </p:ext>
            </p:extLst>
          </p:nvPr>
        </p:nvGraphicFramePr>
        <p:xfrm>
          <a:off x="3271538" y="974452"/>
          <a:ext cx="3532909" cy="791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Equation" r:id="rId3" imgW="1473120" imgH="330120" progId="Equation.DSMT4">
                  <p:embed/>
                </p:oleObj>
              </mc:Choice>
              <mc:Fallback>
                <p:oleObj name="Equation" r:id="rId3" imgW="14731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538" y="974452"/>
                        <a:ext cx="3532909" cy="791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25941"/>
              </p:ext>
            </p:extLst>
          </p:nvPr>
        </p:nvGraphicFramePr>
        <p:xfrm>
          <a:off x="3209457" y="1908597"/>
          <a:ext cx="5105402" cy="805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name="Equation" r:id="rId5" imgW="2171520" imgH="342720" progId="Equation.DSMT4">
                  <p:embed/>
                </p:oleObj>
              </mc:Choice>
              <mc:Fallback>
                <p:oleObj name="Equation" r:id="rId5" imgW="21715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457" y="1908597"/>
                        <a:ext cx="5105402" cy="805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2" name="Group 26"/>
          <p:cNvGrpSpPr>
            <a:grpSpLocks/>
          </p:cNvGrpSpPr>
          <p:nvPr/>
        </p:nvGrpSpPr>
        <p:grpSpPr bwMode="auto">
          <a:xfrm>
            <a:off x="2895720" y="2983145"/>
            <a:ext cx="1512888" cy="504825"/>
            <a:chOff x="384" y="1488"/>
            <a:chExt cx="953" cy="318"/>
          </a:xfrm>
        </p:grpSpPr>
        <p:sp>
          <p:nvSpPr>
            <p:cNvPr id="7182" name="Rectangle 15"/>
            <p:cNvSpPr>
              <a:spLocks noChangeArrowheads="1"/>
            </p:cNvSpPr>
            <p:nvPr/>
          </p:nvSpPr>
          <p:spPr bwMode="auto">
            <a:xfrm>
              <a:off x="384" y="1488"/>
              <a:ext cx="953" cy="31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4800">
                <a:solidFill>
                  <a:srgbClr val="FF0000"/>
                </a:solidFill>
              </a:endParaRPr>
            </a:p>
          </p:txBody>
        </p:sp>
        <p:graphicFrame>
          <p:nvGraphicFramePr>
            <p:cNvPr id="7183" name="Object 16"/>
            <p:cNvGraphicFramePr>
              <a:graphicFrameLocks noChangeAspect="1"/>
            </p:cNvGraphicFramePr>
            <p:nvPr/>
          </p:nvGraphicFramePr>
          <p:xfrm>
            <a:off x="384" y="1488"/>
            <a:ext cx="816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6" name="Equation" r:id="rId7" imgW="698500" imgH="228600" progId="Equation.DSMT4">
                    <p:embed/>
                  </p:oleObj>
                </mc:Choice>
                <mc:Fallback>
                  <p:oleObj name="Equation" r:id="rId7" imgW="698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488"/>
                          <a:ext cx="816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899704"/>
              </p:ext>
            </p:extLst>
          </p:nvPr>
        </p:nvGraphicFramePr>
        <p:xfrm>
          <a:off x="4600988" y="2799393"/>
          <a:ext cx="2710873" cy="895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name="Equation" r:id="rId9" imgW="1231560" imgH="406080" progId="Equation.DSMT4">
                  <p:embed/>
                </p:oleObj>
              </mc:Choice>
              <mc:Fallback>
                <p:oleObj name="Equation" r:id="rId9" imgW="1231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988" y="2799393"/>
                        <a:ext cx="2710873" cy="895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414474"/>
              </p:ext>
            </p:extLst>
          </p:nvPr>
        </p:nvGraphicFramePr>
        <p:xfrm>
          <a:off x="4604326" y="3702518"/>
          <a:ext cx="2736162" cy="88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Equation" r:id="rId11" imgW="1257120" imgH="406080" progId="Equation.DSMT4">
                  <p:embed/>
                </p:oleObj>
              </mc:Choice>
              <mc:Fallback>
                <p:oleObj name="Equation" r:id="rId11" imgW="1257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4326" y="3702518"/>
                        <a:ext cx="2736162" cy="884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242036"/>
              </p:ext>
            </p:extLst>
          </p:nvPr>
        </p:nvGraphicFramePr>
        <p:xfrm>
          <a:off x="4604326" y="4593314"/>
          <a:ext cx="3078494" cy="87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Equation" r:id="rId13" imgW="1434960" imgH="406080" progId="Equation.DSMT4">
                  <p:embed/>
                </p:oleObj>
              </mc:Choice>
              <mc:Fallback>
                <p:oleObj name="Equation" r:id="rId13" imgW="1434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4326" y="4593314"/>
                        <a:ext cx="3078494" cy="872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813768"/>
              </p:ext>
            </p:extLst>
          </p:nvPr>
        </p:nvGraphicFramePr>
        <p:xfrm>
          <a:off x="4696691" y="5465554"/>
          <a:ext cx="1002145" cy="890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" name="Equation" r:id="rId15" imgW="457200" imgH="406080" progId="Equation.DSMT4">
                  <p:embed/>
                </p:oleObj>
              </mc:Choice>
              <mc:Fallback>
                <p:oleObj name="Equation" r:id="rId15" imgW="457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6691" y="5465554"/>
                        <a:ext cx="1002145" cy="890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9" name="Group 21"/>
          <p:cNvGrpSpPr>
            <a:grpSpLocks/>
          </p:cNvGrpSpPr>
          <p:nvPr/>
        </p:nvGrpSpPr>
        <p:grpSpPr bwMode="auto">
          <a:xfrm>
            <a:off x="8260685" y="3015473"/>
            <a:ext cx="2513013" cy="1228725"/>
            <a:chOff x="3928" y="1648"/>
            <a:chExt cx="1583" cy="774"/>
          </a:xfrm>
        </p:grpSpPr>
        <p:sp>
          <p:nvSpPr>
            <p:cNvPr id="2" name="Rectangle 22"/>
            <p:cNvSpPr>
              <a:spLocks noChangeArrowheads="1"/>
            </p:cNvSpPr>
            <p:nvPr/>
          </p:nvSpPr>
          <p:spPr bwMode="auto">
            <a:xfrm>
              <a:off x="3928" y="1648"/>
              <a:ext cx="1543" cy="77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" name="Text Box 23"/>
            <p:cNvSpPr txBox="1">
              <a:spLocks noChangeArrowheads="1"/>
            </p:cNvSpPr>
            <p:nvPr/>
          </p:nvSpPr>
          <p:spPr bwMode="auto">
            <a:xfrm>
              <a:off x="3968" y="1708"/>
              <a:ext cx="1543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能否将这里的书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写方式简化？</a:t>
              </a:r>
            </a:p>
          </p:txBody>
        </p:sp>
      </p:grpSp>
      <p:sp>
        <p:nvSpPr>
          <p:cNvPr id="7178" name="Text Box 24"/>
          <p:cNvSpPr txBox="1">
            <a:spLocks noChangeArrowheads="1"/>
          </p:cNvSpPr>
          <p:nvPr/>
        </p:nvSpPr>
        <p:spPr bwMode="auto">
          <a:xfrm>
            <a:off x="2182568" y="1108679"/>
            <a:ext cx="7441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179" name="Text Box 25"/>
          <p:cNvSpPr txBox="1">
            <a:spLocks noChangeArrowheads="1"/>
          </p:cNvSpPr>
          <p:nvPr/>
        </p:nvSpPr>
        <p:spPr bwMode="auto">
          <a:xfrm>
            <a:off x="2209800" y="1977855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9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832138"/>
              </p:ext>
            </p:extLst>
          </p:nvPr>
        </p:nvGraphicFramePr>
        <p:xfrm>
          <a:off x="1242113" y="1404921"/>
          <a:ext cx="9803246" cy="529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8" name="Equation" r:id="rId3" imgW="4000320" imgH="215640" progId="Equation.DSMT4">
                  <p:embed/>
                </p:oleObj>
              </mc:Choice>
              <mc:Fallback>
                <p:oleObj name="Equation" r:id="rId3" imgW="4000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113" y="1404921"/>
                        <a:ext cx="9803246" cy="529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004507"/>
              </p:ext>
            </p:extLst>
          </p:nvPr>
        </p:nvGraphicFramePr>
        <p:xfrm>
          <a:off x="2461480" y="2173865"/>
          <a:ext cx="70104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9" name="Equation" r:id="rId5" imgW="3009600" imgH="342720" progId="Equation.DSMT4">
                  <p:embed/>
                </p:oleObj>
              </mc:Choice>
              <mc:Fallback>
                <p:oleObj name="Equation" r:id="rId5" imgW="30096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480" y="2173865"/>
                        <a:ext cx="70104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479584"/>
              </p:ext>
            </p:extLst>
          </p:nvPr>
        </p:nvGraphicFramePr>
        <p:xfrm>
          <a:off x="2461480" y="3326183"/>
          <a:ext cx="6963985" cy="801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" name="Equation" r:id="rId7" imgW="2984400" imgH="342720" progId="Equation.DSMT4">
                  <p:embed/>
                </p:oleObj>
              </mc:Choice>
              <mc:Fallback>
                <p:oleObj name="Equation" r:id="rId7" imgW="29844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480" y="3326183"/>
                        <a:ext cx="6963985" cy="801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866784"/>
              </p:ext>
            </p:extLst>
          </p:nvPr>
        </p:nvGraphicFramePr>
        <p:xfrm>
          <a:off x="2414476" y="4375041"/>
          <a:ext cx="7714964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" name="Equation" r:id="rId9" imgW="3314520" imgH="342720" progId="Equation.DSMT4">
                  <p:embed/>
                </p:oleObj>
              </mc:Choice>
              <mc:Fallback>
                <p:oleObj name="Equation" r:id="rId9" imgW="33145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476" y="4375041"/>
                        <a:ext cx="7714964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405083" y="5393413"/>
            <a:ext cx="85771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</a:rPr>
              <a:t>这样就将无穷积分的计算与定积分的计算联系起来了</a:t>
            </a:r>
            <a:r>
              <a:rPr lang="en-US" altLang="zh-CN" sz="2800" b="1" dirty="0">
                <a:latin typeface="+mn-ea"/>
                <a:ea typeface="+mn-ea"/>
              </a:rPr>
              <a:t>.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8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24579"/>
              </p:ext>
            </p:extLst>
          </p:nvPr>
        </p:nvGraphicFramePr>
        <p:xfrm>
          <a:off x="3132548" y="1005428"/>
          <a:ext cx="3364347" cy="1087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" name="Equation" r:id="rId3" imgW="1257120" imgH="406080" progId="Equation.DSMT4">
                  <p:embed/>
                </p:oleObj>
              </mc:Choice>
              <mc:Fallback>
                <p:oleObj name="Equation" r:id="rId3" imgW="1257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548" y="1005428"/>
                        <a:ext cx="3364347" cy="1087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655400"/>
              </p:ext>
            </p:extLst>
          </p:nvPr>
        </p:nvGraphicFramePr>
        <p:xfrm>
          <a:off x="3132548" y="2187230"/>
          <a:ext cx="4703297" cy="1131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" name="Equation" r:id="rId5" imgW="1688760" imgH="406080" progId="Equation.DSMT4">
                  <p:embed/>
                </p:oleObj>
              </mc:Choice>
              <mc:Fallback>
                <p:oleObj name="Equation" r:id="rId5" imgW="1688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548" y="2187230"/>
                        <a:ext cx="4703297" cy="1131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810499"/>
              </p:ext>
            </p:extLst>
          </p:nvPr>
        </p:nvGraphicFramePr>
        <p:xfrm>
          <a:off x="5056909" y="3491256"/>
          <a:ext cx="4387408" cy="708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" name="Equation" r:id="rId7" imgW="1726920" imgH="279360" progId="Equation.DSMT4">
                  <p:embed/>
                </p:oleObj>
              </mc:Choice>
              <mc:Fallback>
                <p:oleObj name="Equation" r:id="rId7" imgW="17269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909" y="3491256"/>
                        <a:ext cx="4387408" cy="708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63070"/>
              </p:ext>
            </p:extLst>
          </p:nvPr>
        </p:nvGraphicFramePr>
        <p:xfrm>
          <a:off x="5056909" y="4335318"/>
          <a:ext cx="1168400" cy="1011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" name="Equation" r:id="rId9" imgW="469800" imgH="406080" progId="Equation.DSMT4">
                  <p:embed/>
                </p:oleObj>
              </mc:Choice>
              <mc:Fallback>
                <p:oleObj name="Equation" r:id="rId9" imgW="469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909" y="4335318"/>
                        <a:ext cx="1168400" cy="1011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16"/>
          <p:cNvSpPr txBox="1">
            <a:spLocks noChangeArrowheads="1"/>
          </p:cNvSpPr>
          <p:nvPr/>
        </p:nvSpPr>
        <p:spPr bwMode="auto">
          <a:xfrm>
            <a:off x="1845473" y="1256773"/>
            <a:ext cx="8018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223" name="Text Box 17"/>
          <p:cNvSpPr txBox="1">
            <a:spLocks noChangeArrowheads="1"/>
          </p:cNvSpPr>
          <p:nvPr/>
        </p:nvSpPr>
        <p:spPr bwMode="auto">
          <a:xfrm>
            <a:off x="1899302" y="2460568"/>
            <a:ext cx="5966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83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449887"/>
              </p:ext>
            </p:extLst>
          </p:nvPr>
        </p:nvGraphicFramePr>
        <p:xfrm>
          <a:off x="3409766" y="975344"/>
          <a:ext cx="3396201" cy="1097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6" name="Equation" r:id="rId3" imgW="1257120" imgH="406080" progId="Equation.DSMT4">
                  <p:embed/>
                </p:oleObj>
              </mc:Choice>
              <mc:Fallback>
                <p:oleObj name="Equation" r:id="rId3" imgW="1257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766" y="975344"/>
                        <a:ext cx="3396201" cy="1097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879309"/>
              </p:ext>
            </p:extLst>
          </p:nvPr>
        </p:nvGraphicFramePr>
        <p:xfrm>
          <a:off x="3553908" y="2088127"/>
          <a:ext cx="4248656" cy="1023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7" name="Equation" r:id="rId5" imgW="1688760" imgH="406080" progId="Equation.DSMT4">
                  <p:embed/>
                </p:oleObj>
              </mc:Choice>
              <mc:Fallback>
                <p:oleObj name="Equation" r:id="rId5" imgW="1688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908" y="2088127"/>
                        <a:ext cx="4248656" cy="1023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33482"/>
              </p:ext>
            </p:extLst>
          </p:nvPr>
        </p:nvGraphicFramePr>
        <p:xfrm>
          <a:off x="4134259" y="3219365"/>
          <a:ext cx="5443130" cy="74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8" name="Equation" r:id="rId7" imgW="2044440" imgH="279360" progId="Equation.DSMT4">
                  <p:embed/>
                </p:oleObj>
              </mc:Choice>
              <mc:Fallback>
                <p:oleObj name="Equation" r:id="rId7" imgW="2044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4259" y="3219365"/>
                        <a:ext cx="5443130" cy="742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654216"/>
              </p:ext>
            </p:extLst>
          </p:nvPr>
        </p:nvGraphicFramePr>
        <p:xfrm>
          <a:off x="4120621" y="3913259"/>
          <a:ext cx="2685346" cy="1023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9" name="Equation" r:id="rId9" imgW="1066680" imgH="406080" progId="Equation.DSMT4">
                  <p:embed/>
                </p:oleObj>
              </mc:Choice>
              <mc:Fallback>
                <p:oleObj name="Equation" r:id="rId9" imgW="1066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0621" y="3913259"/>
                        <a:ext cx="2685346" cy="1023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0491"/>
              </p:ext>
            </p:extLst>
          </p:nvPr>
        </p:nvGraphicFramePr>
        <p:xfrm>
          <a:off x="4117521" y="5060922"/>
          <a:ext cx="1014035" cy="357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0" name="Equation" r:id="rId11" imgW="431640" imgH="139680" progId="Equation.DSMT4">
                  <p:embed/>
                </p:oleObj>
              </mc:Choice>
              <mc:Fallback>
                <p:oleObj name="Equation" r:id="rId11" imgW="43164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521" y="5060922"/>
                        <a:ext cx="1014035" cy="357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7" name="Group 17"/>
          <p:cNvGrpSpPr>
            <a:grpSpLocks/>
          </p:cNvGrpSpPr>
          <p:nvPr/>
        </p:nvGrpSpPr>
        <p:grpSpPr bwMode="auto">
          <a:xfrm>
            <a:off x="6240464" y="4221163"/>
            <a:ext cx="3527425" cy="1619250"/>
            <a:chOff x="3152" y="2614"/>
            <a:chExt cx="2222" cy="1020"/>
          </a:xfrm>
        </p:grpSpPr>
        <p:grpSp>
          <p:nvGrpSpPr>
            <p:cNvPr id="10250" name="Group 18"/>
            <p:cNvGrpSpPr>
              <a:grpSpLocks/>
            </p:cNvGrpSpPr>
            <p:nvPr/>
          </p:nvGrpSpPr>
          <p:grpSpPr bwMode="auto">
            <a:xfrm>
              <a:off x="3152" y="2660"/>
              <a:ext cx="2222" cy="974"/>
              <a:chOff x="3243" y="2886"/>
              <a:chExt cx="2222" cy="974"/>
            </a:xfrm>
          </p:grpSpPr>
          <p:sp>
            <p:nvSpPr>
              <p:cNvPr id="2" name="Line 19"/>
              <p:cNvSpPr>
                <a:spLocks noChangeShapeType="1"/>
              </p:cNvSpPr>
              <p:nvPr/>
            </p:nvSpPr>
            <p:spPr bwMode="auto">
              <a:xfrm>
                <a:off x="3243" y="3657"/>
                <a:ext cx="222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" name="Line 20"/>
              <p:cNvSpPr>
                <a:spLocks noChangeShapeType="1"/>
              </p:cNvSpPr>
              <p:nvPr/>
            </p:nvSpPr>
            <p:spPr bwMode="auto">
              <a:xfrm flipV="1">
                <a:off x="4332" y="2886"/>
                <a:ext cx="0" cy="90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" name="Object 21"/>
              <p:cNvGraphicFramePr>
                <a:graphicFrameLocks noChangeAspect="1"/>
              </p:cNvGraphicFramePr>
              <p:nvPr/>
            </p:nvGraphicFramePr>
            <p:xfrm>
              <a:off x="4154" y="3684"/>
              <a:ext cx="160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31" name="公式" r:id="rId13" imgW="253890" imgH="279279" progId="Equation.3">
                      <p:embed/>
                    </p:oleObj>
                  </mc:Choice>
                  <mc:Fallback>
                    <p:oleObj name="公式" r:id="rId13" imgW="253890" imgH="2792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4" y="3684"/>
                            <a:ext cx="160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" name="Object 22"/>
              <p:cNvGraphicFramePr>
                <a:graphicFrameLocks noChangeAspect="1"/>
              </p:cNvGraphicFramePr>
              <p:nvPr/>
            </p:nvGraphicFramePr>
            <p:xfrm>
              <a:off x="5345" y="3710"/>
              <a:ext cx="120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32" name="公式" r:id="rId15" imgW="190417" imgH="203112" progId="Equation.3">
                      <p:embed/>
                    </p:oleObj>
                  </mc:Choice>
                  <mc:Fallback>
                    <p:oleObj name="公式" r:id="rId15" imgW="190417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45" y="3710"/>
                            <a:ext cx="120" cy="1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8" name="Object 23"/>
              <p:cNvGraphicFramePr>
                <a:graphicFrameLocks noChangeAspect="1"/>
              </p:cNvGraphicFramePr>
              <p:nvPr/>
            </p:nvGraphicFramePr>
            <p:xfrm>
              <a:off x="4159" y="2904"/>
              <a:ext cx="136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33" name="公式" r:id="rId17" imgW="215619" imgH="266353" progId="Equation.3">
                      <p:embed/>
                    </p:oleObj>
                  </mc:Choice>
                  <mc:Fallback>
                    <p:oleObj name="公式" r:id="rId17" imgW="215619" imgH="26635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9" y="2904"/>
                            <a:ext cx="136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251" name="Freeform 24"/>
            <p:cNvSpPr>
              <a:spLocks/>
            </p:cNvSpPr>
            <p:nvPr/>
          </p:nvSpPr>
          <p:spPr bwMode="auto">
            <a:xfrm>
              <a:off x="3243" y="3011"/>
              <a:ext cx="1995" cy="357"/>
            </a:xfrm>
            <a:custGeom>
              <a:avLst/>
              <a:gdLst>
                <a:gd name="T0" fmla="*/ 0 w 1995"/>
                <a:gd name="T1" fmla="*/ 357 h 357"/>
                <a:gd name="T2" fmla="*/ 607 w 1995"/>
                <a:gd name="T3" fmla="*/ 256 h 357"/>
                <a:gd name="T4" fmla="*/ 991 w 1995"/>
                <a:gd name="T5" fmla="*/ 0 h 357"/>
                <a:gd name="T6" fmla="*/ 1429 w 1995"/>
                <a:gd name="T7" fmla="*/ 256 h 357"/>
                <a:gd name="T8" fmla="*/ 1995 w 1995"/>
                <a:gd name="T9" fmla="*/ 357 h 3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5" h="357">
                  <a:moveTo>
                    <a:pt x="0" y="357"/>
                  </a:moveTo>
                  <a:cubicBezTo>
                    <a:pt x="101" y="340"/>
                    <a:pt x="442" y="315"/>
                    <a:pt x="607" y="256"/>
                  </a:cubicBezTo>
                  <a:cubicBezTo>
                    <a:pt x="772" y="197"/>
                    <a:pt x="854" y="0"/>
                    <a:pt x="991" y="0"/>
                  </a:cubicBezTo>
                  <a:cubicBezTo>
                    <a:pt x="1128" y="0"/>
                    <a:pt x="1262" y="197"/>
                    <a:pt x="1429" y="256"/>
                  </a:cubicBezTo>
                  <a:cubicBezTo>
                    <a:pt x="1596" y="315"/>
                    <a:pt x="1877" y="336"/>
                    <a:pt x="1995" y="357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" name="Object 25"/>
            <p:cNvGraphicFramePr>
              <a:graphicFrameLocks noChangeAspect="1"/>
            </p:cNvGraphicFramePr>
            <p:nvPr/>
          </p:nvGraphicFramePr>
          <p:xfrm>
            <a:off x="4467" y="2614"/>
            <a:ext cx="760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4" name="公式" r:id="rId19" imgW="1143179" imgH="657364" progId="Equation.3">
                    <p:embed/>
                  </p:oleObj>
                </mc:Choice>
                <mc:Fallback>
                  <p:oleObj name="公式" r:id="rId19" imgW="1143179" imgH="65736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7" y="2614"/>
                          <a:ext cx="760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26"/>
            <p:cNvGraphicFramePr>
              <a:graphicFrameLocks noChangeAspect="1"/>
            </p:cNvGraphicFramePr>
            <p:nvPr/>
          </p:nvGraphicFramePr>
          <p:xfrm>
            <a:off x="4313" y="2824"/>
            <a:ext cx="8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5" name="公式" r:id="rId21" imgW="126835" imgH="266353" progId="Equation.3">
                    <p:embed/>
                  </p:oleObj>
                </mc:Choice>
                <mc:Fallback>
                  <p:oleObj name="公式" r:id="rId21" imgW="126835" imgH="2663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3" y="2824"/>
                          <a:ext cx="80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8" name="Text Box 27"/>
          <p:cNvSpPr txBox="1">
            <a:spLocks noChangeArrowheads="1"/>
          </p:cNvSpPr>
          <p:nvPr/>
        </p:nvSpPr>
        <p:spPr bwMode="auto">
          <a:xfrm>
            <a:off x="2165109" y="1231806"/>
            <a:ext cx="8018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249" name="Text Box 28"/>
          <p:cNvSpPr txBox="1">
            <a:spLocks noChangeArrowheads="1"/>
          </p:cNvSpPr>
          <p:nvPr/>
        </p:nvSpPr>
        <p:spPr bwMode="auto">
          <a:xfrm>
            <a:off x="2077743" y="2307266"/>
            <a:ext cx="5966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08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965744"/>
              </p:ext>
            </p:extLst>
          </p:nvPr>
        </p:nvGraphicFramePr>
        <p:xfrm>
          <a:off x="3581400" y="938236"/>
          <a:ext cx="3948572" cy="1088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5" name="Equation" r:id="rId3" imgW="1473120" imgH="406080" progId="Equation.DSMT4">
                  <p:embed/>
                </p:oleObj>
              </mc:Choice>
              <mc:Fallback>
                <p:oleObj name="Equation" r:id="rId3" imgW="1473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938236"/>
                        <a:ext cx="3948572" cy="1088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57163"/>
              </p:ext>
            </p:extLst>
          </p:nvPr>
        </p:nvGraphicFramePr>
        <p:xfrm>
          <a:off x="3344008" y="2142916"/>
          <a:ext cx="5105400" cy="1001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6" name="Equation" r:id="rId5" imgW="2070000" imgH="406080" progId="Equation.DSMT4">
                  <p:embed/>
                </p:oleObj>
              </mc:Choice>
              <mc:Fallback>
                <p:oleObj name="Equation" r:id="rId5" imgW="2070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008" y="2142916"/>
                        <a:ext cx="5105400" cy="1001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860064"/>
              </p:ext>
            </p:extLst>
          </p:nvPr>
        </p:nvGraphicFramePr>
        <p:xfrm>
          <a:off x="5555686" y="3175884"/>
          <a:ext cx="352290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7" name="Equation" r:id="rId7" imgW="1523880" imgH="406080" progId="Equation.DSMT4">
                  <p:embed/>
                </p:oleObj>
              </mc:Choice>
              <mc:Fallback>
                <p:oleObj name="Equation" r:id="rId7" imgW="1523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5686" y="3175884"/>
                        <a:ext cx="352290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518660"/>
              </p:ext>
            </p:extLst>
          </p:nvPr>
        </p:nvGraphicFramePr>
        <p:xfrm>
          <a:off x="5562599" y="4302577"/>
          <a:ext cx="1378523" cy="459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8" name="Equation" r:id="rId9" imgW="533160" imgH="177480" progId="Equation.DSMT4">
                  <p:embed/>
                </p:oleObj>
              </mc:Choice>
              <mc:Fallback>
                <p:oleObj name="Equation" r:id="rId9" imgW="5331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599" y="4302577"/>
                        <a:ext cx="1378523" cy="459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977768"/>
              </p:ext>
            </p:extLst>
          </p:nvPr>
        </p:nvGraphicFramePr>
        <p:xfrm>
          <a:off x="3581400" y="4824858"/>
          <a:ext cx="5333946" cy="1052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9" name="Equation" r:id="rId11" imgW="2057400" imgH="406080" progId="Equation.DSMT4">
                  <p:embed/>
                </p:oleObj>
              </mc:Choice>
              <mc:Fallback>
                <p:oleObj name="Equation" r:id="rId11" imgW="2057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824858"/>
                        <a:ext cx="5333946" cy="1052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17"/>
          <p:cNvSpPr txBox="1">
            <a:spLocks noChangeArrowheads="1"/>
          </p:cNvSpPr>
          <p:nvPr/>
        </p:nvSpPr>
        <p:spPr bwMode="auto">
          <a:xfrm>
            <a:off x="2217893" y="1190343"/>
            <a:ext cx="8018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272" name="Text Box 18"/>
          <p:cNvSpPr txBox="1">
            <a:spLocks noChangeArrowheads="1"/>
          </p:cNvSpPr>
          <p:nvPr/>
        </p:nvSpPr>
        <p:spPr bwMode="auto">
          <a:xfrm>
            <a:off x="2217893" y="2353987"/>
            <a:ext cx="59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9A9E-5590-473F-ACB1-2C543AE39A0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56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6504</TotalTime>
  <Words>268</Words>
  <Application>Microsoft Office PowerPoint</Application>
  <PresentationFormat>宽屏</PresentationFormat>
  <Paragraphs>109</Paragraphs>
  <Slides>38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Yu Gothic UI</vt:lpstr>
      <vt:lpstr>方正舒体</vt:lpstr>
      <vt:lpstr>华文行楷</vt:lpstr>
      <vt:lpstr>华文宋体</vt:lpstr>
      <vt:lpstr>华文中宋</vt:lpstr>
      <vt:lpstr>楷体_GB2312</vt:lpstr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公式</vt:lpstr>
      <vt:lpstr>第13章、广义积分与含参变量积分</vt:lpstr>
      <vt:lpstr>§1、无穷限积分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第13章、广义积分与含参变量积分</dc:title>
  <dc:creator>dell</dc:creator>
  <cp:lastModifiedBy>Microsoft 帐户</cp:lastModifiedBy>
  <cp:revision>113</cp:revision>
  <dcterms:created xsi:type="dcterms:W3CDTF">2020-05-06T11:49:11Z</dcterms:created>
  <dcterms:modified xsi:type="dcterms:W3CDTF">2022-05-02T11:09:14Z</dcterms:modified>
</cp:coreProperties>
</file>