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8" r:id="rId3"/>
    <p:sldId id="257" r:id="rId4"/>
    <p:sldId id="258" r:id="rId5"/>
    <p:sldId id="259" r:id="rId6"/>
    <p:sldId id="262" r:id="rId7"/>
    <p:sldId id="260" r:id="rId8"/>
    <p:sldId id="261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8E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F9B28D-7706-480E-B471-536ED6DB6454}" v="819" dt="2021-10-30T11:28:02.8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97" d="100"/>
          <a:sy n="97" d="100"/>
        </p:scale>
        <p:origin x="4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ni May" userId="84f35ae20a10992e" providerId="LiveId" clId="{44F9B28D-7706-480E-B471-536ED6DB6454}"/>
    <pc:docChg chg="undo redo custSel addSld delSld modSld sldOrd">
      <pc:chgData name="Juni May" userId="84f35ae20a10992e" providerId="LiveId" clId="{44F9B28D-7706-480E-B471-536ED6DB6454}" dt="2021-10-30T11:29:53.037" v="4112" actId="255"/>
      <pc:docMkLst>
        <pc:docMk/>
      </pc:docMkLst>
      <pc:sldChg chg="addSp delSp modSp mod modTransition">
        <pc:chgData name="Juni May" userId="84f35ae20a10992e" providerId="LiveId" clId="{44F9B28D-7706-480E-B471-536ED6DB6454}" dt="2021-10-26T23:06:11.877" v="3614" actId="20577"/>
        <pc:sldMkLst>
          <pc:docMk/>
          <pc:sldMk cId="449918632" sldId="256"/>
        </pc:sldMkLst>
        <pc:spChg chg="mod">
          <ac:chgData name="Juni May" userId="84f35ae20a10992e" providerId="LiveId" clId="{44F9B28D-7706-480E-B471-536ED6DB6454}" dt="2021-10-26T23:06:11.877" v="3614" actId="20577"/>
          <ac:spMkLst>
            <pc:docMk/>
            <pc:sldMk cId="449918632" sldId="256"/>
            <ac:spMk id="2" creationId="{523B2349-7D88-48AF-908A-9CE18696A493}"/>
          </ac:spMkLst>
        </pc:spChg>
        <pc:spChg chg="del mod">
          <ac:chgData name="Juni May" userId="84f35ae20a10992e" providerId="LiveId" clId="{44F9B28D-7706-480E-B471-536ED6DB6454}" dt="2021-10-26T12:21:25.278" v="2327" actId="478"/>
          <ac:spMkLst>
            <pc:docMk/>
            <pc:sldMk cId="449918632" sldId="256"/>
            <ac:spMk id="3" creationId="{E5FC5161-812A-4108-8105-3123D803015E}"/>
          </ac:spMkLst>
        </pc:spChg>
        <pc:spChg chg="add del mod">
          <ac:chgData name="Juni May" userId="84f35ae20a10992e" providerId="LiveId" clId="{44F9B28D-7706-480E-B471-536ED6DB6454}" dt="2021-10-26T12:21:33.271" v="2328" actId="478"/>
          <ac:spMkLst>
            <pc:docMk/>
            <pc:sldMk cId="449918632" sldId="256"/>
            <ac:spMk id="5" creationId="{60E8F528-2E4F-4974-A4FF-58D9A8576328}"/>
          </ac:spMkLst>
        </pc:spChg>
        <pc:picChg chg="del">
          <ac:chgData name="Juni May" userId="84f35ae20a10992e" providerId="LiveId" clId="{44F9B28D-7706-480E-B471-536ED6DB6454}" dt="2021-10-19T12:00:12.076" v="375" actId="478"/>
          <ac:picMkLst>
            <pc:docMk/>
            <pc:sldMk cId="449918632" sldId="256"/>
            <ac:picMk id="31" creationId="{F38D60EA-2BAB-4528-B957-569A66A3D130}"/>
          </ac:picMkLst>
        </pc:picChg>
      </pc:sldChg>
      <pc:sldChg chg="addSp delSp modSp mod modTransition setBg modClrScheme setClrOvrMap delDesignElem chgLayout">
        <pc:chgData name="Juni May" userId="84f35ae20a10992e" providerId="LiveId" clId="{44F9B28D-7706-480E-B471-536ED6DB6454}" dt="2021-10-26T11:12:06.947" v="1395"/>
        <pc:sldMkLst>
          <pc:docMk/>
          <pc:sldMk cId="2140718040" sldId="257"/>
        </pc:sldMkLst>
        <pc:spChg chg="del mod ord">
          <ac:chgData name="Juni May" userId="84f35ae20a10992e" providerId="LiveId" clId="{44F9B28D-7706-480E-B471-536ED6DB6454}" dt="2021-10-19T11:52:20.390" v="190" actId="478"/>
          <ac:spMkLst>
            <pc:docMk/>
            <pc:sldMk cId="2140718040" sldId="257"/>
            <ac:spMk id="2" creationId="{000E2AAE-A333-402E-8489-24760CC02D6E}"/>
          </ac:spMkLst>
        </pc:spChg>
        <pc:spChg chg="add del">
          <ac:chgData name="Juni May" userId="84f35ae20a10992e" providerId="LiveId" clId="{44F9B28D-7706-480E-B471-536ED6DB6454}" dt="2021-10-19T11:47:40.349" v="29" actId="700"/>
          <ac:spMkLst>
            <pc:docMk/>
            <pc:sldMk cId="2140718040" sldId="257"/>
            <ac:spMk id="3" creationId="{F11C41A8-F1B3-4AED-97E0-2005D506CE7A}"/>
          </ac:spMkLst>
        </pc:spChg>
        <pc:spChg chg="add del">
          <ac:chgData name="Juni May" userId="84f35ae20a10992e" providerId="LiveId" clId="{44F9B28D-7706-480E-B471-536ED6DB6454}" dt="2021-10-19T11:47:35.093" v="27" actId="26606"/>
          <ac:spMkLst>
            <pc:docMk/>
            <pc:sldMk cId="2140718040" sldId="257"/>
            <ac:spMk id="122" creationId="{4EFE82FE-7465-AE46-88DF-34D347E83B84}"/>
          </ac:spMkLst>
        </pc:spChg>
        <pc:spChg chg="add del mod">
          <ac:chgData name="Juni May" userId="84f35ae20a10992e" providerId="LiveId" clId="{44F9B28D-7706-480E-B471-536ED6DB6454}" dt="2021-10-19T11:47:35.093" v="27" actId="26606"/>
          <ac:spMkLst>
            <pc:docMk/>
            <pc:sldMk cId="2140718040" sldId="257"/>
            <ac:spMk id="183" creationId="{00A162C9-04A2-4C14-9777-55CA929AD082}"/>
          </ac:spMkLst>
        </pc:spChg>
        <pc:spChg chg="add del">
          <ac:chgData name="Juni May" userId="84f35ae20a10992e" providerId="LiveId" clId="{44F9B28D-7706-480E-B471-536ED6DB6454}" dt="2021-10-19T11:47:32.789" v="11" actId="26606"/>
          <ac:spMkLst>
            <pc:docMk/>
            <pc:sldMk cId="2140718040" sldId="257"/>
            <ac:spMk id="233" creationId="{4EFE82FE-7465-AE46-88DF-34D347E83B84}"/>
          </ac:spMkLst>
        </pc:spChg>
        <pc:spChg chg="add del">
          <ac:chgData name="Juni May" userId="84f35ae20a10992e" providerId="LiveId" clId="{44F9B28D-7706-480E-B471-536ED6DB6454}" dt="2021-10-19T11:47:32.789" v="11" actId="26606"/>
          <ac:spMkLst>
            <pc:docMk/>
            <pc:sldMk cId="2140718040" sldId="257"/>
            <ac:spMk id="235" creationId="{2B31B496-E92B-C84B-83E3-6272409ED238}"/>
          </ac:spMkLst>
        </pc:spChg>
        <pc:spChg chg="add del mod">
          <ac:chgData name="Juni May" userId="84f35ae20a10992e" providerId="LiveId" clId="{44F9B28D-7706-480E-B471-536ED6DB6454}" dt="2021-10-19T11:49:43.410" v="53" actId="478"/>
          <ac:spMkLst>
            <pc:docMk/>
            <pc:sldMk cId="2140718040" sldId="257"/>
            <ac:spMk id="256" creationId="{FAC793E1-37CD-47A0-B9F9-EF6155896484}"/>
          </ac:spMkLst>
        </pc:spChg>
        <pc:spChg chg="add mod">
          <ac:chgData name="Juni May" userId="84f35ae20a10992e" providerId="LiveId" clId="{44F9B28D-7706-480E-B471-536ED6DB6454}" dt="2021-10-19T11:58:18.248" v="244" actId="1076"/>
          <ac:spMkLst>
            <pc:docMk/>
            <pc:sldMk cId="2140718040" sldId="257"/>
            <ac:spMk id="279" creationId="{0CB90022-B1B9-4AB8-8D30-88FD5367AF58}"/>
          </ac:spMkLst>
        </pc:spChg>
        <pc:grpChg chg="add del">
          <ac:chgData name="Juni May" userId="84f35ae20a10992e" providerId="LiveId" clId="{44F9B28D-7706-480E-B471-536ED6DB6454}" dt="2021-10-19T11:47:35.093" v="27" actId="26606"/>
          <ac:grpSpMkLst>
            <pc:docMk/>
            <pc:sldMk cId="2140718040" sldId="257"/>
            <ac:grpSpMk id="124" creationId="{1B5E71B3-7269-894E-A00B-31D341365FC9}"/>
          </ac:grpSpMkLst>
        </pc:grpChg>
        <pc:grpChg chg="add del">
          <ac:chgData name="Juni May" userId="84f35ae20a10992e" providerId="LiveId" clId="{44F9B28D-7706-480E-B471-536ED6DB6454}" dt="2021-10-19T11:47:32.789" v="11" actId="26606"/>
          <ac:grpSpMkLst>
            <pc:docMk/>
            <pc:sldMk cId="2140718040" sldId="257"/>
            <ac:grpSpMk id="205" creationId="{EB46B8FB-F6A2-5F47-A6CD-A7E17E69270F}"/>
          </ac:grpSpMkLst>
        </pc:grpChg>
        <pc:grpChg chg="add del">
          <ac:chgData name="Juni May" userId="84f35ae20a10992e" providerId="LiveId" clId="{44F9B28D-7706-480E-B471-536ED6DB6454}" dt="2021-10-19T11:47:32.789" v="11" actId="26606"/>
          <ac:grpSpMkLst>
            <pc:docMk/>
            <pc:sldMk cId="2140718040" sldId="257"/>
            <ac:grpSpMk id="237" creationId="{558D799D-6817-AF48-958F-CAC89BB717FB}"/>
          </ac:grpSpMkLst>
        </pc:grpChg>
        <pc:picChg chg="add del mod ord modCrop">
          <ac:chgData name="Juni May" userId="84f35ae20a10992e" providerId="LiveId" clId="{44F9B28D-7706-480E-B471-536ED6DB6454}" dt="2021-10-19T11:47:35.127" v="28" actId="22"/>
          <ac:picMkLst>
            <pc:docMk/>
            <pc:sldMk cId="2140718040" sldId="257"/>
            <ac:picMk id="179" creationId="{96C8246B-9684-43B3-A69B-D74838D50BDE}"/>
          </ac:picMkLst>
        </pc:picChg>
        <pc:picChg chg="add del mod modCrop">
          <ac:chgData name="Juni May" userId="84f35ae20a10992e" providerId="LiveId" clId="{44F9B28D-7706-480E-B471-536ED6DB6454}" dt="2021-10-19T11:48:57.208" v="44" actId="478"/>
          <ac:picMkLst>
            <pc:docMk/>
            <pc:sldMk cId="2140718040" sldId="257"/>
            <ac:picMk id="181" creationId="{DF2D5B78-2B87-4508-85F4-862C25A5FE90}"/>
          </ac:picMkLst>
        </pc:picChg>
        <pc:picChg chg="add mod">
          <ac:chgData name="Juni May" userId="84f35ae20a10992e" providerId="LiveId" clId="{44F9B28D-7706-480E-B471-536ED6DB6454}" dt="2021-10-19T11:59:58.246" v="373" actId="14861"/>
          <ac:picMkLst>
            <pc:docMk/>
            <pc:sldMk cId="2140718040" sldId="257"/>
            <ac:picMk id="267" creationId="{99EF0270-91B8-46FD-AB6C-A6AE6DF395FD}"/>
          </ac:picMkLst>
        </pc:picChg>
        <pc:picChg chg="add del mod">
          <ac:chgData name="Juni May" userId="84f35ae20a10992e" providerId="LiveId" clId="{44F9B28D-7706-480E-B471-536ED6DB6454}" dt="2021-10-19T11:59:01.227" v="248" actId="478"/>
          <ac:picMkLst>
            <pc:docMk/>
            <pc:sldMk cId="2140718040" sldId="257"/>
            <ac:picMk id="277" creationId="{523EC2ED-71B3-48D5-B0DC-0A92308A3E59}"/>
          </ac:picMkLst>
        </pc:picChg>
        <pc:picChg chg="add mod">
          <ac:chgData name="Juni May" userId="84f35ae20a10992e" providerId="LiveId" clId="{44F9B28D-7706-480E-B471-536ED6DB6454}" dt="2021-10-26T03:12:52.234" v="697" actId="14100"/>
          <ac:picMkLst>
            <pc:docMk/>
            <pc:sldMk cId="2140718040" sldId="257"/>
            <ac:picMk id="294" creationId="{260890B3-EFA0-4BE8-8B3B-250AEE1F5C76}"/>
          </ac:picMkLst>
        </pc:picChg>
        <pc:cxnChg chg="add del">
          <ac:chgData name="Juni May" userId="84f35ae20a10992e" providerId="LiveId" clId="{44F9B28D-7706-480E-B471-536ED6DB6454}" dt="2021-10-19T11:47:35.093" v="27" actId="26606"/>
          <ac:cxnSpMkLst>
            <pc:docMk/>
            <pc:sldMk cId="2140718040" sldId="257"/>
            <ac:cxnSpMk id="189" creationId="{A0A01F17-907D-3541-BBAF-A33828880DCE}"/>
          </ac:cxnSpMkLst>
        </pc:cxnChg>
        <pc:cxnChg chg="add del">
          <ac:chgData name="Juni May" userId="84f35ae20a10992e" providerId="LiveId" clId="{44F9B28D-7706-480E-B471-536ED6DB6454}" dt="2021-10-19T11:47:32.789" v="11" actId="26606"/>
          <ac:cxnSpMkLst>
            <pc:docMk/>
            <pc:sldMk cId="2140718040" sldId="257"/>
            <ac:cxnSpMk id="231" creationId="{D33A3282-0389-C547-8CA6-7F3E7F27B34D}"/>
          </ac:cxnSpMkLst>
        </pc:cxnChg>
      </pc:sldChg>
      <pc:sldChg chg="addSp delSp modSp add mod modTransition modAnim">
        <pc:chgData name="Juni May" userId="84f35ae20a10992e" providerId="LiveId" clId="{44F9B28D-7706-480E-B471-536ED6DB6454}" dt="2021-10-30T11:12:32.890" v="4046" actId="20577"/>
        <pc:sldMkLst>
          <pc:docMk/>
          <pc:sldMk cId="2647149115" sldId="258"/>
        </pc:sldMkLst>
        <pc:spChg chg="add del">
          <ac:chgData name="Juni May" userId="84f35ae20a10992e" providerId="LiveId" clId="{44F9B28D-7706-480E-B471-536ED6DB6454}" dt="2021-10-26T10:13:39.503" v="761" actId="478"/>
          <ac:spMkLst>
            <pc:docMk/>
            <pc:sldMk cId="2647149115" sldId="258"/>
            <ac:spMk id="3" creationId="{1C1DBE92-7288-4DFF-9779-5E3901C93BAB}"/>
          </ac:spMkLst>
        </pc:spChg>
        <pc:spChg chg="add mod">
          <ac:chgData name="Juni May" userId="84f35ae20a10992e" providerId="LiveId" clId="{44F9B28D-7706-480E-B471-536ED6DB6454}" dt="2021-10-30T11:12:24.436" v="4042" actId="1076"/>
          <ac:spMkLst>
            <pc:docMk/>
            <pc:sldMk cId="2647149115" sldId="258"/>
            <ac:spMk id="6" creationId="{858DF294-C5A2-4F66-BE6A-CCB185104E78}"/>
          </ac:spMkLst>
        </pc:spChg>
        <pc:spChg chg="add mod">
          <ac:chgData name="Juni May" userId="84f35ae20a10992e" providerId="LiveId" clId="{44F9B28D-7706-480E-B471-536ED6DB6454}" dt="2021-10-30T11:12:32.890" v="4046" actId="20577"/>
          <ac:spMkLst>
            <pc:docMk/>
            <pc:sldMk cId="2647149115" sldId="258"/>
            <ac:spMk id="7" creationId="{C89EB037-DDA3-41E9-9C49-5FE73FE3156D}"/>
          </ac:spMkLst>
        </pc:spChg>
        <pc:spChg chg="mod">
          <ac:chgData name="Juni May" userId="84f35ae20a10992e" providerId="LiveId" clId="{44F9B28D-7706-480E-B471-536ED6DB6454}" dt="2021-10-19T12:01:10.960" v="407" actId="14100"/>
          <ac:spMkLst>
            <pc:docMk/>
            <pc:sldMk cId="2647149115" sldId="258"/>
            <ac:spMk id="279" creationId="{0CB90022-B1B9-4AB8-8D30-88FD5367AF58}"/>
          </ac:spMkLst>
        </pc:spChg>
        <pc:graphicFrameChg chg="add mod modGraphic">
          <ac:chgData name="Juni May" userId="84f35ae20a10992e" providerId="LiveId" clId="{44F9B28D-7706-480E-B471-536ED6DB6454}" dt="2021-10-30T11:12:17.888" v="4041" actId="1076"/>
          <ac:graphicFrameMkLst>
            <pc:docMk/>
            <pc:sldMk cId="2647149115" sldId="258"/>
            <ac:graphicFrameMk id="2" creationId="{2EF3FD20-EC6E-403E-A266-E94CA25F0F33}"/>
          </ac:graphicFrameMkLst>
        </pc:graphicFrameChg>
        <pc:picChg chg="add del mod">
          <ac:chgData name="Juni May" userId="84f35ae20a10992e" providerId="LiveId" clId="{44F9B28D-7706-480E-B471-536ED6DB6454}" dt="2021-10-19T12:05:02.286" v="446" actId="478"/>
          <ac:picMkLst>
            <pc:docMk/>
            <pc:sldMk cId="2647149115" sldId="258"/>
            <ac:picMk id="3" creationId="{82EE54F2-F9F1-4CE0-BAC8-8E749948F771}"/>
          </ac:picMkLst>
        </pc:picChg>
        <pc:picChg chg="add mod">
          <ac:chgData name="Juni May" userId="84f35ae20a10992e" providerId="LiveId" clId="{44F9B28D-7706-480E-B471-536ED6DB6454}" dt="2021-10-19T12:05:12.249" v="450" actId="1076"/>
          <ac:picMkLst>
            <pc:docMk/>
            <pc:sldMk cId="2647149115" sldId="258"/>
            <ac:picMk id="5" creationId="{22A517FC-4F86-4DC5-8F3B-5D47119D2AA6}"/>
          </ac:picMkLst>
        </pc:picChg>
        <pc:picChg chg="del">
          <ac:chgData name="Juni May" userId="84f35ae20a10992e" providerId="LiveId" clId="{44F9B28D-7706-480E-B471-536ED6DB6454}" dt="2021-10-19T12:02:01.269" v="412" actId="478"/>
          <ac:picMkLst>
            <pc:docMk/>
            <pc:sldMk cId="2647149115" sldId="258"/>
            <ac:picMk id="267" creationId="{99EF0270-91B8-46FD-AB6C-A6AE6DF395FD}"/>
          </ac:picMkLst>
        </pc:picChg>
        <pc:picChg chg="del">
          <ac:chgData name="Juni May" userId="84f35ae20a10992e" providerId="LiveId" clId="{44F9B28D-7706-480E-B471-536ED6DB6454}" dt="2021-10-19T12:02:02.599" v="413" actId="478"/>
          <ac:picMkLst>
            <pc:docMk/>
            <pc:sldMk cId="2647149115" sldId="258"/>
            <ac:picMk id="294" creationId="{260890B3-EFA0-4BE8-8B3B-250AEE1F5C76}"/>
          </ac:picMkLst>
        </pc:picChg>
      </pc:sldChg>
      <pc:sldChg chg="addSp">
        <pc:chgData name="Juni May" userId="84f35ae20a10992e" providerId="LiveId" clId="{44F9B28D-7706-480E-B471-536ED6DB6454}" dt="2021-10-19T12:02:40.440" v="419"/>
        <pc:sldMkLst>
          <pc:docMk/>
          <pc:sldMk cId="3411604013" sldId="259"/>
        </pc:sldMkLst>
        <pc:spChg chg="add">
          <ac:chgData name="Juni May" userId="84f35ae20a10992e" providerId="LiveId" clId="{44F9B28D-7706-480E-B471-536ED6DB6454}" dt="2021-10-19T12:02:40.440" v="419"/>
          <ac:spMkLst>
            <pc:docMk/>
            <pc:sldMk cId="3411604013" sldId="259"/>
            <ac:spMk id="2" creationId="{B3558BC5-D628-4D7F-A7EA-B875E2EAE074}"/>
          </ac:spMkLst>
        </pc:spChg>
      </pc:sldChg>
      <pc:sldChg chg="add del">
        <pc:chgData name="Juni May" userId="84f35ae20a10992e" providerId="LiveId" clId="{44F9B28D-7706-480E-B471-536ED6DB6454}" dt="2021-10-19T12:01:01.600" v="388" actId="22"/>
        <pc:sldMkLst>
          <pc:docMk/>
          <pc:sldMk cId="3453952955" sldId="259"/>
        </pc:sldMkLst>
      </pc:sldChg>
      <pc:sldChg chg="addSp delSp modSp add del mod modTransition modAnim">
        <pc:chgData name="Juni May" userId="84f35ae20a10992e" providerId="LiveId" clId="{44F9B28D-7706-480E-B471-536ED6DB6454}" dt="2021-10-30T11:22:07.839" v="4055" actId="20577"/>
        <pc:sldMkLst>
          <pc:docMk/>
          <pc:sldMk cId="4127088733" sldId="259"/>
        </pc:sldMkLst>
        <pc:spChg chg="add mod">
          <ac:chgData name="Juni May" userId="84f35ae20a10992e" providerId="LiveId" clId="{44F9B28D-7706-480E-B471-536ED6DB6454}" dt="2021-10-26T22:56:08.217" v="3239" actId="1076"/>
          <ac:spMkLst>
            <pc:docMk/>
            <pc:sldMk cId="4127088733" sldId="259"/>
            <ac:spMk id="5" creationId="{34FE69FD-A572-44AB-AF9C-6A70FB7AFEE8}"/>
          </ac:spMkLst>
        </pc:spChg>
        <pc:spChg chg="add mod">
          <ac:chgData name="Juni May" userId="84f35ae20a10992e" providerId="LiveId" clId="{44F9B28D-7706-480E-B471-536ED6DB6454}" dt="2021-10-26T22:58:50.913" v="3310" actId="20577"/>
          <ac:spMkLst>
            <pc:docMk/>
            <pc:sldMk cId="4127088733" sldId="259"/>
            <ac:spMk id="6" creationId="{C564EE0F-020F-4CE9-8975-43DBE1C1DB83}"/>
          </ac:spMkLst>
        </pc:spChg>
        <pc:spChg chg="add mod">
          <ac:chgData name="Juni May" userId="84f35ae20a10992e" providerId="LiveId" clId="{44F9B28D-7706-480E-B471-536ED6DB6454}" dt="2021-10-27T04:29:59.868" v="3783" actId="20577"/>
          <ac:spMkLst>
            <pc:docMk/>
            <pc:sldMk cId="4127088733" sldId="259"/>
            <ac:spMk id="7" creationId="{75682EF5-2EAF-4F2B-BC04-1A517F7B051F}"/>
          </ac:spMkLst>
        </pc:spChg>
        <pc:spChg chg="add mod">
          <ac:chgData name="Juni May" userId="84f35ae20a10992e" providerId="LiveId" clId="{44F9B28D-7706-480E-B471-536ED6DB6454}" dt="2021-10-30T11:22:07.839" v="4055" actId="20577"/>
          <ac:spMkLst>
            <pc:docMk/>
            <pc:sldMk cId="4127088733" sldId="259"/>
            <ac:spMk id="8" creationId="{5E365050-48F1-4F1B-99AE-2CD3218775C2}"/>
          </ac:spMkLst>
        </pc:spChg>
        <pc:spChg chg="mod">
          <ac:chgData name="Juni May" userId="84f35ae20a10992e" providerId="LiveId" clId="{44F9B28D-7706-480E-B471-536ED6DB6454}" dt="2021-10-19T12:02:44.437" v="422"/>
          <ac:spMkLst>
            <pc:docMk/>
            <pc:sldMk cId="4127088733" sldId="259"/>
            <ac:spMk id="279" creationId="{0CB90022-B1B9-4AB8-8D30-88FD5367AF58}"/>
          </ac:spMkLst>
        </pc:spChg>
        <pc:graphicFrameChg chg="add del modGraphic">
          <ac:chgData name="Juni May" userId="84f35ae20a10992e" providerId="LiveId" clId="{44F9B28D-7706-480E-B471-536ED6DB6454}" dt="2021-10-26T22:58:40.911" v="3304" actId="478"/>
          <ac:graphicFrameMkLst>
            <pc:docMk/>
            <pc:sldMk cId="4127088733" sldId="259"/>
            <ac:graphicFrameMk id="2" creationId="{4AFE6E4F-0B82-48A3-88CE-426E2D29E1DD}"/>
          </ac:graphicFrameMkLst>
        </pc:graphicFrameChg>
        <pc:picChg chg="add mod">
          <ac:chgData name="Juni May" userId="84f35ae20a10992e" providerId="LiveId" clId="{44F9B28D-7706-480E-B471-536ED6DB6454}" dt="2021-10-26T10:23:30.646" v="932" actId="1076"/>
          <ac:picMkLst>
            <pc:docMk/>
            <pc:sldMk cId="4127088733" sldId="259"/>
            <ac:picMk id="3" creationId="{21D6B372-41FB-4501-99F5-1AF4C1F86774}"/>
          </ac:picMkLst>
        </pc:picChg>
        <pc:picChg chg="del">
          <ac:chgData name="Juni May" userId="84f35ae20a10992e" providerId="LiveId" clId="{44F9B28D-7706-480E-B471-536ED6DB6454}" dt="2021-10-19T12:03:30.702" v="425" actId="478"/>
          <ac:picMkLst>
            <pc:docMk/>
            <pc:sldMk cId="4127088733" sldId="259"/>
            <ac:picMk id="3" creationId="{82EE54F2-F9F1-4CE0-BAC8-8E749948F771}"/>
          </ac:picMkLst>
        </pc:picChg>
        <pc:picChg chg="add del mod">
          <ac:chgData name="Juni May" userId="84f35ae20a10992e" providerId="LiveId" clId="{44F9B28D-7706-480E-B471-536ED6DB6454}" dt="2021-10-26T10:23:19.106" v="930" actId="478"/>
          <ac:picMkLst>
            <pc:docMk/>
            <pc:sldMk cId="4127088733" sldId="259"/>
            <ac:picMk id="4" creationId="{14AA5E6D-9C62-4D54-8EC2-7BE948D516A9}"/>
          </ac:picMkLst>
        </pc:picChg>
        <pc:picChg chg="add del mod">
          <ac:chgData name="Juni May" userId="84f35ae20a10992e" providerId="LiveId" clId="{44F9B28D-7706-480E-B471-536ED6DB6454}" dt="2021-10-19T12:03:53.908" v="437" actId="22"/>
          <ac:picMkLst>
            <pc:docMk/>
            <pc:sldMk cId="4127088733" sldId="259"/>
            <ac:picMk id="6" creationId="{4B7D2F5D-A2BB-476A-84AB-BD3144A17CEF}"/>
          </ac:picMkLst>
        </pc:picChg>
      </pc:sldChg>
      <pc:sldChg chg="addSp delSp modSp add mod ord modTransition modAnim">
        <pc:chgData name="Juni May" userId="84f35ae20a10992e" providerId="LiveId" clId="{44F9B28D-7706-480E-B471-536ED6DB6454}" dt="2021-10-27T04:25:44.704" v="3752" actId="14861"/>
        <pc:sldMkLst>
          <pc:docMk/>
          <pc:sldMk cId="1404738929" sldId="260"/>
        </pc:sldMkLst>
        <pc:spChg chg="add del mod">
          <ac:chgData name="Juni May" userId="84f35ae20a10992e" providerId="LiveId" clId="{44F9B28D-7706-480E-B471-536ED6DB6454}" dt="2021-10-19T12:07:24.203" v="498" actId="767"/>
          <ac:spMkLst>
            <pc:docMk/>
            <pc:sldMk cId="1404738929" sldId="260"/>
            <ac:spMk id="7" creationId="{58E2CFA0-BA66-4F8D-B107-7D8B1591B563}"/>
          </ac:spMkLst>
        </pc:spChg>
        <pc:spChg chg="add mod">
          <ac:chgData name="Juni May" userId="84f35ae20a10992e" providerId="LiveId" clId="{44F9B28D-7706-480E-B471-536ED6DB6454}" dt="2021-10-26T23:03:49.881" v="3547" actId="14100"/>
          <ac:spMkLst>
            <pc:docMk/>
            <pc:sldMk cId="1404738929" sldId="260"/>
            <ac:spMk id="7" creationId="{C4F64AE3-4F7E-4409-80E7-E9ADF5032AF1}"/>
          </ac:spMkLst>
        </pc:spChg>
        <pc:spChg chg="add del">
          <ac:chgData name="Juni May" userId="84f35ae20a10992e" providerId="LiveId" clId="{44F9B28D-7706-480E-B471-536ED6DB6454}" dt="2021-10-19T12:07:32.765" v="500" actId="767"/>
          <ac:spMkLst>
            <pc:docMk/>
            <pc:sldMk cId="1404738929" sldId="260"/>
            <ac:spMk id="8" creationId="{09A02980-DB79-4528-B1ED-1BA6061FA0BA}"/>
          </ac:spMkLst>
        </pc:spChg>
        <pc:spChg chg="add mod">
          <ac:chgData name="Juni May" userId="84f35ae20a10992e" providerId="LiveId" clId="{44F9B28D-7706-480E-B471-536ED6DB6454}" dt="2021-10-26T23:04:04.931" v="3549" actId="1076"/>
          <ac:spMkLst>
            <pc:docMk/>
            <pc:sldMk cId="1404738929" sldId="260"/>
            <ac:spMk id="8" creationId="{96B479EF-96D0-46D4-94AF-8EAB5BC63BE9}"/>
          </ac:spMkLst>
        </pc:spChg>
        <pc:spChg chg="add del mod">
          <ac:chgData name="Juni May" userId="84f35ae20a10992e" providerId="LiveId" clId="{44F9B28D-7706-480E-B471-536ED6DB6454}" dt="2021-10-26T23:02:51.927" v="3479" actId="1076"/>
          <ac:spMkLst>
            <pc:docMk/>
            <pc:sldMk cId="1404738929" sldId="260"/>
            <ac:spMk id="9" creationId="{D11EC566-6ABC-4020-985A-926CE89366FD}"/>
          </ac:spMkLst>
        </pc:spChg>
        <pc:spChg chg="add del">
          <ac:chgData name="Juni May" userId="84f35ae20a10992e" providerId="LiveId" clId="{44F9B28D-7706-480E-B471-536ED6DB6454}" dt="2021-10-19T12:10:08.128" v="583" actId="11529"/>
          <ac:spMkLst>
            <pc:docMk/>
            <pc:sldMk cId="1404738929" sldId="260"/>
            <ac:spMk id="10" creationId="{10E4BFDB-1D47-41D6-80C0-9F27A46129F3}"/>
          </ac:spMkLst>
        </pc:spChg>
        <pc:spChg chg="add mod">
          <ac:chgData name="Juni May" userId="84f35ae20a10992e" providerId="LiveId" clId="{44F9B28D-7706-480E-B471-536ED6DB6454}" dt="2021-10-27T04:23:57.443" v="3735" actId="1076"/>
          <ac:spMkLst>
            <pc:docMk/>
            <pc:sldMk cId="1404738929" sldId="260"/>
            <ac:spMk id="10" creationId="{1222DCA6-5CBE-43E8-A227-57A5C41416F3}"/>
          </ac:spMkLst>
        </pc:spChg>
        <pc:spChg chg="add mod">
          <ac:chgData name="Juni May" userId="84f35ae20a10992e" providerId="LiveId" clId="{44F9B28D-7706-480E-B471-536ED6DB6454}" dt="2021-10-27T04:22:11.783" v="3716" actId="1076"/>
          <ac:spMkLst>
            <pc:docMk/>
            <pc:sldMk cId="1404738929" sldId="260"/>
            <ac:spMk id="11" creationId="{9F5FE05D-BF20-4947-BB97-F75EF85988E6}"/>
          </ac:spMkLst>
        </pc:spChg>
        <pc:spChg chg="add del">
          <ac:chgData name="Juni May" userId="84f35ae20a10992e" providerId="LiveId" clId="{44F9B28D-7706-480E-B471-536ED6DB6454}" dt="2021-10-19T12:10:19.100" v="587" actId="22"/>
          <ac:spMkLst>
            <pc:docMk/>
            <pc:sldMk cId="1404738929" sldId="260"/>
            <ac:spMk id="13" creationId="{7F6F6D64-1CDA-4D84-BE51-F4734895596E}"/>
          </ac:spMkLst>
        </pc:spChg>
        <pc:spChg chg="mod">
          <ac:chgData name="Juni May" userId="84f35ae20a10992e" providerId="LiveId" clId="{44F9B28D-7706-480E-B471-536ED6DB6454}" dt="2021-10-27T04:22:06.547" v="3714" actId="1076"/>
          <ac:spMkLst>
            <pc:docMk/>
            <pc:sldMk cId="1404738929" sldId="260"/>
            <ac:spMk id="17" creationId="{7B3154A3-845A-4039-9BE0-4F4D0AEFA7FA}"/>
          </ac:spMkLst>
        </pc:spChg>
        <pc:spChg chg="mod">
          <ac:chgData name="Juni May" userId="84f35ae20a10992e" providerId="LiveId" clId="{44F9B28D-7706-480E-B471-536ED6DB6454}" dt="2021-10-27T04:22:56.921" v="3722" actId="1076"/>
          <ac:spMkLst>
            <pc:docMk/>
            <pc:sldMk cId="1404738929" sldId="260"/>
            <ac:spMk id="20" creationId="{263DF06E-0F3F-4F1C-ADEA-E3639C5A7085}"/>
          </ac:spMkLst>
        </pc:spChg>
        <pc:spChg chg="mod">
          <ac:chgData name="Juni May" userId="84f35ae20a10992e" providerId="LiveId" clId="{44F9B28D-7706-480E-B471-536ED6DB6454}" dt="2021-10-19T12:05:49.343" v="487" actId="14100"/>
          <ac:spMkLst>
            <pc:docMk/>
            <pc:sldMk cId="1404738929" sldId="260"/>
            <ac:spMk id="279" creationId="{0CB90022-B1B9-4AB8-8D30-88FD5367AF58}"/>
          </ac:spMkLst>
        </pc:spChg>
        <pc:grpChg chg="add mod">
          <ac:chgData name="Juni May" userId="84f35ae20a10992e" providerId="LiveId" clId="{44F9B28D-7706-480E-B471-536ED6DB6454}" dt="2021-10-27T04:24:23.824" v="3737" actId="1076"/>
          <ac:grpSpMkLst>
            <pc:docMk/>
            <pc:sldMk cId="1404738929" sldId="260"/>
            <ac:grpSpMk id="13" creationId="{B4299D22-0BDB-42A9-A4F6-79D8C0AE7548}"/>
          </ac:grpSpMkLst>
        </pc:grpChg>
        <pc:grpChg chg="add mod">
          <ac:chgData name="Juni May" userId="84f35ae20a10992e" providerId="LiveId" clId="{44F9B28D-7706-480E-B471-536ED6DB6454}" dt="2021-10-27T04:24:23.824" v="3737" actId="1076"/>
          <ac:grpSpMkLst>
            <pc:docMk/>
            <pc:sldMk cId="1404738929" sldId="260"/>
            <ac:grpSpMk id="15" creationId="{E7837A31-722B-4C54-8955-4AB004424C72}"/>
          </ac:grpSpMkLst>
        </pc:grpChg>
        <pc:grpChg chg="add mod">
          <ac:chgData name="Juni May" userId="84f35ae20a10992e" providerId="LiveId" clId="{44F9B28D-7706-480E-B471-536ED6DB6454}" dt="2021-10-27T04:24:26.122" v="3739" actId="1076"/>
          <ac:grpSpMkLst>
            <pc:docMk/>
            <pc:sldMk cId="1404738929" sldId="260"/>
            <ac:grpSpMk id="18" creationId="{2CD9A083-53C2-4A29-B6A0-6D45C613B0AF}"/>
          </ac:grpSpMkLst>
        </pc:grpChg>
        <pc:graphicFrameChg chg="add mod modGraphic">
          <ac:chgData name="Juni May" userId="84f35ae20a10992e" providerId="LiveId" clId="{44F9B28D-7706-480E-B471-536ED6DB6454}" dt="2021-10-27T04:25:44.704" v="3752" actId="14861"/>
          <ac:graphicFrameMkLst>
            <pc:docMk/>
            <pc:sldMk cId="1404738929" sldId="260"/>
            <ac:graphicFrameMk id="2" creationId="{509C866C-6578-4636-84E6-450281C813D3}"/>
          </ac:graphicFrameMkLst>
        </pc:graphicFrameChg>
        <pc:graphicFrameChg chg="add del mod modGraphic">
          <ac:chgData name="Juni May" userId="84f35ae20a10992e" providerId="LiveId" clId="{44F9B28D-7706-480E-B471-536ED6DB6454}" dt="2021-10-26T23:03:34.721" v="3540" actId="478"/>
          <ac:graphicFrameMkLst>
            <pc:docMk/>
            <pc:sldMk cId="1404738929" sldId="260"/>
            <ac:graphicFrameMk id="3" creationId="{AA0D06C1-E8A5-4268-8026-62394F97580A}"/>
          </ac:graphicFrameMkLst>
        </pc:graphicFrameChg>
        <pc:picChg chg="del">
          <ac:chgData name="Juni May" userId="84f35ae20a10992e" providerId="LiveId" clId="{44F9B28D-7706-480E-B471-536ED6DB6454}" dt="2021-10-19T12:06:28.182" v="490" actId="478"/>
          <ac:picMkLst>
            <pc:docMk/>
            <pc:sldMk cId="1404738929" sldId="260"/>
            <ac:picMk id="3" creationId="{82EE54F2-F9F1-4CE0-BAC8-8E749948F771}"/>
          </ac:picMkLst>
        </pc:picChg>
        <pc:picChg chg="add del">
          <ac:chgData name="Juni May" userId="84f35ae20a10992e" providerId="LiveId" clId="{44F9B28D-7706-480E-B471-536ED6DB6454}" dt="2021-10-19T12:04:42.457" v="442" actId="478"/>
          <ac:picMkLst>
            <pc:docMk/>
            <pc:sldMk cId="1404738929" sldId="260"/>
            <ac:picMk id="4" creationId="{0478351E-60D4-462E-8792-5939F8A2C968}"/>
          </ac:picMkLst>
        </pc:picChg>
        <pc:picChg chg="add mod">
          <ac:chgData name="Juni May" userId="84f35ae20a10992e" providerId="LiveId" clId="{44F9B28D-7706-480E-B471-536ED6DB6454}" dt="2021-10-19T12:06:41.165" v="494" actId="1076"/>
          <ac:picMkLst>
            <pc:docMk/>
            <pc:sldMk cId="1404738929" sldId="260"/>
            <ac:picMk id="6" creationId="{97604C15-D396-43E0-B5A9-777FB90FBA42}"/>
          </ac:picMkLst>
        </pc:picChg>
        <pc:cxnChg chg="add mod">
          <ac:chgData name="Juni May" userId="84f35ae20a10992e" providerId="LiveId" clId="{44F9B28D-7706-480E-B471-536ED6DB6454}" dt="2021-10-27T04:20:55.995" v="3685" actId="1076"/>
          <ac:cxnSpMkLst>
            <pc:docMk/>
            <pc:sldMk cId="1404738929" sldId="260"/>
            <ac:cxnSpMk id="4" creationId="{C2CC2689-B10B-48D7-B331-6C0366C5C421}"/>
          </ac:cxnSpMkLst>
        </pc:cxnChg>
        <pc:cxnChg chg="add del mod">
          <ac:chgData name="Juni May" userId="84f35ae20a10992e" providerId="LiveId" clId="{44F9B28D-7706-480E-B471-536ED6DB6454}" dt="2021-10-27T04:22:23.092" v="3717" actId="478"/>
          <ac:cxnSpMkLst>
            <pc:docMk/>
            <pc:sldMk cId="1404738929" sldId="260"/>
            <ac:cxnSpMk id="12" creationId="{A459EA77-168D-491F-B12D-DBC3A61CE417}"/>
          </ac:cxnSpMkLst>
        </pc:cxnChg>
        <pc:cxnChg chg="mod">
          <ac:chgData name="Juni May" userId="84f35ae20a10992e" providerId="LiveId" clId="{44F9B28D-7706-480E-B471-536ED6DB6454}" dt="2021-10-27T04:21:50.067" v="3707"/>
          <ac:cxnSpMkLst>
            <pc:docMk/>
            <pc:sldMk cId="1404738929" sldId="260"/>
            <ac:cxnSpMk id="16" creationId="{843B63EC-178A-472E-A379-20D726523F3B}"/>
          </ac:cxnSpMkLst>
        </pc:cxnChg>
        <pc:cxnChg chg="mod">
          <ac:chgData name="Juni May" userId="84f35ae20a10992e" providerId="LiveId" clId="{44F9B28D-7706-480E-B471-536ED6DB6454}" dt="2021-10-27T04:23:37.305" v="3732" actId="1076"/>
          <ac:cxnSpMkLst>
            <pc:docMk/>
            <pc:sldMk cId="1404738929" sldId="260"/>
            <ac:cxnSpMk id="19" creationId="{75BE8638-E06E-4EF4-B4DF-97318973BBC6}"/>
          </ac:cxnSpMkLst>
        </pc:cxnChg>
      </pc:sldChg>
      <pc:sldChg chg="addSp delSp modSp add del mod modTransition modAnim">
        <pc:chgData name="Juni May" userId="84f35ae20a10992e" providerId="LiveId" clId="{44F9B28D-7706-480E-B471-536ED6DB6454}" dt="2021-10-27T04:35:44.543" v="3815"/>
        <pc:sldMkLst>
          <pc:docMk/>
          <pc:sldMk cId="949355352" sldId="261"/>
        </pc:sldMkLst>
        <pc:spChg chg="add del mod">
          <ac:chgData name="Juni May" userId="84f35ae20a10992e" providerId="LiveId" clId="{44F9B28D-7706-480E-B471-536ED6DB6454}" dt="2021-10-26T11:44:22.689" v="1627" actId="478"/>
          <ac:spMkLst>
            <pc:docMk/>
            <pc:sldMk cId="949355352" sldId="261"/>
            <ac:spMk id="6" creationId="{6F72C2CE-1435-4DC6-869A-192BF48D0AE3}"/>
          </ac:spMkLst>
        </pc:spChg>
        <pc:spChg chg="add del mod">
          <ac:chgData name="Juni May" userId="84f35ae20a10992e" providerId="LiveId" clId="{44F9B28D-7706-480E-B471-536ED6DB6454}" dt="2021-10-26T11:44:21.951" v="1625" actId="478"/>
          <ac:spMkLst>
            <pc:docMk/>
            <pc:sldMk cId="949355352" sldId="261"/>
            <ac:spMk id="7" creationId="{5BD51E66-220A-4FAC-B579-4C578F5CA888}"/>
          </ac:spMkLst>
        </pc:spChg>
        <pc:spChg chg="add del mod">
          <ac:chgData name="Juni May" userId="84f35ae20a10992e" providerId="LiveId" clId="{44F9B28D-7706-480E-B471-536ED6DB6454}" dt="2021-10-26T11:44:23.002" v="1629" actId="478"/>
          <ac:spMkLst>
            <pc:docMk/>
            <pc:sldMk cId="949355352" sldId="261"/>
            <ac:spMk id="9" creationId="{D11EC566-6ABC-4020-985A-926CE89366FD}"/>
          </ac:spMkLst>
        </pc:spChg>
        <pc:spChg chg="add del mod">
          <ac:chgData name="Juni May" userId="84f35ae20a10992e" providerId="LiveId" clId="{44F9B28D-7706-480E-B471-536ED6DB6454}" dt="2021-10-26T11:44:22.852" v="1628" actId="478"/>
          <ac:spMkLst>
            <pc:docMk/>
            <pc:sldMk cId="949355352" sldId="261"/>
            <ac:spMk id="279" creationId="{0CB90022-B1B9-4AB8-8D30-88FD5367AF58}"/>
          </ac:spMkLst>
        </pc:spChg>
        <pc:graphicFrameChg chg="add del mod modGraphic">
          <ac:chgData name="Juni May" userId="84f35ae20a10992e" providerId="LiveId" clId="{44F9B28D-7706-480E-B471-536ED6DB6454}" dt="2021-10-26T12:01:06.169" v="2059" actId="14861"/>
          <ac:graphicFrameMkLst>
            <pc:docMk/>
            <pc:sldMk cId="949355352" sldId="261"/>
            <ac:graphicFrameMk id="2" creationId="{E4F36BB4-C6DA-448B-86E1-803C795D7507}"/>
          </ac:graphicFrameMkLst>
        </pc:graphicFrameChg>
        <pc:graphicFrameChg chg="add del mod modGraphic">
          <ac:chgData name="Juni May" userId="84f35ae20a10992e" providerId="LiveId" clId="{44F9B28D-7706-480E-B471-536ED6DB6454}" dt="2021-10-26T12:01:15.647" v="2067" actId="14861"/>
          <ac:graphicFrameMkLst>
            <pc:docMk/>
            <pc:sldMk cId="949355352" sldId="261"/>
            <ac:graphicFrameMk id="8" creationId="{9E52640C-4614-4C9D-BB49-0D984699024A}"/>
          </ac:graphicFrameMkLst>
        </pc:graphicFrameChg>
        <pc:picChg chg="add del mod">
          <ac:chgData name="Juni May" userId="84f35ae20a10992e" providerId="LiveId" clId="{44F9B28D-7706-480E-B471-536ED6DB6454}" dt="2021-10-26T11:38:12.924" v="1545" actId="478"/>
          <ac:picMkLst>
            <pc:docMk/>
            <pc:sldMk cId="949355352" sldId="261"/>
            <ac:picMk id="3" creationId="{E4ED7BAC-4570-492C-BE2A-F80493FEA187}"/>
          </ac:picMkLst>
        </pc:picChg>
        <pc:picChg chg="add del">
          <ac:chgData name="Juni May" userId="84f35ae20a10992e" providerId="LiveId" clId="{44F9B28D-7706-480E-B471-536ED6DB6454}" dt="2021-10-19T12:12:55.975" v="643" actId="22"/>
          <ac:picMkLst>
            <pc:docMk/>
            <pc:sldMk cId="949355352" sldId="261"/>
            <ac:picMk id="5" creationId="{0FAFEAFC-2166-4CAC-978A-B3BB31DBBD4E}"/>
          </ac:picMkLst>
        </pc:picChg>
        <pc:picChg chg="del mod">
          <ac:chgData name="Juni May" userId="84f35ae20a10992e" providerId="LiveId" clId="{44F9B28D-7706-480E-B471-536ED6DB6454}" dt="2021-10-19T12:12:16.302" v="637" actId="478"/>
          <ac:picMkLst>
            <pc:docMk/>
            <pc:sldMk cId="949355352" sldId="261"/>
            <ac:picMk id="6" creationId="{97604C15-D396-43E0-B5A9-777FB90FBA42}"/>
          </ac:picMkLst>
        </pc:picChg>
        <pc:picChg chg="add del">
          <ac:chgData name="Juni May" userId="84f35ae20a10992e" providerId="LiveId" clId="{44F9B28D-7706-480E-B471-536ED6DB6454}" dt="2021-10-19T12:12:59.406" v="645" actId="22"/>
          <ac:picMkLst>
            <pc:docMk/>
            <pc:sldMk cId="949355352" sldId="261"/>
            <ac:picMk id="8" creationId="{82D65054-0CDD-4E1C-972B-275422DE2C55}"/>
          </ac:picMkLst>
        </pc:picChg>
        <pc:picChg chg="add del mod">
          <ac:chgData name="Juni May" userId="84f35ae20a10992e" providerId="LiveId" clId="{44F9B28D-7706-480E-B471-536ED6DB6454}" dt="2021-10-26T11:44:20.992" v="1624" actId="478"/>
          <ac:picMkLst>
            <pc:docMk/>
            <pc:sldMk cId="949355352" sldId="261"/>
            <ac:picMk id="10" creationId="{6E830D3F-47AD-41F9-8496-A84843FF387B}"/>
          </ac:picMkLst>
        </pc:picChg>
        <pc:picChg chg="add del mod">
          <ac:chgData name="Juni May" userId="84f35ae20a10992e" providerId="LiveId" clId="{44F9B28D-7706-480E-B471-536ED6DB6454}" dt="2021-10-26T11:43:50.266" v="1616" actId="478"/>
          <ac:picMkLst>
            <pc:docMk/>
            <pc:sldMk cId="949355352" sldId="261"/>
            <ac:picMk id="11" creationId="{C66801E2-0EA0-47FC-BD34-B0EC0566B0D8}"/>
          </ac:picMkLst>
        </pc:picChg>
      </pc:sldChg>
      <pc:sldChg chg="addSp">
        <pc:chgData name="Juni May" userId="84f35ae20a10992e" providerId="LiveId" clId="{44F9B28D-7706-480E-B471-536ED6DB6454}" dt="2021-10-19T12:11:11.920" v="602"/>
        <pc:sldMkLst>
          <pc:docMk/>
          <pc:sldMk cId="2222998701" sldId="261"/>
        </pc:sldMkLst>
        <pc:spChg chg="add">
          <ac:chgData name="Juni May" userId="84f35ae20a10992e" providerId="LiveId" clId="{44F9B28D-7706-480E-B471-536ED6DB6454}" dt="2021-10-19T12:11:11.920" v="602"/>
          <ac:spMkLst>
            <pc:docMk/>
            <pc:sldMk cId="2222998701" sldId="261"/>
            <ac:spMk id="2" creationId="{B93AC4E0-1BB6-4ED9-9365-377087C8E422}"/>
          </ac:spMkLst>
        </pc:spChg>
      </pc:sldChg>
      <pc:sldChg chg="addSp delSp modSp add del mod ord modTransition modAnim">
        <pc:chgData name="Juni May" userId="84f35ae20a10992e" providerId="LiveId" clId="{44F9B28D-7706-480E-B471-536ED6DB6454}" dt="2021-10-27T04:26:22.001" v="3771" actId="20577"/>
        <pc:sldMkLst>
          <pc:docMk/>
          <pc:sldMk cId="763864068" sldId="262"/>
        </pc:sldMkLst>
        <pc:spChg chg="add mod">
          <ac:chgData name="Juni May" userId="84f35ae20a10992e" providerId="LiveId" clId="{44F9B28D-7706-480E-B471-536ED6DB6454}" dt="2021-10-26T23:02:17.330" v="3473" actId="1076"/>
          <ac:spMkLst>
            <pc:docMk/>
            <pc:sldMk cId="763864068" sldId="262"/>
            <ac:spMk id="5" creationId="{6F95C8F2-4A33-4B34-8EEB-25D9D30F50CE}"/>
          </ac:spMkLst>
        </pc:spChg>
        <pc:spChg chg="add mod">
          <ac:chgData name="Juni May" userId="84f35ae20a10992e" providerId="LiveId" clId="{44F9B28D-7706-480E-B471-536ED6DB6454}" dt="2021-10-27T04:26:22.001" v="3771" actId="20577"/>
          <ac:spMkLst>
            <pc:docMk/>
            <pc:sldMk cId="763864068" sldId="262"/>
            <ac:spMk id="7" creationId="{E9A4B3F9-C6D6-460C-AA94-A7009761162A}"/>
          </ac:spMkLst>
        </pc:spChg>
        <pc:spChg chg="mod">
          <ac:chgData name="Juni May" userId="84f35ae20a10992e" providerId="LiveId" clId="{44F9B28D-7706-480E-B471-536ED6DB6454}" dt="2021-10-26T23:02:07.377" v="3471" actId="1076"/>
          <ac:spMkLst>
            <pc:docMk/>
            <pc:sldMk cId="763864068" sldId="262"/>
            <ac:spMk id="9" creationId="{D11EC566-6ABC-4020-985A-926CE89366FD}"/>
          </ac:spMkLst>
        </pc:spChg>
        <pc:spChg chg="mod">
          <ac:chgData name="Juni May" userId="84f35ae20a10992e" providerId="LiveId" clId="{44F9B28D-7706-480E-B471-536ED6DB6454}" dt="2021-10-19T12:13:39.049" v="690" actId="20577"/>
          <ac:spMkLst>
            <pc:docMk/>
            <pc:sldMk cId="763864068" sldId="262"/>
            <ac:spMk id="279" creationId="{0CB90022-B1B9-4AB8-8D30-88FD5367AF58}"/>
          </ac:spMkLst>
        </pc:spChg>
        <pc:picChg chg="add del mod">
          <ac:chgData name="Juni May" userId="84f35ae20a10992e" providerId="LiveId" clId="{44F9B28D-7706-480E-B471-536ED6DB6454}" dt="2021-10-26T10:47:41.874" v="1340" actId="478"/>
          <ac:picMkLst>
            <pc:docMk/>
            <pc:sldMk cId="763864068" sldId="262"/>
            <ac:picMk id="3" creationId="{329EE9D6-2A4D-4C13-8EEC-3E369B962381}"/>
          </ac:picMkLst>
        </pc:picChg>
        <pc:picChg chg="del">
          <ac:chgData name="Juni May" userId="84f35ae20a10992e" providerId="LiveId" clId="{44F9B28D-7706-480E-B471-536ED6DB6454}" dt="2021-10-19T12:14:20.394" v="693" actId="478"/>
          <ac:picMkLst>
            <pc:docMk/>
            <pc:sldMk cId="763864068" sldId="262"/>
            <ac:picMk id="3" creationId="{E4ED7BAC-4570-492C-BE2A-F80493FEA187}"/>
          </ac:picMkLst>
        </pc:picChg>
        <pc:picChg chg="add del mod">
          <ac:chgData name="Juni May" userId="84f35ae20a10992e" providerId="LiveId" clId="{44F9B28D-7706-480E-B471-536ED6DB6454}" dt="2021-10-26T10:46:12.236" v="1332" actId="478"/>
          <ac:picMkLst>
            <pc:docMk/>
            <pc:sldMk cId="763864068" sldId="262"/>
            <ac:picMk id="4" creationId="{3F933528-67CD-4832-B6CE-73EFC1AC244B}"/>
          </ac:picMkLst>
        </pc:picChg>
        <pc:picChg chg="add mod">
          <ac:chgData name="Juni May" userId="84f35ae20a10992e" providerId="LiveId" clId="{44F9B28D-7706-480E-B471-536ED6DB6454}" dt="2021-10-26T10:47:47.993" v="1342" actId="1076"/>
          <ac:picMkLst>
            <pc:docMk/>
            <pc:sldMk cId="763864068" sldId="262"/>
            <ac:picMk id="6" creationId="{CEAF4527-C18D-4661-9168-05EAD702411B}"/>
          </ac:picMkLst>
        </pc:picChg>
      </pc:sldChg>
      <pc:sldChg chg="addSp">
        <pc:chgData name="Juni May" userId="84f35ae20a10992e" providerId="LiveId" clId="{44F9B28D-7706-480E-B471-536ED6DB6454}" dt="2021-10-19T12:13:10.549" v="647"/>
        <pc:sldMkLst>
          <pc:docMk/>
          <pc:sldMk cId="3394409526" sldId="262"/>
        </pc:sldMkLst>
        <pc:spChg chg="add">
          <ac:chgData name="Juni May" userId="84f35ae20a10992e" providerId="LiveId" clId="{44F9B28D-7706-480E-B471-536ED6DB6454}" dt="2021-10-19T12:13:10.549" v="647"/>
          <ac:spMkLst>
            <pc:docMk/>
            <pc:sldMk cId="3394409526" sldId="262"/>
            <ac:spMk id="2" creationId="{ECFF1F66-2692-4DFF-8F3D-CBEBE3F01B7E}"/>
          </ac:spMkLst>
        </pc:spChg>
      </pc:sldChg>
      <pc:sldChg chg="addSp delSp modSp add del mod">
        <pc:chgData name="Juni May" userId="84f35ae20a10992e" providerId="LiveId" clId="{44F9B28D-7706-480E-B471-536ED6DB6454}" dt="2021-10-26T11:43:23.150" v="1610" actId="47"/>
        <pc:sldMkLst>
          <pc:docMk/>
          <pc:sldMk cId="216663559" sldId="263"/>
        </pc:sldMkLst>
        <pc:spChg chg="del mod">
          <ac:chgData name="Juni May" userId="84f35ae20a10992e" providerId="LiveId" clId="{44F9B28D-7706-480E-B471-536ED6DB6454}" dt="2021-10-26T11:38:47.625" v="1554" actId="478"/>
          <ac:spMkLst>
            <pc:docMk/>
            <pc:sldMk cId="216663559" sldId="263"/>
            <ac:spMk id="6" creationId="{6F72C2CE-1435-4DC6-869A-192BF48D0AE3}"/>
          </ac:spMkLst>
        </pc:spChg>
        <pc:spChg chg="del mod">
          <ac:chgData name="Juni May" userId="84f35ae20a10992e" providerId="LiveId" clId="{44F9B28D-7706-480E-B471-536ED6DB6454}" dt="2021-10-26T11:39:54.302" v="1609" actId="478"/>
          <ac:spMkLst>
            <pc:docMk/>
            <pc:sldMk cId="216663559" sldId="263"/>
            <ac:spMk id="7" creationId="{5BD51E66-220A-4FAC-B579-4C578F5CA888}"/>
          </ac:spMkLst>
        </pc:spChg>
        <pc:spChg chg="del mod">
          <ac:chgData name="Juni May" userId="84f35ae20a10992e" providerId="LiveId" clId="{44F9B28D-7706-480E-B471-536ED6DB6454}" dt="2021-10-26T11:38:46.101" v="1553" actId="478"/>
          <ac:spMkLst>
            <pc:docMk/>
            <pc:sldMk cId="216663559" sldId="263"/>
            <ac:spMk id="9" creationId="{D11EC566-6ABC-4020-985A-926CE89366FD}"/>
          </ac:spMkLst>
        </pc:spChg>
        <pc:spChg chg="mod">
          <ac:chgData name="Juni May" userId="84f35ae20a10992e" providerId="LiveId" clId="{44F9B28D-7706-480E-B471-536ED6DB6454}" dt="2021-10-26T11:26:30.994" v="1493" actId="20577"/>
          <ac:spMkLst>
            <pc:docMk/>
            <pc:sldMk cId="216663559" sldId="263"/>
            <ac:spMk id="279" creationId="{0CB90022-B1B9-4AB8-8D30-88FD5367AF58}"/>
          </ac:spMkLst>
        </pc:spChg>
        <pc:graphicFrameChg chg="del">
          <ac:chgData name="Juni May" userId="84f35ae20a10992e" providerId="LiveId" clId="{44F9B28D-7706-480E-B471-536ED6DB6454}" dt="2021-10-26T11:38:50.325" v="1555" actId="478"/>
          <ac:graphicFrameMkLst>
            <pc:docMk/>
            <pc:sldMk cId="216663559" sldId="263"/>
            <ac:graphicFrameMk id="8" creationId="{9E52640C-4614-4C9D-BB49-0D984699024A}"/>
          </ac:graphicFrameMkLst>
        </pc:graphicFrameChg>
        <pc:picChg chg="del">
          <ac:chgData name="Juni May" userId="84f35ae20a10992e" providerId="LiveId" clId="{44F9B28D-7706-480E-B471-536ED6DB6454}" dt="2021-10-26T11:37:44.644" v="1540" actId="478"/>
          <ac:picMkLst>
            <pc:docMk/>
            <pc:sldMk cId="216663559" sldId="263"/>
            <ac:picMk id="3" creationId="{E4ED7BAC-4570-492C-BE2A-F80493FEA187}"/>
          </ac:picMkLst>
        </pc:picChg>
        <pc:picChg chg="add mod">
          <ac:chgData name="Juni May" userId="84f35ae20a10992e" providerId="LiveId" clId="{44F9B28D-7706-480E-B471-536ED6DB6454}" dt="2021-10-26T11:37:55.942" v="1542" actId="1076"/>
          <ac:picMkLst>
            <pc:docMk/>
            <pc:sldMk cId="216663559" sldId="263"/>
            <ac:picMk id="5" creationId="{2D5F9843-B975-4116-BAE2-682224D7C5CA}"/>
          </ac:picMkLst>
        </pc:picChg>
      </pc:sldChg>
      <pc:sldChg chg="addSp delSp modSp add mod">
        <pc:chgData name="Juni May" userId="84f35ae20a10992e" providerId="LiveId" clId="{44F9B28D-7706-480E-B471-536ED6DB6454}" dt="2021-10-26T12:23:56.848" v="2352" actId="1076"/>
        <pc:sldMkLst>
          <pc:docMk/>
          <pc:sldMk cId="2054008152" sldId="263"/>
        </pc:sldMkLst>
        <pc:spChg chg="add del mod">
          <ac:chgData name="Juni May" userId="84f35ae20a10992e" providerId="LiveId" clId="{44F9B28D-7706-480E-B471-536ED6DB6454}" dt="2021-10-26T11:45:45.296" v="1729"/>
          <ac:spMkLst>
            <pc:docMk/>
            <pc:sldMk cId="2054008152" sldId="263"/>
            <ac:spMk id="3" creationId="{232CD4C5-F93C-4498-9F14-ABE860E89FAE}"/>
          </ac:spMkLst>
        </pc:spChg>
        <pc:spChg chg="add del mod">
          <ac:chgData name="Juni May" userId="84f35ae20a10992e" providerId="LiveId" clId="{44F9B28D-7706-480E-B471-536ED6DB6454}" dt="2021-10-26T11:45:55.094" v="1731" actId="767"/>
          <ac:spMkLst>
            <pc:docMk/>
            <pc:sldMk cId="2054008152" sldId="263"/>
            <ac:spMk id="4" creationId="{908D661A-0627-4127-B923-89E3D140FB85}"/>
          </ac:spMkLst>
        </pc:spChg>
        <pc:spChg chg="add mod">
          <ac:chgData name="Juni May" userId="84f35ae20a10992e" providerId="LiveId" clId="{44F9B28D-7706-480E-B471-536ED6DB6454}" dt="2021-10-26T12:23:52.249" v="2351" actId="20577"/>
          <ac:spMkLst>
            <pc:docMk/>
            <pc:sldMk cId="2054008152" sldId="263"/>
            <ac:spMk id="5" creationId="{3FDC95AF-E463-4984-921D-497F7600BF58}"/>
          </ac:spMkLst>
        </pc:spChg>
        <pc:spChg chg="del">
          <ac:chgData name="Juni May" userId="84f35ae20a10992e" providerId="LiveId" clId="{44F9B28D-7706-480E-B471-536ED6DB6454}" dt="2021-10-26T11:44:34.206" v="1633" actId="478"/>
          <ac:spMkLst>
            <pc:docMk/>
            <pc:sldMk cId="2054008152" sldId="263"/>
            <ac:spMk id="6" creationId="{6F72C2CE-1435-4DC6-869A-192BF48D0AE3}"/>
          </ac:spMkLst>
        </pc:spChg>
        <pc:spChg chg="del">
          <ac:chgData name="Juni May" userId="84f35ae20a10992e" providerId="LiveId" clId="{44F9B28D-7706-480E-B471-536ED6DB6454}" dt="2021-10-26T11:44:37.184" v="1635" actId="478"/>
          <ac:spMkLst>
            <pc:docMk/>
            <pc:sldMk cId="2054008152" sldId="263"/>
            <ac:spMk id="7" creationId="{5BD51E66-220A-4FAC-B579-4C578F5CA888}"/>
          </ac:spMkLst>
        </pc:spChg>
        <pc:spChg chg="del">
          <ac:chgData name="Juni May" userId="84f35ae20a10992e" providerId="LiveId" clId="{44F9B28D-7706-480E-B471-536ED6DB6454}" dt="2021-10-26T11:44:30.954" v="1631" actId="478"/>
          <ac:spMkLst>
            <pc:docMk/>
            <pc:sldMk cId="2054008152" sldId="263"/>
            <ac:spMk id="9" creationId="{D11EC566-6ABC-4020-985A-926CE89366FD}"/>
          </ac:spMkLst>
        </pc:spChg>
        <pc:spChg chg="mod">
          <ac:chgData name="Juni May" userId="84f35ae20a10992e" providerId="LiveId" clId="{44F9B28D-7706-480E-B471-536ED6DB6454}" dt="2021-10-26T11:47:59.516" v="1740" actId="1076"/>
          <ac:spMkLst>
            <pc:docMk/>
            <pc:sldMk cId="2054008152" sldId="263"/>
            <ac:spMk id="279" creationId="{0CB90022-B1B9-4AB8-8D30-88FD5367AF58}"/>
          </ac:spMkLst>
        </pc:spChg>
        <pc:grpChg chg="add mod">
          <ac:chgData name="Juni May" userId="84f35ae20a10992e" providerId="LiveId" clId="{44F9B28D-7706-480E-B471-536ED6DB6454}" dt="2021-10-26T12:23:56.848" v="2352" actId="1076"/>
          <ac:grpSpMkLst>
            <pc:docMk/>
            <pc:sldMk cId="2054008152" sldId="263"/>
            <ac:grpSpMk id="12" creationId="{D2EDE512-4138-4F93-BBDB-5EBEA871360E}"/>
          </ac:grpSpMkLst>
        </pc:grpChg>
        <pc:graphicFrameChg chg="del">
          <ac:chgData name="Juni May" userId="84f35ae20a10992e" providerId="LiveId" clId="{44F9B28D-7706-480E-B471-536ED6DB6454}" dt="2021-10-26T11:44:32.428" v="1632" actId="478"/>
          <ac:graphicFrameMkLst>
            <pc:docMk/>
            <pc:sldMk cId="2054008152" sldId="263"/>
            <ac:graphicFrameMk id="2" creationId="{E4F36BB4-C6DA-448B-86E1-803C795D7507}"/>
          </ac:graphicFrameMkLst>
        </pc:graphicFrameChg>
        <pc:graphicFrameChg chg="del">
          <ac:chgData name="Juni May" userId="84f35ae20a10992e" providerId="LiveId" clId="{44F9B28D-7706-480E-B471-536ED6DB6454}" dt="2021-10-26T11:44:36.162" v="1634" actId="478"/>
          <ac:graphicFrameMkLst>
            <pc:docMk/>
            <pc:sldMk cId="2054008152" sldId="263"/>
            <ac:graphicFrameMk id="8" creationId="{9E52640C-4614-4C9D-BB49-0D984699024A}"/>
          </ac:graphicFrameMkLst>
        </pc:graphicFrameChg>
        <pc:picChg chg="del">
          <ac:chgData name="Juni May" userId="84f35ae20a10992e" providerId="LiveId" clId="{44F9B28D-7706-480E-B471-536ED6DB6454}" dt="2021-10-26T11:43:48.963" v="1615" actId="478"/>
          <ac:picMkLst>
            <pc:docMk/>
            <pc:sldMk cId="2054008152" sldId="263"/>
            <ac:picMk id="10" creationId="{6E830D3F-47AD-41F9-8496-A84843FF387B}"/>
          </ac:picMkLst>
        </pc:picChg>
        <pc:picChg chg="del">
          <ac:chgData name="Juni May" userId="84f35ae20a10992e" providerId="LiveId" clId="{44F9B28D-7706-480E-B471-536ED6DB6454}" dt="2021-10-26T11:43:48.043" v="1614" actId="478"/>
          <ac:picMkLst>
            <pc:docMk/>
            <pc:sldMk cId="2054008152" sldId="263"/>
            <ac:picMk id="11" creationId="{C66801E2-0EA0-47FC-BD34-B0EC0566B0D8}"/>
          </ac:picMkLst>
        </pc:picChg>
      </pc:sldChg>
      <pc:sldChg chg="addSp delSp modSp add del mod modTransition">
        <pc:chgData name="Juni May" userId="84f35ae20a10992e" providerId="LiveId" clId="{44F9B28D-7706-480E-B471-536ED6DB6454}" dt="2021-10-26T11:26:21.596" v="1468" actId="47"/>
        <pc:sldMkLst>
          <pc:docMk/>
          <pc:sldMk cId="3883592593" sldId="263"/>
        </pc:sldMkLst>
        <pc:spChg chg="del">
          <ac:chgData name="Juni May" userId="84f35ae20a10992e" providerId="LiveId" clId="{44F9B28D-7706-480E-B471-536ED6DB6454}" dt="2021-10-26T11:11:24.455" v="1388" actId="478"/>
          <ac:spMkLst>
            <pc:docMk/>
            <pc:sldMk cId="3883592593" sldId="263"/>
            <ac:spMk id="6" creationId="{6F72C2CE-1435-4DC6-869A-192BF48D0AE3}"/>
          </ac:spMkLst>
        </pc:spChg>
        <pc:spChg chg="del">
          <ac:chgData name="Juni May" userId="84f35ae20a10992e" providerId="LiveId" clId="{44F9B28D-7706-480E-B471-536ED6DB6454}" dt="2021-10-26T11:11:26.366" v="1389" actId="478"/>
          <ac:spMkLst>
            <pc:docMk/>
            <pc:sldMk cId="3883592593" sldId="263"/>
            <ac:spMk id="7" creationId="{5BD51E66-220A-4FAC-B579-4C578F5CA888}"/>
          </ac:spMkLst>
        </pc:spChg>
        <pc:spChg chg="del mod">
          <ac:chgData name="Juni May" userId="84f35ae20a10992e" providerId="LiveId" clId="{44F9B28D-7706-480E-B471-536ED6DB6454}" dt="2021-10-26T11:11:34.479" v="1393" actId="478"/>
          <ac:spMkLst>
            <pc:docMk/>
            <pc:sldMk cId="3883592593" sldId="263"/>
            <ac:spMk id="9" creationId="{D11EC566-6ABC-4020-985A-926CE89366FD}"/>
          </ac:spMkLst>
        </pc:spChg>
        <pc:spChg chg="mod">
          <ac:chgData name="Juni May" userId="84f35ae20a10992e" providerId="LiveId" clId="{44F9B28D-7706-480E-B471-536ED6DB6454}" dt="2021-10-26T11:14:55.755" v="1425" actId="20577"/>
          <ac:spMkLst>
            <pc:docMk/>
            <pc:sldMk cId="3883592593" sldId="263"/>
            <ac:spMk id="279" creationId="{0CB90022-B1B9-4AB8-8D30-88FD5367AF58}"/>
          </ac:spMkLst>
        </pc:spChg>
        <pc:graphicFrameChg chg="del">
          <ac:chgData name="Juni May" userId="84f35ae20a10992e" providerId="LiveId" clId="{44F9B28D-7706-480E-B471-536ED6DB6454}" dt="2021-10-26T11:11:27.680" v="1390" actId="478"/>
          <ac:graphicFrameMkLst>
            <pc:docMk/>
            <pc:sldMk cId="3883592593" sldId="263"/>
            <ac:graphicFrameMk id="2" creationId="{E4F36BB4-C6DA-448B-86E1-803C795D7507}"/>
          </ac:graphicFrameMkLst>
        </pc:graphicFrameChg>
        <pc:graphicFrameChg chg="del">
          <ac:chgData name="Juni May" userId="84f35ae20a10992e" providerId="LiveId" clId="{44F9B28D-7706-480E-B471-536ED6DB6454}" dt="2021-10-26T11:11:22.760" v="1387" actId="478"/>
          <ac:graphicFrameMkLst>
            <pc:docMk/>
            <pc:sldMk cId="3883592593" sldId="263"/>
            <ac:graphicFrameMk id="8" creationId="{9E52640C-4614-4C9D-BB49-0D984699024A}"/>
          </ac:graphicFrameMkLst>
        </pc:graphicFrameChg>
        <pc:graphicFrameChg chg="add mod modGraphic">
          <ac:chgData name="Juni May" userId="84f35ae20a10992e" providerId="LiveId" clId="{44F9B28D-7706-480E-B471-536ED6DB6454}" dt="2021-10-26T11:23:28.577" v="1467" actId="1076"/>
          <ac:graphicFrameMkLst>
            <pc:docMk/>
            <pc:sldMk cId="3883592593" sldId="263"/>
            <ac:graphicFrameMk id="10" creationId="{D721C700-10D8-4242-8DE4-4FF8E416E993}"/>
          </ac:graphicFrameMkLst>
        </pc:graphicFrameChg>
      </pc:sldChg>
      <pc:sldChg chg="addSp modSp new mod modTransition">
        <pc:chgData name="Juni May" userId="84f35ae20a10992e" providerId="LiveId" clId="{44F9B28D-7706-480E-B471-536ED6DB6454}" dt="2021-10-30T11:19:53.099" v="4048" actId="1076"/>
        <pc:sldMkLst>
          <pc:docMk/>
          <pc:sldMk cId="2040738231" sldId="264"/>
        </pc:sldMkLst>
        <pc:spChg chg="add mod">
          <ac:chgData name="Juni May" userId="84f35ae20a10992e" providerId="LiveId" clId="{44F9B28D-7706-480E-B471-536ED6DB6454}" dt="2021-10-26T12:03:03.638" v="2090" actId="20577"/>
          <ac:spMkLst>
            <pc:docMk/>
            <pc:sldMk cId="2040738231" sldId="264"/>
            <ac:spMk id="2" creationId="{EB4E7ADE-9ED0-4D28-A549-74A08937C9DB}"/>
          </ac:spMkLst>
        </pc:spChg>
        <pc:spChg chg="add mod">
          <ac:chgData name="Juni May" userId="84f35ae20a10992e" providerId="LiveId" clId="{44F9B28D-7706-480E-B471-536ED6DB6454}" dt="2021-10-30T11:19:53.099" v="4048" actId="1076"/>
          <ac:spMkLst>
            <pc:docMk/>
            <pc:sldMk cId="2040738231" sldId="264"/>
            <ac:spMk id="4" creationId="{6A8DA415-C4F9-4E45-9021-0F1954E5AD35}"/>
          </ac:spMkLst>
        </pc:spChg>
        <pc:graphicFrameChg chg="add mod modGraphic">
          <ac:chgData name="Juni May" userId="84f35ae20a10992e" providerId="LiveId" clId="{44F9B28D-7706-480E-B471-536ED6DB6454}" dt="2021-10-26T12:01:30.465" v="2075" actId="14861"/>
          <ac:graphicFrameMkLst>
            <pc:docMk/>
            <pc:sldMk cId="2040738231" sldId="264"/>
            <ac:graphicFrameMk id="5" creationId="{4C1E843F-7EF0-4AEA-9AB3-DCD4243EC059}"/>
          </ac:graphicFrameMkLst>
        </pc:graphicFrameChg>
      </pc:sldChg>
      <pc:sldChg chg="addSp delSp modSp new mod modTransition modAnim">
        <pc:chgData name="Juni May" userId="84f35ae20a10992e" providerId="LiveId" clId="{44F9B28D-7706-480E-B471-536ED6DB6454}" dt="2021-10-30T10:54:30.305" v="3827" actId="1076"/>
        <pc:sldMkLst>
          <pc:docMk/>
          <pc:sldMk cId="2168090939" sldId="265"/>
        </pc:sldMkLst>
        <pc:spChg chg="add del">
          <ac:chgData name="Juni May" userId="84f35ae20a10992e" providerId="LiveId" clId="{44F9B28D-7706-480E-B471-536ED6DB6454}" dt="2021-10-30T10:54:13.397" v="3823" actId="767"/>
          <ac:spMkLst>
            <pc:docMk/>
            <pc:sldMk cId="2168090939" sldId="265"/>
            <ac:spMk id="2" creationId="{45C2D974-E756-4AAC-9B43-69ACBAB69F6A}"/>
          </ac:spMkLst>
        </pc:spChg>
        <pc:spChg chg="mod">
          <ac:chgData name="Juni May" userId="84f35ae20a10992e" providerId="LiveId" clId="{44F9B28D-7706-480E-B471-536ED6DB6454}" dt="2021-10-30T10:54:21.890" v="3825" actId="20577"/>
          <ac:spMkLst>
            <pc:docMk/>
            <pc:sldMk cId="2168090939" sldId="265"/>
            <ac:spMk id="5" creationId="{C8966CF4-AB79-48E0-9F32-5996927334A1}"/>
          </ac:spMkLst>
        </pc:spChg>
        <pc:spChg chg="mod">
          <ac:chgData name="Juni May" userId="84f35ae20a10992e" providerId="LiveId" clId="{44F9B28D-7706-480E-B471-536ED6DB6454}" dt="2021-10-30T10:54:28.489" v="3826" actId="1076"/>
          <ac:spMkLst>
            <pc:docMk/>
            <pc:sldMk cId="2168090939" sldId="265"/>
            <ac:spMk id="6" creationId="{5DAF09BE-FDF2-4C60-BAEA-F858673668FD}"/>
          </ac:spMkLst>
        </pc:spChg>
        <pc:spChg chg="add del">
          <ac:chgData name="Juni May" userId="84f35ae20a10992e" providerId="LiveId" clId="{44F9B28D-7706-480E-B471-536ED6DB6454}" dt="2021-10-30T10:54:12.973" v="3822" actId="767"/>
          <ac:spMkLst>
            <pc:docMk/>
            <pc:sldMk cId="2168090939" sldId="265"/>
            <ac:spMk id="7" creationId="{86CD60C9-C9CF-411C-8089-65D4A4BC8E0B}"/>
          </ac:spMkLst>
        </pc:spChg>
        <pc:grpChg chg="add mod">
          <ac:chgData name="Juni May" userId="84f35ae20a10992e" providerId="LiveId" clId="{44F9B28D-7706-480E-B471-536ED6DB6454}" dt="2021-10-30T10:54:30.305" v="3827" actId="1076"/>
          <ac:grpSpMkLst>
            <pc:docMk/>
            <pc:sldMk cId="2168090939" sldId="265"/>
            <ac:grpSpMk id="4" creationId="{A80ABE5D-77CD-4748-9E2B-F4C844729ABF}"/>
          </ac:grpSpMkLst>
        </pc:grpChg>
        <pc:picChg chg="add mod">
          <ac:chgData name="Juni May" userId="84f35ae20a10992e" providerId="LiveId" clId="{44F9B28D-7706-480E-B471-536ED6DB6454}" dt="2021-10-27T04:35:57.701" v="3818" actId="14100"/>
          <ac:picMkLst>
            <pc:docMk/>
            <pc:sldMk cId="2168090939" sldId="265"/>
            <ac:picMk id="3" creationId="{94DCA699-E84C-478B-A46C-B3E88A41571D}"/>
          </ac:picMkLst>
        </pc:picChg>
      </pc:sldChg>
      <pc:sldChg chg="modSp add del mod">
        <pc:chgData name="Juni May" userId="84f35ae20a10992e" providerId="LiveId" clId="{44F9B28D-7706-480E-B471-536ED6DB6454}" dt="2021-10-26T12:17:39.627" v="2252" actId="47"/>
        <pc:sldMkLst>
          <pc:docMk/>
          <pc:sldMk cId="477306832" sldId="266"/>
        </pc:sldMkLst>
        <pc:spChg chg="mod">
          <ac:chgData name="Juni May" userId="84f35ae20a10992e" providerId="LiveId" clId="{44F9B28D-7706-480E-B471-536ED6DB6454}" dt="2021-10-26T12:16:39.891" v="2251" actId="20577"/>
          <ac:spMkLst>
            <pc:docMk/>
            <pc:sldMk cId="477306832" sldId="266"/>
            <ac:spMk id="2" creationId="{EB4E7ADE-9ED0-4D28-A549-74A08937C9DB}"/>
          </ac:spMkLst>
        </pc:spChg>
      </pc:sldChg>
      <pc:sldChg chg="addSp modSp new mod modTransition">
        <pc:chgData name="Juni May" userId="84f35ae20a10992e" providerId="LiveId" clId="{44F9B28D-7706-480E-B471-536ED6DB6454}" dt="2021-10-30T11:29:53.037" v="4112" actId="255"/>
        <pc:sldMkLst>
          <pc:docMk/>
          <pc:sldMk cId="3948484054" sldId="266"/>
        </pc:sldMkLst>
        <pc:spChg chg="add mod">
          <ac:chgData name="Juni May" userId="84f35ae20a10992e" providerId="LiveId" clId="{44F9B28D-7706-480E-B471-536ED6DB6454}" dt="2021-10-30T11:29:53.037" v="4112" actId="255"/>
          <ac:spMkLst>
            <pc:docMk/>
            <pc:sldMk cId="3948484054" sldId="266"/>
            <ac:spMk id="2" creationId="{F5A9EF8F-BF5C-4B3B-8026-0F9940323E7D}"/>
          </ac:spMkLst>
        </pc:spChg>
        <pc:spChg chg="add mod">
          <ac:chgData name="Juni May" userId="84f35ae20a10992e" providerId="LiveId" clId="{44F9B28D-7706-480E-B471-536ED6DB6454}" dt="2021-10-30T11:28:08.747" v="4101" actId="14100"/>
          <ac:spMkLst>
            <pc:docMk/>
            <pc:sldMk cId="3948484054" sldId="266"/>
            <ac:spMk id="3" creationId="{270951C8-DDC5-4E25-B922-3775672E8F51}"/>
          </ac:spMkLst>
        </pc:spChg>
        <pc:spChg chg="add mod">
          <ac:chgData name="Juni May" userId="84f35ae20a10992e" providerId="LiveId" clId="{44F9B28D-7706-480E-B471-536ED6DB6454}" dt="2021-10-30T11:28:13.433" v="4102" actId="1076"/>
          <ac:spMkLst>
            <pc:docMk/>
            <pc:sldMk cId="3948484054" sldId="266"/>
            <ac:spMk id="4" creationId="{2E7D8890-ADF0-43B6-B674-012DA9F299B0}"/>
          </ac:spMkLst>
        </pc:spChg>
        <pc:spChg chg="add mod">
          <ac:chgData name="Juni May" userId="84f35ae20a10992e" providerId="LiveId" clId="{44F9B28D-7706-480E-B471-536ED6DB6454}" dt="2021-10-30T11:28:19.051" v="4104" actId="1076"/>
          <ac:spMkLst>
            <pc:docMk/>
            <pc:sldMk cId="3948484054" sldId="266"/>
            <ac:spMk id="6" creationId="{17FFD1DD-6C75-4B5A-8512-2ED20511521E}"/>
          </ac:spMkLst>
        </pc:spChg>
      </pc:sldChg>
      <pc:sldChg chg="addSp delSp modSp new mod">
        <pc:chgData name="Juni May" userId="84f35ae20a10992e" providerId="LiveId" clId="{44F9B28D-7706-480E-B471-536ED6DB6454}" dt="2021-10-26T12:49:29.172" v="2629" actId="1076"/>
        <pc:sldMkLst>
          <pc:docMk/>
          <pc:sldMk cId="3138309929" sldId="267"/>
        </pc:sldMkLst>
        <pc:spChg chg="add del mod">
          <ac:chgData name="Juni May" userId="84f35ae20a10992e" providerId="LiveId" clId="{44F9B28D-7706-480E-B471-536ED6DB6454}" dt="2021-10-26T12:47:48.390" v="2610" actId="478"/>
          <ac:spMkLst>
            <pc:docMk/>
            <pc:sldMk cId="3138309929" sldId="267"/>
            <ac:spMk id="2" creationId="{04BA0A51-0287-4376-A7C0-122BA1FD2ACB}"/>
          </ac:spMkLst>
        </pc:spChg>
        <pc:spChg chg="mod">
          <ac:chgData name="Juni May" userId="84f35ae20a10992e" providerId="LiveId" clId="{44F9B28D-7706-480E-B471-536ED6DB6454}" dt="2021-10-26T12:48:10.959" v="2624" actId="1076"/>
          <ac:spMkLst>
            <pc:docMk/>
            <pc:sldMk cId="3138309929" sldId="267"/>
            <ac:spMk id="4" creationId="{81B279B1-A242-4EDE-9C32-FA500DFC0724}"/>
          </ac:spMkLst>
        </pc:spChg>
        <pc:spChg chg="mod">
          <ac:chgData name="Juni May" userId="84f35ae20a10992e" providerId="LiveId" clId="{44F9B28D-7706-480E-B471-536ED6DB6454}" dt="2021-10-26T12:49:18.110" v="2628"/>
          <ac:spMkLst>
            <pc:docMk/>
            <pc:sldMk cId="3138309929" sldId="267"/>
            <ac:spMk id="5" creationId="{1E3F20C4-A8C4-433B-A2BD-2A5BBE99AE59}"/>
          </ac:spMkLst>
        </pc:spChg>
        <pc:grpChg chg="add mod">
          <ac:chgData name="Juni May" userId="84f35ae20a10992e" providerId="LiveId" clId="{44F9B28D-7706-480E-B471-536ED6DB6454}" dt="2021-10-26T12:49:29.172" v="2629" actId="1076"/>
          <ac:grpSpMkLst>
            <pc:docMk/>
            <pc:sldMk cId="3138309929" sldId="267"/>
            <ac:grpSpMk id="3" creationId="{30091529-75AB-422C-919E-95DF13BC3A90}"/>
          </ac:grpSpMkLst>
        </pc:grpChg>
      </pc:sldChg>
      <pc:sldChg chg="new del">
        <pc:chgData name="Juni May" userId="84f35ae20a10992e" providerId="LiveId" clId="{44F9B28D-7706-480E-B471-536ED6DB6454}" dt="2021-10-30T10:57:12.880" v="3829" actId="47"/>
        <pc:sldMkLst>
          <pc:docMk/>
          <pc:sldMk cId="1913282407" sldId="268"/>
        </pc:sldMkLst>
      </pc:sldChg>
      <pc:sldChg chg="delSp modSp add mod">
        <pc:chgData name="Juni May" userId="84f35ae20a10992e" providerId="LiveId" clId="{44F9B28D-7706-480E-B471-536ED6DB6454}" dt="2021-10-30T10:59:22.315" v="3914" actId="1076"/>
        <pc:sldMkLst>
          <pc:docMk/>
          <pc:sldMk cId="2877213686" sldId="268"/>
        </pc:sldMkLst>
        <pc:spChg chg="mod">
          <ac:chgData name="Juni May" userId="84f35ae20a10992e" providerId="LiveId" clId="{44F9B28D-7706-480E-B471-536ED6DB6454}" dt="2021-10-30T10:59:22.315" v="3914" actId="1076"/>
          <ac:spMkLst>
            <pc:docMk/>
            <pc:sldMk cId="2877213686" sldId="268"/>
            <ac:spMk id="279" creationId="{0CB90022-B1B9-4AB8-8D30-88FD5367AF58}"/>
          </ac:spMkLst>
        </pc:spChg>
        <pc:picChg chg="del">
          <ac:chgData name="Juni May" userId="84f35ae20a10992e" providerId="LiveId" clId="{44F9B28D-7706-480E-B471-536ED6DB6454}" dt="2021-10-30T10:58:08.788" v="3831" actId="478"/>
          <ac:picMkLst>
            <pc:docMk/>
            <pc:sldMk cId="2877213686" sldId="268"/>
            <ac:picMk id="267" creationId="{99EF0270-91B8-46FD-AB6C-A6AE6DF395FD}"/>
          </ac:picMkLst>
        </pc:picChg>
        <pc:picChg chg="del">
          <ac:chgData name="Juni May" userId="84f35ae20a10992e" providerId="LiveId" clId="{44F9B28D-7706-480E-B471-536ED6DB6454}" dt="2021-10-30T10:58:09.376" v="3832" actId="478"/>
          <ac:picMkLst>
            <pc:docMk/>
            <pc:sldMk cId="2877213686" sldId="268"/>
            <ac:picMk id="294" creationId="{260890B3-EFA0-4BE8-8B3B-250AEE1F5C7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10/30/2021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079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135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85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5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863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54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822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10/30/2021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762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450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19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584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10/30/2021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52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000" b="1" i="0" kern="1200" spc="11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2400" b="0" i="0" kern="1200" spc="7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2000" b="0" i="0" kern="1200" spc="7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1800" b="0" i="0" kern="1200" spc="7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1600" b="0" i="0" kern="1200" spc="7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1400" b="0" i="0" kern="1200" spc="7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oj.org/problem?id=1107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cppreference.com/" TargetMode="External"/><Relationship Id="rId3" Type="http://schemas.openxmlformats.org/officeDocument/2006/relationships/hyperlink" Target="http://bailian.openjudge.cn/practice/2744" TargetMode="External"/><Relationship Id="rId7" Type="http://schemas.openxmlformats.org/officeDocument/2006/relationships/hyperlink" Target="https://www.luogu.com.cn/problem/P3805" TargetMode="External"/><Relationship Id="rId2" Type="http://schemas.openxmlformats.org/officeDocument/2006/relationships/hyperlink" Target="https://www.luogu.com.cn/training/104#problem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luogu.com.cn/problem/P1054" TargetMode="External"/><Relationship Id="rId5" Type="http://schemas.openxmlformats.org/officeDocument/2006/relationships/hyperlink" Target="https://www.luogu.com.cn/problem/P1026" TargetMode="External"/><Relationship Id="rId4" Type="http://schemas.openxmlformats.org/officeDocument/2006/relationships/hyperlink" Target="https://www.luogu.com.cn/problem/P1055" TargetMode="External"/><Relationship Id="rId9" Type="http://schemas.openxmlformats.org/officeDocument/2006/relationships/hyperlink" Target="https://www.cplusplus.com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523B2349-7D88-48AF-908A-9CE18696A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0961" y="809039"/>
            <a:ext cx="6479629" cy="2866405"/>
          </a:xfrm>
        </p:spPr>
        <p:txBody>
          <a:bodyPr>
            <a:normAutofit/>
          </a:bodyPr>
          <a:lstStyle/>
          <a:p>
            <a:r>
              <a:rPr lang="zh-CN" altLang="en-US" dirty="0"/>
              <a:t>字符串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91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B4E7ADE-9ED0-4D28-A549-74A08937C9DB}"/>
              </a:ext>
            </a:extLst>
          </p:cNvPr>
          <p:cNvSpPr txBox="1"/>
          <p:nvPr/>
        </p:nvSpPr>
        <p:spPr>
          <a:xfrm>
            <a:off x="336010" y="310456"/>
            <a:ext cx="559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凯撒密码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8DA415-C4F9-4E45-9021-0F1954E5AD35}"/>
              </a:ext>
            </a:extLst>
          </p:cNvPr>
          <p:cNvSpPr txBox="1"/>
          <p:nvPr/>
        </p:nvSpPr>
        <p:spPr>
          <a:xfrm>
            <a:off x="336009" y="1019352"/>
            <a:ext cx="1144303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问题描述</a:t>
            </a:r>
          </a:p>
          <a:p>
            <a:pPr algn="l"/>
            <a:r>
              <a:rPr lang="en-US" altLang="zh-CN" sz="1800" b="0" i="0" u="none" strike="noStrike" baseline="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Julius Caesar </a:t>
            </a:r>
            <a:r>
              <a:rPr lang="zh-CN" altLang="en-US" sz="1800" b="0" i="0" u="none" strike="noStrike" baseline="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生活在充满危险和阴谋的年代。为了生存，他首次发明了密码，用于军队的消息传递。假设你是 </a:t>
            </a:r>
            <a:r>
              <a:rPr lang="en-US" altLang="zh-CN" sz="1800" b="0" i="0" u="none" strike="noStrike" baseline="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Caesar </a:t>
            </a:r>
            <a:r>
              <a:rPr lang="zh-CN" altLang="en-US" sz="1800" b="0" i="0" u="none" strike="noStrike" baseline="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军团中的一名军官，需要把 </a:t>
            </a:r>
            <a:r>
              <a:rPr lang="en-US" altLang="zh-CN" sz="1800" b="0" i="0" u="none" strike="noStrike" baseline="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Caesar </a:t>
            </a:r>
            <a:r>
              <a:rPr lang="zh-CN" altLang="en-US" sz="1800" b="0" i="0" u="none" strike="noStrike" baseline="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发送的消息破译出来、并提供给你的将军。消息加密的办法是：对消息原文中的每个字母，分别用该字母之后的第</a:t>
            </a:r>
            <a:r>
              <a:rPr lang="en-US" altLang="zh-CN" sz="1800" b="0" i="0" u="none" strike="noStrike" baseline="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5</a:t>
            </a:r>
            <a:r>
              <a:rPr lang="zh-CN" altLang="en-US" sz="1800" b="0" i="0" u="none" strike="noStrike" baseline="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个字母替换（例如：消息原文中的每个字母</a:t>
            </a:r>
            <a:r>
              <a:rPr lang="en-US" altLang="zh-CN" sz="1800" b="0" i="0" u="none" strike="noStrike" baseline="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A </a:t>
            </a:r>
            <a:r>
              <a:rPr lang="zh-CN" altLang="en-US" sz="1800" b="0" i="0" u="none" strike="noStrike" baseline="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都分别替换成字母</a:t>
            </a:r>
            <a:r>
              <a:rPr lang="en-US" altLang="zh-CN" sz="1800" b="0" i="0" u="none" strike="noStrike" baseline="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F</a:t>
            </a:r>
            <a:r>
              <a:rPr lang="zh-CN" altLang="en-US" sz="1800" b="0" i="0" u="none" strike="noStrike" baseline="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），其他字符不变，并且消息原文的所有字母都是大写的。密码中的字母与原文中的字母对应关系如下</a:t>
            </a:r>
            <a:endParaRPr lang="en-US" altLang="zh-CN" sz="1800" b="0" i="0" u="none" strike="noStrike" baseline="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  <a:p>
            <a:pPr algn="l"/>
            <a:endParaRPr lang="en-US" altLang="zh-CN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  <a:p>
            <a:pPr algn="l"/>
            <a:endParaRPr lang="en-US" altLang="zh-CN" sz="1800" b="0" i="0" u="none" strike="noStrike" baseline="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  <a:p>
            <a:pPr algn="l"/>
            <a:endParaRPr lang="zh-CN" altLang="en-US" sz="1800" b="0" i="0" u="none" strike="noStrike" baseline="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  <a:p>
            <a:pPr algn="l"/>
            <a:endParaRPr lang="pt-BR" altLang="zh-CN" sz="1800" b="0" i="0" u="none" strike="noStrike" baseline="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  <a:p>
            <a:pPr algn="l"/>
            <a:endParaRPr lang="en-US" altLang="zh-CN" b="1" dirty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  <a:p>
            <a:pPr algn="l"/>
            <a:r>
              <a:rPr lang="zh-CN" altLang="en-US" b="1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输入　</a:t>
            </a:r>
            <a:r>
              <a:rPr lang="en-US" altLang="zh-CN" sz="1800" b="0" i="0" u="none" strike="noStrike" baseline="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Caesar </a:t>
            </a:r>
            <a:r>
              <a:rPr lang="zh-CN" altLang="en-US" sz="1800" b="0" i="0" u="none" strike="noStrike" baseline="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发出的加密消息</a:t>
            </a:r>
            <a:endParaRPr lang="en-US" altLang="zh-CN" sz="1800" b="0" i="0" u="none" strike="noStrike" baseline="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  <a:p>
            <a:pPr algn="l"/>
            <a:endParaRPr lang="en-US" altLang="zh-CN" sz="1800" b="0" i="0" u="none" strike="noStrike" baseline="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  <a:p>
            <a:pPr algn="l"/>
            <a:r>
              <a:rPr lang="zh-CN" altLang="en-US" sz="1800" b="1" i="0" u="none" strike="noStrike" baseline="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输出　</a:t>
            </a:r>
            <a:r>
              <a:rPr lang="en-US" altLang="zh-CN" sz="1800" b="0" i="0" u="none" strike="noStrike" baseline="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Caesar </a:t>
            </a:r>
            <a:r>
              <a:rPr lang="zh-CN" altLang="en-US" sz="1800" b="0" i="0" u="none" strike="noStrike" baseline="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发出的原始消息。</a:t>
            </a:r>
            <a:endParaRPr lang="en-US" altLang="zh-CN" sz="1800" b="0" i="0" u="none" strike="noStrike" baseline="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  <a:p>
            <a:pPr algn="l"/>
            <a:endParaRPr lang="zh-CN" altLang="en-US" sz="1800" b="0" i="0" u="none" strike="noStrike" baseline="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  <a:p>
            <a:r>
              <a:rPr lang="zh-CN" altLang="en-US" b="1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输入样例</a:t>
            </a:r>
          </a:p>
          <a:p>
            <a:pPr algn="l"/>
            <a:r>
              <a:rPr lang="en-US" altLang="zh-CN" sz="1800" b="0" i="0" u="none" strike="noStrike" baseline="0" dirty="0">
                <a:latin typeface="Consolas" panose="020B0609020204030204" pitchFamily="49" charset="0"/>
                <a:ea typeface="OPPOSans R" panose="00020600040101010101" pitchFamily="18" charset="-122"/>
                <a:cs typeface="OPPOSans R" panose="00020600040101010101" pitchFamily="18" charset="-122"/>
              </a:rPr>
              <a:t>NS BFW, JAJSYX TK NRUTWYFSHJ FWJ YMJ WJXZQY TK YWNANFQ HFZXJX</a:t>
            </a:r>
          </a:p>
          <a:p>
            <a:pPr algn="l"/>
            <a:endParaRPr lang="en-US" altLang="zh-CN" sz="1800" b="0" i="0" u="none" strike="noStrike" baseline="0" dirty="0">
              <a:latin typeface="Consolas" panose="020B0609020204030204" pitchFamily="49" charset="0"/>
              <a:ea typeface="OPPOSans R" panose="00020600040101010101" pitchFamily="18" charset="-122"/>
              <a:cs typeface="OPPOSans R" panose="00020600040101010101" pitchFamily="18" charset="-122"/>
            </a:endParaRPr>
          </a:p>
          <a:p>
            <a:r>
              <a:rPr lang="zh-CN" altLang="en-US" b="1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输出样例</a:t>
            </a:r>
          </a:p>
          <a:p>
            <a:r>
              <a:rPr lang="en-US" altLang="zh-CN" dirty="0">
                <a:latin typeface="Consolas" panose="020B0609020204030204" pitchFamily="49" charset="0"/>
                <a:ea typeface="OPPOSans R" panose="00020600040101010101" pitchFamily="18" charset="-122"/>
                <a:cs typeface="OPPOSans R" panose="00020600040101010101" pitchFamily="18" charset="-122"/>
              </a:rPr>
              <a:t>IN WAR, EVENTS OF IMPORTANCE ARE THE RESULT OF TRIVIAL CAUSES</a:t>
            </a:r>
            <a:endParaRPr lang="zh-CN" altLang="en-US" dirty="0">
              <a:latin typeface="Consolas" panose="020B0609020204030204" pitchFamily="49" charset="0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4C1E843F-7EF0-4AEA-9AB3-DCD4243EC0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568493"/>
              </p:ext>
            </p:extLst>
          </p:nvPr>
        </p:nvGraphicFramePr>
        <p:xfrm>
          <a:off x="336008" y="2687320"/>
          <a:ext cx="11443024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381000" algn="ctr" rotWithShape="0">
                    <a:prstClr val="black">
                      <a:alpha val="30000"/>
                    </a:prstClr>
                  </a:outerShdw>
                </a:effectLst>
                <a:tableStyleId>{073A0DAA-6AF3-43AB-8588-CEC1D06C72B9}</a:tableStyleId>
              </a:tblPr>
              <a:tblGrid>
                <a:gridCol w="1183762">
                  <a:extLst>
                    <a:ext uri="{9D8B030D-6E8A-4147-A177-3AD203B41FA5}">
                      <a16:colId xmlns:a16="http://schemas.microsoft.com/office/drawing/2014/main" val="1535964860"/>
                    </a:ext>
                  </a:extLst>
                </a:gridCol>
                <a:gridCol w="394587">
                  <a:extLst>
                    <a:ext uri="{9D8B030D-6E8A-4147-A177-3AD203B41FA5}">
                      <a16:colId xmlns:a16="http://schemas.microsoft.com/office/drawing/2014/main" val="3875096092"/>
                    </a:ext>
                  </a:extLst>
                </a:gridCol>
                <a:gridCol w="394587">
                  <a:extLst>
                    <a:ext uri="{9D8B030D-6E8A-4147-A177-3AD203B41FA5}">
                      <a16:colId xmlns:a16="http://schemas.microsoft.com/office/drawing/2014/main" val="1880201563"/>
                    </a:ext>
                  </a:extLst>
                </a:gridCol>
                <a:gridCol w="394587">
                  <a:extLst>
                    <a:ext uri="{9D8B030D-6E8A-4147-A177-3AD203B41FA5}">
                      <a16:colId xmlns:a16="http://schemas.microsoft.com/office/drawing/2014/main" val="757028417"/>
                    </a:ext>
                  </a:extLst>
                </a:gridCol>
                <a:gridCol w="394587">
                  <a:extLst>
                    <a:ext uri="{9D8B030D-6E8A-4147-A177-3AD203B41FA5}">
                      <a16:colId xmlns:a16="http://schemas.microsoft.com/office/drawing/2014/main" val="3142217717"/>
                    </a:ext>
                  </a:extLst>
                </a:gridCol>
                <a:gridCol w="394587">
                  <a:extLst>
                    <a:ext uri="{9D8B030D-6E8A-4147-A177-3AD203B41FA5}">
                      <a16:colId xmlns:a16="http://schemas.microsoft.com/office/drawing/2014/main" val="4227234444"/>
                    </a:ext>
                  </a:extLst>
                </a:gridCol>
                <a:gridCol w="394587">
                  <a:extLst>
                    <a:ext uri="{9D8B030D-6E8A-4147-A177-3AD203B41FA5}">
                      <a16:colId xmlns:a16="http://schemas.microsoft.com/office/drawing/2014/main" val="2807062600"/>
                    </a:ext>
                  </a:extLst>
                </a:gridCol>
                <a:gridCol w="394587">
                  <a:extLst>
                    <a:ext uri="{9D8B030D-6E8A-4147-A177-3AD203B41FA5}">
                      <a16:colId xmlns:a16="http://schemas.microsoft.com/office/drawing/2014/main" val="2771210885"/>
                    </a:ext>
                  </a:extLst>
                </a:gridCol>
                <a:gridCol w="394587">
                  <a:extLst>
                    <a:ext uri="{9D8B030D-6E8A-4147-A177-3AD203B41FA5}">
                      <a16:colId xmlns:a16="http://schemas.microsoft.com/office/drawing/2014/main" val="4284613346"/>
                    </a:ext>
                  </a:extLst>
                </a:gridCol>
                <a:gridCol w="394587">
                  <a:extLst>
                    <a:ext uri="{9D8B030D-6E8A-4147-A177-3AD203B41FA5}">
                      <a16:colId xmlns:a16="http://schemas.microsoft.com/office/drawing/2014/main" val="1388464924"/>
                    </a:ext>
                  </a:extLst>
                </a:gridCol>
                <a:gridCol w="394587">
                  <a:extLst>
                    <a:ext uri="{9D8B030D-6E8A-4147-A177-3AD203B41FA5}">
                      <a16:colId xmlns:a16="http://schemas.microsoft.com/office/drawing/2014/main" val="516767131"/>
                    </a:ext>
                  </a:extLst>
                </a:gridCol>
                <a:gridCol w="394587">
                  <a:extLst>
                    <a:ext uri="{9D8B030D-6E8A-4147-A177-3AD203B41FA5}">
                      <a16:colId xmlns:a16="http://schemas.microsoft.com/office/drawing/2014/main" val="625949505"/>
                    </a:ext>
                  </a:extLst>
                </a:gridCol>
                <a:gridCol w="394587">
                  <a:extLst>
                    <a:ext uri="{9D8B030D-6E8A-4147-A177-3AD203B41FA5}">
                      <a16:colId xmlns:a16="http://schemas.microsoft.com/office/drawing/2014/main" val="187325986"/>
                    </a:ext>
                  </a:extLst>
                </a:gridCol>
                <a:gridCol w="394587">
                  <a:extLst>
                    <a:ext uri="{9D8B030D-6E8A-4147-A177-3AD203B41FA5}">
                      <a16:colId xmlns:a16="http://schemas.microsoft.com/office/drawing/2014/main" val="1404038710"/>
                    </a:ext>
                  </a:extLst>
                </a:gridCol>
                <a:gridCol w="394587">
                  <a:extLst>
                    <a:ext uri="{9D8B030D-6E8A-4147-A177-3AD203B41FA5}">
                      <a16:colId xmlns:a16="http://schemas.microsoft.com/office/drawing/2014/main" val="4161693998"/>
                    </a:ext>
                  </a:extLst>
                </a:gridCol>
                <a:gridCol w="394587">
                  <a:extLst>
                    <a:ext uri="{9D8B030D-6E8A-4147-A177-3AD203B41FA5}">
                      <a16:colId xmlns:a16="http://schemas.microsoft.com/office/drawing/2014/main" val="769931068"/>
                    </a:ext>
                  </a:extLst>
                </a:gridCol>
                <a:gridCol w="394587">
                  <a:extLst>
                    <a:ext uri="{9D8B030D-6E8A-4147-A177-3AD203B41FA5}">
                      <a16:colId xmlns:a16="http://schemas.microsoft.com/office/drawing/2014/main" val="2060184569"/>
                    </a:ext>
                  </a:extLst>
                </a:gridCol>
                <a:gridCol w="394587">
                  <a:extLst>
                    <a:ext uri="{9D8B030D-6E8A-4147-A177-3AD203B41FA5}">
                      <a16:colId xmlns:a16="http://schemas.microsoft.com/office/drawing/2014/main" val="4231028910"/>
                    </a:ext>
                  </a:extLst>
                </a:gridCol>
                <a:gridCol w="394587">
                  <a:extLst>
                    <a:ext uri="{9D8B030D-6E8A-4147-A177-3AD203B41FA5}">
                      <a16:colId xmlns:a16="http://schemas.microsoft.com/office/drawing/2014/main" val="3746629898"/>
                    </a:ext>
                  </a:extLst>
                </a:gridCol>
                <a:gridCol w="394587">
                  <a:extLst>
                    <a:ext uri="{9D8B030D-6E8A-4147-A177-3AD203B41FA5}">
                      <a16:colId xmlns:a16="http://schemas.microsoft.com/office/drawing/2014/main" val="1334207201"/>
                    </a:ext>
                  </a:extLst>
                </a:gridCol>
                <a:gridCol w="394587">
                  <a:extLst>
                    <a:ext uri="{9D8B030D-6E8A-4147-A177-3AD203B41FA5}">
                      <a16:colId xmlns:a16="http://schemas.microsoft.com/office/drawing/2014/main" val="1451300813"/>
                    </a:ext>
                  </a:extLst>
                </a:gridCol>
                <a:gridCol w="394587">
                  <a:extLst>
                    <a:ext uri="{9D8B030D-6E8A-4147-A177-3AD203B41FA5}">
                      <a16:colId xmlns:a16="http://schemas.microsoft.com/office/drawing/2014/main" val="1546153477"/>
                    </a:ext>
                  </a:extLst>
                </a:gridCol>
                <a:gridCol w="394587">
                  <a:extLst>
                    <a:ext uri="{9D8B030D-6E8A-4147-A177-3AD203B41FA5}">
                      <a16:colId xmlns:a16="http://schemas.microsoft.com/office/drawing/2014/main" val="2528018802"/>
                    </a:ext>
                  </a:extLst>
                </a:gridCol>
                <a:gridCol w="394587">
                  <a:extLst>
                    <a:ext uri="{9D8B030D-6E8A-4147-A177-3AD203B41FA5}">
                      <a16:colId xmlns:a16="http://schemas.microsoft.com/office/drawing/2014/main" val="771893999"/>
                    </a:ext>
                  </a:extLst>
                </a:gridCol>
                <a:gridCol w="394587">
                  <a:extLst>
                    <a:ext uri="{9D8B030D-6E8A-4147-A177-3AD203B41FA5}">
                      <a16:colId xmlns:a16="http://schemas.microsoft.com/office/drawing/2014/main" val="2892611313"/>
                    </a:ext>
                  </a:extLst>
                </a:gridCol>
                <a:gridCol w="394587">
                  <a:extLst>
                    <a:ext uri="{9D8B030D-6E8A-4147-A177-3AD203B41FA5}">
                      <a16:colId xmlns:a16="http://schemas.microsoft.com/office/drawing/2014/main" val="3743985509"/>
                    </a:ext>
                  </a:extLst>
                </a:gridCol>
                <a:gridCol w="394587">
                  <a:extLst>
                    <a:ext uri="{9D8B030D-6E8A-4147-A177-3AD203B41FA5}">
                      <a16:colId xmlns:a16="http://schemas.microsoft.com/office/drawing/2014/main" val="3701711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密码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Z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795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原码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Z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571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73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4DCA699-E84C-478B-A46C-B3E88A415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027" y="346469"/>
            <a:ext cx="6545285" cy="6165061"/>
          </a:xfrm>
          <a:prstGeom prst="roundRect">
            <a:avLst>
              <a:gd name="adj" fmla="val 3084"/>
            </a:avLst>
          </a:prstGeom>
          <a:effectLst>
            <a:outerShdw blurRad="381000" algn="ctr" rotWithShape="0">
              <a:prstClr val="black">
                <a:alpha val="30000"/>
              </a:prstClr>
            </a:outerShdw>
          </a:effectLst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A80ABE5D-77CD-4748-9E2B-F4C844729ABF}"/>
              </a:ext>
            </a:extLst>
          </p:cNvPr>
          <p:cNvGrpSpPr/>
          <p:nvPr/>
        </p:nvGrpSpPr>
        <p:grpSpPr>
          <a:xfrm>
            <a:off x="417688" y="1043726"/>
            <a:ext cx="4651403" cy="4770546"/>
            <a:chOff x="2780268" y="2711106"/>
            <a:chExt cx="3901141" cy="4605804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C8966CF4-AB79-48E0-9F32-5996927334A1}"/>
                </a:ext>
              </a:extLst>
            </p:cNvPr>
            <p:cNvSpPr txBox="1"/>
            <p:nvPr/>
          </p:nvSpPr>
          <p:spPr>
            <a:xfrm>
              <a:off x="2780269" y="2711106"/>
              <a:ext cx="3901140" cy="2941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解密实现好了</a:t>
              </a:r>
              <a:endParaRPr lang="en-US" altLang="zh-CN" sz="32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  <a:p>
              <a:r>
                <a:rPr lang="zh-CN" altLang="en-US" sz="32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可以试试看实现加密</a:t>
              </a:r>
              <a:endParaRPr lang="en-US" altLang="zh-CN" sz="32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  <a:p>
              <a:endParaRPr lang="en-US" altLang="zh-CN" sz="32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  <a:p>
              <a:endParaRPr lang="en-US" altLang="zh-CN" sz="32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  <a:p>
              <a:r>
                <a:rPr lang="zh-CN" altLang="en-US" sz="32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进阶题：</a:t>
              </a:r>
              <a:endParaRPr lang="en-US" altLang="zh-CN" sz="32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  <a:p>
              <a:r>
                <a:rPr lang="en-US" altLang="zh-CN" sz="32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  <a:hlinkClick r:id="rId3"/>
                </a:rPr>
                <a:t>W </a:t>
              </a:r>
              <a:r>
                <a:rPr lang="zh-CN" altLang="en-US" sz="32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  <a:hlinkClick r:id="rId3"/>
                </a:rPr>
                <a:t>密码 </a:t>
              </a:r>
              <a:r>
                <a:rPr lang="en-US" altLang="zh-CN" sz="32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  <a:hlinkClick r:id="rId3"/>
                </a:rPr>
                <a:t>(POJ 1107)</a:t>
              </a:r>
              <a:endParaRPr lang="zh-CN" altLang="en-US" sz="32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DAF09BE-FDF2-4C60-BAEA-F858673668FD}"/>
                </a:ext>
              </a:extLst>
            </p:cNvPr>
            <p:cNvSpPr txBox="1"/>
            <p:nvPr/>
          </p:nvSpPr>
          <p:spPr>
            <a:xfrm>
              <a:off x="2780268" y="5685694"/>
              <a:ext cx="1538647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0" dirty="0"/>
                <a:t>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809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5A9EF8F-BF5C-4B3B-8026-0F9940323E7D}"/>
              </a:ext>
            </a:extLst>
          </p:cNvPr>
          <p:cNvSpPr txBox="1"/>
          <p:nvPr/>
        </p:nvSpPr>
        <p:spPr>
          <a:xfrm>
            <a:off x="336009" y="310456"/>
            <a:ext cx="33130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自选</a:t>
            </a:r>
            <a:r>
              <a:rPr lang="zh-CN" altLang="en-US" sz="32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习题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70951C8-DDC5-4E25-B922-3775672E8F51}"/>
              </a:ext>
            </a:extLst>
          </p:cNvPr>
          <p:cNvSpPr txBox="1"/>
          <p:nvPr/>
        </p:nvSpPr>
        <p:spPr>
          <a:xfrm>
            <a:off x="336010" y="1058631"/>
            <a:ext cx="75396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  <a:hlinkClick r:id="rId2"/>
              </a:rPr>
              <a:t>洛谷字符串题单</a:t>
            </a:r>
            <a:endParaRPr lang="en-US" altLang="zh-CN" sz="28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  <a:p>
            <a:r>
              <a:rPr lang="en-US" altLang="zh-CN" sz="28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  <a:hlinkClick r:id="rId3"/>
              </a:rPr>
              <a:t>OpenJudge </a:t>
            </a:r>
            <a:r>
              <a:rPr lang="zh-CN" altLang="en-US" sz="28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  <a:hlinkClick r:id="rId3"/>
              </a:rPr>
              <a:t>百练 </a:t>
            </a:r>
            <a:r>
              <a:rPr lang="en-US" altLang="zh-CN" sz="28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  <a:hlinkClick r:id="rId3"/>
              </a:rPr>
              <a:t>2744 </a:t>
            </a:r>
            <a:r>
              <a:rPr lang="zh-CN" altLang="en-US" sz="28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  <a:hlinkClick r:id="rId3"/>
              </a:rPr>
              <a:t>子串</a:t>
            </a:r>
            <a:endParaRPr lang="en-US" altLang="zh-CN" sz="28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  <a:p>
            <a:r>
              <a:rPr lang="zh-CN" altLang="en-US" sz="2800" dirty="0">
                <a:solidFill>
                  <a:srgbClr val="368EA3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洛谷 </a:t>
            </a:r>
            <a:r>
              <a:rPr lang="en-US" altLang="zh-CN" sz="2800" dirty="0">
                <a:solidFill>
                  <a:srgbClr val="368EA3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P1055 [NOIP2008 </a:t>
            </a:r>
            <a:r>
              <a:rPr lang="zh-CN" altLang="en-US" sz="2800" dirty="0">
                <a:solidFill>
                  <a:srgbClr val="368EA3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普及组</a:t>
            </a:r>
            <a:r>
              <a:rPr lang="en-US" altLang="zh-CN" sz="2800" dirty="0">
                <a:solidFill>
                  <a:srgbClr val="368EA3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] ISBN </a:t>
            </a:r>
            <a:r>
              <a:rPr lang="zh-CN" altLang="en-US" sz="2800" dirty="0">
                <a:solidFill>
                  <a:srgbClr val="368EA3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号码</a:t>
            </a:r>
            <a:endParaRPr lang="en-US" altLang="zh-CN" sz="2800" dirty="0">
              <a:solidFill>
                <a:srgbClr val="368EA3"/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  <a:p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（以下可尝试）</a:t>
            </a:r>
            <a:endParaRPr lang="en-US" altLang="zh-CN" sz="2800" dirty="0">
              <a:solidFill>
                <a:schemeClr val="bg1">
                  <a:lumMod val="75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  <a:p>
            <a:r>
              <a:rPr lang="zh-CN" altLang="en-US" sz="2800" dirty="0">
                <a:solidFill>
                  <a:srgbClr val="368EA3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  <a:hlinkClick r:id="rId5"/>
              </a:rPr>
              <a:t>洛谷 </a:t>
            </a:r>
            <a:r>
              <a:rPr lang="en-US" altLang="zh-CN" sz="2800" dirty="0">
                <a:solidFill>
                  <a:srgbClr val="368EA3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  <a:hlinkClick r:id="rId5"/>
              </a:rPr>
              <a:t>P1026 [NOIP2001 </a:t>
            </a:r>
            <a:r>
              <a:rPr lang="zh-CN" altLang="en-US" sz="2800" dirty="0">
                <a:solidFill>
                  <a:srgbClr val="368EA3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  <a:hlinkClick r:id="rId5"/>
              </a:rPr>
              <a:t>提高组</a:t>
            </a:r>
            <a:r>
              <a:rPr lang="en-US" altLang="zh-CN" sz="2800" dirty="0">
                <a:solidFill>
                  <a:srgbClr val="368EA3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  <a:hlinkClick r:id="rId5"/>
              </a:rPr>
              <a:t>] </a:t>
            </a:r>
            <a:r>
              <a:rPr lang="zh-CN" altLang="en-US" sz="2800" dirty="0">
                <a:solidFill>
                  <a:srgbClr val="368EA3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  <a:hlinkClick r:id="rId5"/>
              </a:rPr>
              <a:t>统计单词个数</a:t>
            </a:r>
            <a:endParaRPr lang="en-US" altLang="zh-CN" sz="2800" dirty="0">
              <a:solidFill>
                <a:srgbClr val="368EA3"/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  <a:p>
            <a:r>
              <a:rPr lang="zh-CN" altLang="en-US" sz="2800" dirty="0">
                <a:solidFill>
                  <a:srgbClr val="368EA3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  <a:hlinkClick r:id="rId6"/>
              </a:rPr>
              <a:t>洛谷 </a:t>
            </a:r>
            <a:r>
              <a:rPr lang="en-US" altLang="zh-CN" sz="2800" dirty="0">
                <a:solidFill>
                  <a:srgbClr val="368EA3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  <a:hlinkClick r:id="rId6"/>
              </a:rPr>
              <a:t>P1054 [NOIP2005 </a:t>
            </a:r>
            <a:r>
              <a:rPr lang="zh-CN" altLang="en-US" sz="2800" dirty="0">
                <a:solidFill>
                  <a:srgbClr val="368EA3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  <a:hlinkClick r:id="rId6"/>
              </a:rPr>
              <a:t>提高组</a:t>
            </a:r>
            <a:r>
              <a:rPr lang="en-US" altLang="zh-CN" sz="2800" dirty="0">
                <a:solidFill>
                  <a:srgbClr val="368EA3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  <a:hlinkClick r:id="rId6"/>
              </a:rPr>
              <a:t>] </a:t>
            </a:r>
            <a:r>
              <a:rPr lang="zh-CN" altLang="en-US" sz="2800" dirty="0">
                <a:solidFill>
                  <a:srgbClr val="368EA3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  <a:hlinkClick r:id="rId6"/>
              </a:rPr>
              <a:t>等价表达式</a:t>
            </a:r>
            <a:endParaRPr lang="en-US" altLang="zh-CN" sz="2800" dirty="0">
              <a:solidFill>
                <a:srgbClr val="368EA3"/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  <a:p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（以下可自学）</a:t>
            </a:r>
            <a:endParaRPr lang="en-US" altLang="zh-CN" sz="2800" dirty="0">
              <a:solidFill>
                <a:schemeClr val="bg1">
                  <a:lumMod val="75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  <a:p>
            <a:r>
              <a:rPr lang="zh-CN" altLang="en-US" sz="2800" dirty="0">
                <a:solidFill>
                  <a:srgbClr val="368EA3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  <a:hlinkClick r:id="rId7"/>
              </a:rPr>
              <a:t>洛谷 </a:t>
            </a:r>
            <a:r>
              <a:rPr lang="en-US" altLang="zh-CN" sz="2800" dirty="0">
                <a:solidFill>
                  <a:srgbClr val="368EA3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  <a:hlinkClick r:id="rId7"/>
              </a:rPr>
              <a:t>P3805 【</a:t>
            </a:r>
            <a:r>
              <a:rPr lang="zh-CN" altLang="en-US" sz="2800" dirty="0">
                <a:solidFill>
                  <a:srgbClr val="368EA3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  <a:hlinkClick r:id="rId7"/>
              </a:rPr>
              <a:t>模板</a:t>
            </a:r>
            <a:r>
              <a:rPr lang="en-US" altLang="zh-CN" sz="2800" dirty="0">
                <a:solidFill>
                  <a:srgbClr val="368EA3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  <a:hlinkClick r:id="rId7"/>
              </a:rPr>
              <a:t>】</a:t>
            </a:r>
            <a:r>
              <a:rPr lang="en-US" altLang="zh-CN" sz="2800" dirty="0" err="1">
                <a:solidFill>
                  <a:srgbClr val="368EA3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  <a:hlinkClick r:id="rId7"/>
              </a:rPr>
              <a:t>manacher</a:t>
            </a:r>
            <a:r>
              <a:rPr lang="en-US" altLang="zh-CN" sz="2800" dirty="0">
                <a:solidFill>
                  <a:srgbClr val="368EA3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  <a:hlinkClick r:id="rId7"/>
              </a:rPr>
              <a:t> </a:t>
            </a:r>
            <a:r>
              <a:rPr lang="zh-CN" altLang="en-US" sz="2800" dirty="0">
                <a:solidFill>
                  <a:srgbClr val="368EA3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  <a:hlinkClick r:id="rId7"/>
              </a:rPr>
              <a:t>算法</a:t>
            </a:r>
            <a:endParaRPr lang="en-US" altLang="zh-CN" sz="2800" dirty="0">
              <a:solidFill>
                <a:srgbClr val="368EA3"/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  <a:p>
            <a:r>
              <a:rPr lang="zh-CN" altLang="en-US" sz="2800" dirty="0">
                <a:solidFill>
                  <a:srgbClr val="368EA3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洛谷 </a:t>
            </a:r>
            <a:r>
              <a:rPr lang="en-US" altLang="zh-CN" sz="2800" dirty="0">
                <a:solidFill>
                  <a:srgbClr val="368EA3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P3375 【</a:t>
            </a:r>
            <a:r>
              <a:rPr lang="zh-CN" altLang="en-US" sz="2800" dirty="0">
                <a:solidFill>
                  <a:srgbClr val="368EA3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模板</a:t>
            </a:r>
            <a:r>
              <a:rPr lang="en-US" altLang="zh-CN" sz="2800" dirty="0">
                <a:solidFill>
                  <a:srgbClr val="368EA3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】KMP</a:t>
            </a:r>
            <a:r>
              <a:rPr lang="zh-CN" altLang="en-US" sz="2800" dirty="0">
                <a:solidFill>
                  <a:srgbClr val="368EA3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字符串匹配</a:t>
            </a:r>
            <a:endParaRPr lang="en-US" altLang="zh-CN" sz="2800" dirty="0">
              <a:solidFill>
                <a:srgbClr val="368EA3"/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  <a:p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E7D8890-ADF0-43B6-B674-012DA9F299B0}"/>
              </a:ext>
            </a:extLst>
          </p:cNvPr>
          <p:cNvSpPr txBox="1"/>
          <p:nvPr/>
        </p:nvSpPr>
        <p:spPr>
          <a:xfrm>
            <a:off x="7875640" y="310456"/>
            <a:ext cx="33130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参考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FFD1DD-6C75-4B5A-8512-2ED20511521E}"/>
              </a:ext>
            </a:extLst>
          </p:cNvPr>
          <p:cNvSpPr txBox="1"/>
          <p:nvPr/>
        </p:nvSpPr>
        <p:spPr>
          <a:xfrm>
            <a:off x="7875640" y="1058631"/>
            <a:ext cx="273165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368EA3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</a:t>
            </a:r>
            <a:r>
              <a:rPr lang="zh-CN" altLang="en-US" sz="2800" dirty="0">
                <a:solidFill>
                  <a:srgbClr val="368EA3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ppreference</a:t>
            </a:r>
            <a:endParaRPr lang="en-US" altLang="zh-CN" sz="2800" dirty="0">
              <a:solidFill>
                <a:srgbClr val="368EA3"/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  <a:p>
            <a:r>
              <a:rPr lang="en-US" altLang="zh-CN" sz="2800" dirty="0">
                <a:solidFill>
                  <a:srgbClr val="368EA3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  <a:hlinkClick r:id="rId9"/>
              </a:rPr>
              <a:t>C++ Reference</a:t>
            </a:r>
            <a:endParaRPr lang="zh-CN" altLang="en-US" sz="2800" dirty="0">
              <a:solidFill>
                <a:srgbClr val="368EA3"/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848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30091529-75AB-422C-919E-95DF13BC3A90}"/>
              </a:ext>
            </a:extLst>
          </p:cNvPr>
          <p:cNvGrpSpPr/>
          <p:nvPr/>
        </p:nvGrpSpPr>
        <p:grpSpPr>
          <a:xfrm>
            <a:off x="4016790" y="2613392"/>
            <a:ext cx="4158419" cy="1631216"/>
            <a:chOff x="4547700" y="2434107"/>
            <a:chExt cx="4158419" cy="1631216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81B279B1-A242-4EDE-9C32-FA500DFC0724}"/>
                </a:ext>
              </a:extLst>
            </p:cNvPr>
            <p:cNvSpPr txBox="1"/>
            <p:nvPr/>
          </p:nvSpPr>
          <p:spPr>
            <a:xfrm>
              <a:off x="4547700" y="2852255"/>
              <a:ext cx="19382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谢谢！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1E3F20C4-A8C4-433B-A2BD-2A5BBE99AE59}"/>
                </a:ext>
              </a:extLst>
            </p:cNvPr>
            <p:cNvSpPr txBox="1"/>
            <p:nvPr/>
          </p:nvSpPr>
          <p:spPr>
            <a:xfrm>
              <a:off x="6767849" y="2434107"/>
              <a:ext cx="193827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0" dirty="0"/>
                <a:t>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8309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文本框 278">
            <a:extLst>
              <a:ext uri="{FF2B5EF4-FFF2-40B4-BE49-F238E27FC236}">
                <a16:creationId xmlns:a16="http://schemas.microsoft.com/office/drawing/2014/main" id="{0CB90022-B1B9-4AB8-8D30-88FD5367AF58}"/>
              </a:ext>
            </a:extLst>
          </p:cNvPr>
          <p:cNvSpPr txBox="1"/>
          <p:nvPr/>
        </p:nvSpPr>
        <p:spPr>
          <a:xfrm>
            <a:off x="4099250" y="2644170"/>
            <a:ext cx="39934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有错误请及时指出🙏</a:t>
            </a:r>
            <a:endParaRPr lang="en-US" altLang="zh-CN" sz="3200" dirty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  <a:p>
            <a:r>
              <a:rPr lang="zh-CN" altLang="en-US" sz="32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有错误请及时指出🙏</a:t>
            </a:r>
          </a:p>
          <a:p>
            <a:r>
              <a:rPr lang="zh-CN" altLang="en-US" sz="32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有错误请及时指出🙏</a:t>
            </a:r>
          </a:p>
        </p:txBody>
      </p:sp>
    </p:spTree>
    <p:extLst>
      <p:ext uri="{BB962C8B-B14F-4D97-AF65-F5344CB8AC3E}">
        <p14:creationId xmlns:p14="http://schemas.microsoft.com/office/powerpoint/2010/main" val="287721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图片 266">
            <a:extLst>
              <a:ext uri="{FF2B5EF4-FFF2-40B4-BE49-F238E27FC236}">
                <a16:creationId xmlns:a16="http://schemas.microsoft.com/office/drawing/2014/main" id="{99EF0270-91B8-46FD-AB6C-A6AE6DF39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26" y="1068451"/>
            <a:ext cx="6748667" cy="5421811"/>
          </a:xfrm>
          <a:prstGeom prst="roundRect">
            <a:avLst>
              <a:gd name="adj" fmla="val 2586"/>
            </a:avLst>
          </a:prstGeom>
          <a:effectLst>
            <a:outerShdw blurRad="381000" algn="ctr" rotWithShape="0">
              <a:prstClr val="black">
                <a:alpha val="30000"/>
              </a:prstClr>
            </a:outerShdw>
          </a:effectLst>
        </p:spPr>
      </p:pic>
      <p:sp>
        <p:nvSpPr>
          <p:cNvPr id="279" name="文本框 278">
            <a:extLst>
              <a:ext uri="{FF2B5EF4-FFF2-40B4-BE49-F238E27FC236}">
                <a16:creationId xmlns:a16="http://schemas.microsoft.com/office/drawing/2014/main" id="{0CB90022-B1B9-4AB8-8D30-88FD5367AF58}"/>
              </a:ext>
            </a:extLst>
          </p:cNvPr>
          <p:cNvSpPr txBox="1"/>
          <p:nvPr/>
        </p:nvSpPr>
        <p:spPr>
          <a:xfrm>
            <a:off x="336009" y="310456"/>
            <a:ext cx="3452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基本操作</a:t>
            </a:r>
          </a:p>
        </p:txBody>
      </p:sp>
      <p:pic>
        <p:nvPicPr>
          <p:cNvPr id="294" name="图片 293">
            <a:extLst>
              <a:ext uri="{FF2B5EF4-FFF2-40B4-BE49-F238E27FC236}">
                <a16:creationId xmlns:a16="http://schemas.microsoft.com/office/drawing/2014/main" id="{260890B3-EFA0-4BE8-8B3B-250AEE1F5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6365" y="1068451"/>
            <a:ext cx="3452090" cy="5421811"/>
          </a:xfrm>
          <a:prstGeom prst="roundRect">
            <a:avLst>
              <a:gd name="adj" fmla="val 4078"/>
            </a:avLst>
          </a:prstGeom>
          <a:effectLst>
            <a:outerShdw blurRad="381000" algn="ctr" rotWithShape="0">
              <a:prstClr val="black">
                <a:alpha val="3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071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文本框 278">
            <a:extLst>
              <a:ext uri="{FF2B5EF4-FFF2-40B4-BE49-F238E27FC236}">
                <a16:creationId xmlns:a16="http://schemas.microsoft.com/office/drawing/2014/main" id="{0CB90022-B1B9-4AB8-8D30-88FD5367AF58}"/>
              </a:ext>
            </a:extLst>
          </p:cNvPr>
          <p:cNvSpPr txBox="1"/>
          <p:nvPr/>
        </p:nvSpPr>
        <p:spPr>
          <a:xfrm>
            <a:off x="336009" y="310456"/>
            <a:ext cx="2928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小写转大写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A517FC-4F86-4DC5-8F3B-5D47119D2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237" y="447615"/>
            <a:ext cx="4855757" cy="5962769"/>
          </a:xfrm>
          <a:prstGeom prst="roundRect">
            <a:avLst>
              <a:gd name="adj" fmla="val 2586"/>
            </a:avLst>
          </a:prstGeom>
          <a:effectLst>
            <a:outerShdw blurRad="381000" algn="ctr" rotWithShape="0">
              <a:prstClr val="black">
                <a:alpha val="30000"/>
              </a:prstClr>
            </a:outerShdw>
          </a:effectLst>
        </p:spPr>
      </p:pic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2EF3FD20-EC6E-403E-A266-E94CA25F0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545198"/>
              </p:ext>
            </p:extLst>
          </p:nvPr>
        </p:nvGraphicFramePr>
        <p:xfrm>
          <a:off x="336009" y="3020527"/>
          <a:ext cx="6161384" cy="3291840"/>
        </p:xfrm>
        <a:graphic>
          <a:graphicData uri="http://schemas.openxmlformats.org/drawingml/2006/table">
            <a:tbl>
              <a:tblPr firstRow="1" bandRow="1">
                <a:effectLst>
                  <a:outerShdw blurRad="381000" algn="ctr" rotWithShape="0">
                    <a:prstClr val="black">
                      <a:alpha val="30000"/>
                    </a:prstClr>
                  </a:outerShdw>
                </a:effectLst>
                <a:tableStyleId>{073A0DAA-6AF3-43AB-8588-CEC1D06C72B9}</a:tableStyleId>
              </a:tblPr>
              <a:tblGrid>
                <a:gridCol w="1540346">
                  <a:extLst>
                    <a:ext uri="{9D8B030D-6E8A-4147-A177-3AD203B41FA5}">
                      <a16:colId xmlns:a16="http://schemas.microsoft.com/office/drawing/2014/main" val="2422210252"/>
                    </a:ext>
                  </a:extLst>
                </a:gridCol>
                <a:gridCol w="1540346">
                  <a:extLst>
                    <a:ext uri="{9D8B030D-6E8A-4147-A177-3AD203B41FA5}">
                      <a16:colId xmlns:a16="http://schemas.microsoft.com/office/drawing/2014/main" val="3565339909"/>
                    </a:ext>
                  </a:extLst>
                </a:gridCol>
                <a:gridCol w="1540346">
                  <a:extLst>
                    <a:ext uri="{9D8B030D-6E8A-4147-A177-3AD203B41FA5}">
                      <a16:colId xmlns:a16="http://schemas.microsoft.com/office/drawing/2014/main" val="520266803"/>
                    </a:ext>
                  </a:extLst>
                </a:gridCol>
                <a:gridCol w="1540346">
                  <a:extLst>
                    <a:ext uri="{9D8B030D-6E8A-4147-A177-3AD203B41FA5}">
                      <a16:colId xmlns:a16="http://schemas.microsoft.com/office/drawing/2014/main" val="2269289826"/>
                    </a:ext>
                  </a:extLst>
                </a:gridCol>
              </a:tblGrid>
              <a:tr h="33126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大写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ASCII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小写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ASCII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640151"/>
                  </a:ext>
                </a:extLst>
              </a:tr>
              <a:tr h="33126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97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5431308"/>
                  </a:ext>
                </a:extLst>
              </a:tr>
              <a:tr h="33126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98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6921749"/>
                  </a:ext>
                </a:extLst>
              </a:tr>
              <a:tr h="33126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99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57571"/>
                  </a:ext>
                </a:extLst>
              </a:tr>
              <a:tr h="33126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8239541"/>
                  </a:ext>
                </a:extLst>
              </a:tr>
              <a:tr h="33126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119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335861"/>
                  </a:ext>
                </a:extLst>
              </a:tr>
              <a:tr h="33126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9623563"/>
                  </a:ext>
                </a:extLst>
              </a:tr>
              <a:tr h="33126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383280"/>
                  </a:ext>
                </a:extLst>
              </a:tr>
              <a:tr h="33126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079119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858DF294-C5A2-4F66-BE6A-CCB185104E78}"/>
              </a:ext>
            </a:extLst>
          </p:cNvPr>
          <p:cNvSpPr txBox="1"/>
          <p:nvPr/>
        </p:nvSpPr>
        <p:spPr>
          <a:xfrm>
            <a:off x="336009" y="1219215"/>
            <a:ext cx="171401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输入样例</a:t>
            </a:r>
          </a:p>
          <a:p>
            <a:pPr algn="l"/>
            <a:r>
              <a:rPr lang="en-US" altLang="zh-CN" sz="1800" b="0" i="0" u="none" strike="noStrike" baseline="0" dirty="0" err="1">
                <a:latin typeface="Consolas" panose="020B0609020204030204" pitchFamily="49" charset="0"/>
                <a:ea typeface="OPPOSans R" panose="00020600040101010101" pitchFamily="18" charset="-122"/>
                <a:cs typeface="OPPOSans R" panose="00020600040101010101" pitchFamily="18" charset="-122"/>
              </a:rPr>
              <a:t>GoodMorning</a:t>
            </a:r>
            <a:endParaRPr lang="en-US" altLang="zh-CN" sz="1800" b="0" i="0" u="none" strike="noStrike" baseline="0" dirty="0">
              <a:latin typeface="Consolas" panose="020B0609020204030204" pitchFamily="49" charset="0"/>
              <a:ea typeface="OPPOSans R" panose="00020600040101010101" pitchFamily="18" charset="-122"/>
              <a:cs typeface="OPPOSans R" panose="00020600040101010101" pitchFamily="18" charset="-122"/>
            </a:endParaRPr>
          </a:p>
          <a:p>
            <a:endParaRPr lang="en-US" altLang="zh-CN" b="1" dirty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  <a:p>
            <a:r>
              <a:rPr lang="zh-CN" altLang="en-US" b="1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输出样例</a:t>
            </a:r>
          </a:p>
          <a:p>
            <a:pPr algn="l"/>
            <a:r>
              <a:rPr lang="en-US" altLang="zh-CN" sz="1800" b="0" i="0" u="none" strike="noStrike" baseline="0" dirty="0">
                <a:latin typeface="Consolas" panose="020B0609020204030204" pitchFamily="49" charset="0"/>
                <a:ea typeface="OPPOSans R" panose="00020600040101010101" pitchFamily="18" charset="-122"/>
                <a:cs typeface="OPPOSans R" panose="00020600040101010101" pitchFamily="18" charset="-122"/>
              </a:rPr>
              <a:t>GOODMORNING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89EB037-DDA3-41E9-9C49-5FE73FE3156D}"/>
              </a:ext>
            </a:extLst>
          </p:cNvPr>
          <p:cNvSpPr txBox="1"/>
          <p:nvPr/>
        </p:nvSpPr>
        <p:spPr>
          <a:xfrm>
            <a:off x="2050026" y="1219215"/>
            <a:ext cx="44473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解题思路</a:t>
            </a:r>
            <a:endParaRPr lang="en-US" altLang="zh-CN" b="1" dirty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  <a:p>
            <a:r>
              <a:rPr lang="zh-CN" altLang="en-US" sz="1800" b="0" i="0" u="none" strike="noStrike" baseline="0" dirty="0">
                <a:latin typeface="Consolas" panose="020B0609020204030204" pitchFamily="49" charset="0"/>
                <a:ea typeface="OPPOSans R" panose="00020600040101010101" pitchFamily="18" charset="-122"/>
                <a:cs typeface="OPPOSans R" panose="00020600040101010101" pitchFamily="18" charset="-122"/>
              </a:rPr>
              <a:t>遍历字符串中每一个字符，对每一个字符 </a:t>
            </a:r>
            <a:r>
              <a:rPr lang="en-US" altLang="zh-CN" sz="1800" b="0" i="0" u="none" strike="noStrike" baseline="0" dirty="0">
                <a:latin typeface="Consolas" panose="020B0609020204030204" pitchFamily="49" charset="0"/>
                <a:ea typeface="OPPOSans R" panose="00020600040101010101" pitchFamily="18" charset="-122"/>
                <a:cs typeface="OPPOSans R" panose="00020600040101010101" pitchFamily="18" charset="-122"/>
              </a:rPr>
              <a:t>a[</a:t>
            </a:r>
            <a:r>
              <a:rPr lang="en-US" altLang="zh-CN" sz="1800" b="0" i="0" u="none" strike="noStrike" baseline="0" dirty="0" err="1">
                <a:latin typeface="Consolas" panose="020B0609020204030204" pitchFamily="49" charset="0"/>
                <a:ea typeface="OPPOSans R" panose="00020600040101010101" pitchFamily="18" charset="-122"/>
                <a:cs typeface="OPPOSans R" panose="00020600040101010101" pitchFamily="18" charset="-122"/>
              </a:rPr>
              <a:t>i</a:t>
            </a:r>
            <a:r>
              <a:rPr lang="en-US" altLang="zh-CN" sz="1800" b="0" i="0" u="none" strike="noStrike" baseline="0" dirty="0">
                <a:latin typeface="Consolas" panose="020B0609020204030204" pitchFamily="49" charset="0"/>
                <a:ea typeface="OPPOSans R" panose="00020600040101010101" pitchFamily="18" charset="-122"/>
                <a:cs typeface="OPPOSans R" panose="00020600040101010101" pitchFamily="18" charset="-122"/>
              </a:rPr>
              <a:t>] </a:t>
            </a:r>
            <a:r>
              <a:rPr lang="zh-CN" altLang="en-US" sz="1800" b="0" i="0" u="none" strike="noStrike" baseline="0" dirty="0">
                <a:latin typeface="Consolas" panose="020B0609020204030204" pitchFamily="49" charset="0"/>
                <a:ea typeface="OPPOSans R" panose="00020600040101010101" pitchFamily="18" charset="-122"/>
                <a:cs typeface="OPPOSans R" panose="00020600040101010101" pitchFamily="18" charset="-122"/>
              </a:rPr>
              <a:t>执行 </a:t>
            </a:r>
            <a:r>
              <a:rPr lang="en-US" altLang="zh-CN" sz="1800" b="0" i="0" u="none" strike="noStrike" baseline="0" dirty="0">
                <a:latin typeface="Consolas" panose="020B0609020204030204" pitchFamily="49" charset="0"/>
                <a:ea typeface="OPPOSans R" panose="00020600040101010101" pitchFamily="18" charset="-122"/>
                <a:cs typeface="OPPOSans R" panose="00020600040101010101" pitchFamily="18" charset="-122"/>
              </a:rPr>
              <a:t>a[</a:t>
            </a:r>
            <a:r>
              <a:rPr lang="en-US" altLang="zh-CN" sz="1800" b="0" i="0" u="none" strike="noStrike" baseline="0" dirty="0" err="1">
                <a:latin typeface="Consolas" panose="020B0609020204030204" pitchFamily="49" charset="0"/>
                <a:ea typeface="OPPOSans R" panose="00020600040101010101" pitchFamily="18" charset="-122"/>
                <a:cs typeface="OPPOSans R" panose="00020600040101010101" pitchFamily="18" charset="-122"/>
              </a:rPr>
              <a:t>i</a:t>
            </a:r>
            <a:r>
              <a:rPr lang="en-US" altLang="zh-CN" sz="1800" b="0" i="0" u="none" strike="noStrike" baseline="0" dirty="0">
                <a:latin typeface="Consolas" panose="020B0609020204030204" pitchFamily="49" charset="0"/>
                <a:ea typeface="OPPOSans R" panose="00020600040101010101" pitchFamily="18" charset="-122"/>
                <a:cs typeface="OPPOSans R" panose="00020600040101010101" pitchFamily="18" charset="-122"/>
              </a:rPr>
              <a:t>] = a[</a:t>
            </a:r>
            <a:r>
              <a:rPr lang="en-US" altLang="zh-CN" sz="1800" b="0" i="0" u="none" strike="noStrike" baseline="0" dirty="0" err="1">
                <a:latin typeface="Consolas" panose="020B0609020204030204" pitchFamily="49" charset="0"/>
                <a:ea typeface="OPPOSans R" panose="00020600040101010101" pitchFamily="18" charset="-122"/>
                <a:cs typeface="OPPOSans R" panose="00020600040101010101" pitchFamily="18" charset="-122"/>
              </a:rPr>
              <a:t>i</a:t>
            </a:r>
            <a:r>
              <a:rPr lang="en-US" altLang="zh-CN" sz="1800" b="0" i="0" u="none" strike="noStrike" baseline="0" dirty="0">
                <a:latin typeface="Consolas" panose="020B0609020204030204" pitchFamily="49" charset="0"/>
                <a:ea typeface="OPPOSans R" panose="00020600040101010101" pitchFamily="18" charset="-122"/>
                <a:cs typeface="OPPOSans R" panose="00020600040101010101" pitchFamily="18" charset="-122"/>
              </a:rPr>
              <a:t>] - ’a’ + ’A’;</a:t>
            </a:r>
          </a:p>
        </p:txBody>
      </p:sp>
    </p:spTree>
    <p:extLst>
      <p:ext uri="{BB962C8B-B14F-4D97-AF65-F5344CB8AC3E}">
        <p14:creationId xmlns:p14="http://schemas.microsoft.com/office/powerpoint/2010/main" val="264714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文本框 278">
            <a:extLst>
              <a:ext uri="{FF2B5EF4-FFF2-40B4-BE49-F238E27FC236}">
                <a16:creationId xmlns:a16="http://schemas.microsoft.com/office/drawing/2014/main" id="{0CB90022-B1B9-4AB8-8D30-88FD5367AF58}"/>
              </a:ext>
            </a:extLst>
          </p:cNvPr>
          <p:cNvSpPr txBox="1"/>
          <p:nvPr/>
        </p:nvSpPr>
        <p:spPr>
          <a:xfrm>
            <a:off x="336009" y="310456"/>
            <a:ext cx="2928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统计单词数量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1D6B372-41FB-4501-99F5-1AF4C1F86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563" y="393106"/>
            <a:ext cx="6662428" cy="6071787"/>
          </a:xfrm>
          <a:prstGeom prst="roundRect">
            <a:avLst>
              <a:gd name="adj" fmla="val 2586"/>
            </a:avLst>
          </a:prstGeom>
          <a:effectLst>
            <a:outerShdw blurRad="381000" algn="ctr" rotWithShape="0">
              <a:prstClr val="black">
                <a:alpha val="30000"/>
              </a:prstClr>
            </a:outerShdw>
          </a:effec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4FE69FD-A572-44AB-AF9C-6A70FB7AFEE8}"/>
              </a:ext>
            </a:extLst>
          </p:cNvPr>
          <p:cNvSpPr txBox="1"/>
          <p:nvPr/>
        </p:nvSpPr>
        <p:spPr>
          <a:xfrm>
            <a:off x="336007" y="1131401"/>
            <a:ext cx="4167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问题描述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输入一个字符串，统计其中的单词数量。</a:t>
            </a:r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64EE0F-020F-4CE9-8975-43DBE1C1DB83}"/>
              </a:ext>
            </a:extLst>
          </p:cNvPr>
          <p:cNvSpPr txBox="1"/>
          <p:nvPr/>
        </p:nvSpPr>
        <p:spPr>
          <a:xfrm>
            <a:off x="336007" y="1951487"/>
            <a:ext cx="444736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输入样例</a:t>
            </a:r>
          </a:p>
          <a:p>
            <a:pPr algn="l"/>
            <a:r>
              <a:rPr lang="en-US" altLang="zh-CN" sz="1800" b="0" i="0" u="none" strike="noStrike" baseline="0" dirty="0">
                <a:latin typeface="Consolas" panose="020B0609020204030204" pitchFamily="49" charset="0"/>
                <a:ea typeface="OPPOSans R" panose="00020600040101010101" pitchFamily="18" charset="-122"/>
                <a:cs typeface="OPPOSans R" panose="00020600040101010101" pitchFamily="18" charset="-122"/>
              </a:rPr>
              <a:t>Hello    world  Nankai   test</a:t>
            </a:r>
          </a:p>
          <a:p>
            <a:endParaRPr lang="en-US" altLang="zh-CN" b="1" dirty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  <a:p>
            <a:r>
              <a:rPr lang="zh-CN" altLang="en-US" b="1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输出样例</a:t>
            </a:r>
          </a:p>
          <a:p>
            <a:pPr algn="l"/>
            <a:r>
              <a:rPr lang="en-US" altLang="zh-CN" sz="1800" b="0" i="0" u="none" strike="noStrike" baseline="0" dirty="0">
                <a:latin typeface="Consolas" panose="020B0609020204030204" pitchFamily="49" charset="0"/>
                <a:ea typeface="OPPOSans R" panose="00020600040101010101" pitchFamily="18" charset="-122"/>
                <a:cs typeface="OPPOSans R" panose="00020600040101010101" pitchFamily="18" charset="-122"/>
              </a:rPr>
              <a:t>4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682EF5-2EAF-4F2B-BC04-1A517F7B051F}"/>
              </a:ext>
            </a:extLst>
          </p:cNvPr>
          <p:cNvSpPr txBox="1"/>
          <p:nvPr/>
        </p:nvSpPr>
        <p:spPr>
          <a:xfrm>
            <a:off x="336007" y="3602571"/>
            <a:ext cx="444736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解题思路</a:t>
            </a:r>
            <a:endParaRPr lang="en-US" altLang="zh-CN" b="1" dirty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遇到新单词起始字母，单词数加一</a:t>
            </a:r>
            <a:endParaRPr lang="en-US" altLang="zh-CN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上一个字符是空格，当前字符是字母表明遇到新单词。</a:t>
            </a:r>
            <a:endParaRPr lang="en-US" altLang="zh-CN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latin typeface="Consolas" panose="020B0609020204030204" pitchFamily="49" charset="0"/>
              </a:rPr>
              <a:t>flag==false	</a:t>
            </a:r>
            <a:r>
              <a:rPr lang="zh-CN" altLang="en-US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→</a:t>
            </a:r>
            <a:r>
              <a:rPr lang="en-US" altLang="zh-CN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 </a:t>
            </a:r>
            <a:r>
              <a:rPr lang="zh-CN" altLang="en-US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上一个字符不是字母</a:t>
            </a:r>
            <a:endParaRPr lang="en-US" altLang="zh-CN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latin typeface="Consolas" panose="020B0609020204030204" pitchFamily="49" charset="0"/>
              </a:rPr>
              <a:t>flag==True	</a:t>
            </a:r>
            <a:r>
              <a:rPr lang="zh-CN" altLang="en-US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→</a:t>
            </a:r>
            <a:r>
              <a:rPr lang="en-US" altLang="zh-CN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 </a:t>
            </a:r>
            <a:r>
              <a:rPr lang="zh-CN" altLang="en-US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上一个字符是字母</a:t>
            </a:r>
            <a:endParaRPr lang="en-US" altLang="zh-CN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E365050-48F1-4F1B-99AE-2CD3218775C2}"/>
              </a:ext>
            </a:extLst>
          </p:cNvPr>
          <p:cNvSpPr txBox="1"/>
          <p:nvPr/>
        </p:nvSpPr>
        <p:spPr>
          <a:xfrm>
            <a:off x="336007" y="5524447"/>
            <a:ext cx="45060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isalpha</a:t>
            </a:r>
            <a:r>
              <a:rPr lang="en-US" altLang="zh-CN" dirty="0">
                <a:latin typeface="Consolas" panose="020B0609020204030204" pitchFamily="49" charset="0"/>
              </a:rPr>
              <a:t>(str[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]) &amp;&amp; !flag </a:t>
            </a:r>
            <a:r>
              <a:rPr lang="zh-CN" altLang="en-US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的作用：当前字符是字母且不属于已经统计过的单词时，计数器 </a:t>
            </a:r>
            <a:r>
              <a:rPr lang="en-US" altLang="zh-CN" dirty="0" err="1">
                <a:latin typeface="Consolas" panose="020B0609020204030204" pitchFamily="49" charset="0"/>
              </a:rPr>
              <a:t>cnt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加一。</a:t>
            </a:r>
            <a:endParaRPr lang="en-US" altLang="zh-CN" sz="1800" b="0" i="0" u="none" strike="noStrike" baseline="0" dirty="0">
              <a:latin typeface="Consolas" panose="020B0609020204030204" pitchFamily="49" charset="0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708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文本框 278">
            <a:extLst>
              <a:ext uri="{FF2B5EF4-FFF2-40B4-BE49-F238E27FC236}">
                <a16:creationId xmlns:a16="http://schemas.microsoft.com/office/drawing/2014/main" id="{0CB90022-B1B9-4AB8-8D30-88FD5367AF58}"/>
              </a:ext>
            </a:extLst>
          </p:cNvPr>
          <p:cNvSpPr txBox="1"/>
          <p:nvPr/>
        </p:nvSpPr>
        <p:spPr>
          <a:xfrm>
            <a:off x="336009" y="310456"/>
            <a:ext cx="33130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最长的单词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1EC566-6ABC-4020-985A-926CE89366FD}"/>
              </a:ext>
            </a:extLst>
          </p:cNvPr>
          <p:cNvSpPr txBox="1"/>
          <p:nvPr/>
        </p:nvSpPr>
        <p:spPr>
          <a:xfrm>
            <a:off x="336008" y="1192619"/>
            <a:ext cx="38428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问题描述</a:t>
            </a:r>
            <a:endParaRPr lang="en-US" altLang="zh-CN" sz="20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  <a:p>
            <a:r>
              <a:rPr lang="zh-CN" altLang="en-US" sz="20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从键盘输入一个字符串，找到字符串中最长的一个单词并输出</a:t>
            </a:r>
            <a:r>
              <a:rPr lang="en-US" altLang="zh-CN" sz="20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(</a:t>
            </a:r>
            <a:r>
              <a:rPr lang="zh-CN" altLang="en-US" sz="20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单词以空格分隔，可能有多个空格</a:t>
            </a:r>
            <a:r>
              <a:rPr lang="en-US" altLang="zh-CN" sz="20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)</a:t>
            </a:r>
            <a:r>
              <a:rPr lang="zh-CN" altLang="en-US" sz="20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，如果有多个最长单词，输出最前面的一个。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EAF4527-C18D-4661-9168-05EAD7024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429" y="520560"/>
            <a:ext cx="7129104" cy="5816879"/>
          </a:xfrm>
          <a:prstGeom prst="roundRect">
            <a:avLst>
              <a:gd name="adj" fmla="val 2586"/>
            </a:avLst>
          </a:prstGeom>
          <a:effectLst>
            <a:outerShdw blurRad="381000" algn="ctr" rotWithShape="0">
              <a:prstClr val="black">
                <a:alpha val="30000"/>
              </a:prstClr>
            </a:outerShdw>
          </a:effec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F95C8F2-4A33-4B34-8EEB-25D9D30F50CE}"/>
              </a:ext>
            </a:extLst>
          </p:cNvPr>
          <p:cNvSpPr txBox="1"/>
          <p:nvPr/>
        </p:nvSpPr>
        <p:spPr>
          <a:xfrm>
            <a:off x="336008" y="3428999"/>
            <a:ext cx="384288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输入样例</a:t>
            </a:r>
          </a:p>
          <a:p>
            <a:pPr algn="l"/>
            <a:r>
              <a:rPr lang="en-US" altLang="zh-CN" sz="1800" b="0" i="0" u="none" strike="noStrike" baseline="0" dirty="0">
                <a:latin typeface="Consolas" panose="020B0609020204030204" pitchFamily="49" charset="0"/>
                <a:ea typeface="OPPOSans R" panose="00020600040101010101" pitchFamily="18" charset="-122"/>
                <a:cs typeface="OPPOSans R" panose="00020600040101010101" pitchFamily="18" charset="-122"/>
              </a:rPr>
              <a:t>   This is    examination</a:t>
            </a:r>
          </a:p>
          <a:p>
            <a:endParaRPr lang="en-US" altLang="zh-CN" b="1" dirty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  <a:p>
            <a:r>
              <a:rPr lang="zh-CN" altLang="en-US" b="1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输出样例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  <a:ea typeface="OPPOSans R" panose="00020600040101010101" pitchFamily="18" charset="-122"/>
                <a:cs typeface="OPPOSans R" panose="00020600040101010101" pitchFamily="18" charset="-122"/>
              </a:rPr>
              <a:t>examination</a:t>
            </a:r>
            <a:endParaRPr lang="en-US" altLang="zh-CN" sz="1800" b="0" i="0" u="none" strike="noStrike" baseline="0" dirty="0">
              <a:latin typeface="Consolas" panose="020B0609020204030204" pitchFamily="49" charset="0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9A4B3F9-C6D6-460C-AA94-A7009761162A}"/>
              </a:ext>
            </a:extLst>
          </p:cNvPr>
          <p:cNvSpPr txBox="1"/>
          <p:nvPr/>
        </p:nvSpPr>
        <p:spPr>
          <a:xfrm>
            <a:off x="336008" y="5203716"/>
            <a:ext cx="38428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解题思路</a:t>
            </a:r>
            <a:endParaRPr lang="en-US" altLang="zh-CN" dirty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  <a:p>
            <a:r>
              <a:rPr lang="zh-CN" altLang="en-US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遍历字符串中的单词，记录最长单词的起始位置和长度用于输出。</a:t>
            </a:r>
            <a:endParaRPr lang="en-US" altLang="zh-CN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386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文本框 278">
            <a:extLst>
              <a:ext uri="{FF2B5EF4-FFF2-40B4-BE49-F238E27FC236}">
                <a16:creationId xmlns:a16="http://schemas.microsoft.com/office/drawing/2014/main" id="{0CB90022-B1B9-4AB8-8D30-88FD5367AF58}"/>
              </a:ext>
            </a:extLst>
          </p:cNvPr>
          <p:cNvSpPr txBox="1"/>
          <p:nvPr/>
        </p:nvSpPr>
        <p:spPr>
          <a:xfrm>
            <a:off x="336009" y="310456"/>
            <a:ext cx="33130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字符串单词翻转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7604C15-D396-43E0-B5A9-777FB90FB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0259" y="328280"/>
            <a:ext cx="3765732" cy="6201439"/>
          </a:xfrm>
          <a:prstGeom prst="roundRect">
            <a:avLst>
              <a:gd name="adj" fmla="val 2586"/>
            </a:avLst>
          </a:prstGeom>
          <a:effectLst>
            <a:outerShdw blurRad="381000" algn="ctr" rotWithShape="0">
              <a:prstClr val="black">
                <a:alpha val="30000"/>
              </a:prstClr>
            </a:outerShdw>
          </a:effec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11EC566-6ABC-4020-985A-926CE89366FD}"/>
              </a:ext>
            </a:extLst>
          </p:cNvPr>
          <p:cNvSpPr txBox="1"/>
          <p:nvPr/>
        </p:nvSpPr>
        <p:spPr>
          <a:xfrm>
            <a:off x="336008" y="1196348"/>
            <a:ext cx="6962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问题描述</a:t>
            </a:r>
            <a:endParaRPr lang="en-US" altLang="zh-CN" sz="20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  <a:p>
            <a:r>
              <a:rPr lang="zh-CN" altLang="en-US" sz="20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从键盘输入一个字符串存入数组，将字符串反转（保持单词顺序不变，每个单词翻转），单词以空格隔开，输出的字符串保持空格位置不变。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4F64AE3-4F7E-4409-80E7-E9ADF5032AF1}"/>
              </a:ext>
            </a:extLst>
          </p:cNvPr>
          <p:cNvSpPr txBox="1"/>
          <p:nvPr/>
        </p:nvSpPr>
        <p:spPr>
          <a:xfrm>
            <a:off x="336008" y="2820904"/>
            <a:ext cx="22990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输入样例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  <a:ea typeface="OPPOSans R" panose="00020600040101010101" pitchFamily="18" charset="-122"/>
                <a:cs typeface="OPPOSans R" panose="00020600040101010101" pitchFamily="18" charset="-122"/>
              </a:rPr>
              <a:t>We tonight you</a:t>
            </a:r>
            <a:endParaRPr lang="en-US" altLang="zh-CN" sz="1800" b="0" i="0" u="none" strike="noStrike" baseline="0" dirty="0">
              <a:latin typeface="Consolas" panose="020B0609020204030204" pitchFamily="49" charset="0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B479EF-96D0-46D4-94AF-8EAB5BC63BE9}"/>
              </a:ext>
            </a:extLst>
          </p:cNvPr>
          <p:cNvSpPr txBox="1"/>
          <p:nvPr/>
        </p:nvSpPr>
        <p:spPr>
          <a:xfrm>
            <a:off x="2849907" y="2820903"/>
            <a:ext cx="38428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输出样例</a:t>
            </a:r>
            <a:endParaRPr lang="en-US" altLang="zh-CN" b="1" dirty="0">
              <a:latin typeface="Consolas" panose="020B0609020204030204" pitchFamily="49" charset="0"/>
              <a:ea typeface="OPPOSans R" panose="00020600040101010101" pitchFamily="18" charset="-122"/>
              <a:cs typeface="OPPOSans R" panose="00020600040101010101" pitchFamily="18" charset="-122"/>
            </a:endParaRPr>
          </a:p>
          <a:p>
            <a:r>
              <a:rPr lang="en-US" altLang="zh-CN" dirty="0" err="1">
                <a:latin typeface="Consolas" panose="020B0609020204030204" pitchFamily="49" charset="0"/>
                <a:ea typeface="OPPOSans R" panose="00020600040101010101" pitchFamily="18" charset="-122"/>
                <a:cs typeface="OPPOSans R" panose="00020600040101010101" pitchFamily="18" charset="-122"/>
              </a:rPr>
              <a:t>eW</a:t>
            </a:r>
            <a:r>
              <a:rPr lang="en-US" altLang="zh-CN" dirty="0">
                <a:latin typeface="Consolas" panose="020B0609020204030204" pitchFamily="49" charset="0"/>
                <a:ea typeface="OPPOSans R" panose="00020600040101010101" pitchFamily="18" charset="-122"/>
                <a:cs typeface="OPPOSans R" panose="00020600040101010101" pitchFamily="18" charset="-122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ea typeface="OPPOSans R" panose="00020600040101010101" pitchFamily="18" charset="-122"/>
                <a:cs typeface="OPPOSans R" panose="00020600040101010101" pitchFamily="18" charset="-122"/>
              </a:rPr>
              <a:t>thginot</a:t>
            </a:r>
            <a:r>
              <a:rPr lang="en-US" altLang="zh-CN" dirty="0">
                <a:latin typeface="Consolas" panose="020B0609020204030204" pitchFamily="49" charset="0"/>
                <a:ea typeface="OPPOSans R" panose="00020600040101010101" pitchFamily="18" charset="-122"/>
                <a:cs typeface="OPPOSans R" panose="00020600040101010101" pitchFamily="18" charset="-122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ea typeface="OPPOSans R" panose="00020600040101010101" pitchFamily="18" charset="-122"/>
                <a:cs typeface="OPPOSans R" panose="00020600040101010101" pitchFamily="18" charset="-122"/>
              </a:rPr>
              <a:t>uoy</a:t>
            </a:r>
            <a:endParaRPr lang="zh-CN" altLang="en-US" dirty="0">
              <a:latin typeface="Consolas" panose="020B0609020204030204" pitchFamily="49" charset="0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22DCA6-5CBE-43E8-A227-57A5C41416F3}"/>
              </a:ext>
            </a:extLst>
          </p:cNvPr>
          <p:cNvSpPr txBox="1"/>
          <p:nvPr/>
        </p:nvSpPr>
        <p:spPr>
          <a:xfrm>
            <a:off x="336008" y="3768350"/>
            <a:ext cx="67088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解题思路</a:t>
            </a:r>
            <a:endParaRPr lang="en-US" altLang="zh-CN" dirty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  <a:p>
            <a:r>
              <a:rPr lang="zh-CN" altLang="en-US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便利字符串中的单词，对每个单词执行翻转。</a:t>
            </a:r>
            <a:endParaRPr lang="en-US" altLang="zh-CN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509C866C-6578-4636-84E6-450281C81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501943"/>
              </p:ext>
            </p:extLst>
          </p:nvPr>
        </p:nvGraphicFramePr>
        <p:xfrm>
          <a:off x="336008" y="4715796"/>
          <a:ext cx="6962102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381000" algn="ctr" rotWithShape="0">
                    <a:prstClr val="black">
                      <a:alpha val="30000"/>
                    </a:prstClr>
                  </a:outerShdw>
                </a:effectLst>
                <a:tableStyleId>{073A0DAA-6AF3-43AB-8588-CEC1D06C72B9}</a:tableStyleId>
              </a:tblPr>
              <a:tblGrid>
                <a:gridCol w="497293">
                  <a:extLst>
                    <a:ext uri="{9D8B030D-6E8A-4147-A177-3AD203B41FA5}">
                      <a16:colId xmlns:a16="http://schemas.microsoft.com/office/drawing/2014/main" val="704399228"/>
                    </a:ext>
                  </a:extLst>
                </a:gridCol>
                <a:gridCol w="497293">
                  <a:extLst>
                    <a:ext uri="{9D8B030D-6E8A-4147-A177-3AD203B41FA5}">
                      <a16:colId xmlns:a16="http://schemas.microsoft.com/office/drawing/2014/main" val="3136984861"/>
                    </a:ext>
                  </a:extLst>
                </a:gridCol>
                <a:gridCol w="497293">
                  <a:extLst>
                    <a:ext uri="{9D8B030D-6E8A-4147-A177-3AD203B41FA5}">
                      <a16:colId xmlns:a16="http://schemas.microsoft.com/office/drawing/2014/main" val="2345012721"/>
                    </a:ext>
                  </a:extLst>
                </a:gridCol>
                <a:gridCol w="497293">
                  <a:extLst>
                    <a:ext uri="{9D8B030D-6E8A-4147-A177-3AD203B41FA5}">
                      <a16:colId xmlns:a16="http://schemas.microsoft.com/office/drawing/2014/main" val="951229929"/>
                    </a:ext>
                  </a:extLst>
                </a:gridCol>
                <a:gridCol w="497293">
                  <a:extLst>
                    <a:ext uri="{9D8B030D-6E8A-4147-A177-3AD203B41FA5}">
                      <a16:colId xmlns:a16="http://schemas.microsoft.com/office/drawing/2014/main" val="2023458925"/>
                    </a:ext>
                  </a:extLst>
                </a:gridCol>
                <a:gridCol w="497293">
                  <a:extLst>
                    <a:ext uri="{9D8B030D-6E8A-4147-A177-3AD203B41FA5}">
                      <a16:colId xmlns:a16="http://schemas.microsoft.com/office/drawing/2014/main" val="1129424462"/>
                    </a:ext>
                  </a:extLst>
                </a:gridCol>
                <a:gridCol w="497293">
                  <a:extLst>
                    <a:ext uri="{9D8B030D-6E8A-4147-A177-3AD203B41FA5}">
                      <a16:colId xmlns:a16="http://schemas.microsoft.com/office/drawing/2014/main" val="3465927352"/>
                    </a:ext>
                  </a:extLst>
                </a:gridCol>
                <a:gridCol w="497293">
                  <a:extLst>
                    <a:ext uri="{9D8B030D-6E8A-4147-A177-3AD203B41FA5}">
                      <a16:colId xmlns:a16="http://schemas.microsoft.com/office/drawing/2014/main" val="4086997579"/>
                    </a:ext>
                  </a:extLst>
                </a:gridCol>
                <a:gridCol w="497293">
                  <a:extLst>
                    <a:ext uri="{9D8B030D-6E8A-4147-A177-3AD203B41FA5}">
                      <a16:colId xmlns:a16="http://schemas.microsoft.com/office/drawing/2014/main" val="3563825146"/>
                    </a:ext>
                  </a:extLst>
                </a:gridCol>
                <a:gridCol w="497293">
                  <a:extLst>
                    <a:ext uri="{9D8B030D-6E8A-4147-A177-3AD203B41FA5}">
                      <a16:colId xmlns:a16="http://schemas.microsoft.com/office/drawing/2014/main" val="2588747541"/>
                    </a:ext>
                  </a:extLst>
                </a:gridCol>
                <a:gridCol w="497293">
                  <a:extLst>
                    <a:ext uri="{9D8B030D-6E8A-4147-A177-3AD203B41FA5}">
                      <a16:colId xmlns:a16="http://schemas.microsoft.com/office/drawing/2014/main" val="1245268742"/>
                    </a:ext>
                  </a:extLst>
                </a:gridCol>
                <a:gridCol w="497293">
                  <a:extLst>
                    <a:ext uri="{9D8B030D-6E8A-4147-A177-3AD203B41FA5}">
                      <a16:colId xmlns:a16="http://schemas.microsoft.com/office/drawing/2014/main" val="782509636"/>
                    </a:ext>
                  </a:extLst>
                </a:gridCol>
                <a:gridCol w="497293">
                  <a:extLst>
                    <a:ext uri="{9D8B030D-6E8A-4147-A177-3AD203B41FA5}">
                      <a16:colId xmlns:a16="http://schemas.microsoft.com/office/drawing/2014/main" val="3359548791"/>
                    </a:ext>
                  </a:extLst>
                </a:gridCol>
                <a:gridCol w="497293">
                  <a:extLst>
                    <a:ext uri="{9D8B030D-6E8A-4147-A177-3AD203B41FA5}">
                      <a16:colId xmlns:a16="http://schemas.microsoft.com/office/drawing/2014/main" val="2860117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13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5408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W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e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t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o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n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Consolas" panose="020B0609020204030204" pitchFamily="49" charset="0"/>
                        </a:rPr>
                        <a:t>i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g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h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t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y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o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u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0277178"/>
                  </a:ext>
                </a:extLst>
              </a:tr>
            </a:tbl>
          </a:graphicData>
        </a:graphic>
      </p:graphicFrame>
      <p:grpSp>
        <p:nvGrpSpPr>
          <p:cNvPr id="13" name="组合 12">
            <a:extLst>
              <a:ext uri="{FF2B5EF4-FFF2-40B4-BE49-F238E27FC236}">
                <a16:creationId xmlns:a16="http://schemas.microsoft.com/office/drawing/2014/main" id="{B4299D22-0BDB-42A9-A4F6-79D8C0AE7548}"/>
              </a:ext>
            </a:extLst>
          </p:cNvPr>
          <p:cNvGrpSpPr/>
          <p:nvPr/>
        </p:nvGrpSpPr>
        <p:grpSpPr>
          <a:xfrm>
            <a:off x="1531379" y="5537610"/>
            <a:ext cx="1063972" cy="729332"/>
            <a:chOff x="1531379" y="5537610"/>
            <a:chExt cx="1063972" cy="729332"/>
          </a:xfrm>
        </p:grpSpPr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C2CC2689-B10B-48D7-B331-6C0366C5C4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3365" y="5537610"/>
              <a:ext cx="0" cy="36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F5FE05D-BF20-4947-BB97-F75EF85988E6}"/>
                </a:ext>
              </a:extLst>
            </p:cNvPr>
            <p:cNvSpPr txBox="1"/>
            <p:nvPr/>
          </p:nvSpPr>
          <p:spPr>
            <a:xfrm>
              <a:off x="1531379" y="5897610"/>
              <a:ext cx="10639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Consolas" panose="020B0609020204030204" pitchFamily="49" charset="0"/>
                </a:rPr>
                <a:t>pos_low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E7837A31-722B-4C54-8955-4AB004424C72}"/>
              </a:ext>
            </a:extLst>
          </p:cNvPr>
          <p:cNvGrpSpPr/>
          <p:nvPr/>
        </p:nvGrpSpPr>
        <p:grpSpPr>
          <a:xfrm>
            <a:off x="4470668" y="5537610"/>
            <a:ext cx="1212290" cy="729332"/>
            <a:chOff x="1457222" y="5537610"/>
            <a:chExt cx="1212290" cy="729332"/>
          </a:xfrm>
        </p:grpSpPr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843B63EC-178A-472E-A379-20D726523F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3365" y="5537610"/>
              <a:ext cx="0" cy="36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B3154A3-845A-4039-9BE0-4F4D0AEFA7FA}"/>
                </a:ext>
              </a:extLst>
            </p:cNvPr>
            <p:cNvSpPr txBox="1"/>
            <p:nvPr/>
          </p:nvSpPr>
          <p:spPr>
            <a:xfrm>
              <a:off x="1457222" y="5897610"/>
              <a:ext cx="1212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Consolas" panose="020B0609020204030204" pitchFamily="49" charset="0"/>
                </a:rPr>
                <a:t>pos_high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2CD9A083-53C2-4A29-B6A0-6D45C613B0AF}"/>
              </a:ext>
            </a:extLst>
          </p:cNvPr>
          <p:cNvGrpSpPr/>
          <p:nvPr/>
        </p:nvGrpSpPr>
        <p:grpSpPr>
          <a:xfrm>
            <a:off x="5366198" y="3907368"/>
            <a:ext cx="335639" cy="729332"/>
            <a:chOff x="1900061" y="5888278"/>
            <a:chExt cx="335639" cy="729332"/>
          </a:xfrm>
        </p:grpSpPr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75BE8638-E06E-4EF4-B4DF-97318973BBC6}"/>
                </a:ext>
              </a:extLst>
            </p:cNvPr>
            <p:cNvCxnSpPr>
              <a:cxnSpLocks/>
            </p:cNvCxnSpPr>
            <p:nvPr/>
          </p:nvCxnSpPr>
          <p:spPr>
            <a:xfrm>
              <a:off x="2067880" y="6257610"/>
              <a:ext cx="0" cy="36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263DF06E-0F3F-4F1C-ADEA-E3639C5A7085}"/>
                </a:ext>
              </a:extLst>
            </p:cNvPr>
            <p:cNvSpPr txBox="1"/>
            <p:nvPr/>
          </p:nvSpPr>
          <p:spPr>
            <a:xfrm>
              <a:off x="1900061" y="5888278"/>
              <a:ext cx="335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Consolas" panose="020B0609020204030204" pitchFamily="49" charset="0"/>
                </a:rPr>
                <a:t>i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473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文本框 278">
            <a:extLst>
              <a:ext uri="{FF2B5EF4-FFF2-40B4-BE49-F238E27FC236}">
                <a16:creationId xmlns:a16="http://schemas.microsoft.com/office/drawing/2014/main" id="{0CB90022-B1B9-4AB8-8D30-88FD5367AF58}"/>
              </a:ext>
            </a:extLst>
          </p:cNvPr>
          <p:cNvSpPr txBox="1"/>
          <p:nvPr/>
        </p:nvSpPr>
        <p:spPr>
          <a:xfrm>
            <a:off x="336009" y="310456"/>
            <a:ext cx="2407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字符串右移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1EC566-6ABC-4020-985A-926CE89366FD}"/>
              </a:ext>
            </a:extLst>
          </p:cNvPr>
          <p:cNvSpPr txBox="1"/>
          <p:nvPr/>
        </p:nvSpPr>
        <p:spPr>
          <a:xfrm>
            <a:off x="336007" y="1131082"/>
            <a:ext cx="66940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从键盘输入一个字符串，输入一个整数 </a:t>
            </a:r>
            <a:r>
              <a:rPr lang="en-US" altLang="zh-CN" sz="20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n</a:t>
            </a:r>
            <a:r>
              <a:rPr lang="zh-CN" altLang="en-US" sz="20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，将字符串循环右移 </a:t>
            </a:r>
            <a:r>
              <a:rPr lang="en-US" altLang="zh-CN" sz="20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n </a:t>
            </a:r>
            <a:r>
              <a:rPr lang="zh-CN" altLang="en-US" sz="20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位（</a:t>
            </a:r>
            <a:r>
              <a:rPr lang="en-US" altLang="zh-CN" sz="20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n</a:t>
            </a:r>
            <a:r>
              <a:rPr lang="zh-CN" altLang="en-US" sz="20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可能大于字符串长度）</a:t>
            </a:r>
            <a:endParaRPr lang="en-US" altLang="zh-CN" sz="20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E4F36BB4-C6DA-448B-86E1-803C795D7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02133"/>
              </p:ext>
            </p:extLst>
          </p:nvPr>
        </p:nvGraphicFramePr>
        <p:xfrm>
          <a:off x="336007" y="2141027"/>
          <a:ext cx="6694060" cy="1323936"/>
        </p:xfrm>
        <a:graphic>
          <a:graphicData uri="http://schemas.openxmlformats.org/drawingml/2006/table">
            <a:tbl>
              <a:tblPr firstRow="1" bandRow="1">
                <a:effectLst>
                  <a:outerShdw blurRad="381000" algn="ctr" rotWithShape="0">
                    <a:prstClr val="black">
                      <a:alpha val="30000"/>
                    </a:prstClr>
                  </a:outerShdw>
                </a:effectLst>
                <a:tableStyleId>{073A0DAA-6AF3-43AB-8588-CEC1D06C72B9}</a:tableStyleId>
              </a:tblPr>
              <a:tblGrid>
                <a:gridCol w="702042">
                  <a:extLst>
                    <a:ext uri="{9D8B030D-6E8A-4147-A177-3AD203B41FA5}">
                      <a16:colId xmlns:a16="http://schemas.microsoft.com/office/drawing/2014/main" val="2813992661"/>
                    </a:ext>
                  </a:extLst>
                </a:gridCol>
                <a:gridCol w="702042">
                  <a:extLst>
                    <a:ext uri="{9D8B030D-6E8A-4147-A177-3AD203B41FA5}">
                      <a16:colId xmlns:a16="http://schemas.microsoft.com/office/drawing/2014/main" val="1422479644"/>
                    </a:ext>
                  </a:extLst>
                </a:gridCol>
                <a:gridCol w="702042">
                  <a:extLst>
                    <a:ext uri="{9D8B030D-6E8A-4147-A177-3AD203B41FA5}">
                      <a16:colId xmlns:a16="http://schemas.microsoft.com/office/drawing/2014/main" val="1797276034"/>
                    </a:ext>
                  </a:extLst>
                </a:gridCol>
                <a:gridCol w="702042">
                  <a:extLst>
                    <a:ext uri="{9D8B030D-6E8A-4147-A177-3AD203B41FA5}">
                      <a16:colId xmlns:a16="http://schemas.microsoft.com/office/drawing/2014/main" val="3191580105"/>
                    </a:ext>
                  </a:extLst>
                </a:gridCol>
                <a:gridCol w="702042">
                  <a:extLst>
                    <a:ext uri="{9D8B030D-6E8A-4147-A177-3AD203B41FA5}">
                      <a16:colId xmlns:a16="http://schemas.microsoft.com/office/drawing/2014/main" val="1233046170"/>
                    </a:ext>
                  </a:extLst>
                </a:gridCol>
                <a:gridCol w="702042">
                  <a:extLst>
                    <a:ext uri="{9D8B030D-6E8A-4147-A177-3AD203B41FA5}">
                      <a16:colId xmlns:a16="http://schemas.microsoft.com/office/drawing/2014/main" val="1668801869"/>
                    </a:ext>
                  </a:extLst>
                </a:gridCol>
                <a:gridCol w="702042">
                  <a:extLst>
                    <a:ext uri="{9D8B030D-6E8A-4147-A177-3AD203B41FA5}">
                      <a16:colId xmlns:a16="http://schemas.microsoft.com/office/drawing/2014/main" val="383326392"/>
                    </a:ext>
                  </a:extLst>
                </a:gridCol>
                <a:gridCol w="253856">
                  <a:extLst>
                    <a:ext uri="{9D8B030D-6E8A-4147-A177-3AD203B41FA5}">
                      <a16:colId xmlns:a16="http://schemas.microsoft.com/office/drawing/2014/main" val="3565130753"/>
                    </a:ext>
                  </a:extLst>
                </a:gridCol>
                <a:gridCol w="765553">
                  <a:extLst>
                    <a:ext uri="{9D8B030D-6E8A-4147-A177-3AD203B41FA5}">
                      <a16:colId xmlns:a16="http://schemas.microsoft.com/office/drawing/2014/main" val="2130191350"/>
                    </a:ext>
                  </a:extLst>
                </a:gridCol>
                <a:gridCol w="760357">
                  <a:extLst>
                    <a:ext uri="{9D8B030D-6E8A-4147-A177-3AD203B41FA5}">
                      <a16:colId xmlns:a16="http://schemas.microsoft.com/office/drawing/2014/main" val="3657099482"/>
                    </a:ext>
                  </a:extLst>
                </a:gridCol>
              </a:tblGrid>
              <a:tr h="4413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chemeClr val="bg2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bg2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CN" altLang="en-US" sz="2000" dirty="0">
                        <a:solidFill>
                          <a:schemeClr val="bg2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CN" altLang="en-US" sz="2000" dirty="0">
                        <a:solidFill>
                          <a:schemeClr val="bg2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CN" altLang="en-US" sz="2000" dirty="0">
                        <a:solidFill>
                          <a:schemeClr val="bg2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CN" altLang="en-US" sz="2000" dirty="0">
                        <a:solidFill>
                          <a:schemeClr val="bg2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CN" altLang="en-US" sz="2000" dirty="0">
                        <a:solidFill>
                          <a:schemeClr val="bg2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bg2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CN" altLang="en-US" sz="2000" dirty="0">
                        <a:solidFill>
                          <a:schemeClr val="bg2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CN" altLang="en-US" sz="2000" dirty="0">
                        <a:solidFill>
                          <a:schemeClr val="bg2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3574504"/>
                  </a:ext>
                </a:extLst>
              </a:tr>
              <a:tr h="4413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d</a:t>
                      </a:r>
                      <a:endParaRPr lang="zh-CN" alt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i</a:t>
                      </a:r>
                      <a:endParaRPr lang="zh-CN" alt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o</a:t>
                      </a:r>
                      <a:endParaRPr lang="zh-CN" alt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p</a:t>
                      </a:r>
                      <a:endParaRPr lang="zh-CN" alt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H</a:t>
                      </a:r>
                      <a:endParaRPr lang="zh-CN" alt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e</a:t>
                      </a:r>
                      <a:endParaRPr lang="zh-CN" alt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g</a:t>
                      </a:r>
                      <a:endParaRPr lang="zh-CN" alt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4237029"/>
                  </a:ext>
                </a:extLst>
              </a:tr>
              <a:tr h="4413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d</a:t>
                      </a:r>
                      <a:endParaRPr lang="zh-CN" alt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i</a:t>
                      </a:r>
                      <a:endParaRPr lang="zh-CN" alt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o</a:t>
                      </a:r>
                      <a:endParaRPr lang="zh-CN" alt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p</a:t>
                      </a:r>
                      <a:endParaRPr lang="zh-CN" alt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H</a:t>
                      </a:r>
                      <a:endParaRPr lang="zh-CN" alt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</a:t>
                      </a:r>
                      <a:endParaRPr lang="zh-CN" altLang="en-US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g</a:t>
                      </a:r>
                      <a:endParaRPr lang="zh-CN" altLang="en-US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4775483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6F72C2CE-1435-4DC6-869A-192BF48D0AE3}"/>
              </a:ext>
            </a:extLst>
          </p:cNvPr>
          <p:cNvSpPr txBox="1"/>
          <p:nvPr/>
        </p:nvSpPr>
        <p:spPr>
          <a:xfrm>
            <a:off x="336008" y="3733917"/>
            <a:ext cx="6694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循环右移（</a:t>
            </a:r>
            <a:r>
              <a:rPr lang="en-US" altLang="zh-CN" sz="2000" dirty="0">
                <a:latin typeface="Consolas" panose="020B0609020204030204" pitchFamily="49" charset="0"/>
                <a:ea typeface="OPPOSans R" panose="00020600040101010101" pitchFamily="18" charset="-122"/>
                <a:cs typeface="OPPOSans R" panose="00020600040101010101" pitchFamily="18" charset="-122"/>
              </a:rPr>
              <a:t>0 </a:t>
            </a:r>
            <a:r>
              <a:rPr lang="zh-CN" altLang="en-US" sz="20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为起始位）：</a:t>
            </a:r>
            <a:r>
              <a:rPr lang="en-US" altLang="zh-CN" sz="2000" dirty="0" err="1">
                <a:latin typeface="Consolas" panose="020B0609020204030204" pitchFamily="49" charset="0"/>
                <a:ea typeface="OPPOSans R" panose="00020600040101010101" pitchFamily="18" charset="-122"/>
                <a:cs typeface="OPPOSans R" panose="00020600040101010101" pitchFamily="18" charset="-122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  <a:ea typeface="OPPOSans R" panose="00020600040101010101" pitchFamily="18" charset="-122"/>
                <a:cs typeface="OPPOSans R" panose="00020600040101010101" pitchFamily="18" charset="-122"/>
              </a:rPr>
              <a:t>’ = (</a:t>
            </a:r>
            <a:r>
              <a:rPr lang="en-US" altLang="zh-CN" sz="2000" dirty="0" err="1">
                <a:latin typeface="Consolas" panose="020B0609020204030204" pitchFamily="49" charset="0"/>
                <a:ea typeface="OPPOSans R" panose="00020600040101010101" pitchFamily="18" charset="-122"/>
                <a:cs typeface="OPPOSans R" panose="00020600040101010101" pitchFamily="18" charset="-122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  <a:ea typeface="OPPOSans R" panose="00020600040101010101" pitchFamily="18" charset="-122"/>
                <a:cs typeface="OPPOSans R" panose="00020600040101010101" pitchFamily="18" charset="-122"/>
              </a:rPr>
              <a:t> + m) % n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BD51E66-220A-4FAC-B579-4C578F5CA888}"/>
              </a:ext>
            </a:extLst>
          </p:cNvPr>
          <p:cNvSpPr txBox="1"/>
          <p:nvPr/>
        </p:nvSpPr>
        <p:spPr>
          <a:xfrm>
            <a:off x="336008" y="6093642"/>
            <a:ext cx="6694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循环右移（</a:t>
            </a:r>
            <a:r>
              <a:rPr lang="en-US" altLang="zh-CN" sz="2000" dirty="0">
                <a:latin typeface="Consolas" panose="020B0609020204030204" pitchFamily="49" charset="0"/>
                <a:ea typeface="OPPOSans R" panose="00020600040101010101" pitchFamily="18" charset="-122"/>
                <a:cs typeface="OPPOSans R" panose="00020600040101010101" pitchFamily="18" charset="-122"/>
              </a:rPr>
              <a:t>1 </a:t>
            </a:r>
            <a:r>
              <a:rPr lang="zh-CN" altLang="en-US" sz="20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为起始位）：</a:t>
            </a:r>
            <a:r>
              <a:rPr lang="en-US" altLang="zh-CN" sz="2000" dirty="0" err="1">
                <a:latin typeface="Consolas" panose="020B0609020204030204" pitchFamily="49" charset="0"/>
                <a:ea typeface="OPPOSans R" panose="00020600040101010101" pitchFamily="18" charset="-122"/>
                <a:cs typeface="OPPOSans R" panose="00020600040101010101" pitchFamily="18" charset="-122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  <a:ea typeface="OPPOSans R" panose="00020600040101010101" pitchFamily="18" charset="-122"/>
                <a:cs typeface="OPPOSans R" panose="00020600040101010101" pitchFamily="18" charset="-122"/>
              </a:rPr>
              <a:t>’ = (</a:t>
            </a:r>
            <a:r>
              <a:rPr lang="en-US" altLang="zh-CN" sz="2000" dirty="0" err="1">
                <a:latin typeface="Consolas" panose="020B0609020204030204" pitchFamily="49" charset="0"/>
                <a:ea typeface="OPPOSans R" panose="00020600040101010101" pitchFamily="18" charset="-122"/>
                <a:cs typeface="OPPOSans R" panose="00020600040101010101" pitchFamily="18" charset="-122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  <a:ea typeface="OPPOSans R" panose="00020600040101010101" pitchFamily="18" charset="-122"/>
                <a:cs typeface="OPPOSans R" panose="00020600040101010101" pitchFamily="18" charset="-122"/>
              </a:rPr>
              <a:t> + m - 1) % n + 1</a:t>
            </a:r>
          </a:p>
        </p:txBody>
      </p:sp>
      <p:graphicFrame>
        <p:nvGraphicFramePr>
          <p:cNvPr id="8" name="表格 3">
            <a:extLst>
              <a:ext uri="{FF2B5EF4-FFF2-40B4-BE49-F238E27FC236}">
                <a16:creationId xmlns:a16="http://schemas.microsoft.com/office/drawing/2014/main" id="{9E52640C-4614-4C9D-BB49-0D9846990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123961"/>
              </p:ext>
            </p:extLst>
          </p:nvPr>
        </p:nvGraphicFramePr>
        <p:xfrm>
          <a:off x="336007" y="4402982"/>
          <a:ext cx="6694060" cy="1323936"/>
        </p:xfrm>
        <a:graphic>
          <a:graphicData uri="http://schemas.openxmlformats.org/drawingml/2006/table">
            <a:tbl>
              <a:tblPr firstRow="1" bandRow="1">
                <a:effectLst>
                  <a:outerShdw blurRad="381000" algn="ctr" rotWithShape="0">
                    <a:prstClr val="black">
                      <a:alpha val="30000"/>
                    </a:prstClr>
                  </a:outerShdw>
                </a:effectLst>
                <a:tableStyleId>{073A0DAA-6AF3-43AB-8588-CEC1D06C72B9}</a:tableStyleId>
              </a:tblPr>
              <a:tblGrid>
                <a:gridCol w="702042">
                  <a:extLst>
                    <a:ext uri="{9D8B030D-6E8A-4147-A177-3AD203B41FA5}">
                      <a16:colId xmlns:a16="http://schemas.microsoft.com/office/drawing/2014/main" val="2813992661"/>
                    </a:ext>
                  </a:extLst>
                </a:gridCol>
                <a:gridCol w="702042">
                  <a:extLst>
                    <a:ext uri="{9D8B030D-6E8A-4147-A177-3AD203B41FA5}">
                      <a16:colId xmlns:a16="http://schemas.microsoft.com/office/drawing/2014/main" val="1422479644"/>
                    </a:ext>
                  </a:extLst>
                </a:gridCol>
                <a:gridCol w="702042">
                  <a:extLst>
                    <a:ext uri="{9D8B030D-6E8A-4147-A177-3AD203B41FA5}">
                      <a16:colId xmlns:a16="http://schemas.microsoft.com/office/drawing/2014/main" val="1797276034"/>
                    </a:ext>
                  </a:extLst>
                </a:gridCol>
                <a:gridCol w="702042">
                  <a:extLst>
                    <a:ext uri="{9D8B030D-6E8A-4147-A177-3AD203B41FA5}">
                      <a16:colId xmlns:a16="http://schemas.microsoft.com/office/drawing/2014/main" val="3191580105"/>
                    </a:ext>
                  </a:extLst>
                </a:gridCol>
                <a:gridCol w="702042">
                  <a:extLst>
                    <a:ext uri="{9D8B030D-6E8A-4147-A177-3AD203B41FA5}">
                      <a16:colId xmlns:a16="http://schemas.microsoft.com/office/drawing/2014/main" val="1233046170"/>
                    </a:ext>
                  </a:extLst>
                </a:gridCol>
                <a:gridCol w="702042">
                  <a:extLst>
                    <a:ext uri="{9D8B030D-6E8A-4147-A177-3AD203B41FA5}">
                      <a16:colId xmlns:a16="http://schemas.microsoft.com/office/drawing/2014/main" val="1668801869"/>
                    </a:ext>
                  </a:extLst>
                </a:gridCol>
                <a:gridCol w="702042">
                  <a:extLst>
                    <a:ext uri="{9D8B030D-6E8A-4147-A177-3AD203B41FA5}">
                      <a16:colId xmlns:a16="http://schemas.microsoft.com/office/drawing/2014/main" val="383326392"/>
                    </a:ext>
                  </a:extLst>
                </a:gridCol>
                <a:gridCol w="253856">
                  <a:extLst>
                    <a:ext uri="{9D8B030D-6E8A-4147-A177-3AD203B41FA5}">
                      <a16:colId xmlns:a16="http://schemas.microsoft.com/office/drawing/2014/main" val="3565130753"/>
                    </a:ext>
                  </a:extLst>
                </a:gridCol>
                <a:gridCol w="765553">
                  <a:extLst>
                    <a:ext uri="{9D8B030D-6E8A-4147-A177-3AD203B41FA5}">
                      <a16:colId xmlns:a16="http://schemas.microsoft.com/office/drawing/2014/main" val="2130191350"/>
                    </a:ext>
                  </a:extLst>
                </a:gridCol>
                <a:gridCol w="760357">
                  <a:extLst>
                    <a:ext uri="{9D8B030D-6E8A-4147-A177-3AD203B41FA5}">
                      <a16:colId xmlns:a16="http://schemas.microsoft.com/office/drawing/2014/main" val="3657099482"/>
                    </a:ext>
                  </a:extLst>
                </a:gridCol>
              </a:tblGrid>
              <a:tr h="4413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bg2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CN" altLang="en-US" sz="2000" dirty="0">
                        <a:solidFill>
                          <a:schemeClr val="bg2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CN" altLang="en-US" sz="2000" dirty="0">
                        <a:solidFill>
                          <a:schemeClr val="bg2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CN" altLang="en-US" sz="2000" dirty="0">
                        <a:solidFill>
                          <a:schemeClr val="bg2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CN" altLang="en-US" sz="2000" dirty="0">
                        <a:solidFill>
                          <a:schemeClr val="bg2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CN" altLang="en-US" sz="2000" dirty="0">
                        <a:solidFill>
                          <a:schemeClr val="bg2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CN" altLang="en-US" sz="2000" dirty="0">
                        <a:solidFill>
                          <a:schemeClr val="bg2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bg2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CN" altLang="en-US" sz="2000" dirty="0">
                        <a:solidFill>
                          <a:schemeClr val="bg2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CN" altLang="en-US" sz="2000" dirty="0">
                        <a:solidFill>
                          <a:schemeClr val="bg2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3574504"/>
                  </a:ext>
                </a:extLst>
              </a:tr>
              <a:tr h="4413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d</a:t>
                      </a:r>
                      <a:endParaRPr lang="zh-CN" alt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i</a:t>
                      </a:r>
                      <a:endParaRPr lang="zh-CN" alt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o</a:t>
                      </a:r>
                      <a:endParaRPr lang="zh-CN" alt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p</a:t>
                      </a:r>
                      <a:endParaRPr lang="zh-CN" alt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H</a:t>
                      </a:r>
                      <a:endParaRPr lang="zh-CN" alt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e</a:t>
                      </a:r>
                      <a:endParaRPr lang="zh-CN" alt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g</a:t>
                      </a:r>
                      <a:endParaRPr lang="zh-CN" alt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4237029"/>
                  </a:ext>
                </a:extLst>
              </a:tr>
              <a:tr h="4413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d</a:t>
                      </a:r>
                      <a:endParaRPr lang="zh-CN" alt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i</a:t>
                      </a:r>
                      <a:endParaRPr lang="zh-CN" alt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o</a:t>
                      </a:r>
                      <a:endParaRPr lang="zh-CN" alt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p</a:t>
                      </a:r>
                      <a:endParaRPr lang="zh-CN" alt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H</a:t>
                      </a:r>
                      <a:endParaRPr lang="zh-CN" alt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</a:t>
                      </a:r>
                      <a:endParaRPr lang="zh-CN" altLang="en-US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g</a:t>
                      </a:r>
                      <a:endParaRPr lang="zh-CN" altLang="en-US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4775483"/>
                  </a:ext>
                </a:extLst>
              </a:tr>
            </a:tbl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6E830D3F-47AD-41F9-8496-A84843FF3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1975" y="346419"/>
            <a:ext cx="3839771" cy="6237088"/>
          </a:xfrm>
          <a:prstGeom prst="roundRect">
            <a:avLst>
              <a:gd name="adj" fmla="val 2586"/>
            </a:avLst>
          </a:prstGeom>
          <a:effectLst>
            <a:outerShdw blurRad="381000" algn="ctr" rotWithShape="0">
              <a:prstClr val="black">
                <a:alpha val="3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935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D2EDE512-4138-4F93-BBDB-5EBEA871360E}"/>
              </a:ext>
            </a:extLst>
          </p:cNvPr>
          <p:cNvGrpSpPr/>
          <p:nvPr/>
        </p:nvGrpSpPr>
        <p:grpSpPr>
          <a:xfrm>
            <a:off x="3133075" y="2613392"/>
            <a:ext cx="5925850" cy="1631216"/>
            <a:chOff x="2780269" y="2434107"/>
            <a:chExt cx="5925850" cy="1631216"/>
          </a:xfrm>
        </p:grpSpPr>
        <p:sp>
          <p:nvSpPr>
            <p:cNvPr id="279" name="文本框 278">
              <a:extLst>
                <a:ext uri="{FF2B5EF4-FFF2-40B4-BE49-F238E27FC236}">
                  <a16:creationId xmlns:a16="http://schemas.microsoft.com/office/drawing/2014/main" id="{0CB90022-B1B9-4AB8-8D30-88FD5367AF58}"/>
                </a:ext>
              </a:extLst>
            </p:cNvPr>
            <p:cNvSpPr txBox="1"/>
            <p:nvPr/>
          </p:nvSpPr>
          <p:spPr>
            <a:xfrm>
              <a:off x="2780269" y="2711106"/>
              <a:ext cx="390114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思考右移的更优方法</a:t>
              </a:r>
              <a:endParaRPr lang="en-US" altLang="zh-CN" sz="32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  <a:p>
              <a:r>
                <a:rPr lang="zh-CN" altLang="en-US" sz="32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以及左移的有关方法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3FDC95AF-E463-4984-921D-497F7600BF58}"/>
                </a:ext>
              </a:extLst>
            </p:cNvPr>
            <p:cNvSpPr txBox="1"/>
            <p:nvPr/>
          </p:nvSpPr>
          <p:spPr>
            <a:xfrm>
              <a:off x="6767849" y="2434107"/>
              <a:ext cx="193827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0" dirty="0"/>
                <a:t>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400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unchcardVTI">
  <a:themeElements>
    <a:clrScheme name="AnalogousFromRegularSeed_2SEEDS">
      <a:dk1>
        <a:srgbClr val="000000"/>
      </a:dk1>
      <a:lt1>
        <a:srgbClr val="FFFFFF"/>
      </a:lt1>
      <a:dk2>
        <a:srgbClr val="3C2722"/>
      </a:dk2>
      <a:lt2>
        <a:srgbClr val="E2E7E8"/>
      </a:lt2>
      <a:accent1>
        <a:srgbClr val="D53C17"/>
      </a:accent1>
      <a:accent2>
        <a:srgbClr val="E72953"/>
      </a:accent2>
      <a:accent3>
        <a:srgbClr val="DA9427"/>
      </a:accent3>
      <a:accent4>
        <a:srgbClr val="14B8A2"/>
      </a:accent4>
      <a:accent5>
        <a:srgbClr val="25AFE6"/>
      </a:accent5>
      <a:accent6>
        <a:srgbClr val="1750D5"/>
      </a:accent6>
      <a:hlink>
        <a:srgbClr val="368EA3"/>
      </a:hlink>
      <a:folHlink>
        <a:srgbClr val="7F7F7F"/>
      </a:folHlink>
    </a:clrScheme>
    <a:fontScheme name="Punchcard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842</Words>
  <Application>Microsoft Office PowerPoint</Application>
  <PresentationFormat>宽屏</PresentationFormat>
  <Paragraphs>261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OPPOSans B</vt:lpstr>
      <vt:lpstr>OPPOSans R</vt:lpstr>
      <vt:lpstr>Arial</vt:lpstr>
      <vt:lpstr>Consolas</vt:lpstr>
      <vt:lpstr>Segoe UI</vt:lpstr>
      <vt:lpstr>Wingdings</vt:lpstr>
      <vt:lpstr>PunchcardVTI</vt:lpstr>
      <vt:lpstr>字符串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字符串</dc:title>
  <dc:creator>Juni May</dc:creator>
  <cp:lastModifiedBy>Juni May</cp:lastModifiedBy>
  <cp:revision>1</cp:revision>
  <dcterms:created xsi:type="dcterms:W3CDTF">2021-10-19T11:26:47Z</dcterms:created>
  <dcterms:modified xsi:type="dcterms:W3CDTF">2021-10-30T11:30:00Z</dcterms:modified>
</cp:coreProperties>
</file>