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805" y="529590"/>
            <a:ext cx="10619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矩阵相乘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925" y="1274445"/>
            <a:ext cx="105778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题目描述</a:t>
            </a:r>
          </a:p>
          <a:p>
            <a:r>
              <a:rPr lang="zh-CN" altLang="en-US"/>
              <a:t>输入两个矩阵A、B，输出A、B的乘积矩阵C。</a:t>
            </a:r>
          </a:p>
          <a:p>
            <a:endParaRPr lang="zh-CN" altLang="en-US"/>
          </a:p>
          <a:p>
            <a:r>
              <a:rPr lang="zh-CN" altLang="en-US"/>
              <a:t>输入</a:t>
            </a:r>
          </a:p>
          <a:p>
            <a:r>
              <a:rPr lang="zh-CN" altLang="en-US"/>
              <a:t>输入两个矩阵A、B，行列数均为5。矩阵中每一项均为整数，取值范围为[0,99]，不需要进行输入检测。</a:t>
            </a:r>
          </a:p>
          <a:p>
            <a:endParaRPr lang="zh-CN" altLang="en-US"/>
          </a:p>
          <a:p>
            <a:r>
              <a:rPr lang="zh-CN" altLang="en-US"/>
              <a:t>输出</a:t>
            </a:r>
          </a:p>
          <a:p>
            <a:r>
              <a:rPr lang="zh-CN" altLang="en-US"/>
              <a:t>输出A、B的乘积矩阵C。</a:t>
            </a: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1D7BCA53-12B4-41F4-A79F-19E2FECB8A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023295"/>
            <a:ext cx="487362" cy="618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67"/>
    </mc:Choice>
    <mc:Fallback>
      <p:transition spd="slow" advTm="23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9756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6760" y="564515"/>
            <a:ext cx="10619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解题思路</a:t>
            </a:r>
          </a:p>
        </p:txBody>
      </p:sp>
      <p:sp>
        <p:nvSpPr>
          <p:cNvPr id="2" name="流程图: 内部贮存 1"/>
          <p:cNvSpPr/>
          <p:nvPr/>
        </p:nvSpPr>
        <p:spPr>
          <a:xfrm>
            <a:off x="1003300" y="2021840"/>
            <a:ext cx="2599690" cy="2814320"/>
          </a:xfrm>
          <a:prstGeom prst="flowChartInternal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内部贮存 2"/>
          <p:cNvSpPr/>
          <p:nvPr/>
        </p:nvSpPr>
        <p:spPr>
          <a:xfrm>
            <a:off x="4685030" y="2021840"/>
            <a:ext cx="2599690" cy="2814320"/>
          </a:xfrm>
          <a:prstGeom prst="flowChartInternal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内部贮存 5"/>
          <p:cNvSpPr/>
          <p:nvPr/>
        </p:nvSpPr>
        <p:spPr>
          <a:xfrm>
            <a:off x="8366760" y="2021840"/>
            <a:ext cx="2599690" cy="2814320"/>
          </a:xfrm>
          <a:prstGeom prst="flowChartInternalStora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77010" y="5146040"/>
            <a:ext cx="165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矩阵</a:t>
            </a:r>
            <a:r>
              <a:rPr lang="en-US" altLang="zh-CN"/>
              <a:t>A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50510" y="5231130"/>
            <a:ext cx="141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矩阵</a:t>
            </a:r>
            <a:r>
              <a:rPr lang="en-US" altLang="zh-CN"/>
              <a:t>B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25255" y="5231130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矩阵</a:t>
            </a:r>
            <a:r>
              <a:rPr lang="en-US" altLang="zh-CN"/>
              <a:t>C</a:t>
            </a:r>
          </a:p>
        </p:txBody>
      </p:sp>
      <p:sp>
        <p:nvSpPr>
          <p:cNvPr id="11" name="乘号 10"/>
          <p:cNvSpPr/>
          <p:nvPr/>
        </p:nvSpPr>
        <p:spPr>
          <a:xfrm>
            <a:off x="3795395" y="2820670"/>
            <a:ext cx="598170" cy="659765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于号 11"/>
          <p:cNvSpPr/>
          <p:nvPr/>
        </p:nvSpPr>
        <p:spPr>
          <a:xfrm>
            <a:off x="7498080" y="3009265"/>
            <a:ext cx="701040" cy="410210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114425" y="2205355"/>
            <a:ext cx="229997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868545" y="2128520"/>
            <a:ext cx="33655" cy="2539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1035" y="2008505"/>
            <a:ext cx="44513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5355" y="1537970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A[i][K]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72230" y="384619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B[K][j]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30540" y="1537970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C[i][j]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029200" y="969010"/>
                <a:ext cx="2736215" cy="38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C[i][j]+=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𝐴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[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][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𝐾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]∗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𝐵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[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𝑘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][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sym typeface="+mn-ea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zh-CN"/>
                  <a:t> 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969010"/>
                <a:ext cx="2736215" cy="3873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DE60CD61-9224-4E49-887B-D2BC57412E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77"/>
    </mc:Choice>
    <mc:Fallback>
      <p:transition spd="slow" advTm="36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495" y="128270"/>
            <a:ext cx="10619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代码：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4495" y="776605"/>
            <a:ext cx="959485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#include&lt;iomanip&gt;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a[5][5], b[5][5], c[5][5] = {0};</a:t>
            </a:r>
          </a:p>
          <a:p>
            <a:r>
              <a:rPr lang="zh-CN" altLang="en-US" dirty="0"/>
              <a:t>    for (int i = 0; i &lt; 5;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for (int j = 0; j &lt; 5; j++)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cin &gt;&gt; a[i][j];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for (int i = 0; i &lt; 5;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for (int j = 0; j &lt; 5; j++)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cin &gt;&gt; b[i][j];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47970" y="950595"/>
            <a:ext cx="637921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    for (int i = 0; i &lt; 5; i++)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for (int j = 0; j &lt; 5; j++)</a:t>
            </a:r>
            <a:endParaRPr lang="zh-CN" altLang="en-US"/>
          </a:p>
          <a:p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for (int k = 0; k &lt; 5; k++)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c[i][j] = c[i][j] + a[i][k] * b[k][j];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   for (int i = 0; i &lt; 5; i++)</a:t>
            </a:r>
            <a:endParaRPr lang="zh-CN" altLang="en-US"/>
          </a:p>
          <a:p>
            <a:r>
              <a:rPr lang="zh-CN" altLang="en-US">
                <a:sym typeface="+mn-ea"/>
              </a:rPr>
              <a:t>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for (int j = 0; j &lt; 5; j++)</a:t>
            </a:r>
            <a:endParaRPr lang="zh-CN" altLang="en-US"/>
          </a:p>
          <a:p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cout &lt;&lt;setw(6)&lt;&lt; c[i][j];</a:t>
            </a:r>
            <a:endParaRPr lang="zh-CN" altLang="en-US"/>
          </a:p>
          <a:p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r>
              <a:rPr lang="zh-CN" altLang="en-US">
                <a:sym typeface="+mn-ea"/>
              </a:rPr>
              <a:t>        cout &lt;&lt; endl 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155649B2-5EFA-46C0-85FB-0D7C8C7966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851"/>
    </mc:Choice>
    <mc:Fallback>
      <p:transition spd="slow" advTm="107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379</Words>
  <Application>Microsoft Office PowerPoint</Application>
  <PresentationFormat>宽屏</PresentationFormat>
  <Paragraphs>57</Paragraphs>
  <Slides>3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Yichen</dc:creator>
  <cp:lastModifiedBy>奕琛 李</cp:lastModifiedBy>
  <cp:revision>10</cp:revision>
  <dcterms:created xsi:type="dcterms:W3CDTF">2021-11-20T07:05:00Z</dcterms:created>
  <dcterms:modified xsi:type="dcterms:W3CDTF">2021-11-21T02:34:36Z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7BB728CD175E4D9B88041207C8E9EFB1</vt:lpwstr>
  </property>
  <property fmtid="{D5CDD505-2E9C-101B-9397-08002B2CF9AE}" pid="3" name="KSOProductBuildVer">
    <vt:lpwstr>2052-11.1.0.11045</vt:lpwstr>
  </property>
</Properties>
</file>