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755" r:id="rId2"/>
    <p:sldId id="731" r:id="rId3"/>
    <p:sldId id="783" r:id="rId4"/>
    <p:sldId id="732" r:id="rId5"/>
    <p:sldId id="534" r:id="rId6"/>
    <p:sldId id="535" r:id="rId7"/>
    <p:sldId id="536" r:id="rId8"/>
    <p:sldId id="538" r:id="rId9"/>
    <p:sldId id="537" r:id="rId10"/>
    <p:sldId id="539" r:id="rId11"/>
    <p:sldId id="392" r:id="rId12"/>
    <p:sldId id="757" r:id="rId13"/>
    <p:sldId id="530" r:id="rId14"/>
    <p:sldId id="531" r:id="rId15"/>
    <p:sldId id="532" r:id="rId16"/>
    <p:sldId id="533" r:id="rId17"/>
    <p:sldId id="563" r:id="rId18"/>
    <p:sldId id="558" r:id="rId19"/>
    <p:sldId id="559" r:id="rId20"/>
    <p:sldId id="560" r:id="rId21"/>
    <p:sldId id="561" r:id="rId22"/>
    <p:sldId id="562" r:id="rId23"/>
    <p:sldId id="733" r:id="rId24"/>
    <p:sldId id="734" r:id="rId25"/>
    <p:sldId id="735" r:id="rId26"/>
    <p:sldId id="736" r:id="rId27"/>
    <p:sldId id="525" r:id="rId28"/>
    <p:sldId id="759" r:id="rId29"/>
    <p:sldId id="741" r:id="rId30"/>
    <p:sldId id="742" r:id="rId31"/>
    <p:sldId id="760" r:id="rId32"/>
    <p:sldId id="738" r:id="rId33"/>
    <p:sldId id="568" r:id="rId34"/>
    <p:sldId id="784" r:id="rId35"/>
    <p:sldId id="570" r:id="rId36"/>
    <p:sldId id="571" r:id="rId37"/>
    <p:sldId id="786" r:id="rId38"/>
    <p:sldId id="74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A735F-7C79-4A18-B13C-641B09AEDFE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21DAF0D1-5FA9-4FC0-A636-A365D41E245A}">
      <dgm:prSet phldrT="[文本]" custT="1"/>
      <dgm:spPr/>
      <dgm:t>
        <a:bodyPr/>
        <a:lstStyle/>
        <a:p>
          <a:r>
            <a:rPr lang="en-US" altLang="zh-CN" sz="3200" dirty="0">
              <a:solidFill>
                <a:schemeClr val="bg1"/>
              </a:solidFill>
            </a:rPr>
            <a:t>4.1 </a:t>
          </a:r>
          <a:r>
            <a:rPr lang="zh-CN" altLang="en-US" sz="3200" dirty="0">
              <a:solidFill>
                <a:schemeClr val="bg1"/>
              </a:solidFill>
            </a:rPr>
            <a:t>程序的基本控制结构</a:t>
          </a:r>
        </a:p>
      </dgm:t>
    </dgm:pt>
    <dgm:pt modelId="{428F81D3-6CFC-46F4-9B42-8DA568749152}" type="parTrans" cxnId="{7F530A5D-942E-4AD3-80EE-274A64CEF40C}">
      <dgm:prSet/>
      <dgm:spPr/>
      <dgm:t>
        <a:bodyPr/>
        <a:lstStyle/>
        <a:p>
          <a:endParaRPr lang="zh-CN" altLang="en-US"/>
        </a:p>
      </dgm:t>
    </dgm:pt>
    <dgm:pt modelId="{210EE5A3-D35A-4029-896A-EF2040030786}" type="sibTrans" cxnId="{7F530A5D-942E-4AD3-80EE-274A64CEF40C}">
      <dgm:prSet/>
      <dgm:spPr/>
      <dgm:t>
        <a:bodyPr/>
        <a:lstStyle/>
        <a:p>
          <a:endParaRPr lang="zh-CN" altLang="en-US"/>
        </a:p>
      </dgm:t>
    </dgm:pt>
    <dgm:pt modelId="{91F8EC61-5ED9-4CDC-AA4D-ED49E903BB11}">
      <dgm:prSet phldrT="[文本]" custT="1"/>
      <dgm:spPr/>
      <dgm:t>
        <a:bodyPr/>
        <a:lstStyle/>
        <a:p>
          <a:r>
            <a:rPr lang="zh-CN" altLang="en-US" sz="2400" dirty="0"/>
            <a:t>分支语句</a:t>
          </a:r>
        </a:p>
      </dgm:t>
    </dgm:pt>
    <dgm:pt modelId="{13C91410-DAE7-4630-AEC0-F5CC824671AA}" type="parTrans" cxnId="{58E98409-A8BC-4AEA-B379-ACEE4C558112}">
      <dgm:prSet/>
      <dgm:spPr/>
      <dgm:t>
        <a:bodyPr/>
        <a:lstStyle/>
        <a:p>
          <a:endParaRPr lang="zh-CN" altLang="en-US"/>
        </a:p>
      </dgm:t>
    </dgm:pt>
    <dgm:pt modelId="{BD342C77-3139-48AC-8E9F-6A46DDF940E2}" type="sibTrans" cxnId="{58E98409-A8BC-4AEA-B379-ACEE4C558112}">
      <dgm:prSet/>
      <dgm:spPr/>
      <dgm:t>
        <a:bodyPr/>
        <a:lstStyle/>
        <a:p>
          <a:endParaRPr lang="zh-CN" altLang="en-US"/>
        </a:p>
      </dgm:t>
    </dgm:pt>
    <dgm:pt modelId="{6DA2AF4D-6DCA-4A36-9528-0E9B260CA081}">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循环语句</a:t>
          </a:r>
        </a:p>
      </dgm:t>
    </dgm:pt>
    <dgm:pt modelId="{CC15B5CA-0EDC-49E7-944E-72DE378E3516}" type="parTrans" cxnId="{0CCA2DF2-A3E6-4B70-A890-FD06796E44AB}">
      <dgm:prSet/>
      <dgm:spPr/>
      <dgm:t>
        <a:bodyPr/>
        <a:lstStyle/>
        <a:p>
          <a:endParaRPr lang="zh-CN" altLang="en-US"/>
        </a:p>
      </dgm:t>
    </dgm:pt>
    <dgm:pt modelId="{231A2CB6-66C0-46E5-93CE-1E4DCFDC7311}" type="sibTrans" cxnId="{0CCA2DF2-A3E6-4B70-A890-FD06796E44AB}">
      <dgm:prSet/>
      <dgm:spPr/>
      <dgm:t>
        <a:bodyPr/>
        <a:lstStyle/>
        <a:p>
          <a:endParaRPr lang="zh-CN" altLang="en-US"/>
        </a:p>
      </dgm:t>
    </dgm:pt>
    <dgm:pt modelId="{21FDF3E3-BCCB-4E69-BD22-3744CF643881}">
      <dgm:prSet phldrT="[文本]" custT="1"/>
      <dgm:spPr/>
      <dgm:t>
        <a:bodyPr/>
        <a:lstStyle/>
        <a:p>
          <a:r>
            <a:rPr lang="en-US" altLang="zh-CN" sz="3200" dirty="0">
              <a:solidFill>
                <a:schemeClr val="bg1"/>
              </a:solidFill>
            </a:rPr>
            <a:t>4.2 </a:t>
          </a:r>
          <a:r>
            <a:rPr lang="zh-CN" altLang="en-US" sz="3200" dirty="0">
              <a:solidFill>
                <a:schemeClr val="bg1"/>
              </a:solidFill>
            </a:rPr>
            <a:t>数组</a:t>
          </a:r>
        </a:p>
      </dgm:t>
    </dgm:pt>
    <dgm:pt modelId="{CE931D30-9A91-4144-94D2-47465EB5E079}" type="parTrans" cxnId="{A3F1C59D-1A4E-425E-831A-1DA61185F416}">
      <dgm:prSet/>
      <dgm:spPr/>
      <dgm:t>
        <a:bodyPr/>
        <a:lstStyle/>
        <a:p>
          <a:endParaRPr lang="zh-CN" altLang="en-US"/>
        </a:p>
      </dgm:t>
    </dgm:pt>
    <dgm:pt modelId="{7F9E148C-477B-4B48-99DA-8A570A49FA3F}" type="sibTrans" cxnId="{A3F1C59D-1A4E-425E-831A-1DA61185F416}">
      <dgm:prSet/>
      <dgm:spPr/>
      <dgm:t>
        <a:bodyPr/>
        <a:lstStyle/>
        <a:p>
          <a:endParaRPr lang="zh-CN" altLang="en-US"/>
        </a:p>
      </dgm:t>
    </dgm:pt>
    <dgm:pt modelId="{888E5A31-75B1-464C-AFA4-9A533E962B0A}">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一维数组</a:t>
          </a:r>
        </a:p>
      </dgm:t>
    </dgm:pt>
    <dgm:pt modelId="{82DD8AFF-481D-4138-9A59-2894E4B6124B}" type="parTrans" cxnId="{966560F6-5730-44E1-903E-A0D4C38AF395}">
      <dgm:prSet/>
      <dgm:spPr/>
      <dgm:t>
        <a:bodyPr/>
        <a:lstStyle/>
        <a:p>
          <a:endParaRPr lang="zh-CN" altLang="en-US"/>
        </a:p>
      </dgm:t>
    </dgm:pt>
    <dgm:pt modelId="{4819FC51-4CA2-461C-A7D7-B3EC1219174B}" type="sibTrans" cxnId="{966560F6-5730-44E1-903E-A0D4C38AF395}">
      <dgm:prSet/>
      <dgm:spPr/>
      <dgm:t>
        <a:bodyPr/>
        <a:lstStyle/>
        <a:p>
          <a:endParaRPr lang="zh-CN" altLang="en-US"/>
        </a:p>
      </dgm:t>
    </dgm:pt>
    <dgm:pt modelId="{B5867B68-B8B0-459F-B6E0-F2A1AA79853C}">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二维数组</a:t>
          </a:r>
        </a:p>
      </dgm:t>
    </dgm:pt>
    <dgm:pt modelId="{633E6396-AFEA-4DF7-87FF-8A6A9DC95591}" type="parTrans" cxnId="{4CAFA393-4CF2-4F15-81E5-5C4AF1ADA52D}">
      <dgm:prSet/>
      <dgm:spPr/>
      <dgm:t>
        <a:bodyPr/>
        <a:lstStyle/>
        <a:p>
          <a:endParaRPr lang="zh-CN" altLang="en-US"/>
        </a:p>
      </dgm:t>
    </dgm:pt>
    <dgm:pt modelId="{8446ECFF-9DDB-4A13-A6BA-0182CC25C2F9}" type="sibTrans" cxnId="{4CAFA393-4CF2-4F15-81E5-5C4AF1ADA52D}">
      <dgm:prSet/>
      <dgm:spPr/>
      <dgm:t>
        <a:bodyPr/>
        <a:lstStyle/>
        <a:p>
          <a:endParaRPr lang="zh-CN" altLang="en-US"/>
        </a:p>
      </dgm:t>
    </dgm:pt>
    <dgm:pt modelId="{59682D54-2B50-4CD5-AAEF-1D832350846A}">
      <dgm:prSet phldrT="[文本]" custT="1"/>
      <dgm:spPr/>
      <dgm:t>
        <a:bodyPr/>
        <a:lstStyle/>
        <a:p>
          <a:r>
            <a:rPr lang="en-US" altLang="zh-CN" sz="3200" dirty="0">
              <a:solidFill>
                <a:srgbClr val="FFFF00"/>
              </a:solidFill>
            </a:rPr>
            <a:t>4.3 </a:t>
          </a:r>
          <a:r>
            <a:rPr lang="zh-CN" altLang="en-US" sz="3200" dirty="0">
              <a:solidFill>
                <a:srgbClr val="FFFF00"/>
              </a:solidFill>
            </a:rPr>
            <a:t>结构与联合</a:t>
          </a:r>
        </a:p>
      </dgm:t>
    </dgm:pt>
    <dgm:pt modelId="{A0C0B581-E06A-4497-860A-3473328B6D9B}" type="parTrans" cxnId="{A8E91B44-39EE-4B0F-A820-264FB53141B6}">
      <dgm:prSet/>
      <dgm:spPr/>
      <dgm:t>
        <a:bodyPr/>
        <a:lstStyle/>
        <a:p>
          <a:endParaRPr lang="zh-CN" altLang="en-US"/>
        </a:p>
      </dgm:t>
    </dgm:pt>
    <dgm:pt modelId="{3458AC35-D059-4015-ABD9-56052C0BECEA}" type="sibTrans" cxnId="{A8E91B44-39EE-4B0F-A820-264FB53141B6}">
      <dgm:prSet/>
      <dgm:spPr/>
      <dgm:t>
        <a:bodyPr/>
        <a:lstStyle/>
        <a:p>
          <a:endParaRPr lang="zh-CN" altLang="en-US"/>
        </a:p>
      </dgm:t>
    </dgm:pt>
    <dgm:pt modelId="{70540133-B0E4-4B75-8D1B-F989733967A9}">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结构类型</a:t>
          </a:r>
        </a:p>
      </dgm:t>
    </dgm:pt>
    <dgm:pt modelId="{81A3A05F-D879-44CA-B09B-29C4F8420C7C}" type="parTrans" cxnId="{DA344AFB-52FF-4705-AB30-36E04382D9ED}">
      <dgm:prSet/>
      <dgm:spPr/>
      <dgm:t>
        <a:bodyPr/>
        <a:lstStyle/>
        <a:p>
          <a:endParaRPr lang="zh-CN" altLang="en-US"/>
        </a:p>
      </dgm:t>
    </dgm:pt>
    <dgm:pt modelId="{B0F91E54-CCA4-493F-B746-8716C55B2045}" type="sibTrans" cxnId="{DA344AFB-52FF-4705-AB30-36E04382D9ED}">
      <dgm:prSet/>
      <dgm:spPr/>
      <dgm:t>
        <a:bodyPr/>
        <a:lstStyle/>
        <a:p>
          <a:endParaRPr lang="zh-CN" altLang="en-US"/>
        </a:p>
      </dgm:t>
    </dgm:pt>
    <dgm:pt modelId="{A57089D0-705E-44F4-8923-ABF1B1372620}">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联合类型</a:t>
          </a:r>
        </a:p>
      </dgm:t>
    </dgm:pt>
    <dgm:pt modelId="{A906D56D-3738-41A8-9B58-171AC49451A1}" type="parTrans" cxnId="{672651DA-623A-434E-9C68-E70FD4849572}">
      <dgm:prSet/>
      <dgm:spPr/>
      <dgm:t>
        <a:bodyPr/>
        <a:lstStyle/>
        <a:p>
          <a:endParaRPr lang="zh-CN" altLang="en-US"/>
        </a:p>
      </dgm:t>
    </dgm:pt>
    <dgm:pt modelId="{E11002A7-AB8F-4A50-BC70-49497EC7E66B}" type="sibTrans" cxnId="{672651DA-623A-434E-9C68-E70FD4849572}">
      <dgm:prSet/>
      <dgm:spPr/>
      <dgm:t>
        <a:bodyPr/>
        <a:lstStyle/>
        <a:p>
          <a:endParaRPr lang="zh-CN" altLang="en-US"/>
        </a:p>
      </dgm:t>
    </dgm:pt>
    <dgm:pt modelId="{4334CA75-BCD0-47AF-BB2F-27781CB2DF0B}">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转向语句</a:t>
          </a:r>
        </a:p>
      </dgm:t>
    </dgm:pt>
    <dgm:pt modelId="{55FF29D5-CD3C-4B00-8A53-E341C90B0BE5}" type="parTrans" cxnId="{FF155264-227E-4339-8908-202BE18E0193}">
      <dgm:prSet/>
      <dgm:spPr/>
      <dgm:t>
        <a:bodyPr/>
        <a:lstStyle/>
        <a:p>
          <a:endParaRPr lang="zh-CN" altLang="en-US"/>
        </a:p>
      </dgm:t>
    </dgm:pt>
    <dgm:pt modelId="{B2058BEA-F13A-4866-BF69-7B45A85A37D3}" type="sibTrans" cxnId="{FF155264-227E-4339-8908-202BE18E0193}">
      <dgm:prSet/>
      <dgm:spPr/>
      <dgm:t>
        <a:bodyPr/>
        <a:lstStyle/>
        <a:p>
          <a:endParaRPr lang="zh-CN" altLang="en-US"/>
        </a:p>
      </dgm:t>
    </dgm:pt>
    <dgm:pt modelId="{4902136E-2614-4593-BA5D-1FB74959A696}">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字符数组</a:t>
          </a:r>
        </a:p>
      </dgm:t>
    </dgm:pt>
    <dgm:pt modelId="{1CAEBA43-A5EA-4753-87E9-52B81010D8EC}" type="parTrans" cxnId="{6ED8C323-B01A-4A83-82A0-F4077594F2BC}">
      <dgm:prSet/>
      <dgm:spPr/>
      <dgm:t>
        <a:bodyPr/>
        <a:lstStyle/>
        <a:p>
          <a:endParaRPr lang="zh-CN" altLang="en-US"/>
        </a:p>
      </dgm:t>
    </dgm:pt>
    <dgm:pt modelId="{73B97C31-3A0D-4EC4-9243-899DD83157EE}" type="sibTrans" cxnId="{6ED8C323-B01A-4A83-82A0-F4077594F2BC}">
      <dgm:prSet/>
      <dgm:spPr/>
      <dgm:t>
        <a:bodyPr/>
        <a:lstStyle/>
        <a:p>
          <a:endParaRPr lang="zh-CN" altLang="en-US"/>
        </a:p>
      </dgm:t>
    </dgm:pt>
    <dgm:pt modelId="{510016E2-8D24-4430-A776-D353346A7328}">
      <dgm:prSet phldrT="[文本]" custT="1"/>
      <dgm:spPr/>
      <dgm: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字符串类型</a:t>
          </a:r>
        </a:p>
      </dgm:t>
    </dgm:pt>
    <dgm:pt modelId="{6697D66F-72D1-4844-B7F2-C08C040AF337}" type="parTrans" cxnId="{4D7362CF-8AAD-4C93-A87C-C475A67EF1D5}">
      <dgm:prSet/>
      <dgm:spPr/>
      <dgm:t>
        <a:bodyPr/>
        <a:lstStyle/>
        <a:p>
          <a:endParaRPr lang="zh-CN" altLang="en-US"/>
        </a:p>
      </dgm:t>
    </dgm:pt>
    <dgm:pt modelId="{D4D0D57B-11EE-4DC3-83B8-B1741EBC4235}" type="sibTrans" cxnId="{4D7362CF-8AAD-4C93-A87C-C475A67EF1D5}">
      <dgm:prSet/>
      <dgm:spPr/>
      <dgm:t>
        <a:bodyPr/>
        <a:lstStyle/>
        <a:p>
          <a:endParaRPr lang="zh-CN" altLang="en-US"/>
        </a:p>
      </dgm:t>
    </dgm:pt>
    <dgm:pt modelId="{85EA0C5A-5222-4722-AC50-8DD1612FCA36}" type="pres">
      <dgm:prSet presAssocID="{E4FA735F-7C79-4A18-B13C-641B09AEDFE1}" presName="Name0" presStyleCnt="0">
        <dgm:presLayoutVars>
          <dgm:dir/>
          <dgm:animLvl val="lvl"/>
          <dgm:resizeHandles val="exact"/>
        </dgm:presLayoutVars>
      </dgm:prSet>
      <dgm:spPr/>
    </dgm:pt>
    <dgm:pt modelId="{DC108787-F6AE-42ED-99C1-D0F7CA4DCD27}" type="pres">
      <dgm:prSet presAssocID="{59682D54-2B50-4CD5-AAEF-1D832350846A}" presName="boxAndChildren" presStyleCnt="0"/>
      <dgm:spPr/>
    </dgm:pt>
    <dgm:pt modelId="{4BDC75C6-8F6C-4C35-8BC3-AA8801D5B457}" type="pres">
      <dgm:prSet presAssocID="{59682D54-2B50-4CD5-AAEF-1D832350846A}" presName="parentTextBox" presStyleLbl="node1" presStyleIdx="0" presStyleCnt="3"/>
      <dgm:spPr/>
    </dgm:pt>
    <dgm:pt modelId="{60173EB7-D960-40DF-ACDF-3701CE2FA39B}" type="pres">
      <dgm:prSet presAssocID="{59682D54-2B50-4CD5-AAEF-1D832350846A}" presName="entireBox" presStyleLbl="node1" presStyleIdx="0" presStyleCnt="3"/>
      <dgm:spPr/>
    </dgm:pt>
    <dgm:pt modelId="{10866385-3C18-402C-8546-F4B66ED74117}" type="pres">
      <dgm:prSet presAssocID="{59682D54-2B50-4CD5-AAEF-1D832350846A}" presName="descendantBox" presStyleCnt="0"/>
      <dgm:spPr/>
    </dgm:pt>
    <dgm:pt modelId="{96081577-3B7D-44AD-A4A8-CB824C98CDF3}" type="pres">
      <dgm:prSet presAssocID="{70540133-B0E4-4B75-8D1B-F989733967A9}" presName="childTextBox" presStyleLbl="fgAccFollowNode1" presStyleIdx="0" presStyleCnt="9">
        <dgm:presLayoutVars>
          <dgm:bulletEnabled val="1"/>
        </dgm:presLayoutVars>
      </dgm:prSet>
      <dgm:spPr/>
    </dgm:pt>
    <dgm:pt modelId="{2C698F96-65B0-4950-9BD7-18CB22149407}" type="pres">
      <dgm:prSet presAssocID="{A57089D0-705E-44F4-8923-ABF1B1372620}" presName="childTextBox" presStyleLbl="fgAccFollowNode1" presStyleIdx="1" presStyleCnt="9">
        <dgm:presLayoutVars>
          <dgm:bulletEnabled val="1"/>
        </dgm:presLayoutVars>
      </dgm:prSet>
      <dgm:spPr/>
    </dgm:pt>
    <dgm:pt modelId="{387D2549-DBAC-4B74-A263-5E7E22EE18BD}" type="pres">
      <dgm:prSet presAssocID="{7F9E148C-477B-4B48-99DA-8A570A49FA3F}" presName="sp" presStyleCnt="0"/>
      <dgm:spPr/>
    </dgm:pt>
    <dgm:pt modelId="{86CBE2F5-DE02-4803-B262-01E3517553D7}" type="pres">
      <dgm:prSet presAssocID="{21FDF3E3-BCCB-4E69-BD22-3744CF643881}" presName="arrowAndChildren" presStyleCnt="0"/>
      <dgm:spPr/>
    </dgm:pt>
    <dgm:pt modelId="{BB4156A7-E102-4931-AB3F-E2CC1ABE0F61}" type="pres">
      <dgm:prSet presAssocID="{21FDF3E3-BCCB-4E69-BD22-3744CF643881}" presName="parentTextArrow" presStyleLbl="node1" presStyleIdx="0" presStyleCnt="3"/>
      <dgm:spPr/>
    </dgm:pt>
    <dgm:pt modelId="{089BBA49-6D98-4104-B8B5-EF881DDE9549}" type="pres">
      <dgm:prSet presAssocID="{21FDF3E3-BCCB-4E69-BD22-3744CF643881}" presName="arrow" presStyleLbl="node1" presStyleIdx="1" presStyleCnt="3"/>
      <dgm:spPr/>
    </dgm:pt>
    <dgm:pt modelId="{16B7CCFE-1890-4FFA-9A09-B176EB89264F}" type="pres">
      <dgm:prSet presAssocID="{21FDF3E3-BCCB-4E69-BD22-3744CF643881}" presName="descendantArrow" presStyleCnt="0"/>
      <dgm:spPr/>
    </dgm:pt>
    <dgm:pt modelId="{2A0C9F8A-4ED2-4346-B4D9-4EE66B6FD5BA}" type="pres">
      <dgm:prSet presAssocID="{888E5A31-75B1-464C-AFA4-9A533E962B0A}" presName="childTextArrow" presStyleLbl="fgAccFollowNode1" presStyleIdx="2" presStyleCnt="9">
        <dgm:presLayoutVars>
          <dgm:bulletEnabled val="1"/>
        </dgm:presLayoutVars>
      </dgm:prSet>
      <dgm:spPr/>
    </dgm:pt>
    <dgm:pt modelId="{6BDE96B7-BCFD-41EA-87A8-8D65F218DE9D}" type="pres">
      <dgm:prSet presAssocID="{B5867B68-B8B0-459F-B6E0-F2A1AA79853C}" presName="childTextArrow" presStyleLbl="fgAccFollowNode1" presStyleIdx="3" presStyleCnt="9">
        <dgm:presLayoutVars>
          <dgm:bulletEnabled val="1"/>
        </dgm:presLayoutVars>
      </dgm:prSet>
      <dgm:spPr/>
    </dgm:pt>
    <dgm:pt modelId="{82E4A1FF-B723-4289-8DDD-70F4DB20E0F2}" type="pres">
      <dgm:prSet presAssocID="{4902136E-2614-4593-BA5D-1FB74959A696}" presName="childTextArrow" presStyleLbl="fgAccFollowNode1" presStyleIdx="4" presStyleCnt="9">
        <dgm:presLayoutVars>
          <dgm:bulletEnabled val="1"/>
        </dgm:presLayoutVars>
      </dgm:prSet>
      <dgm:spPr/>
    </dgm:pt>
    <dgm:pt modelId="{A09FCFA8-98B5-496E-B8F5-4956C77F6973}" type="pres">
      <dgm:prSet presAssocID="{510016E2-8D24-4430-A776-D353346A7328}" presName="childTextArrow" presStyleLbl="fgAccFollowNode1" presStyleIdx="5" presStyleCnt="9">
        <dgm:presLayoutVars>
          <dgm:bulletEnabled val="1"/>
        </dgm:presLayoutVars>
      </dgm:prSet>
      <dgm:spPr/>
    </dgm:pt>
    <dgm:pt modelId="{54FCA7EB-BFC0-4CC8-835E-56439BCC7709}" type="pres">
      <dgm:prSet presAssocID="{210EE5A3-D35A-4029-896A-EF2040030786}" presName="sp" presStyleCnt="0"/>
      <dgm:spPr/>
    </dgm:pt>
    <dgm:pt modelId="{0E6A88DF-C622-4D94-9B7B-0B321262D8F1}" type="pres">
      <dgm:prSet presAssocID="{21DAF0D1-5FA9-4FC0-A636-A365D41E245A}" presName="arrowAndChildren" presStyleCnt="0"/>
      <dgm:spPr/>
    </dgm:pt>
    <dgm:pt modelId="{2A634895-A243-4704-9576-43228339AAEB}" type="pres">
      <dgm:prSet presAssocID="{21DAF0D1-5FA9-4FC0-A636-A365D41E245A}" presName="parentTextArrow" presStyleLbl="node1" presStyleIdx="1" presStyleCnt="3"/>
      <dgm:spPr/>
    </dgm:pt>
    <dgm:pt modelId="{D94139C5-E1C1-483A-A394-EBB2E679F995}" type="pres">
      <dgm:prSet presAssocID="{21DAF0D1-5FA9-4FC0-A636-A365D41E245A}" presName="arrow" presStyleLbl="node1" presStyleIdx="2" presStyleCnt="3" custLinFactNeighborX="19119"/>
      <dgm:spPr/>
    </dgm:pt>
    <dgm:pt modelId="{1EEAF909-4C8F-4AB5-9D91-D3C8EFBB3311}" type="pres">
      <dgm:prSet presAssocID="{21DAF0D1-5FA9-4FC0-A636-A365D41E245A}" presName="descendantArrow" presStyleCnt="0"/>
      <dgm:spPr/>
    </dgm:pt>
    <dgm:pt modelId="{739CBEE0-FA53-4C2A-87EB-0E649CFAC8B2}" type="pres">
      <dgm:prSet presAssocID="{91F8EC61-5ED9-4CDC-AA4D-ED49E903BB11}" presName="childTextArrow" presStyleLbl="fgAccFollowNode1" presStyleIdx="6" presStyleCnt="9">
        <dgm:presLayoutVars>
          <dgm:bulletEnabled val="1"/>
        </dgm:presLayoutVars>
      </dgm:prSet>
      <dgm:spPr/>
    </dgm:pt>
    <dgm:pt modelId="{246AB781-66D6-4DB0-88F7-F655CC424030}" type="pres">
      <dgm:prSet presAssocID="{6DA2AF4D-6DCA-4A36-9528-0E9B260CA081}" presName="childTextArrow" presStyleLbl="fgAccFollowNode1" presStyleIdx="7" presStyleCnt="9">
        <dgm:presLayoutVars>
          <dgm:bulletEnabled val="1"/>
        </dgm:presLayoutVars>
      </dgm:prSet>
      <dgm:spPr/>
    </dgm:pt>
    <dgm:pt modelId="{1447A646-A419-49ED-9A0D-9E25B8704041}" type="pres">
      <dgm:prSet presAssocID="{4334CA75-BCD0-47AF-BB2F-27781CB2DF0B}" presName="childTextArrow" presStyleLbl="fgAccFollowNode1" presStyleIdx="8" presStyleCnt="9">
        <dgm:presLayoutVars>
          <dgm:bulletEnabled val="1"/>
        </dgm:presLayoutVars>
      </dgm:prSet>
      <dgm:spPr/>
    </dgm:pt>
  </dgm:ptLst>
  <dgm:cxnLst>
    <dgm:cxn modelId="{3AFD4809-A79B-48D2-A214-609D50A0EABD}" type="presOf" srcId="{59682D54-2B50-4CD5-AAEF-1D832350846A}" destId="{60173EB7-D960-40DF-ACDF-3701CE2FA39B}" srcOrd="1" destOrd="0" presId="urn:microsoft.com/office/officeart/2005/8/layout/process4"/>
    <dgm:cxn modelId="{58E98409-A8BC-4AEA-B379-ACEE4C558112}" srcId="{21DAF0D1-5FA9-4FC0-A636-A365D41E245A}" destId="{91F8EC61-5ED9-4CDC-AA4D-ED49E903BB11}" srcOrd="0" destOrd="0" parTransId="{13C91410-DAE7-4630-AEC0-F5CC824671AA}" sibTransId="{BD342C77-3139-48AC-8E9F-6A46DDF940E2}"/>
    <dgm:cxn modelId="{6ED8C323-B01A-4A83-82A0-F4077594F2BC}" srcId="{21FDF3E3-BCCB-4E69-BD22-3744CF643881}" destId="{4902136E-2614-4593-BA5D-1FB74959A696}" srcOrd="2" destOrd="0" parTransId="{1CAEBA43-A5EA-4753-87E9-52B81010D8EC}" sibTransId="{73B97C31-3A0D-4EC4-9243-899DD83157EE}"/>
    <dgm:cxn modelId="{0A00DB3C-23BC-4443-B63A-07024D6F7509}" type="presOf" srcId="{21FDF3E3-BCCB-4E69-BD22-3744CF643881}" destId="{BB4156A7-E102-4931-AB3F-E2CC1ABE0F61}" srcOrd="0" destOrd="0" presId="urn:microsoft.com/office/officeart/2005/8/layout/process4"/>
    <dgm:cxn modelId="{403F6E3F-B0FF-479D-A8B0-69113E5FB94E}" type="presOf" srcId="{A57089D0-705E-44F4-8923-ABF1B1372620}" destId="{2C698F96-65B0-4950-9BD7-18CB22149407}" srcOrd="0" destOrd="0" presId="urn:microsoft.com/office/officeart/2005/8/layout/process4"/>
    <dgm:cxn modelId="{7F530A5D-942E-4AD3-80EE-274A64CEF40C}" srcId="{E4FA735F-7C79-4A18-B13C-641B09AEDFE1}" destId="{21DAF0D1-5FA9-4FC0-A636-A365D41E245A}" srcOrd="0" destOrd="0" parTransId="{428F81D3-6CFC-46F4-9B42-8DA568749152}" sibTransId="{210EE5A3-D35A-4029-896A-EF2040030786}"/>
    <dgm:cxn modelId="{A8E91B44-39EE-4B0F-A820-264FB53141B6}" srcId="{E4FA735F-7C79-4A18-B13C-641B09AEDFE1}" destId="{59682D54-2B50-4CD5-AAEF-1D832350846A}" srcOrd="2" destOrd="0" parTransId="{A0C0B581-E06A-4497-860A-3473328B6D9B}" sibTransId="{3458AC35-D059-4015-ABD9-56052C0BECEA}"/>
    <dgm:cxn modelId="{FF155264-227E-4339-8908-202BE18E0193}" srcId="{21DAF0D1-5FA9-4FC0-A636-A365D41E245A}" destId="{4334CA75-BCD0-47AF-BB2F-27781CB2DF0B}" srcOrd="2" destOrd="0" parTransId="{55FF29D5-CD3C-4B00-8A53-E341C90B0BE5}" sibTransId="{B2058BEA-F13A-4866-BF69-7B45A85A37D3}"/>
    <dgm:cxn modelId="{68D2C869-7EAB-4AE2-9C03-26E3D6DB86F4}" type="presOf" srcId="{510016E2-8D24-4430-A776-D353346A7328}" destId="{A09FCFA8-98B5-496E-B8F5-4956C77F6973}" srcOrd="0" destOrd="0" presId="urn:microsoft.com/office/officeart/2005/8/layout/process4"/>
    <dgm:cxn modelId="{076CEA4E-E124-4276-9FFA-86BB0072529C}" type="presOf" srcId="{21DAF0D1-5FA9-4FC0-A636-A365D41E245A}" destId="{2A634895-A243-4704-9576-43228339AAEB}" srcOrd="0" destOrd="0" presId="urn:microsoft.com/office/officeart/2005/8/layout/process4"/>
    <dgm:cxn modelId="{30BBD157-AD37-441E-B277-0D232DB61864}" type="presOf" srcId="{4334CA75-BCD0-47AF-BB2F-27781CB2DF0B}" destId="{1447A646-A419-49ED-9A0D-9E25B8704041}" srcOrd="0" destOrd="0" presId="urn:microsoft.com/office/officeart/2005/8/layout/process4"/>
    <dgm:cxn modelId="{3891B05A-4024-4041-85DA-57C3D42B45DE}" type="presOf" srcId="{6DA2AF4D-6DCA-4A36-9528-0E9B260CA081}" destId="{246AB781-66D6-4DB0-88F7-F655CC424030}" srcOrd="0" destOrd="0" presId="urn:microsoft.com/office/officeart/2005/8/layout/process4"/>
    <dgm:cxn modelId="{4CAFA393-4CF2-4F15-81E5-5C4AF1ADA52D}" srcId="{21FDF3E3-BCCB-4E69-BD22-3744CF643881}" destId="{B5867B68-B8B0-459F-B6E0-F2A1AA79853C}" srcOrd="1" destOrd="0" parTransId="{633E6396-AFEA-4DF7-87FF-8A6A9DC95591}" sibTransId="{8446ECFF-9DDB-4A13-A6BA-0182CC25C2F9}"/>
    <dgm:cxn modelId="{AB62419A-3074-46E5-854B-40BEC5BCF7B4}" type="presOf" srcId="{B5867B68-B8B0-459F-B6E0-F2A1AA79853C}" destId="{6BDE96B7-BCFD-41EA-87A8-8D65F218DE9D}" srcOrd="0" destOrd="0" presId="urn:microsoft.com/office/officeart/2005/8/layout/process4"/>
    <dgm:cxn modelId="{A3F1C59D-1A4E-425E-831A-1DA61185F416}" srcId="{E4FA735F-7C79-4A18-B13C-641B09AEDFE1}" destId="{21FDF3E3-BCCB-4E69-BD22-3744CF643881}" srcOrd="1" destOrd="0" parTransId="{CE931D30-9A91-4144-94D2-47465EB5E079}" sibTransId="{7F9E148C-477B-4B48-99DA-8A570A49FA3F}"/>
    <dgm:cxn modelId="{3B5E2AA1-BFBE-40E8-8898-9771A4BA0660}" type="presOf" srcId="{4902136E-2614-4593-BA5D-1FB74959A696}" destId="{82E4A1FF-B723-4289-8DDD-70F4DB20E0F2}" srcOrd="0" destOrd="0" presId="urn:microsoft.com/office/officeart/2005/8/layout/process4"/>
    <dgm:cxn modelId="{359668A1-27BB-4C3D-923B-C5A3FECC3FB0}" type="presOf" srcId="{59682D54-2B50-4CD5-AAEF-1D832350846A}" destId="{4BDC75C6-8F6C-4C35-8BC3-AA8801D5B457}" srcOrd="0" destOrd="0" presId="urn:microsoft.com/office/officeart/2005/8/layout/process4"/>
    <dgm:cxn modelId="{479985A4-8FA8-4F0E-A432-E456D6DF8F99}" type="presOf" srcId="{21DAF0D1-5FA9-4FC0-A636-A365D41E245A}" destId="{D94139C5-E1C1-483A-A394-EBB2E679F995}" srcOrd="1" destOrd="0" presId="urn:microsoft.com/office/officeart/2005/8/layout/process4"/>
    <dgm:cxn modelId="{3F5D5CB5-95C7-4FF7-8269-64539A6319A7}" type="presOf" srcId="{888E5A31-75B1-464C-AFA4-9A533E962B0A}" destId="{2A0C9F8A-4ED2-4346-B4D9-4EE66B6FD5BA}" srcOrd="0" destOrd="0" presId="urn:microsoft.com/office/officeart/2005/8/layout/process4"/>
    <dgm:cxn modelId="{B2A727BA-EC85-45E8-8345-E504E9345580}" type="presOf" srcId="{21FDF3E3-BCCB-4E69-BD22-3744CF643881}" destId="{089BBA49-6D98-4104-B8B5-EF881DDE9549}" srcOrd="1" destOrd="0" presId="urn:microsoft.com/office/officeart/2005/8/layout/process4"/>
    <dgm:cxn modelId="{7059BBBB-B639-4E36-AA1A-B5BB2B9A9F59}" type="presOf" srcId="{70540133-B0E4-4B75-8D1B-F989733967A9}" destId="{96081577-3B7D-44AD-A4A8-CB824C98CDF3}" srcOrd="0" destOrd="0" presId="urn:microsoft.com/office/officeart/2005/8/layout/process4"/>
    <dgm:cxn modelId="{D11C60C8-8D5F-421D-A994-7A59D56FB0C8}" type="presOf" srcId="{E4FA735F-7C79-4A18-B13C-641B09AEDFE1}" destId="{85EA0C5A-5222-4722-AC50-8DD1612FCA36}" srcOrd="0" destOrd="0" presId="urn:microsoft.com/office/officeart/2005/8/layout/process4"/>
    <dgm:cxn modelId="{4D7362CF-8AAD-4C93-A87C-C475A67EF1D5}" srcId="{21FDF3E3-BCCB-4E69-BD22-3744CF643881}" destId="{510016E2-8D24-4430-A776-D353346A7328}" srcOrd="3" destOrd="0" parTransId="{6697D66F-72D1-4844-B7F2-C08C040AF337}" sibTransId="{D4D0D57B-11EE-4DC3-83B8-B1741EBC4235}"/>
    <dgm:cxn modelId="{672651DA-623A-434E-9C68-E70FD4849572}" srcId="{59682D54-2B50-4CD5-AAEF-1D832350846A}" destId="{A57089D0-705E-44F4-8923-ABF1B1372620}" srcOrd="1" destOrd="0" parTransId="{A906D56D-3738-41A8-9B58-171AC49451A1}" sibTransId="{E11002A7-AB8F-4A50-BC70-49497EC7E66B}"/>
    <dgm:cxn modelId="{B1108EE3-6417-40AE-8753-EFA93B4059F7}" type="presOf" srcId="{91F8EC61-5ED9-4CDC-AA4D-ED49E903BB11}" destId="{739CBEE0-FA53-4C2A-87EB-0E649CFAC8B2}" srcOrd="0" destOrd="0" presId="urn:microsoft.com/office/officeart/2005/8/layout/process4"/>
    <dgm:cxn modelId="{0CCA2DF2-A3E6-4B70-A890-FD06796E44AB}" srcId="{21DAF0D1-5FA9-4FC0-A636-A365D41E245A}" destId="{6DA2AF4D-6DCA-4A36-9528-0E9B260CA081}" srcOrd="1" destOrd="0" parTransId="{CC15B5CA-0EDC-49E7-944E-72DE378E3516}" sibTransId="{231A2CB6-66C0-46E5-93CE-1E4DCFDC7311}"/>
    <dgm:cxn modelId="{966560F6-5730-44E1-903E-A0D4C38AF395}" srcId="{21FDF3E3-BCCB-4E69-BD22-3744CF643881}" destId="{888E5A31-75B1-464C-AFA4-9A533E962B0A}" srcOrd="0" destOrd="0" parTransId="{82DD8AFF-481D-4138-9A59-2894E4B6124B}" sibTransId="{4819FC51-4CA2-461C-A7D7-B3EC1219174B}"/>
    <dgm:cxn modelId="{DA344AFB-52FF-4705-AB30-36E04382D9ED}" srcId="{59682D54-2B50-4CD5-AAEF-1D832350846A}" destId="{70540133-B0E4-4B75-8D1B-F989733967A9}" srcOrd="0" destOrd="0" parTransId="{81A3A05F-D879-44CA-B09B-29C4F8420C7C}" sibTransId="{B0F91E54-CCA4-493F-B746-8716C55B2045}"/>
    <dgm:cxn modelId="{DEDFBF41-1BF9-485F-8BA3-7AEBEE936E5E}" type="presParOf" srcId="{85EA0C5A-5222-4722-AC50-8DD1612FCA36}" destId="{DC108787-F6AE-42ED-99C1-D0F7CA4DCD27}" srcOrd="0" destOrd="0" presId="urn:microsoft.com/office/officeart/2005/8/layout/process4"/>
    <dgm:cxn modelId="{F0F86F0E-E620-4FF8-8F4E-DBD0760A56DF}" type="presParOf" srcId="{DC108787-F6AE-42ED-99C1-D0F7CA4DCD27}" destId="{4BDC75C6-8F6C-4C35-8BC3-AA8801D5B457}" srcOrd="0" destOrd="0" presId="urn:microsoft.com/office/officeart/2005/8/layout/process4"/>
    <dgm:cxn modelId="{6373F7E2-2BA2-4A2A-9CB0-912BED8FD236}" type="presParOf" srcId="{DC108787-F6AE-42ED-99C1-D0F7CA4DCD27}" destId="{60173EB7-D960-40DF-ACDF-3701CE2FA39B}" srcOrd="1" destOrd="0" presId="urn:microsoft.com/office/officeart/2005/8/layout/process4"/>
    <dgm:cxn modelId="{8868378F-B246-4766-A33D-096098002D27}" type="presParOf" srcId="{DC108787-F6AE-42ED-99C1-D0F7CA4DCD27}" destId="{10866385-3C18-402C-8546-F4B66ED74117}" srcOrd="2" destOrd="0" presId="urn:microsoft.com/office/officeart/2005/8/layout/process4"/>
    <dgm:cxn modelId="{E319714C-7BEA-40EF-9D19-E6DC90275D13}" type="presParOf" srcId="{10866385-3C18-402C-8546-F4B66ED74117}" destId="{96081577-3B7D-44AD-A4A8-CB824C98CDF3}" srcOrd="0" destOrd="0" presId="urn:microsoft.com/office/officeart/2005/8/layout/process4"/>
    <dgm:cxn modelId="{9280CA4E-6CDB-4E2F-B4DB-18186F0A6AD8}" type="presParOf" srcId="{10866385-3C18-402C-8546-F4B66ED74117}" destId="{2C698F96-65B0-4950-9BD7-18CB22149407}" srcOrd="1" destOrd="0" presId="urn:microsoft.com/office/officeart/2005/8/layout/process4"/>
    <dgm:cxn modelId="{66891EDB-BE22-403C-815A-14AB22BF9C9C}" type="presParOf" srcId="{85EA0C5A-5222-4722-AC50-8DD1612FCA36}" destId="{387D2549-DBAC-4B74-A263-5E7E22EE18BD}" srcOrd="1" destOrd="0" presId="urn:microsoft.com/office/officeart/2005/8/layout/process4"/>
    <dgm:cxn modelId="{1D597D67-91AE-4373-8589-12B947420EAE}" type="presParOf" srcId="{85EA0C5A-5222-4722-AC50-8DD1612FCA36}" destId="{86CBE2F5-DE02-4803-B262-01E3517553D7}" srcOrd="2" destOrd="0" presId="urn:microsoft.com/office/officeart/2005/8/layout/process4"/>
    <dgm:cxn modelId="{482BE847-DD33-413F-849C-0739A79271CD}" type="presParOf" srcId="{86CBE2F5-DE02-4803-B262-01E3517553D7}" destId="{BB4156A7-E102-4931-AB3F-E2CC1ABE0F61}" srcOrd="0" destOrd="0" presId="urn:microsoft.com/office/officeart/2005/8/layout/process4"/>
    <dgm:cxn modelId="{3D243DFE-9793-4F02-9994-9FE8DB2CBE0F}" type="presParOf" srcId="{86CBE2F5-DE02-4803-B262-01E3517553D7}" destId="{089BBA49-6D98-4104-B8B5-EF881DDE9549}" srcOrd="1" destOrd="0" presId="urn:microsoft.com/office/officeart/2005/8/layout/process4"/>
    <dgm:cxn modelId="{8CBBD1F5-F68C-4945-88B6-5BB5198061CB}" type="presParOf" srcId="{86CBE2F5-DE02-4803-B262-01E3517553D7}" destId="{16B7CCFE-1890-4FFA-9A09-B176EB89264F}" srcOrd="2" destOrd="0" presId="urn:microsoft.com/office/officeart/2005/8/layout/process4"/>
    <dgm:cxn modelId="{5375D0F3-7860-4FFB-985F-087D318B6B60}" type="presParOf" srcId="{16B7CCFE-1890-4FFA-9A09-B176EB89264F}" destId="{2A0C9F8A-4ED2-4346-B4D9-4EE66B6FD5BA}" srcOrd="0" destOrd="0" presId="urn:microsoft.com/office/officeart/2005/8/layout/process4"/>
    <dgm:cxn modelId="{19D563C9-6B0B-43AF-A25B-C039D0349234}" type="presParOf" srcId="{16B7CCFE-1890-4FFA-9A09-B176EB89264F}" destId="{6BDE96B7-BCFD-41EA-87A8-8D65F218DE9D}" srcOrd="1" destOrd="0" presId="urn:microsoft.com/office/officeart/2005/8/layout/process4"/>
    <dgm:cxn modelId="{F5C1E952-1F96-4332-930F-D994124BC8C5}" type="presParOf" srcId="{16B7CCFE-1890-4FFA-9A09-B176EB89264F}" destId="{82E4A1FF-B723-4289-8DDD-70F4DB20E0F2}" srcOrd="2" destOrd="0" presId="urn:microsoft.com/office/officeart/2005/8/layout/process4"/>
    <dgm:cxn modelId="{5A34891A-B277-4B57-9AA4-CA637C116346}" type="presParOf" srcId="{16B7CCFE-1890-4FFA-9A09-B176EB89264F}" destId="{A09FCFA8-98B5-496E-B8F5-4956C77F6973}" srcOrd="3" destOrd="0" presId="urn:microsoft.com/office/officeart/2005/8/layout/process4"/>
    <dgm:cxn modelId="{399E6A84-48FB-4DCB-86A3-CB1FF31DE880}" type="presParOf" srcId="{85EA0C5A-5222-4722-AC50-8DD1612FCA36}" destId="{54FCA7EB-BFC0-4CC8-835E-56439BCC7709}" srcOrd="3" destOrd="0" presId="urn:microsoft.com/office/officeart/2005/8/layout/process4"/>
    <dgm:cxn modelId="{6E4ABE6A-DCC7-4538-B780-012C52AA04F9}" type="presParOf" srcId="{85EA0C5A-5222-4722-AC50-8DD1612FCA36}" destId="{0E6A88DF-C622-4D94-9B7B-0B321262D8F1}" srcOrd="4" destOrd="0" presId="urn:microsoft.com/office/officeart/2005/8/layout/process4"/>
    <dgm:cxn modelId="{2B5BBF85-640A-404B-A69C-90718FBEDFCE}" type="presParOf" srcId="{0E6A88DF-C622-4D94-9B7B-0B321262D8F1}" destId="{2A634895-A243-4704-9576-43228339AAEB}" srcOrd="0" destOrd="0" presId="urn:microsoft.com/office/officeart/2005/8/layout/process4"/>
    <dgm:cxn modelId="{63435A69-4027-45A5-A27C-6C8C9234C2AF}" type="presParOf" srcId="{0E6A88DF-C622-4D94-9B7B-0B321262D8F1}" destId="{D94139C5-E1C1-483A-A394-EBB2E679F995}" srcOrd="1" destOrd="0" presId="urn:microsoft.com/office/officeart/2005/8/layout/process4"/>
    <dgm:cxn modelId="{FE370203-4411-41B3-9C22-B59CD98392D6}" type="presParOf" srcId="{0E6A88DF-C622-4D94-9B7B-0B321262D8F1}" destId="{1EEAF909-4C8F-4AB5-9D91-D3C8EFBB3311}" srcOrd="2" destOrd="0" presId="urn:microsoft.com/office/officeart/2005/8/layout/process4"/>
    <dgm:cxn modelId="{E062F3BE-2C33-4C34-A363-E18A618698FC}" type="presParOf" srcId="{1EEAF909-4C8F-4AB5-9D91-D3C8EFBB3311}" destId="{739CBEE0-FA53-4C2A-87EB-0E649CFAC8B2}" srcOrd="0" destOrd="0" presId="urn:microsoft.com/office/officeart/2005/8/layout/process4"/>
    <dgm:cxn modelId="{883CBB72-EA1B-4B9F-80BE-342B9C7369B8}" type="presParOf" srcId="{1EEAF909-4C8F-4AB5-9D91-D3C8EFBB3311}" destId="{246AB781-66D6-4DB0-88F7-F655CC424030}" srcOrd="1" destOrd="0" presId="urn:microsoft.com/office/officeart/2005/8/layout/process4"/>
    <dgm:cxn modelId="{3C986CD6-132E-4FC8-BBB9-40E03212B1AA}" type="presParOf" srcId="{1EEAF909-4C8F-4AB5-9D91-D3C8EFBB3311}" destId="{1447A646-A419-49ED-9A0D-9E25B8704041}"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73EB7-D960-40DF-ACDF-3701CE2FA39B}">
      <dsp:nvSpPr>
        <dsp:cNvPr id="0" name=""/>
        <dsp:cNvSpPr/>
      </dsp:nvSpPr>
      <dsp:spPr>
        <a:xfrm>
          <a:off x="0" y="3801743"/>
          <a:ext cx="7778621" cy="12478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rgbClr val="FFFF00"/>
              </a:solidFill>
            </a:rPr>
            <a:t>4.3 </a:t>
          </a:r>
          <a:r>
            <a:rPr lang="zh-CN" altLang="en-US" sz="3200" kern="1200" dirty="0">
              <a:solidFill>
                <a:srgbClr val="FFFF00"/>
              </a:solidFill>
            </a:rPr>
            <a:t>结构与联合</a:t>
          </a:r>
        </a:p>
      </dsp:txBody>
      <dsp:txXfrm>
        <a:off x="0" y="3801743"/>
        <a:ext cx="7778621" cy="673821"/>
      </dsp:txXfrm>
    </dsp:sp>
    <dsp:sp modelId="{96081577-3B7D-44AD-A4A8-CB824C98CDF3}">
      <dsp:nvSpPr>
        <dsp:cNvPr id="0" name=""/>
        <dsp:cNvSpPr/>
      </dsp:nvSpPr>
      <dsp:spPr>
        <a:xfrm>
          <a:off x="0" y="4450608"/>
          <a:ext cx="3889310" cy="573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结构类型</a:t>
          </a:r>
        </a:p>
      </dsp:txBody>
      <dsp:txXfrm>
        <a:off x="0" y="4450608"/>
        <a:ext cx="3889310" cy="573995"/>
      </dsp:txXfrm>
    </dsp:sp>
    <dsp:sp modelId="{2C698F96-65B0-4950-9BD7-18CB22149407}">
      <dsp:nvSpPr>
        <dsp:cNvPr id="0" name=""/>
        <dsp:cNvSpPr/>
      </dsp:nvSpPr>
      <dsp:spPr>
        <a:xfrm>
          <a:off x="3889310" y="4450608"/>
          <a:ext cx="3889310" cy="573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联合类型</a:t>
          </a:r>
        </a:p>
      </dsp:txBody>
      <dsp:txXfrm>
        <a:off x="3889310" y="4450608"/>
        <a:ext cx="3889310" cy="573995"/>
      </dsp:txXfrm>
    </dsp:sp>
    <dsp:sp modelId="{089BBA49-6D98-4104-B8B5-EF881DDE9549}">
      <dsp:nvSpPr>
        <dsp:cNvPr id="0" name=""/>
        <dsp:cNvSpPr/>
      </dsp:nvSpPr>
      <dsp:spPr>
        <a:xfrm rot="10800000">
          <a:off x="0" y="1901317"/>
          <a:ext cx="7778621" cy="191914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4.2 </a:t>
          </a:r>
          <a:r>
            <a:rPr lang="zh-CN" altLang="en-US" sz="3200" kern="1200" dirty="0">
              <a:solidFill>
                <a:schemeClr val="bg1"/>
              </a:solidFill>
            </a:rPr>
            <a:t>数组</a:t>
          </a:r>
        </a:p>
      </dsp:txBody>
      <dsp:txXfrm rot="-10800000">
        <a:off x="0" y="1901317"/>
        <a:ext cx="7778621" cy="673619"/>
      </dsp:txXfrm>
    </dsp:sp>
    <dsp:sp modelId="{2A0C9F8A-4ED2-4346-B4D9-4EE66B6FD5BA}">
      <dsp:nvSpPr>
        <dsp:cNvPr id="0" name=""/>
        <dsp:cNvSpPr/>
      </dsp:nvSpPr>
      <dsp:spPr>
        <a:xfrm>
          <a:off x="0"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一维数组</a:t>
          </a:r>
        </a:p>
      </dsp:txBody>
      <dsp:txXfrm>
        <a:off x="0" y="2574937"/>
        <a:ext cx="1944655" cy="573823"/>
      </dsp:txXfrm>
    </dsp:sp>
    <dsp:sp modelId="{6BDE96B7-BCFD-41EA-87A8-8D65F218DE9D}">
      <dsp:nvSpPr>
        <dsp:cNvPr id="0" name=""/>
        <dsp:cNvSpPr/>
      </dsp:nvSpPr>
      <dsp:spPr>
        <a:xfrm>
          <a:off x="1944655"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二维数组</a:t>
          </a:r>
        </a:p>
      </dsp:txBody>
      <dsp:txXfrm>
        <a:off x="1944655" y="2574937"/>
        <a:ext cx="1944655" cy="573823"/>
      </dsp:txXfrm>
    </dsp:sp>
    <dsp:sp modelId="{82E4A1FF-B723-4289-8DDD-70F4DB20E0F2}">
      <dsp:nvSpPr>
        <dsp:cNvPr id="0" name=""/>
        <dsp:cNvSpPr/>
      </dsp:nvSpPr>
      <dsp:spPr>
        <a:xfrm>
          <a:off x="3889310"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字符数组</a:t>
          </a:r>
        </a:p>
      </dsp:txBody>
      <dsp:txXfrm>
        <a:off x="3889310" y="2574937"/>
        <a:ext cx="1944655" cy="573823"/>
      </dsp:txXfrm>
    </dsp:sp>
    <dsp:sp modelId="{A09FCFA8-98B5-496E-B8F5-4956C77F6973}">
      <dsp:nvSpPr>
        <dsp:cNvPr id="0" name=""/>
        <dsp:cNvSpPr/>
      </dsp:nvSpPr>
      <dsp:spPr>
        <a:xfrm>
          <a:off x="5833965" y="2574937"/>
          <a:ext cx="1944655"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字符串类型</a:t>
          </a:r>
        </a:p>
      </dsp:txBody>
      <dsp:txXfrm>
        <a:off x="5833965" y="2574937"/>
        <a:ext cx="1944655" cy="573823"/>
      </dsp:txXfrm>
    </dsp:sp>
    <dsp:sp modelId="{D94139C5-E1C1-483A-A394-EBB2E679F995}">
      <dsp:nvSpPr>
        <dsp:cNvPr id="0" name=""/>
        <dsp:cNvSpPr/>
      </dsp:nvSpPr>
      <dsp:spPr>
        <a:xfrm rot="10800000">
          <a:off x="0" y="892"/>
          <a:ext cx="7778621" cy="191914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4.1 </a:t>
          </a:r>
          <a:r>
            <a:rPr lang="zh-CN" altLang="en-US" sz="3200" kern="1200" dirty="0">
              <a:solidFill>
                <a:schemeClr val="bg1"/>
              </a:solidFill>
            </a:rPr>
            <a:t>程序的基本控制结构</a:t>
          </a:r>
        </a:p>
      </dsp:txBody>
      <dsp:txXfrm rot="-10800000">
        <a:off x="0" y="892"/>
        <a:ext cx="7778621" cy="673619"/>
      </dsp:txXfrm>
    </dsp:sp>
    <dsp:sp modelId="{739CBEE0-FA53-4C2A-87EB-0E649CFAC8B2}">
      <dsp:nvSpPr>
        <dsp:cNvPr id="0" name=""/>
        <dsp:cNvSpPr/>
      </dsp:nvSpPr>
      <dsp:spPr>
        <a:xfrm>
          <a:off x="3798"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分支语句</a:t>
          </a:r>
        </a:p>
      </dsp:txBody>
      <dsp:txXfrm>
        <a:off x="3798" y="674511"/>
        <a:ext cx="2590341" cy="573823"/>
      </dsp:txXfrm>
    </dsp:sp>
    <dsp:sp modelId="{246AB781-66D6-4DB0-88F7-F655CC424030}">
      <dsp:nvSpPr>
        <dsp:cNvPr id="0" name=""/>
        <dsp:cNvSpPr/>
      </dsp:nvSpPr>
      <dsp:spPr>
        <a:xfrm>
          <a:off x="2594139"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循环语句</a:t>
          </a:r>
        </a:p>
      </dsp:txBody>
      <dsp:txXfrm>
        <a:off x="2594139" y="674511"/>
        <a:ext cx="2590341" cy="573823"/>
      </dsp:txXfrm>
    </dsp:sp>
    <dsp:sp modelId="{1447A646-A419-49ED-9A0D-9E25B8704041}">
      <dsp:nvSpPr>
        <dsp:cNvPr id="0" name=""/>
        <dsp:cNvSpPr/>
      </dsp:nvSpPr>
      <dsp:spPr>
        <a:xfrm>
          <a:off x="5184481" y="674511"/>
          <a:ext cx="2590341" cy="5738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prstClr val="black">
                  <a:hueOff val="0"/>
                  <a:satOff val="0"/>
                  <a:lumOff val="0"/>
                  <a:alphaOff val="0"/>
                </a:prstClr>
              </a:solidFill>
              <a:latin typeface="Arial"/>
              <a:ea typeface="黑体" panose="02010609060101010101" pitchFamily="49" charset="-122"/>
              <a:cs typeface="+mn-cs"/>
            </a:rPr>
            <a:t>转向语句</a:t>
          </a:r>
        </a:p>
      </dsp:txBody>
      <dsp:txXfrm>
        <a:off x="5184481" y="674511"/>
        <a:ext cx="2590341" cy="573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831CF-2D44-423C-94F7-9249875C0442}"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82F95-42BA-4E53-A766-7C663F5C1A40}" type="slidenum">
              <a:rPr lang="zh-CN" altLang="en-US" smtClean="0"/>
              <a:t>‹#›</a:t>
            </a:fld>
            <a:endParaRPr lang="zh-CN" altLang="en-US"/>
          </a:p>
        </p:txBody>
      </p:sp>
    </p:spTree>
    <p:extLst>
      <p:ext uri="{BB962C8B-B14F-4D97-AF65-F5344CB8AC3E}">
        <p14:creationId xmlns:p14="http://schemas.microsoft.com/office/powerpoint/2010/main" val="260331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8400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我们先来看一下结构类型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42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例题中含有排序的知识，因此放在这里比较合适。前文讲一讲冒泡排序和插入排序算法，为下学期链表做准备</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DEB01-5DB6-4226-B412-F9036C9A92D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上一个例子中，我们将一名学生的学号和成绩信息分别存储在两个数组中，管理起来较为不便。像这样需要将不同类型的数据组合在一起来构成的符合数据类型，可以使用结构类型。例如，一个公司雇员的数据可能包括比刚才的学生数据更多的数据类型，如使用字符型数组来存储名字，使用枚举类型来存储性别，使用浮点型来存储收入，使用字符型数组来存储电话号码。如果还是分散存储，势必造成更大的管理困难。此时，我们可以构建结构类型，将所需存储的雇员的不同类型的数据信息存储在一个统一的结构类型中。</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4828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下面我们来看一下联合类型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D543C-87E0-4037-B871-8E209469E8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425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38</a:t>
            </a:fld>
            <a:endParaRPr lang="zh-CN" altLang="en-US"/>
          </a:p>
        </p:txBody>
      </p:sp>
    </p:spTree>
    <p:extLst>
      <p:ext uri="{BB962C8B-B14F-4D97-AF65-F5344CB8AC3E}">
        <p14:creationId xmlns:p14="http://schemas.microsoft.com/office/powerpoint/2010/main" val="391713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extLst>
      <p:ext uri="{BB962C8B-B14F-4D97-AF65-F5344CB8AC3E}">
        <p14:creationId xmlns:p14="http://schemas.microsoft.com/office/powerpoint/2010/main" val="391128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a:xfrm>
            <a:off x="6500814" y="6551615"/>
            <a:ext cx="1500187" cy="306387"/>
          </a:xfrm>
          <a:prstGeom prst="rect">
            <a:avLst/>
          </a:prstGeom>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a:xfrm>
            <a:off x="8397876" y="6551615"/>
            <a:ext cx="746125" cy="306387"/>
          </a:xfrm>
          <a:prstGeom prst="rect">
            <a:avLst/>
          </a:prstGeom>
        </p:spPr>
        <p:txBody>
          <a:bodyPr/>
          <a:lstStyle>
            <a:lvl1pPr>
              <a:defRPr/>
            </a:lvl1pPr>
          </a:lstStyle>
          <a:p>
            <a:pPr>
              <a:defRPr/>
            </a:pPr>
            <a:fld id="{E9E70BF1-4795-41F2-8EDC-EAE699737471}" type="slidenum">
              <a:rPr lang="zh-CN" altLang="en-US"/>
              <a:pPr>
                <a:defRPr/>
              </a:pPr>
              <a:t>‹#›</a:t>
            </a:fld>
            <a:endParaRPr lang="zh-CN" altLang="en-US" dirty="0"/>
          </a:p>
        </p:txBody>
      </p:sp>
    </p:spTree>
    <p:extLst>
      <p:ext uri="{BB962C8B-B14F-4D97-AF65-F5344CB8AC3E}">
        <p14:creationId xmlns:p14="http://schemas.microsoft.com/office/powerpoint/2010/main" val="290522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a:xfrm>
            <a:off x="6500814" y="6551615"/>
            <a:ext cx="1500187" cy="306387"/>
          </a:xfrm>
          <a:prstGeom prst="rect">
            <a:avLst/>
          </a:prstGeom>
        </p:spPr>
        <p:txBody>
          <a:bodyPr/>
          <a:lstStyle/>
          <a:p>
            <a:pPr>
              <a:defRPr/>
            </a:pPr>
            <a:endParaRPr lang="zh-CN" altLang="en-US"/>
          </a:p>
        </p:txBody>
      </p:sp>
      <p:sp>
        <p:nvSpPr>
          <p:cNvPr id="9" name="灯片编号占位符 8"/>
          <p:cNvSpPr>
            <a:spLocks noGrp="1"/>
          </p:cNvSpPr>
          <p:nvPr>
            <p:ph type="sldNum" sz="quarter" idx="11"/>
          </p:nvPr>
        </p:nvSpPr>
        <p:spPr>
          <a:xfrm>
            <a:off x="8397876" y="6551615"/>
            <a:ext cx="746125" cy="306387"/>
          </a:xfrm>
          <a:prstGeom prst="rect">
            <a:avLst/>
          </a:prstGeom>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274001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a:xfrm>
            <a:off x="6500814" y="6551615"/>
            <a:ext cx="1500187" cy="306387"/>
          </a:xfrm>
          <a:prstGeom prst="rect">
            <a:avLst/>
          </a:prstGeom>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397876" y="6551615"/>
            <a:ext cx="746125" cy="306387"/>
          </a:xfrm>
          <a:prstGeom prst="rect">
            <a:avLst/>
          </a:prstGeom>
        </p:spPr>
        <p:txBody>
          <a:bodyPr/>
          <a:lstStyle>
            <a:lvl1pPr>
              <a:defRPr/>
            </a:lvl1pPr>
          </a:lstStyle>
          <a:p>
            <a:pPr>
              <a:defRPr/>
            </a:pPr>
            <a:fld id="{A50DAD08-F0B6-4995-B472-71CC52BBF76B}" type="slidenum">
              <a:rPr lang="zh-CN" altLang="en-US"/>
              <a:pPr>
                <a:defRPr/>
              </a:pPr>
              <a:t>‹#›</a:t>
            </a:fld>
            <a:endParaRPr lang="zh-CN" altLang="en-US" dirty="0"/>
          </a:p>
        </p:txBody>
      </p:sp>
    </p:spTree>
    <p:extLst>
      <p:ext uri="{BB962C8B-B14F-4D97-AF65-F5344CB8AC3E}">
        <p14:creationId xmlns:p14="http://schemas.microsoft.com/office/powerpoint/2010/main" val="105032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a:xfrm>
            <a:off x="6500814" y="6551615"/>
            <a:ext cx="1500187" cy="306387"/>
          </a:xfrm>
          <a:prstGeom prst="rect">
            <a:avLst/>
          </a:prstGeom>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
        <p:nvSpPr>
          <p:cNvPr id="13" name="灯片编号占位符 5"/>
          <p:cNvSpPr>
            <a:spLocks noGrp="1"/>
          </p:cNvSpPr>
          <p:nvPr>
            <p:ph type="sldNum" sz="quarter" idx="19"/>
          </p:nvPr>
        </p:nvSpPr>
        <p:spPr>
          <a:xfrm>
            <a:off x="8397876" y="6551615"/>
            <a:ext cx="746125" cy="306387"/>
          </a:xfrm>
          <a:prstGeom prst="rect">
            <a:avLst/>
          </a:prstGeom>
        </p:spPr>
        <p:txBody>
          <a:bodyPr/>
          <a:lstStyle>
            <a:lvl1pPr>
              <a:defRPr/>
            </a:lvl1pPr>
          </a:lstStyle>
          <a:p>
            <a:pPr>
              <a:defRPr/>
            </a:pPr>
            <a:fld id="{0F3A8F5F-2ECD-4E36-B5A7-02F1175D8C43}" type="slidenum">
              <a:rPr lang="zh-CN" altLang="en-US"/>
              <a:pPr>
                <a:defRPr/>
              </a:pPr>
              <a:t>‹#›</a:t>
            </a:fld>
            <a:endParaRPr lang="zh-CN" altLang="en-US" dirty="0"/>
          </a:p>
        </p:txBody>
      </p:sp>
    </p:spTree>
    <p:extLst>
      <p:ext uri="{BB962C8B-B14F-4D97-AF65-F5344CB8AC3E}">
        <p14:creationId xmlns:p14="http://schemas.microsoft.com/office/powerpoint/2010/main" val="79063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a:xfrm>
            <a:off x="6500814" y="6551615"/>
            <a:ext cx="1500187" cy="306387"/>
          </a:xfrm>
          <a:prstGeom prst="rect">
            <a:avLst/>
          </a:prstGeom>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a:xfrm>
            <a:off x="8397876" y="6551615"/>
            <a:ext cx="746125" cy="306387"/>
          </a:xfrm>
          <a:prstGeom prst="rect">
            <a:avLst/>
          </a:prstGeom>
        </p:spPr>
        <p:txBody>
          <a:bodyPr/>
          <a:lstStyle/>
          <a:p>
            <a:pPr>
              <a:defRPr/>
            </a:pPr>
            <a:fld id="{D5143908-0819-4B70-B92B-71A05F9F97D4}" type="slidenum">
              <a:rPr lang="zh-CN" altLang="en-US" smtClean="0"/>
              <a:pPr>
                <a:defRPr/>
              </a:pPr>
              <a:t>‹#›</a:t>
            </a:fld>
            <a:endParaRPr lang="zh-CN" altLang="en-US" dirty="0"/>
          </a:p>
        </p:txBody>
      </p:sp>
    </p:spTree>
    <p:extLst>
      <p:ext uri="{BB962C8B-B14F-4D97-AF65-F5344CB8AC3E}">
        <p14:creationId xmlns:p14="http://schemas.microsoft.com/office/powerpoint/2010/main" val="35474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AE0236F8-D03A-44C4-BBAF-EC129E3188FA}" type="slidenum">
              <a:rPr lang="ko-KR" altLang="en-US" smtClean="0"/>
              <a:pPr>
                <a:defRPr/>
              </a:pPr>
              <a:t>‹#›</a:t>
            </a:fld>
            <a:endParaRPr lang="en-US" altLang="ko-KR"/>
          </a:p>
        </p:txBody>
      </p:sp>
    </p:spTree>
    <p:extLst>
      <p:ext uri="{BB962C8B-B14F-4D97-AF65-F5344CB8AC3E}">
        <p14:creationId xmlns:p14="http://schemas.microsoft.com/office/powerpoint/2010/main" val="274867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p>
        </p:txBody>
      </p:sp>
      <p:sp>
        <p:nvSpPr>
          <p:cNvPr id="7" name="矩形 6"/>
          <p:cNvSpPr/>
          <p:nvPr/>
        </p:nvSpPr>
        <p:spPr>
          <a:xfrm>
            <a:off x="1"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矩形 7"/>
          <p:cNvSpPr/>
          <p:nvPr/>
        </p:nvSpPr>
        <p:spPr>
          <a:xfrm>
            <a:off x="2786064"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29" name="标题占位符 1"/>
          <p:cNvSpPr>
            <a:spLocks noGrp="1"/>
          </p:cNvSpPr>
          <p:nvPr>
            <p:ph type="title"/>
          </p:nvPr>
        </p:nvSpPr>
        <p:spPr bwMode="auto">
          <a:xfrm>
            <a:off x="457200" y="1000127"/>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5"/>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4" y="6594477"/>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11"/>
          <p:cNvSpPr txBox="1"/>
          <p:nvPr userDrawn="1"/>
        </p:nvSpPr>
        <p:spPr>
          <a:xfrm>
            <a:off x="5868145" y="6572252"/>
            <a:ext cx="3242519" cy="291426"/>
          </a:xfrm>
          <a:prstGeom prst="rect">
            <a:avLst/>
          </a:prstGeom>
          <a:noFill/>
        </p:spPr>
        <p:txBody>
          <a:bodyPr wrap="square" rtlCol="0">
            <a:spAutoFit/>
          </a:bodyPr>
          <a:lstStyle/>
          <a:p>
            <a:pPr algn="r">
              <a:lnSpc>
                <a:spcPct val="120000"/>
              </a:lnSpc>
              <a:defRPr/>
            </a:pPr>
            <a:r>
              <a:rPr lang="zh-CN" altLang="en-US" sz="1200" kern="1200" dirty="0">
                <a:solidFill>
                  <a:schemeClr val="bg1"/>
                </a:solidFill>
                <a:latin typeface="Arial" charset="0"/>
                <a:ea typeface="方正姚体" pitchFamily="2" charset="-122"/>
                <a:cs typeface="+mn-cs"/>
              </a:rPr>
              <a:t>计算机学院</a:t>
            </a:r>
            <a:r>
              <a:rPr lang="en-US" altLang="zh-CN" sz="1200" kern="1200" dirty="0">
                <a:solidFill>
                  <a:schemeClr val="bg1"/>
                </a:solidFill>
                <a:latin typeface="Arial" charset="0"/>
                <a:ea typeface="方正姚体" pitchFamily="2" charset="-122"/>
                <a:cs typeface="+mn-cs"/>
              </a:rPr>
              <a:t>&amp;</a:t>
            </a:r>
            <a:r>
              <a:rPr lang="zh-CN" altLang="en-US" sz="1200" kern="1200" dirty="0">
                <a:solidFill>
                  <a:schemeClr val="bg1"/>
                </a:solidFill>
                <a:latin typeface="Arial" charset="0"/>
                <a:ea typeface="方正姚体" pitchFamily="2" charset="-122"/>
                <a:cs typeface="+mn-cs"/>
              </a:rPr>
              <a:t>网络空间安全学院</a:t>
            </a:r>
          </a:p>
        </p:txBody>
      </p:sp>
    </p:spTree>
    <p:extLst>
      <p:ext uri="{BB962C8B-B14F-4D97-AF65-F5344CB8AC3E}">
        <p14:creationId xmlns:p14="http://schemas.microsoft.com/office/powerpoint/2010/main" val="3632658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8.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2.tmp"/><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7.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12.tmp"/><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5.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slideLayout" Target="../slideLayouts/slideLayout7.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37.xml"/></Relationships>
</file>

<file path=ppt/slides/_rels/slide3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7.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12.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E2C99-B768-49F7-990C-3B2DE913CFB3}"/>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6DE67852-B330-4C05-9828-120107057722}"/>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79E9CB02-1E15-424B-94F0-EDEA09E9DD9B}"/>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9C10EB3-7514-438F-ABED-3A5C1E597916}" type="slidenum">
              <a:rPr kumimoji="0" lang="zh-CN" altLang="en-US" sz="1800" b="0"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a:t>
            </a:fld>
            <a:endPar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38771426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内容占位符 2"/>
          <p:cNvSpPr>
            <a:spLocks noGrp="1"/>
          </p:cNvSpPr>
          <p:nvPr>
            <p:ph idx="1"/>
          </p:nvPr>
        </p:nvSpPr>
        <p:spPr>
          <a:xfrm>
            <a:off x="457200" y="1295400"/>
            <a:ext cx="8686800" cy="5029200"/>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(4);</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输出名次号（前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名的第</a:t>
            </a:r>
            <a:r>
              <a:rPr lang="en-US" altLang="zh-CN" sz="2400" b="1" dirty="0">
                <a:solidFill>
                  <a:srgbClr val="00B050"/>
                </a:solidFill>
                <a:latin typeface="Courier New" pitchFamily="49" charset="0"/>
                <a:cs typeface="Courier New" pitchFamily="49" charset="0"/>
              </a:rPr>
              <a:t>i+1</a:t>
            </a:r>
            <a:r>
              <a:rPr lang="zh-CN" altLang="en-US" sz="2400" b="1" dirty="0">
                <a:solidFill>
                  <a:srgbClr val="00B050"/>
                </a:solidFill>
                <a:latin typeface="Courier New" pitchFamily="49" charset="0"/>
                <a:cs typeface="Courier New" pitchFamily="49" charset="0"/>
              </a:rPr>
              <a:t>名）</a:t>
            </a:r>
            <a:r>
              <a:rPr lang="en-US" altLang="zh-CN" sz="2400" b="1"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&lt;&lt;i+1; </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(11);</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输出第</a:t>
            </a:r>
            <a:r>
              <a:rPr lang="en-US" altLang="zh-CN" sz="2400" b="1" dirty="0">
                <a:solidFill>
                  <a:srgbClr val="00B050"/>
                </a:solidFill>
                <a:latin typeface="Courier New" pitchFamily="49" charset="0"/>
                <a:cs typeface="Courier New" pitchFamily="49" charset="0"/>
              </a:rPr>
              <a:t>i+1</a:t>
            </a:r>
            <a:r>
              <a:rPr lang="zh-CN" altLang="en-US" sz="2400" b="1" dirty="0">
                <a:solidFill>
                  <a:srgbClr val="00B050"/>
                </a:solidFill>
                <a:latin typeface="Courier New" pitchFamily="49" charset="0"/>
                <a:cs typeface="Courier New" pitchFamily="49" charset="0"/>
              </a:rPr>
              <a:t>名学生的注册号</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(12);</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cout.precision</a:t>
            </a:r>
            <a:r>
              <a:rPr lang="en-US" altLang="zh-CN" sz="2400" b="1" dirty="0">
                <a:latin typeface="Courier New" pitchFamily="49" charset="0"/>
                <a:cs typeface="Courier New" pitchFamily="49" charset="0"/>
              </a:rPr>
              <a:t>(1);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点后保留1位</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输出第</a:t>
            </a:r>
            <a:r>
              <a:rPr lang="en-US" altLang="zh-CN" sz="2400" b="1" dirty="0">
                <a:solidFill>
                  <a:srgbClr val="00B050"/>
                </a:solidFill>
                <a:latin typeface="Courier New" pitchFamily="49" charset="0"/>
                <a:cs typeface="Courier New" pitchFamily="49" charset="0"/>
              </a:rPr>
              <a:t>i+1</a:t>
            </a:r>
            <a:r>
              <a:rPr lang="zh-CN" altLang="en-US" sz="2400" b="1" dirty="0">
                <a:solidFill>
                  <a:srgbClr val="00B050"/>
                </a:solidFill>
                <a:latin typeface="Courier New" pitchFamily="49" charset="0"/>
                <a:cs typeface="Courier New" pitchFamily="49" charset="0"/>
              </a:rPr>
              <a:t>名学生的成绩</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//for </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循环体结束</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//main</a:t>
            </a:r>
            <a:r>
              <a:rPr lang="zh-CN" altLang="en-US" sz="2400" b="1" dirty="0">
                <a:solidFill>
                  <a:srgbClr val="00B050"/>
                </a:solidFill>
                <a:latin typeface="Courier New" pitchFamily="49" charset="0"/>
                <a:cs typeface="Courier New" pitchFamily="49" charset="0"/>
              </a:rPr>
              <a:t>结束</a:t>
            </a:r>
            <a:endParaRPr lang="en-US" altLang="zh-CN" sz="2400" b="1" dirty="0">
              <a:solidFill>
                <a:srgbClr val="00B050"/>
              </a:solidFill>
              <a:latin typeface="Courier New" pitchFamily="49" charset="0"/>
              <a:cs typeface="Courier New" pitchFamily="49" charset="0"/>
            </a:endParaRP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标题 1"/>
          <p:cNvSpPr>
            <a:spLocks noGrp="1"/>
          </p:cNvSpPr>
          <p:nvPr>
            <p:ph type="title"/>
          </p:nvPr>
        </p:nvSpPr>
        <p:spPr/>
        <p:txBody>
          <a:bodyPr/>
          <a:lstStyle/>
          <a:p>
            <a:pPr eaLnBrk="1" hangingPunct="1"/>
            <a:r>
              <a:rPr lang="zh-CN" altLang="en-US">
                <a:latin typeface="黑体" pitchFamily="49" charset="-122"/>
                <a:ea typeface="黑体" pitchFamily="49" charset="-122"/>
              </a:rPr>
              <a:t>结构类型</a:t>
            </a:r>
          </a:p>
        </p:txBody>
      </p:sp>
      <p:sp>
        <p:nvSpPr>
          <p:cNvPr id="203779" name="内容占位符 2"/>
          <p:cNvSpPr>
            <a:spLocks noGrp="1"/>
          </p:cNvSpPr>
          <p:nvPr>
            <p:ph idx="1"/>
          </p:nvPr>
        </p:nvSpPr>
        <p:spPr/>
        <p:txBody>
          <a:bodyPr/>
          <a:lstStyle/>
          <a:p>
            <a:pPr eaLnBrk="1" hangingPunct="1"/>
            <a:r>
              <a:rPr lang="zh-CN" altLang="en-US" dirty="0"/>
              <a:t>含义</a:t>
            </a:r>
            <a:endParaRPr lang="en-US" altLang="zh-CN" dirty="0"/>
          </a:p>
          <a:p>
            <a:pPr lvl="1" eaLnBrk="1" hangingPunct="1"/>
            <a:r>
              <a:rPr lang="zh-CN" altLang="en-US" dirty="0"/>
              <a:t>将不同类型的数据组合在</a:t>
            </a:r>
            <a:r>
              <a:rPr lang="zh-CN" altLang="en-US"/>
              <a:t>一起的复合数据类型</a:t>
            </a:r>
            <a:endParaRPr lang="en-US" altLang="zh-CN" dirty="0"/>
          </a:p>
          <a:p>
            <a:pPr lvl="1" eaLnBrk="1" hangingPunct="1"/>
            <a:r>
              <a:rPr lang="zh-CN" altLang="en-US" dirty="0"/>
              <a:t>例如，一个公司雇员的数据可能包括：</a:t>
            </a:r>
            <a:endParaRPr lang="en-US" altLang="zh-CN" dirty="0"/>
          </a:p>
          <a:p>
            <a:pPr lvl="2" eaLnBrk="1" hangingPunct="1"/>
            <a:r>
              <a:rPr lang="en-US" altLang="zh-CN" b="1" dirty="0">
                <a:latin typeface="Courier New" panose="02070309020205020404" pitchFamily="49" charset="0"/>
                <a:cs typeface="Courier New" panose="02070309020205020404" pitchFamily="49" charset="0"/>
              </a:rPr>
              <a:t>char name[20];</a:t>
            </a:r>
          </a:p>
          <a:p>
            <a:pPr lvl="2" eaLnBrk="1" hangingPunct="1"/>
            <a:r>
              <a:rPr lang="en-US" altLang="zh-CN" b="1" dirty="0" err="1">
                <a:latin typeface="Courier New" panose="02070309020205020404" pitchFamily="49" charset="0"/>
                <a:cs typeface="Courier New" panose="02070309020205020404" pitchFamily="49" charset="0"/>
              </a:rPr>
              <a:t>enum</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GenderType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male,female</a:t>
            </a:r>
            <a:r>
              <a:rPr lang="en-US" altLang="zh-CN" b="1" dirty="0">
                <a:latin typeface="Courier New" panose="02070309020205020404" pitchFamily="49" charset="0"/>
                <a:cs typeface="Courier New" panose="02070309020205020404" pitchFamily="49" charset="0"/>
              </a:rPr>
              <a:t>} gender;</a:t>
            </a:r>
          </a:p>
          <a:p>
            <a:pPr lvl="2" eaLnBrk="1" hangingPunct="1"/>
            <a:r>
              <a:rPr lang="en-US" altLang="zh-CN" b="1" dirty="0">
                <a:latin typeface="Courier New" panose="02070309020205020404" pitchFamily="49" charset="0"/>
                <a:cs typeface="Courier New" panose="02070309020205020404" pitchFamily="49" charset="0"/>
              </a:rPr>
              <a:t>float salary;</a:t>
            </a:r>
          </a:p>
          <a:p>
            <a:pPr lvl="2" eaLnBrk="1" hangingPunct="1"/>
            <a:r>
              <a:rPr lang="en-US" altLang="zh-CN" b="1" dirty="0">
                <a:latin typeface="Courier New" panose="02070309020205020404" pitchFamily="49" charset="0"/>
                <a:cs typeface="Courier New" panose="02070309020205020404" pitchFamily="49" charset="0"/>
              </a:rPr>
              <a:t>char phone[12];</a:t>
            </a:r>
            <a:endParaRPr lang="zh-CN" altLang="en-US" b="1" dirty="0">
              <a:latin typeface="Courier New" panose="02070309020205020404" pitchFamily="49" charset="0"/>
              <a:cs typeface="Courier New" panose="02070309020205020404" pitchFamily="49" charset="0"/>
            </a:endParaRPr>
          </a:p>
        </p:txBody>
      </p:sp>
      <p:pic>
        <p:nvPicPr>
          <p:cNvPr id="186376" name="Picture 8"/>
          <p:cNvPicPr>
            <a:picLocks noChangeAspect="1" noChangeArrowheads="1"/>
          </p:cNvPicPr>
          <p:nvPr/>
        </p:nvPicPr>
        <p:blipFill>
          <a:blip r:embed="rId3" cstate="print"/>
          <a:srcRect/>
          <a:stretch>
            <a:fillRect/>
          </a:stretch>
        </p:blipFill>
        <p:spPr bwMode="auto">
          <a:xfrm>
            <a:off x="1857375" y="4786313"/>
            <a:ext cx="2076450" cy="800100"/>
          </a:xfrm>
          <a:prstGeom prst="rect">
            <a:avLst/>
          </a:prstGeom>
          <a:noFill/>
          <a:ln w="9525">
            <a:noFill/>
            <a:miter lim="800000"/>
            <a:headEnd/>
            <a:tailEnd/>
          </a:ln>
        </p:spPr>
      </p:pic>
      <p:sp>
        <p:nvSpPr>
          <p:cNvPr id="2" name="TextBox 1"/>
          <p:cNvSpPr txBox="1"/>
          <p:nvPr/>
        </p:nvSpPr>
        <p:spPr>
          <a:xfrm>
            <a:off x="4283968" y="4365104"/>
            <a:ext cx="4458272" cy="203132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FF"/>
                </a:solidFill>
                <a:effectLst/>
                <a:uLnTx/>
                <a:uFillTx/>
                <a:latin typeface="Courier New" panose="02070309020205020404" pitchFamily="49" charset="0"/>
                <a:ea typeface="宋体" charset="-122"/>
                <a:cs typeface="Courier New" panose="02070309020205020404" pitchFamily="49" charset="0"/>
              </a:rPr>
              <a:t>enum</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GenderType</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{male, female};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FF"/>
                </a:solidFill>
                <a:effectLst/>
                <a:uLnTx/>
                <a:uFillTx/>
                <a:latin typeface="Courier New" panose="02070309020205020404" pitchFamily="49" charset="0"/>
                <a:ea typeface="宋体" charset="-122"/>
                <a:cs typeface="Courier New" panose="02070309020205020404" pitchFamily="49" charset="0"/>
              </a:rPr>
              <a:t>struct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Employee{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char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name[20];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GenderType</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gender;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float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salary;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char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phone[12];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checkerboard(across)">
                                      <p:cBhvr>
                                        <p:cTn id="7" dur="5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p:cNvSpPr>
            <a:spLocks noGrp="1"/>
          </p:cNvSpPr>
          <p:nvPr>
            <p:ph type="title"/>
          </p:nvPr>
        </p:nvSpPr>
        <p:spPr/>
        <p:txBody>
          <a:bodyPr/>
          <a:lstStyle/>
          <a:p>
            <a:r>
              <a:rPr lang="zh-CN" altLang="en-US">
                <a:latin typeface="黑体" pitchFamily="49" charset="-122"/>
                <a:ea typeface="黑体" pitchFamily="49" charset="-122"/>
              </a:rPr>
              <a:t>结构类型</a:t>
            </a:r>
          </a:p>
        </p:txBody>
      </p:sp>
      <p:sp>
        <p:nvSpPr>
          <p:cNvPr id="204803" name="内容占位符 2"/>
          <p:cNvSpPr>
            <a:spLocks noGrp="1"/>
          </p:cNvSpPr>
          <p:nvPr>
            <p:ph idx="1"/>
          </p:nvPr>
        </p:nvSpPr>
        <p:spPr/>
        <p:txBody>
          <a:bodyPr/>
          <a:lstStyle/>
          <a:p>
            <a:r>
              <a:rPr lang="zh-CN" altLang="en-US" dirty="0"/>
              <a:t>结构类型的定义</a:t>
            </a:r>
            <a:endParaRPr lang="en-US" altLang="zh-CN" dirty="0"/>
          </a:p>
          <a:p>
            <a:pPr marL="457200" lvl="1" indent="0">
              <a:buNone/>
            </a:pPr>
            <a:r>
              <a:rPr lang="en-US" altLang="zh-CN" b="1" dirty="0" err="1">
                <a:solidFill>
                  <a:srgbClr val="0000FF"/>
                </a:solidFill>
                <a:latin typeface="Courier New" pitchFamily="49" charset="0"/>
                <a:cs typeface="Courier New" pitchFamily="49" charset="0"/>
              </a:rPr>
              <a:t>struct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结构类型名称</a:t>
            </a:r>
            <a:r>
              <a:rPr lang="en-US" altLang="zh-CN" b="1" dirty="0">
                <a:latin typeface="Courier New" pitchFamily="49" charset="0"/>
                <a:cs typeface="Courier New" pitchFamily="49" charset="0"/>
              </a:rPr>
              <a:t>&gt; { &lt;</a:t>
            </a:r>
            <a:r>
              <a:rPr lang="zh-CN" altLang="en-US" b="1" dirty="0">
                <a:latin typeface="Courier New" pitchFamily="49" charset="0"/>
                <a:cs typeface="Courier New" pitchFamily="49" charset="0"/>
              </a:rPr>
              <a:t>成员列表</a:t>
            </a:r>
            <a:r>
              <a:rPr lang="en-US" altLang="zh-CN" b="1" dirty="0">
                <a:latin typeface="Courier New" pitchFamily="49" charset="0"/>
                <a:cs typeface="Courier New" pitchFamily="49" charset="0"/>
              </a:rPr>
              <a:t>&gt; };</a:t>
            </a:r>
          </a:p>
          <a:p>
            <a:pPr lvl="2"/>
            <a:r>
              <a:rPr lang="zh-CN" altLang="en-US" dirty="0"/>
              <a:t>类型名：标示符，可看作一种</a:t>
            </a:r>
            <a:r>
              <a:rPr lang="zh-CN" altLang="en-US" dirty="0">
                <a:solidFill>
                  <a:srgbClr val="FF0000"/>
                </a:solidFill>
              </a:rPr>
              <a:t>新的</a:t>
            </a:r>
            <a:r>
              <a:rPr lang="zh-CN" altLang="en-US" dirty="0"/>
              <a:t>“数据类型”</a:t>
            </a:r>
            <a:endParaRPr lang="en-US" altLang="zh-CN" dirty="0"/>
          </a:p>
          <a:p>
            <a:pPr lvl="2"/>
            <a:r>
              <a:rPr lang="zh-CN" altLang="en-US" dirty="0"/>
              <a:t>成员表：&lt;类型</a:t>
            </a:r>
            <a:r>
              <a:rPr lang="en-US" altLang="zh-CN" dirty="0"/>
              <a:t>&gt;&lt;</a:t>
            </a:r>
            <a:r>
              <a:rPr lang="zh-CN" altLang="en-US" dirty="0"/>
              <a:t>成员1&gt;;… &lt;类型</a:t>
            </a:r>
            <a:r>
              <a:rPr lang="en-US" altLang="zh-CN" dirty="0"/>
              <a:t>&gt;&lt;</a:t>
            </a:r>
            <a:r>
              <a:rPr lang="zh-CN" altLang="en-US" dirty="0"/>
              <a:t>成员</a:t>
            </a:r>
            <a:r>
              <a:rPr lang="en-US" altLang="zh-CN" dirty="0"/>
              <a:t>n</a:t>
            </a:r>
            <a:r>
              <a:rPr lang="zh-CN" altLang="en-US" dirty="0"/>
              <a:t>&gt;;</a:t>
            </a:r>
            <a:endParaRPr lang="en-US" altLang="zh-CN" dirty="0"/>
          </a:p>
          <a:p>
            <a:pPr lvl="3"/>
            <a:r>
              <a:rPr lang="zh-CN" altLang="en-US" dirty="0"/>
              <a:t>成员的数据类型可以是普通数据类型，也可以是其它结构类型</a:t>
            </a:r>
          </a:p>
          <a:p>
            <a:r>
              <a:rPr lang="zh-CN" altLang="en-US" dirty="0"/>
              <a:t>结构类型变量的说明</a:t>
            </a:r>
            <a:endParaRPr lang="en-US" altLang="zh-CN" dirty="0"/>
          </a:p>
          <a:p>
            <a:pPr lvl="1"/>
            <a:r>
              <a:rPr lang="en-US" altLang="zh-CN" b="1" dirty="0">
                <a:solidFill>
                  <a:srgbClr val="0000FF"/>
                </a:solidFill>
                <a:latin typeface="Courier New" pitchFamily="49" charset="0"/>
              </a:rPr>
              <a:t>[</a:t>
            </a:r>
            <a:r>
              <a:rPr lang="en-US" altLang="zh-CN" b="1" dirty="0" err="1">
                <a:solidFill>
                  <a:srgbClr val="0000FF"/>
                </a:solidFill>
                <a:latin typeface="Courier New" pitchFamily="49" charset="0"/>
              </a:rPr>
              <a:t>struct</a:t>
            </a:r>
            <a:r>
              <a:rPr lang="en-US" altLang="zh-CN" b="1" dirty="0">
                <a:solidFill>
                  <a:srgbClr val="0000FF"/>
                </a:solidFill>
                <a:latin typeface="Courier New" pitchFamily="49" charset="0"/>
              </a:rPr>
              <a:t>] </a:t>
            </a:r>
            <a:r>
              <a:rPr lang="zh-CN" altLang="en-US" b="1" dirty="0">
                <a:latin typeface="Courier New" pitchFamily="49" charset="0"/>
              </a:rPr>
              <a:t>结构类型名称</a:t>
            </a:r>
            <a:r>
              <a:rPr lang="en-US" altLang="zh-CN" b="1" dirty="0">
                <a:latin typeface="Courier New" pitchFamily="49" charset="0"/>
              </a:rPr>
              <a:t> &lt;</a:t>
            </a:r>
            <a:r>
              <a:rPr lang="zh-CN" altLang="en-US" b="1" dirty="0">
                <a:latin typeface="Courier New" pitchFamily="49" charset="0"/>
              </a:rPr>
              <a:t>结构类型变量列表</a:t>
            </a:r>
            <a:r>
              <a:rPr lang="en-US" altLang="zh-CN" b="1" dirty="0">
                <a:latin typeface="Courier New" pitchFamily="49" charset="0"/>
              </a:rPr>
              <a:t>&gt;;</a:t>
            </a:r>
          </a:p>
          <a:p>
            <a:pPr lvl="1"/>
            <a:r>
              <a:rPr lang="en-US" altLang="zh-CN" b="1" dirty="0">
                <a:latin typeface="Courier New" pitchFamily="49" charset="0"/>
              </a:rPr>
              <a:t>&lt;</a:t>
            </a:r>
            <a:r>
              <a:rPr lang="zh-CN" altLang="en-US" b="1" dirty="0">
                <a:latin typeface="Courier New" pitchFamily="49" charset="0"/>
              </a:rPr>
              <a:t>结构类型定义</a:t>
            </a:r>
            <a:r>
              <a:rPr lang="en-US" altLang="zh-CN" b="1" dirty="0">
                <a:latin typeface="Courier New" pitchFamily="49" charset="0"/>
              </a:rPr>
              <a:t>&gt;&lt;</a:t>
            </a:r>
            <a:r>
              <a:rPr lang="zh-CN" altLang="en-US" b="1" dirty="0">
                <a:latin typeface="Courier New" pitchFamily="49" charset="0"/>
              </a:rPr>
              <a:t>结构类型变量表</a:t>
            </a:r>
            <a:r>
              <a:rPr lang="en-US" altLang="zh-CN" b="1" dirty="0">
                <a:latin typeface="Courier New" pitchFamily="49" charset="0"/>
              </a:rPr>
              <a:t>&gt;;</a:t>
            </a:r>
            <a:endParaRPr lang="en-US" altLang="zh-CN" b="1" dirty="0"/>
          </a:p>
          <a:p>
            <a:pPr lvl="1"/>
            <a:endParaRPr lang="zh-CN" altLang="en-US" dirty="0"/>
          </a:p>
        </p:txBody>
      </p:sp>
      <p:pic>
        <p:nvPicPr>
          <p:cNvPr id="204806" name="Object 3"/>
          <p:cNvPicPr>
            <a:picLocks noChangeAspect="1" noChangeArrowheads="1"/>
          </p:cNvPicPr>
          <p:nvPr/>
        </p:nvPicPr>
        <p:blipFill>
          <a:blip r:embed="rId2" cstate="print"/>
          <a:srcRect/>
          <a:stretch>
            <a:fillRect/>
          </a:stretch>
        </p:blipFill>
        <p:spPr bwMode="auto">
          <a:xfrm>
            <a:off x="428625" y="5445224"/>
            <a:ext cx="8266113" cy="77787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7395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结构类型变量的说明</a:t>
            </a:r>
          </a:p>
        </p:txBody>
      </p:sp>
      <p:sp>
        <p:nvSpPr>
          <p:cNvPr id="8" name="TextBox 7"/>
          <p:cNvSpPr txBox="1"/>
          <p:nvPr/>
        </p:nvSpPr>
        <p:spPr>
          <a:xfrm>
            <a:off x="539552" y="1951066"/>
            <a:ext cx="5899372" cy="34163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FF"/>
                </a:solidFill>
                <a:effectLst/>
                <a:uLnTx/>
                <a:uFillTx/>
                <a:latin typeface="Courier New" panose="02070309020205020404" pitchFamily="49" charset="0"/>
                <a:ea typeface="宋体" charset="-122"/>
                <a:cs typeface="Courier New" panose="02070309020205020404" pitchFamily="49" charset="0"/>
              </a:rPr>
              <a:t>enum</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GenderType</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{male, female};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FF"/>
                </a:solidFill>
                <a:effectLst/>
                <a:uLnTx/>
                <a:uFillTx/>
                <a:latin typeface="Courier New" panose="02070309020205020404" pitchFamily="49" charset="0"/>
                <a:ea typeface="宋体" charset="-122"/>
                <a:cs typeface="Courier New" panose="02070309020205020404" pitchFamily="49" charset="0"/>
              </a:rPr>
              <a:t>struct</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Employee{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char</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name[20];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GenderType</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gender;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float</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salary;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char</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phone[12];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400" b="1" i="0" u="none" strike="noStrike" kern="1200" cap="none" spc="0" normalizeH="0" baseline="0" noProof="0" dirty="0">
                <a:ln>
                  <a:noFill/>
                </a:ln>
                <a:solidFill>
                  <a:srgbClr val="C00000"/>
                </a:solidFill>
                <a:effectLst/>
                <a:uLnTx/>
                <a:uFillTx/>
                <a:latin typeface="Courier New" panose="02070309020205020404" pitchFamily="49" charset="0"/>
                <a:ea typeface="宋体" charset="-122"/>
                <a:cs typeface="Courier New" panose="02070309020205020404" pitchFamily="49" charset="0"/>
              </a:rPr>
              <a:t>emp1</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400" b="1" i="0" u="none" strike="noStrike" kern="1200" cap="none" spc="0" normalizeH="0" baseline="0" noProof="0" dirty="0">
                <a:ln>
                  <a:noFill/>
                </a:ln>
                <a:solidFill>
                  <a:srgbClr val="C00000"/>
                </a:solidFill>
                <a:effectLst/>
                <a:uLnTx/>
                <a:uFillTx/>
                <a:latin typeface="Courier New" panose="02070309020205020404" pitchFamily="49" charset="0"/>
                <a:ea typeface="宋体" charset="-122"/>
                <a:cs typeface="Courier New" panose="02070309020205020404" pitchFamily="49" charset="0"/>
              </a:rPr>
              <a:t>emp2</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FF"/>
                </a:solidFill>
                <a:effectLst/>
                <a:uLnTx/>
                <a:uFillTx/>
                <a:latin typeface="Courier New" panose="02070309020205020404" pitchFamily="49" charset="0"/>
                <a:ea typeface="宋体" charset="-122"/>
                <a:cs typeface="Courier New" panose="02070309020205020404" pitchFamily="49" charset="0"/>
              </a:rPr>
              <a:t>struct</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Employee </a:t>
            </a:r>
            <a:r>
              <a:rPr kumimoji="0" lang="en-US" altLang="zh-CN" sz="2400" b="1" i="0" u="none" strike="noStrike" kern="1200" cap="none" spc="0" normalizeH="0" baseline="0" noProof="0" dirty="0">
                <a:ln>
                  <a:noFill/>
                </a:ln>
                <a:solidFill>
                  <a:srgbClr val="C00000"/>
                </a:solidFill>
                <a:effectLst/>
                <a:uLnTx/>
                <a:uFillTx/>
                <a:latin typeface="Courier New" panose="02070309020205020404" pitchFamily="49" charset="0"/>
                <a:ea typeface="宋体" charset="-122"/>
                <a:cs typeface="Courier New" panose="02070309020205020404" pitchFamily="49" charset="0"/>
              </a:rPr>
              <a:t>emp3</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Employee </a:t>
            </a:r>
            <a:r>
              <a:rPr kumimoji="0" lang="en-US" altLang="zh-CN" sz="2400" b="1" i="0" u="none" strike="noStrike" kern="1200" cap="none" spc="0" normalizeH="0" baseline="0" noProof="0" dirty="0">
                <a:ln>
                  <a:noFill/>
                </a:ln>
                <a:solidFill>
                  <a:srgbClr val="C00000"/>
                </a:solidFill>
                <a:effectLst/>
                <a:uLnTx/>
                <a:uFillTx/>
                <a:latin typeface="Courier New" panose="02070309020205020404" pitchFamily="49" charset="0"/>
                <a:ea typeface="宋体" charset="-122"/>
                <a:cs typeface="Courier New" panose="02070309020205020404" pitchFamily="49" charset="0"/>
              </a:rPr>
              <a:t>emp4</a:t>
            </a:r>
            <a:r>
              <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p:cNvSpPr>
            <a:spLocks noGrp="1"/>
          </p:cNvSpPr>
          <p:nvPr>
            <p:ph type="title"/>
          </p:nvPr>
        </p:nvSpPr>
        <p:spPr/>
        <p:txBody>
          <a:bodyPr/>
          <a:lstStyle/>
          <a:p>
            <a:r>
              <a:rPr lang="zh-CN" altLang="en-US" dirty="0"/>
              <a:t>结构类型变量的初始化</a:t>
            </a:r>
            <a:endParaRPr lang="en-US" altLang="zh-CN" dirty="0"/>
          </a:p>
        </p:txBody>
      </p:sp>
      <p:sp>
        <p:nvSpPr>
          <p:cNvPr id="206851" name="内容占位符 2"/>
          <p:cNvSpPr>
            <a:spLocks noGrp="1"/>
          </p:cNvSpPr>
          <p:nvPr>
            <p:ph idx="1"/>
          </p:nvPr>
        </p:nvSpPr>
        <p:spPr>
          <a:xfrm>
            <a:off x="457200" y="1916832"/>
            <a:ext cx="8329613" cy="4407768"/>
          </a:xfrm>
        </p:spPr>
        <p:txBody>
          <a:bodyPr/>
          <a:lstStyle/>
          <a:p>
            <a:r>
              <a:rPr lang="zh-CN" altLang="en-US" dirty="0"/>
              <a:t>结构类型变量的初始化</a:t>
            </a:r>
            <a:endParaRPr lang="en-US" altLang="zh-CN" dirty="0"/>
          </a:p>
          <a:p>
            <a:pPr lvl="1"/>
            <a:r>
              <a:rPr lang="en-US" altLang="zh-CN" dirty="0"/>
              <a:t>&lt;</a:t>
            </a:r>
            <a:r>
              <a:rPr lang="zh-CN" altLang="en-US" dirty="0"/>
              <a:t>结构类型名</a:t>
            </a:r>
            <a:r>
              <a:rPr lang="en-US" altLang="zh-CN" dirty="0"/>
              <a:t>&gt; &lt;</a:t>
            </a:r>
            <a:r>
              <a:rPr lang="zh-CN" altLang="en-US" dirty="0"/>
              <a:t>结构变量名</a:t>
            </a:r>
            <a:r>
              <a:rPr lang="en-US" altLang="zh-CN" dirty="0"/>
              <a:t>&gt; = &lt;</a:t>
            </a:r>
            <a:r>
              <a:rPr lang="zh-CN" altLang="en-US" dirty="0"/>
              <a:t>初始化列表</a:t>
            </a:r>
            <a:r>
              <a:rPr lang="en-US" altLang="zh-CN" dirty="0"/>
              <a:t>&gt;;</a:t>
            </a:r>
          </a:p>
          <a:p>
            <a:pPr lvl="2"/>
            <a:r>
              <a:rPr lang="zh-CN" altLang="en-US" dirty="0"/>
              <a:t>初始化列表形式为：</a:t>
            </a:r>
            <a:endParaRPr lang="en-US" altLang="zh-CN" dirty="0"/>
          </a:p>
          <a:p>
            <a:pPr lvl="2" algn="ctr">
              <a:buFontTx/>
              <a:buNone/>
            </a:pPr>
            <a:r>
              <a:rPr lang="en-US" altLang="zh-CN" dirty="0"/>
              <a:t>{</a:t>
            </a:r>
            <a:r>
              <a:rPr lang="zh-CN" altLang="en-US" dirty="0"/>
              <a:t>成员</a:t>
            </a:r>
            <a:r>
              <a:rPr lang="en-US" altLang="zh-CN" dirty="0"/>
              <a:t>1</a:t>
            </a:r>
            <a:r>
              <a:rPr lang="zh-CN" altLang="en-US" dirty="0"/>
              <a:t>实例</a:t>
            </a:r>
            <a:r>
              <a:rPr lang="en-US" altLang="zh-CN" dirty="0"/>
              <a:t>,</a:t>
            </a:r>
            <a:r>
              <a:rPr lang="zh-CN" altLang="en-US" dirty="0"/>
              <a:t>成员</a:t>
            </a:r>
            <a:r>
              <a:rPr lang="en-US" altLang="zh-CN" dirty="0"/>
              <a:t>2</a:t>
            </a:r>
            <a:r>
              <a:rPr lang="zh-CN" altLang="en-US" dirty="0"/>
              <a:t>实例，</a:t>
            </a:r>
            <a:r>
              <a:rPr lang="en-US" altLang="zh-CN" dirty="0"/>
              <a:t>……}</a:t>
            </a:r>
          </a:p>
          <a:p>
            <a:pPr lvl="2"/>
            <a:r>
              <a:rPr lang="zh-CN" altLang="en-US" dirty="0"/>
              <a:t>成员实例为与成员类型一致的数据</a:t>
            </a:r>
          </a:p>
        </p:txBody>
      </p:sp>
      <p:pic>
        <p:nvPicPr>
          <p:cNvPr id="206854" name="Object 2"/>
          <p:cNvPicPr>
            <a:picLocks noChangeAspect="1" noChangeArrowheads="1"/>
          </p:cNvPicPr>
          <p:nvPr/>
        </p:nvPicPr>
        <p:blipFill>
          <a:blip r:embed="rId2" cstate="print"/>
          <a:srcRect/>
          <a:stretch>
            <a:fillRect/>
          </a:stretch>
        </p:blipFill>
        <p:spPr bwMode="auto">
          <a:xfrm>
            <a:off x="107504" y="3998913"/>
            <a:ext cx="9052371" cy="501650"/>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标题 1"/>
          <p:cNvSpPr>
            <a:spLocks noGrp="1"/>
          </p:cNvSpPr>
          <p:nvPr>
            <p:ph type="title"/>
          </p:nvPr>
        </p:nvSpPr>
        <p:spPr/>
        <p:txBody>
          <a:bodyPr/>
          <a:lstStyle/>
          <a:p>
            <a:r>
              <a:rPr lang="zh-CN" altLang="en-US" dirty="0">
                <a:latin typeface="黑体" pitchFamily="49" charset="-122"/>
                <a:ea typeface="黑体" pitchFamily="49" charset="-122"/>
              </a:rPr>
              <a:t>结构类型变量的成员</a:t>
            </a:r>
          </a:p>
        </p:txBody>
      </p:sp>
      <p:sp>
        <p:nvSpPr>
          <p:cNvPr id="207875" name="内容占位符 2"/>
          <p:cNvSpPr>
            <a:spLocks noGrp="1"/>
          </p:cNvSpPr>
          <p:nvPr>
            <p:ph idx="1"/>
          </p:nvPr>
        </p:nvSpPr>
        <p:spPr/>
        <p:txBody>
          <a:bodyPr/>
          <a:lstStyle/>
          <a:p>
            <a:r>
              <a:rPr lang="zh-CN" altLang="en-US" dirty="0"/>
              <a:t>结构类型成员的引用</a:t>
            </a:r>
            <a:endParaRPr lang="en-US" altLang="zh-CN" dirty="0"/>
          </a:p>
          <a:p>
            <a:pPr lvl="1"/>
            <a:r>
              <a:rPr lang="zh-CN" altLang="en-US" dirty="0"/>
              <a:t>用运算符“</a:t>
            </a:r>
            <a:r>
              <a:rPr lang="en-US" altLang="zh-CN" dirty="0"/>
              <a:t>.</a:t>
            </a:r>
            <a:r>
              <a:rPr lang="zh-CN" altLang="en-US" dirty="0"/>
              <a:t>”对成员进行引用</a:t>
            </a:r>
            <a:endParaRPr lang="en-US" altLang="zh-CN" dirty="0"/>
          </a:p>
          <a:p>
            <a:pPr lvl="2"/>
            <a:r>
              <a:rPr lang="zh-CN" altLang="en-US" dirty="0"/>
              <a:t>雇员</a:t>
            </a:r>
            <a:r>
              <a:rPr lang="en-US" altLang="zh-CN" dirty="0"/>
              <a:t>emp1</a:t>
            </a:r>
            <a:r>
              <a:rPr lang="zh-CN" altLang="en-US" dirty="0"/>
              <a:t>的名字表示为：</a:t>
            </a:r>
            <a:r>
              <a:rPr lang="en-US" altLang="zh-CN" b="1" dirty="0">
                <a:latin typeface="Courier New" pitchFamily="49" charset="0"/>
                <a:cs typeface="Courier New" pitchFamily="49" charset="0"/>
              </a:rPr>
              <a:t>emp1.name</a:t>
            </a:r>
          </a:p>
          <a:p>
            <a:pPr lvl="2"/>
            <a:r>
              <a:rPr lang="zh-CN" altLang="en-US" dirty="0"/>
              <a:t>雇员</a:t>
            </a:r>
            <a:r>
              <a:rPr lang="en-US" altLang="zh-CN" dirty="0"/>
              <a:t>emp1</a:t>
            </a:r>
            <a:r>
              <a:rPr lang="zh-CN" altLang="en-US" dirty="0"/>
              <a:t>的电话表示为：</a:t>
            </a:r>
            <a:r>
              <a:rPr lang="en-US" altLang="zh-CN" b="1" dirty="0">
                <a:latin typeface="Courier New" pitchFamily="49" charset="0"/>
                <a:cs typeface="Courier New" pitchFamily="49" charset="0"/>
              </a:rPr>
              <a:t>emp1.phone</a:t>
            </a:r>
          </a:p>
          <a:p>
            <a:r>
              <a:rPr lang="zh-CN" altLang="en-US" dirty="0"/>
              <a:t>结构类型成员的赋值（保持类型一致性）</a:t>
            </a:r>
            <a:endParaRPr lang="en-US" altLang="zh-CN" dirty="0"/>
          </a:p>
          <a:p>
            <a:pPr lvl="1"/>
            <a:r>
              <a:rPr lang="zh-CN" altLang="en-US" dirty="0"/>
              <a:t>赋值语句：</a:t>
            </a:r>
            <a:r>
              <a:rPr lang="en-US" altLang="zh-CN" b="1" dirty="0">
                <a:latin typeface="Courier New" pitchFamily="49" charset="0"/>
              </a:rPr>
              <a:t>emp2.name =</a:t>
            </a:r>
            <a:r>
              <a:rPr lang="en-US" altLang="zh-CN" b="1" dirty="0">
                <a:latin typeface="Courier New" pitchFamily="49" charset="0"/>
                <a:cs typeface="Courier New" pitchFamily="49" charset="0"/>
              </a:rPr>
              <a:t>"</a:t>
            </a:r>
            <a:r>
              <a:rPr lang="en-US" altLang="zh-CN" b="1" dirty="0">
                <a:latin typeface="Courier New" pitchFamily="49" charset="0"/>
              </a:rPr>
              <a:t>Tom Green</a:t>
            </a:r>
            <a:r>
              <a:rPr lang="en-US" altLang="zh-CN" b="1" dirty="0">
                <a:latin typeface="Courier New" pitchFamily="49" charset="0"/>
                <a:cs typeface="Courier New" pitchFamily="49" charset="0"/>
              </a:rPr>
              <a:t>"</a:t>
            </a:r>
            <a:r>
              <a:rPr lang="en-US" altLang="zh-CN" b="1" dirty="0">
                <a:latin typeface="Courier New" pitchFamily="49" charset="0"/>
              </a:rPr>
              <a:t>;</a:t>
            </a:r>
          </a:p>
          <a:p>
            <a:pPr lvl="1"/>
            <a:r>
              <a:rPr lang="zh-CN" altLang="en-US" dirty="0"/>
              <a:t>输入语句：</a:t>
            </a:r>
            <a:r>
              <a:rPr lang="en-US" altLang="zh-CN" b="1" dirty="0"/>
              <a:t> </a:t>
            </a:r>
            <a:r>
              <a:rPr lang="en-US" altLang="zh-CN" b="1" dirty="0" err="1">
                <a:latin typeface="Courier New" pitchFamily="49" charset="0"/>
              </a:rPr>
              <a:t>cin</a:t>
            </a:r>
            <a:r>
              <a:rPr lang="en-US" altLang="zh-CN" b="1" dirty="0">
                <a:latin typeface="Courier New" pitchFamily="49" charset="0"/>
              </a:rPr>
              <a:t>&gt;&gt;emp3.salary;</a:t>
            </a:r>
          </a:p>
          <a:p>
            <a:r>
              <a:rPr lang="zh-CN" altLang="en-US" dirty="0"/>
              <a:t>相同结构类型的变量可以赋值</a:t>
            </a:r>
            <a:endParaRPr lang="en-US" altLang="zh-CN" dirty="0"/>
          </a:p>
          <a:p>
            <a:pPr lvl="1"/>
            <a:r>
              <a:rPr lang="en-US" altLang="zh-CN" sz="2400" b="1" dirty="0">
                <a:latin typeface="Courier New" pitchFamily="49" charset="0"/>
              </a:rPr>
              <a:t>emp1 = emp2;</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1"/>
          <p:cNvSpPr>
            <a:spLocks noGrp="1"/>
          </p:cNvSpPr>
          <p:nvPr>
            <p:ph type="title"/>
          </p:nvPr>
        </p:nvSpPr>
        <p:spPr/>
        <p:txBody>
          <a:bodyPr/>
          <a:lstStyle/>
          <a:p>
            <a:r>
              <a:rPr lang="zh-CN" altLang="en-US" dirty="0">
                <a:latin typeface="黑体" pitchFamily="49" charset="-122"/>
                <a:ea typeface="黑体" pitchFamily="49" charset="-122"/>
              </a:rPr>
              <a:t>结构类型数组</a:t>
            </a:r>
          </a:p>
        </p:txBody>
      </p:sp>
      <p:sp>
        <p:nvSpPr>
          <p:cNvPr id="208899" name="内容占位符 2"/>
          <p:cNvSpPr>
            <a:spLocks noGrp="1"/>
          </p:cNvSpPr>
          <p:nvPr>
            <p:ph idx="1"/>
          </p:nvPr>
        </p:nvSpPr>
        <p:spPr/>
        <p:txBody>
          <a:bodyPr/>
          <a:lstStyle/>
          <a:p>
            <a:r>
              <a:rPr lang="zh-CN" altLang="en-US" dirty="0"/>
              <a:t>将数组说明为某种结构类型的数组</a:t>
            </a:r>
            <a:endParaRPr lang="en-US" altLang="zh-CN" dirty="0"/>
          </a:p>
          <a:p>
            <a:pPr lvl="1" algn="ctr">
              <a:buFont typeface="Wingdings" pitchFamily="2" charset="2"/>
              <a:buNone/>
            </a:pPr>
            <a:r>
              <a:rPr lang="en-US" altLang="zh-CN" b="1" dirty="0">
                <a:latin typeface="Courier New" pitchFamily="49" charset="0"/>
                <a:cs typeface="Courier New" pitchFamily="49" charset="0"/>
              </a:rPr>
              <a:t>Employee </a:t>
            </a:r>
            <a:r>
              <a:rPr lang="en-US" altLang="zh-CN" b="1" dirty="0" err="1">
                <a:latin typeface="Courier New" pitchFamily="49" charset="0"/>
                <a:cs typeface="Courier New" pitchFamily="49" charset="0"/>
              </a:rPr>
              <a:t>emps</a:t>
            </a:r>
            <a:r>
              <a:rPr lang="en-US" altLang="zh-CN" b="1" dirty="0">
                <a:latin typeface="Courier New" pitchFamily="49" charset="0"/>
                <a:cs typeface="Courier New" pitchFamily="49" charset="0"/>
              </a:rPr>
              <a:t>[20];</a:t>
            </a:r>
          </a:p>
          <a:p>
            <a:r>
              <a:rPr lang="zh-CN" altLang="en-US" dirty="0"/>
              <a:t>数组的每个元素都是结构类型</a:t>
            </a:r>
            <a:r>
              <a:rPr lang="en-US" altLang="zh-CN" dirty="0"/>
              <a:t>Employee</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12776"/>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4.36】</a:t>
            </a:r>
            <a:r>
              <a:rPr lang="zh-CN" altLang="en-US" dirty="0">
                <a:solidFill>
                  <a:srgbClr val="C00000"/>
                </a:solidFill>
              </a:rPr>
              <a:t>用结构类型实现</a:t>
            </a:r>
            <a:r>
              <a:rPr lang="en-US" altLang="zh-CN" dirty="0">
                <a:solidFill>
                  <a:srgbClr val="C00000"/>
                </a:solidFill>
              </a:rPr>
              <a:t>【</a:t>
            </a:r>
            <a:r>
              <a:rPr lang="zh-CN" altLang="en-US" dirty="0">
                <a:solidFill>
                  <a:srgbClr val="C00000"/>
                </a:solidFill>
              </a:rPr>
              <a:t>例</a:t>
            </a:r>
            <a:r>
              <a:rPr lang="en-US" altLang="zh-CN" dirty="0">
                <a:solidFill>
                  <a:srgbClr val="C00000"/>
                </a:solidFill>
              </a:rPr>
              <a:t>4.35】</a:t>
            </a:r>
          </a:p>
          <a:p>
            <a:pPr lvl="1"/>
            <a:r>
              <a:rPr lang="zh-CN" altLang="en-US" dirty="0"/>
              <a:t>设计结构类型，存储学生的学号和成绩数据</a:t>
            </a:r>
            <a:endParaRPr lang="en-US" altLang="zh-CN" dirty="0"/>
          </a:p>
          <a:p>
            <a:pPr lvl="1"/>
            <a:endParaRPr lang="en-US" altLang="zh-CN" dirty="0"/>
          </a:p>
          <a:p>
            <a:pPr eaLnBrk="1" hangingPunct="1">
              <a:spcBef>
                <a:spcPct val="0"/>
              </a:spcBef>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struct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student{</a:t>
            </a:r>
          </a:p>
          <a:p>
            <a:pPr eaLnBrk="1" hangingPunct="1">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index;</a:t>
            </a:r>
          </a:p>
          <a:p>
            <a:pPr eaLnBrk="1" hangingPunct="1">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score;</a:t>
            </a:r>
          </a:p>
          <a:p>
            <a:pPr eaLnBrk="1" hangingPunct="1">
              <a:spcBef>
                <a:spcPct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内容占位符 2"/>
          <p:cNvSpPr>
            <a:spLocks noGrp="1"/>
          </p:cNvSpPr>
          <p:nvPr>
            <p:ph idx="1"/>
          </p:nvPr>
        </p:nvSpPr>
        <p:spPr>
          <a:xfrm>
            <a:off x="179512" y="1124744"/>
            <a:ext cx="8686800" cy="5133996"/>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eaLnBrk="1" hangingPunct="1">
              <a:spcBef>
                <a:spcPct val="0"/>
              </a:spcBef>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const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n=6;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共有</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const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t=3;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欲找出前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名最好成绩者</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struct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student{</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index;</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score;</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[n];</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float </a:t>
            </a:r>
            <a:r>
              <a:rPr lang="en-US" altLang="zh-CN" sz="2400" b="1" dirty="0">
                <a:latin typeface="Courier New" pitchFamily="49" charset="0"/>
                <a:cs typeface="Courier New" pitchFamily="49" charset="0"/>
              </a:rPr>
              <a:t>sum =0;	</a:t>
            </a:r>
          </a:p>
          <a:p>
            <a:pPr eaLnBrk="1" hangingPunct="1">
              <a:spcBef>
                <a:spcPct val="0"/>
              </a:spcBef>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输入注册号及成绩</a:t>
            </a:r>
          </a:p>
          <a:p>
            <a:pPr eaLnBrk="1" hangingPunct="1">
              <a:spcBef>
                <a:spcPct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].index&gt;&gt;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].score;</a:t>
            </a:r>
          </a:p>
          <a:p>
            <a:pPr eaLnBrk="1" hangingPunct="1">
              <a:spcBef>
                <a:spcPct val="0"/>
              </a:spcBef>
              <a:buNone/>
            </a:pPr>
            <a:r>
              <a:rPr lang="en-US" altLang="zh-CN" sz="2400" b="1" dirty="0">
                <a:latin typeface="Courier New" pitchFamily="49" charset="0"/>
                <a:cs typeface="Courier New" pitchFamily="49" charset="0"/>
              </a:rPr>
              <a:t> 		sum += </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].score;</a:t>
            </a:r>
          </a:p>
          <a:p>
            <a:pPr eaLnBrk="1" hangingPunct="1">
              <a:spcBef>
                <a:spcPct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内容占位符 2"/>
          <p:cNvSpPr>
            <a:spLocks noGrp="1"/>
          </p:cNvSpPr>
          <p:nvPr>
            <p:ph idx="1"/>
          </p:nvPr>
        </p:nvSpPr>
        <p:spPr>
          <a:xfrm>
            <a:off x="171478" y="1295400"/>
            <a:ext cx="8472488" cy="5029200"/>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cout.setf</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ios</a:t>
            </a:r>
            <a:r>
              <a:rPr lang="en-US" altLang="zh-CN" sz="2400" b="1" dirty="0">
                <a:latin typeface="Courier New" pitchFamily="49" charset="0"/>
                <a:cs typeface="Courier New" pitchFamily="49" charset="0"/>
              </a:rPr>
              <a:t>::fixed);</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设置以定点数格式输出</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cout.precision</a:t>
            </a:r>
            <a:r>
              <a:rPr lang="en-US" altLang="zh-CN" sz="2400" b="1" dirty="0">
                <a:latin typeface="Courier New" pitchFamily="49" charset="0"/>
                <a:cs typeface="Courier New" pitchFamily="49" charset="0"/>
              </a:rPr>
              <a:t>(1);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点后保留1位</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输出平均成绩</a:t>
            </a:r>
            <a:r>
              <a:rPr lang="zh-CN" altLang="en-US" sz="2400" b="1" dirty="0">
                <a:solidFill>
                  <a:srgbClr val="0000FF"/>
                </a:solidFill>
                <a:latin typeface="Courier New" pitchFamily="49" charset="0"/>
                <a:cs typeface="Courier New" pitchFamily="49" charset="0"/>
              </a:rPr>
              <a:t> </a:t>
            </a:r>
            <a:endParaRPr lang="en-US" altLang="zh-CN" sz="2400" b="1" dirty="0">
              <a:solidFill>
                <a:srgbClr val="0000FF"/>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&lt;&lt;"Average score:"&lt;&lt;sum/n&lt;&lt;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(25);</a:t>
            </a:r>
          </a:p>
          <a:p>
            <a:pPr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输出“题头行”</a:t>
            </a:r>
            <a:endParaRPr lang="en-US" altLang="zh-CN" sz="2400" b="1" dirty="0">
              <a:solidFill>
                <a:srgbClr val="0000FF"/>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&lt;&lt;"register-number score"&lt;&lt;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endParaRPr lang="zh-CN" altLang="en-US" sz="2400" b="1" dirty="0">
              <a:solidFill>
                <a:srgbClr val="0000FF"/>
              </a:solidFill>
              <a:latin typeface="Courier New" pitchFamily="49" charset="0"/>
              <a:cs typeface="Courier New" pitchFamily="49" charset="0"/>
            </a:endParaRPr>
          </a:p>
          <a:p>
            <a:pPr eaLnBrk="1" hangingPunct="1">
              <a:spcBef>
                <a:spcPct val="0"/>
              </a:spcBef>
            </a:pPr>
            <a:endParaRPr lang="zh-CN" altLang="en-US" sz="2400" b="1" dirty="0">
              <a:solidFill>
                <a:srgbClr val="0000FF"/>
              </a:solidFill>
              <a:latin typeface="Courier New" pitchFamily="49" charset="0"/>
              <a:cs typeface="Courier New" pitchFamily="49" charset="0"/>
            </a:endParaRP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华文琥珀" pitchFamily="2" charset="-122"/>
                <a:ea typeface="华文琥珀" pitchFamily="2" charset="-122"/>
                <a:cs typeface="+mn-cs"/>
              </a:rPr>
              <a:t>高级语言</a:t>
            </a:r>
            <a:r>
              <a:rPr kumimoji="0" lang="en-US" altLang="zh-CN" sz="2400" b="1" i="0" u="none" strike="noStrike" kern="1200" cap="none" spc="0" normalizeH="0" baseline="0" noProof="0" dirty="0">
                <a:ln>
                  <a:noFill/>
                </a:ln>
                <a:solidFill>
                  <a:prstClr val="white"/>
                </a:solidFill>
                <a:effectLst/>
                <a:uLnTx/>
                <a:uFillTx/>
                <a:latin typeface="Courier New" pitchFamily="49" charset="0"/>
                <a:ea typeface="华文琥珀" pitchFamily="2" charset="-122"/>
                <a:cs typeface="Courier New" pitchFamily="49" charset="0"/>
              </a:rPr>
              <a:t>C++</a:t>
            </a:r>
            <a:r>
              <a:rPr kumimoji="0" lang="zh-CN" altLang="en-US" sz="2400" b="0" i="0" u="none" strike="noStrike" kern="1200" cap="none" spc="0" normalizeH="0" baseline="0" noProof="0" dirty="0">
                <a:ln>
                  <a:noFill/>
                </a:ln>
                <a:solidFill>
                  <a:prstClr val="white"/>
                </a:solidFill>
                <a:effectLst/>
                <a:uLnTx/>
                <a:uFillTx/>
                <a:latin typeface="华文琥珀" pitchFamily="2" charset="-122"/>
                <a:ea typeface="华文琥珀" pitchFamily="2" charset="-122"/>
                <a:cs typeface="+mn-cs"/>
              </a:rPr>
              <a:t>程序设计</a:t>
            </a:r>
          </a:p>
        </p:txBody>
      </p:sp>
      <p:sp>
        <p:nvSpPr>
          <p:cNvPr id="11" name="副标题 8">
            <a:extLst>
              <a:ext uri="{FF2B5EF4-FFF2-40B4-BE49-F238E27FC236}">
                <a16:creationId xmlns:a16="http://schemas.microsoft.com/office/drawing/2014/main" id="{D2FA98ED-F51E-4A59-B518-57E5CFC78BEF}"/>
              </a:ext>
            </a:extLst>
          </p:cNvPr>
          <p:cNvSpPr>
            <a:spLocks noGrp="1"/>
          </p:cNvSpPr>
          <p:nvPr>
            <p:ph type="subTitle" idx="1"/>
          </p:nvPr>
        </p:nvSpPr>
        <p:spPr>
          <a:xfrm>
            <a:off x="714375" y="4000500"/>
            <a:ext cx="7715250" cy="1928813"/>
          </a:xfrm>
        </p:spPr>
        <p:txBody>
          <a:bodyPr/>
          <a:lstStyle/>
          <a:p>
            <a:r>
              <a:rPr lang="zh-CN" altLang="en-US" sz="2000" dirty="0"/>
              <a:t>主讲：  刘晓光</a:t>
            </a:r>
            <a:endParaRPr lang="en-US" altLang="zh-CN" sz="2000" dirty="0"/>
          </a:p>
          <a:p>
            <a:r>
              <a:rPr lang="zh-CN" altLang="en-US" sz="2000" dirty="0"/>
              <a:t>张海威  张   莹</a:t>
            </a:r>
            <a:endParaRPr lang="en-US" altLang="zh-CN" sz="2000" dirty="0"/>
          </a:p>
          <a:p>
            <a:r>
              <a:rPr lang="zh-CN" altLang="en-US" sz="2000" dirty="0"/>
              <a:t>殷爱茹  李雨森</a:t>
            </a:r>
            <a:endParaRPr lang="en-US" altLang="zh-CN" sz="2000" dirty="0"/>
          </a:p>
          <a:p>
            <a:r>
              <a:rPr lang="zh-CN" altLang="en-US" sz="2000" dirty="0"/>
              <a:t>宋春瑶  沈   玮</a:t>
            </a:r>
            <a:endParaRPr lang="en-US" altLang="zh-CN" sz="2000" dirty="0"/>
          </a:p>
          <a:p>
            <a:r>
              <a:rPr lang="zh-CN" altLang="en-US" sz="2000" dirty="0"/>
              <a:t>卢少平</a:t>
            </a:r>
          </a:p>
        </p:txBody>
      </p:sp>
      <p:pic>
        <p:nvPicPr>
          <p:cNvPr id="12" name="图片 11">
            <a:extLst>
              <a:ext uri="{FF2B5EF4-FFF2-40B4-BE49-F238E27FC236}">
                <a16:creationId xmlns:a16="http://schemas.microsoft.com/office/drawing/2014/main" id="{53CFAD61-D3DA-4113-91BB-3AA6620933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82EE0C3B-5CE3-49A7-87DB-5A1D60D0BA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4" name="标题 7">
            <a:extLst>
              <a:ext uri="{FF2B5EF4-FFF2-40B4-BE49-F238E27FC236}">
                <a16:creationId xmlns:a16="http://schemas.microsoft.com/office/drawing/2014/main" id="{00993C5D-86E8-47CC-8FEF-C95FB2604432}"/>
              </a:ext>
            </a:extLst>
          </p:cNvPr>
          <p:cNvSpPr>
            <a:spLocks noGrp="1"/>
          </p:cNvSpPr>
          <p:nvPr>
            <p:ph type="ctrTitle"/>
          </p:nvPr>
        </p:nvSpPr>
        <p:spPr>
          <a:xfrm>
            <a:off x="714375" y="2000250"/>
            <a:ext cx="7869788" cy="1928813"/>
          </a:xfrm>
        </p:spPr>
        <p:txBody>
          <a:bodyPr/>
          <a:lstStyle/>
          <a:p>
            <a:r>
              <a:rPr lang="zh-CN" altLang="en-US" dirty="0"/>
              <a:t>第四章 程序的基本控制结构</a:t>
            </a:r>
            <a:br>
              <a:rPr lang="en-US" altLang="zh-CN" dirty="0"/>
            </a:br>
            <a:r>
              <a:rPr lang="en-US" altLang="zh-CN" dirty="0"/>
              <a:t>   </a:t>
            </a:r>
            <a:r>
              <a:rPr lang="zh-CN" altLang="en-US" dirty="0"/>
              <a:t>及导出数据类型</a:t>
            </a:r>
          </a:p>
        </p:txBody>
      </p:sp>
    </p:spTree>
    <p:extLst>
      <p:ext uri="{BB962C8B-B14F-4D97-AF65-F5344CB8AC3E}">
        <p14:creationId xmlns:p14="http://schemas.microsoft.com/office/powerpoint/2010/main" val="3971671203"/>
      </p:ext>
    </p:extLst>
  </p:cSld>
  <p:clrMapOvr>
    <a:masterClrMapping/>
  </p:clrMapOvr>
  <p:transition/>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内容占位符 2"/>
          <p:cNvSpPr>
            <a:spLocks noGrp="1"/>
          </p:cNvSpPr>
          <p:nvPr>
            <p:ph idx="1"/>
          </p:nvPr>
        </p:nvSpPr>
        <p:spPr>
          <a:xfrm>
            <a:off x="142844" y="1295400"/>
            <a:ext cx="8686832" cy="5029200"/>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找出前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名最好者</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从</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分量始 </a:t>
            </a:r>
            <a:r>
              <a:rPr lang="en-US" altLang="zh-CN" sz="2400" b="1" dirty="0">
                <a:solidFill>
                  <a:srgbClr val="00B050"/>
                </a:solidFill>
                <a:latin typeface="Courier New" pitchFamily="49" charset="0"/>
                <a:cs typeface="Courier New" pitchFamily="49" charset="0"/>
              </a:rPr>
              <a:t>score</a:t>
            </a:r>
            <a:r>
              <a:rPr lang="zh-CN" altLang="en-US" sz="2400" b="1" dirty="0">
                <a:solidFill>
                  <a:srgbClr val="00B050"/>
                </a:solidFill>
                <a:latin typeface="Courier New" pitchFamily="49" charset="0"/>
                <a:cs typeface="Courier New" pitchFamily="49" charset="0"/>
              </a:rPr>
              <a:t>中的最大者</a:t>
            </a:r>
            <a:r>
              <a:rPr lang="en-US" altLang="zh-CN" sz="2400" b="1" dirty="0">
                <a:solidFill>
                  <a:srgbClr val="00B050"/>
                </a:solidFill>
                <a:latin typeface="Courier New" pitchFamily="49" charset="0"/>
                <a:cs typeface="Courier New" pitchFamily="49" charset="0"/>
              </a:rPr>
              <a:t>s</a:t>
            </a:r>
          </a:p>
          <a:p>
            <a:pPr eaLnBrk="1" hangingPunct="1">
              <a:spcBef>
                <a:spcPct val="0"/>
              </a:spcBef>
              <a:buNone/>
            </a:pPr>
            <a:r>
              <a:rPr lang="en-US" altLang="zh-CN" sz="2400" b="1" dirty="0">
                <a:solidFill>
                  <a:srgbClr val="00B050"/>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 </a:t>
            </a:r>
            <a:r>
              <a:rPr lang="en-US" altLang="zh-CN" sz="2400" b="1" dirty="0">
                <a:latin typeface="Courier New" pitchFamily="49" charset="0"/>
                <a:cs typeface="Courier New" pitchFamily="49" charset="0"/>
              </a:rPr>
              <a:t>s = </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].score;</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j1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//j1</a:t>
            </a:r>
            <a:r>
              <a:rPr lang="zh-CN" altLang="en-US" sz="2400" b="1" dirty="0">
                <a:solidFill>
                  <a:srgbClr val="00B050"/>
                </a:solidFill>
                <a:latin typeface="Courier New" pitchFamily="49" charset="0"/>
                <a:cs typeface="Courier New" pitchFamily="49" charset="0"/>
              </a:rPr>
              <a:t>中记录上述最大者的下标</a:t>
            </a:r>
            <a:r>
              <a:rPr lang="en-US" altLang="zh-CN" sz="2400" b="1" dirty="0" err="1">
                <a:solidFill>
                  <a:srgbClr val="00B050"/>
                </a:solidFill>
                <a:latin typeface="Courier New" pitchFamily="49" charset="0"/>
                <a:cs typeface="Courier New" pitchFamily="49" charset="0"/>
              </a:rPr>
              <a:t>i</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看还有否比</a:t>
            </a:r>
            <a:r>
              <a:rPr lang="en-US" altLang="zh-CN" sz="2400" b="1" dirty="0">
                <a:solidFill>
                  <a:srgbClr val="00B050"/>
                </a:solidFill>
                <a:latin typeface="Courier New" pitchFamily="49" charset="0"/>
                <a:cs typeface="Courier New" pitchFamily="49" charset="0"/>
              </a:rPr>
              <a:t>s </a:t>
            </a:r>
            <a:r>
              <a:rPr lang="zh-CN" altLang="en-US" sz="2400" b="1" dirty="0">
                <a:solidFill>
                  <a:srgbClr val="00B050"/>
                </a:solidFill>
                <a:latin typeface="Courier New" pitchFamily="49" charset="0"/>
                <a:cs typeface="Courier New" pitchFamily="49" charset="0"/>
              </a:rPr>
              <a:t>更大的</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j=i+1; j&lt;n; j++){</a:t>
            </a:r>
            <a:endParaRPr lang="zh-CN" altLang="en-US" sz="2400" b="1" dirty="0">
              <a:latin typeface="Courier New" pitchFamily="49" charset="0"/>
              <a:cs typeface="Courier New" pitchFamily="49" charset="0"/>
            </a:endParaRPr>
          </a:p>
          <a:p>
            <a:pPr eaLnBrk="1" hangingPunct="1">
              <a:spcBef>
                <a:spcPct val="0"/>
              </a:spcBef>
              <a:buNone/>
            </a:pPr>
            <a:r>
              <a:rPr lang="en-US" altLang="zh-CN" sz="2400" b="1" dirty="0">
                <a:solidFill>
                  <a:srgbClr val="0000FF"/>
                </a:solidFill>
                <a:latin typeface="Courier New" pitchFamily="49" charset="0"/>
                <a:cs typeface="Courier New" pitchFamily="49" charset="0"/>
              </a:rPr>
              <a:t>  		if</a:t>
            </a:r>
            <a:r>
              <a:rPr lang="en-US" altLang="zh-CN" sz="2400" b="1" dirty="0">
                <a:latin typeface="Courier New" pitchFamily="49" charset="0"/>
                <a:cs typeface="Courier New" pitchFamily="49" charset="0"/>
              </a:rPr>
              <a:t>(s&lt;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[j].score){</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有更大的时</a:t>
            </a:r>
          </a:p>
          <a:p>
            <a:pPr eaLnBrk="1" hangingPunct="1">
              <a:spcBef>
                <a:spcPct val="0"/>
              </a:spcBef>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[j].score;</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更大者放</a:t>
            </a:r>
            <a:r>
              <a:rPr lang="en-US" altLang="zh-CN" sz="2400" b="1" dirty="0">
                <a:solidFill>
                  <a:srgbClr val="00B050"/>
                </a:solidFill>
                <a:latin typeface="Courier New" pitchFamily="49" charset="0"/>
                <a:cs typeface="Courier New" pitchFamily="49" charset="0"/>
              </a:rPr>
              <a:t>s</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j1=j;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对应下标放</a:t>
            </a:r>
            <a:r>
              <a:rPr lang="en-US" altLang="zh-CN" sz="2400" b="1" dirty="0">
                <a:solidFill>
                  <a:srgbClr val="00B050"/>
                </a:solidFill>
                <a:latin typeface="Courier New" pitchFamily="49" charset="0"/>
                <a:cs typeface="Courier New" pitchFamily="49" charset="0"/>
              </a:rPr>
              <a:t>j1</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//for j </a:t>
            </a:r>
            <a:r>
              <a:rPr lang="zh-CN" altLang="en-US" sz="2400" b="1" dirty="0">
                <a:solidFill>
                  <a:srgbClr val="00B050"/>
                </a:solidFill>
                <a:latin typeface="Courier New" pitchFamily="49" charset="0"/>
                <a:cs typeface="Courier New" pitchFamily="49" charset="0"/>
              </a:rPr>
              <a:t>循环体结束</a:t>
            </a: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内容占位符 2"/>
          <p:cNvSpPr>
            <a:spLocks noGrp="1"/>
          </p:cNvSpPr>
          <p:nvPr>
            <p:ph idx="1"/>
          </p:nvPr>
        </p:nvSpPr>
        <p:spPr>
          <a:xfrm>
            <a:off x="142844" y="1295400"/>
            <a:ext cx="8715436" cy="5029200"/>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if </a:t>
            </a:r>
            <a:r>
              <a:rPr lang="en-US" altLang="zh-CN" sz="2400" b="1" dirty="0">
                <a:latin typeface="Courier New" pitchFamily="49" charset="0"/>
                <a:cs typeface="Courier New" pitchFamily="49" charset="0"/>
              </a:rPr>
              <a:t>(j1&gt;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eaLnBrk="1" hangingPunct="1">
              <a:spcBef>
                <a:spcPct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若</a:t>
            </a:r>
            <a:r>
              <a:rPr lang="en-US" altLang="zh-CN" sz="2400" b="1" dirty="0" err="1">
                <a:solidFill>
                  <a:srgbClr val="00B050"/>
                </a:solidFill>
                <a:latin typeface="Courier New" pitchFamily="49" charset="0"/>
                <a:cs typeface="Courier New" pitchFamily="49" charset="0"/>
              </a:rPr>
              <a:t>scoretab</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].score</a:t>
            </a:r>
            <a:r>
              <a:rPr lang="zh-CN" altLang="en-US" sz="2400" b="1" dirty="0">
                <a:solidFill>
                  <a:srgbClr val="00B050"/>
                </a:solidFill>
                <a:latin typeface="Courier New" pitchFamily="49" charset="0"/>
                <a:cs typeface="Courier New" pitchFamily="49" charset="0"/>
              </a:rPr>
              <a:t>到</a:t>
            </a:r>
            <a:r>
              <a:rPr lang="en-US" altLang="zh-CN" sz="2400" b="1" dirty="0" err="1">
                <a:solidFill>
                  <a:srgbClr val="00B050"/>
                </a:solidFill>
                <a:latin typeface="Courier New" pitchFamily="49" charset="0"/>
                <a:cs typeface="Courier New" pitchFamily="49" charset="0"/>
              </a:rPr>
              <a:t>scoretab</a:t>
            </a:r>
            <a:r>
              <a:rPr lang="en-US" altLang="zh-CN" sz="2400" b="1" dirty="0">
                <a:solidFill>
                  <a:srgbClr val="00B050"/>
                </a:solidFill>
                <a:latin typeface="Courier New" pitchFamily="49" charset="0"/>
                <a:cs typeface="Courier New" pitchFamily="49" charset="0"/>
              </a:rPr>
              <a:t>[n-1].score	//</a:t>
            </a:r>
            <a:r>
              <a:rPr lang="zh-CN" altLang="en-US" sz="2400" b="1" dirty="0">
                <a:solidFill>
                  <a:srgbClr val="00B050"/>
                </a:solidFill>
                <a:latin typeface="Courier New" pitchFamily="49" charset="0"/>
                <a:cs typeface="Courier New" pitchFamily="49" charset="0"/>
              </a:rPr>
              <a:t>中的最大者并非</a:t>
            </a:r>
            <a:r>
              <a:rPr lang="en-US" altLang="zh-CN" sz="2400" b="1" dirty="0">
                <a:solidFill>
                  <a:srgbClr val="00B050"/>
                </a:solidFill>
                <a:latin typeface="Courier New" pitchFamily="49" charset="0"/>
                <a:cs typeface="Courier New" pitchFamily="49" charset="0"/>
              </a:rPr>
              <a:t>score[</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时，要进行交换</a:t>
            </a:r>
          </a:p>
          <a:p>
            <a:pPr eaLnBrk="1" hangingPunct="1">
              <a:spcBef>
                <a:spcPct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	student </a:t>
            </a:r>
            <a:r>
              <a:rPr lang="da-DK" altLang="zh-CN" sz="2400" b="1" dirty="0">
                <a:latin typeface="Courier New" pitchFamily="49" charset="0"/>
                <a:cs typeface="Courier New" pitchFamily="49" charset="0"/>
              </a:rPr>
              <a:t>temp  = scoretab[j1];</a:t>
            </a:r>
          </a:p>
          <a:p>
            <a:pPr eaLnBrk="1" hangingPunct="1">
              <a:spcBef>
                <a:spcPct val="0"/>
              </a:spcBef>
              <a:buNone/>
            </a:pPr>
            <a:r>
              <a:rPr lang="da-DK" altLang="zh-CN" sz="2400" b="1" dirty="0">
                <a:latin typeface="Courier New" pitchFamily="49" charset="0"/>
                <a:cs typeface="Courier New" pitchFamily="49" charset="0"/>
              </a:rPr>
              <a:t>			scoretab [j1] = scoretab[i];</a:t>
            </a:r>
          </a:p>
          <a:p>
            <a:pPr eaLnBrk="1" hangingPunct="1">
              <a:spcBef>
                <a:spcPct val="0"/>
              </a:spcBef>
              <a:buNone/>
            </a:pPr>
            <a:r>
              <a:rPr lang="da-DK" altLang="zh-CN" sz="2400" b="1" dirty="0">
                <a:latin typeface="Courier New" pitchFamily="49" charset="0"/>
                <a:cs typeface="Courier New" pitchFamily="49" charset="0"/>
              </a:rPr>
              <a:t>			scoretab [i] = temp;</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内容占位符 2"/>
          <p:cNvSpPr>
            <a:spLocks noGrp="1"/>
          </p:cNvSpPr>
          <p:nvPr>
            <p:ph idx="1"/>
          </p:nvPr>
        </p:nvSpPr>
        <p:spPr>
          <a:xfrm>
            <a:off x="71406" y="1295400"/>
            <a:ext cx="8543925" cy="5205434"/>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(4);</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输出名次号（前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名的第</a:t>
            </a:r>
            <a:r>
              <a:rPr lang="en-US" altLang="zh-CN" sz="2400" b="1" dirty="0">
                <a:solidFill>
                  <a:srgbClr val="00B050"/>
                </a:solidFill>
                <a:latin typeface="Courier New" pitchFamily="49" charset="0"/>
                <a:cs typeface="Courier New" pitchFamily="49" charset="0"/>
              </a:rPr>
              <a:t>i+1</a:t>
            </a:r>
            <a:r>
              <a:rPr lang="zh-CN" altLang="en-US" sz="2400" b="1" dirty="0">
                <a:solidFill>
                  <a:srgbClr val="00B050"/>
                </a:solidFill>
                <a:latin typeface="Courier New" pitchFamily="49" charset="0"/>
                <a:cs typeface="Courier New" pitchFamily="49" charset="0"/>
              </a:rPr>
              <a:t>名）</a:t>
            </a:r>
            <a:r>
              <a:rPr lang="en-US" altLang="zh-CN" sz="2400" b="1"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&lt;&lt;i+1; </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(11);</a:t>
            </a:r>
          </a:p>
          <a:p>
            <a:pPr eaLnBrk="1" hangingPunct="1">
              <a:spcBef>
                <a:spcPct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输出第</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名学生的注册号</a:t>
            </a:r>
            <a:endParaRPr lang="en-US" altLang="zh-CN" sz="2400" b="1" dirty="0">
              <a:solidFill>
                <a:srgbClr val="00B050"/>
              </a:solidFill>
              <a:latin typeface="Courier New" pitchFamily="49" charset="0"/>
              <a:cs typeface="Courier New" pitchFamily="49" charset="0"/>
            </a:endParaRPr>
          </a:p>
          <a:p>
            <a:pPr eaLnBrk="1" hangingPunct="1">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].index;</a:t>
            </a:r>
          </a:p>
          <a:p>
            <a:pPr eaLnBrk="1" hangingPunct="1">
              <a:spcBef>
                <a:spcPct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(12);</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cout.precision</a:t>
            </a:r>
            <a:r>
              <a:rPr lang="en-US" altLang="zh-CN" sz="2400" b="1" dirty="0">
                <a:latin typeface="Courier New" pitchFamily="49" charset="0"/>
                <a:cs typeface="Courier New" pitchFamily="49" charset="0"/>
              </a:rPr>
              <a:t>(1);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点后保留1位</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输出第</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名学生的成绩</a:t>
            </a:r>
            <a:endParaRPr lang="en-US" altLang="zh-CN" sz="2400" b="1" dirty="0">
              <a:solidFill>
                <a:srgbClr val="00B050"/>
              </a:solidFill>
              <a:latin typeface="Courier New" pitchFamily="49" charset="0"/>
              <a:cs typeface="Courier New" pitchFamily="49" charset="0"/>
            </a:endParaRPr>
          </a:p>
          <a:p>
            <a:pPr eaLnBrk="1" hangingPunct="1">
              <a:spcBef>
                <a:spcPct val="0"/>
              </a:spcBef>
              <a:buNone/>
            </a:pPr>
            <a:r>
              <a:rPr lang="en-US" altLang="zh-CN" sz="2400" b="1"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scoretab</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].score&lt;&lt;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//for </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循环体结束</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//main</a:t>
            </a:r>
            <a:r>
              <a:rPr lang="zh-CN" altLang="en-US" sz="2400" b="1" dirty="0">
                <a:solidFill>
                  <a:srgbClr val="00B050"/>
                </a:solidFill>
                <a:latin typeface="Courier New" pitchFamily="49" charset="0"/>
                <a:cs typeface="Courier New" pitchFamily="49" charset="0"/>
              </a:rPr>
              <a:t>结束</a:t>
            </a: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指向结构类型变量地址</a:t>
            </a:r>
            <a:endParaRPr lang="en-US" altLang="zh-CN" dirty="0"/>
          </a:p>
          <a:p>
            <a:pPr lvl="1"/>
            <a:r>
              <a:rPr lang="zh-CN" altLang="en-US" dirty="0"/>
              <a:t>首地址为该变量的第一个成员的地址</a:t>
            </a:r>
            <a:endParaRPr lang="en-US" altLang="zh-CN" dirty="0"/>
          </a:p>
          <a:p>
            <a:pPr lvl="1"/>
            <a:r>
              <a:rPr lang="zh-CN" altLang="en-US" dirty="0"/>
              <a:t>有效范围为结构类型变量所占用的存储空间</a:t>
            </a:r>
            <a:endParaRPr lang="en-US" altLang="zh-CN" dirty="0"/>
          </a:p>
          <a:p>
            <a:pPr lvl="1"/>
            <a:r>
              <a:rPr lang="zh-CN" altLang="en-US" dirty="0"/>
              <a:t>例如</a:t>
            </a:r>
            <a:endParaRPr lang="en-US" altLang="zh-CN" dirty="0"/>
          </a:p>
          <a:p>
            <a:pPr marL="914400" lvl="2" indent="0">
              <a:buNone/>
            </a:pPr>
            <a:r>
              <a:rPr lang="en-US" altLang="zh-CN" dirty="0"/>
              <a:t>student * </a:t>
            </a:r>
            <a:r>
              <a:rPr lang="en-US" altLang="zh-CN" dirty="0" err="1"/>
              <a:t>ps</a:t>
            </a:r>
            <a:r>
              <a:rPr lang="en-US" altLang="zh-CN" dirty="0"/>
              <a:t> = &amp;stu1;</a:t>
            </a:r>
            <a:endParaRPr lang="zh-CN" altLang="en-US" dirty="0"/>
          </a:p>
        </p:txBody>
      </p:sp>
      <p:sp>
        <p:nvSpPr>
          <p:cNvPr id="3" name="标题 2"/>
          <p:cNvSpPr>
            <a:spLocks noGrp="1"/>
          </p:cNvSpPr>
          <p:nvPr>
            <p:ph type="title"/>
          </p:nvPr>
        </p:nvSpPr>
        <p:spPr/>
        <p:txBody>
          <a:bodyPr/>
          <a:lstStyle/>
          <a:p>
            <a:r>
              <a:rPr lang="zh-CN" altLang="en-US" dirty="0"/>
              <a:t>结构类型指针</a:t>
            </a:r>
          </a:p>
        </p:txBody>
      </p:sp>
      <p:sp>
        <p:nvSpPr>
          <p:cNvPr id="5" name="矩形 4"/>
          <p:cNvSpPr/>
          <p:nvPr/>
        </p:nvSpPr>
        <p:spPr>
          <a:xfrm>
            <a:off x="2771800" y="4725144"/>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6" name="矩形 5"/>
          <p:cNvSpPr/>
          <p:nvPr/>
        </p:nvSpPr>
        <p:spPr>
          <a:xfrm>
            <a:off x="3275856" y="4725144"/>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矩形 6"/>
          <p:cNvSpPr/>
          <p:nvPr/>
        </p:nvSpPr>
        <p:spPr>
          <a:xfrm>
            <a:off x="3779912" y="4725144"/>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矩形 7"/>
          <p:cNvSpPr/>
          <p:nvPr/>
        </p:nvSpPr>
        <p:spPr>
          <a:xfrm>
            <a:off x="4283968" y="4725144"/>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9" name="矩形 8"/>
          <p:cNvSpPr/>
          <p:nvPr/>
        </p:nvSpPr>
        <p:spPr>
          <a:xfrm>
            <a:off x="4788024" y="4725144"/>
            <a:ext cx="504056" cy="43204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0" name="矩形 9"/>
          <p:cNvSpPr/>
          <p:nvPr/>
        </p:nvSpPr>
        <p:spPr>
          <a:xfrm>
            <a:off x="5292080" y="4725144"/>
            <a:ext cx="504056" cy="43204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1" name="矩形 10"/>
          <p:cNvSpPr/>
          <p:nvPr/>
        </p:nvSpPr>
        <p:spPr>
          <a:xfrm>
            <a:off x="5796136" y="4725144"/>
            <a:ext cx="504056" cy="43204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12" name="矩形 11"/>
          <p:cNvSpPr/>
          <p:nvPr/>
        </p:nvSpPr>
        <p:spPr>
          <a:xfrm>
            <a:off x="6300192" y="4725144"/>
            <a:ext cx="504056" cy="43204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cxnSp>
        <p:nvCxnSpPr>
          <p:cNvPr id="14" name="直接箭头连接符 13"/>
          <p:cNvCxnSpPr/>
          <p:nvPr/>
        </p:nvCxnSpPr>
        <p:spPr>
          <a:xfrm>
            <a:off x="2195736" y="4581128"/>
            <a:ext cx="576064" cy="1440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18328" y="4355812"/>
            <a:ext cx="52610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err="1">
                <a:ln>
                  <a:noFill/>
                </a:ln>
                <a:solidFill>
                  <a:srgbClr val="880068"/>
                </a:solidFill>
                <a:effectLst/>
                <a:uLnTx/>
                <a:uFillTx/>
                <a:latin typeface="Arial" charset="0"/>
                <a:ea typeface="宋体" charset="-122"/>
                <a:cs typeface="+mn-cs"/>
              </a:rPr>
              <a:t>ps</a:t>
            </a:r>
            <a:r>
              <a:rPr kumimoji="0" lang="en-US" altLang="zh-CN" sz="2000" b="0" i="0" u="none" strike="noStrike" kern="1200" cap="none" spc="0" normalizeH="0" baseline="0" noProof="0" dirty="0">
                <a:ln>
                  <a:noFill/>
                </a:ln>
                <a:solidFill>
                  <a:srgbClr val="880068"/>
                </a:solidFill>
                <a:effectLst/>
                <a:uLnTx/>
                <a:uFillTx/>
                <a:latin typeface="Arial" charset="0"/>
                <a:ea typeface="宋体" charset="-122"/>
                <a:cs typeface="+mn-cs"/>
              </a:rPr>
              <a:t> </a:t>
            </a:r>
            <a:endParaRPr kumimoji="0" lang="zh-CN" altLang="en-US" sz="2000" b="0" i="0" u="none" strike="noStrike" kern="1200" cap="none" spc="0" normalizeH="0" baseline="0" noProof="0" dirty="0">
              <a:ln>
                <a:noFill/>
              </a:ln>
              <a:solidFill>
                <a:srgbClr val="880068"/>
              </a:solidFill>
              <a:effectLst/>
              <a:uLnTx/>
              <a:uFillTx/>
              <a:latin typeface="Arial" charset="0"/>
              <a:ea typeface="宋体" charset="-122"/>
              <a:cs typeface="+mn-cs"/>
            </a:endParaRPr>
          </a:p>
        </p:txBody>
      </p:sp>
      <p:sp>
        <p:nvSpPr>
          <p:cNvPr id="16" name="TextBox 15"/>
          <p:cNvSpPr txBox="1"/>
          <p:nvPr/>
        </p:nvSpPr>
        <p:spPr>
          <a:xfrm>
            <a:off x="3459527" y="4757082"/>
            <a:ext cx="1616529"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charset="0"/>
                <a:ea typeface="宋体" charset="-122"/>
                <a:cs typeface="+mn-cs"/>
              </a:rPr>
              <a:t>index</a:t>
            </a:r>
            <a:endParaRPr kumimoji="0" lang="zh-CN" altLang="en-US" sz="20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7" name="矩形 16"/>
          <p:cNvSpPr/>
          <p:nvPr/>
        </p:nvSpPr>
        <p:spPr>
          <a:xfrm>
            <a:off x="5335245" y="4757082"/>
            <a:ext cx="81144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charset="0"/>
                <a:ea typeface="宋体" charset="-122"/>
                <a:cs typeface="+mn-cs"/>
              </a:rPr>
              <a:t>score</a:t>
            </a:r>
            <a:endParaRPr kumimoji="0" lang="zh-CN" altLang="en-US" sz="20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8" name="矩形 1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1719448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为结构类型变量绑定一个别名</a:t>
            </a:r>
            <a:endParaRPr lang="en-US" altLang="zh-CN" dirty="0"/>
          </a:p>
          <a:p>
            <a:endParaRPr lang="en-US" altLang="zh-CN" dirty="0"/>
          </a:p>
          <a:p>
            <a:r>
              <a:rPr lang="nl-NL" altLang="zh-CN" sz="2400" b="1" dirty="0">
                <a:solidFill>
                  <a:srgbClr val="0000FF"/>
                </a:solidFill>
                <a:latin typeface="Courier New" panose="02070309020205020404" pitchFamily="49" charset="0"/>
                <a:cs typeface="Courier New" panose="02070309020205020404" pitchFamily="49" charset="0"/>
              </a:rPr>
              <a:t>void</a:t>
            </a:r>
            <a:r>
              <a:rPr lang="nl-NL" altLang="zh-CN" sz="2400" b="1" dirty="0">
                <a:latin typeface="Courier New" panose="02070309020205020404" pitchFamily="49" charset="0"/>
                <a:cs typeface="Courier New" panose="02070309020205020404" pitchFamily="49" charset="0"/>
              </a:rPr>
              <a:t> swap( student &amp;s1, student &amp;s2)</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student temp = s1;</a:t>
            </a:r>
          </a:p>
          <a:p>
            <a:r>
              <a:rPr lang="en-US" altLang="zh-CN" sz="2400" b="1" dirty="0">
                <a:latin typeface="Courier New" panose="02070309020205020404" pitchFamily="49" charset="0"/>
                <a:cs typeface="Courier New" panose="02070309020205020404" pitchFamily="49" charset="0"/>
              </a:rPr>
              <a:t>    s1 = s2;</a:t>
            </a:r>
          </a:p>
          <a:p>
            <a:r>
              <a:rPr lang="en-US" altLang="zh-CN" sz="2400" b="1" dirty="0">
                <a:latin typeface="Courier New" panose="02070309020205020404" pitchFamily="49" charset="0"/>
                <a:cs typeface="Courier New" panose="02070309020205020404" pitchFamily="49" charset="0"/>
              </a:rPr>
              <a:t>    s2 = temp;</a:t>
            </a: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结构类型引用</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264507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结构变量</a:t>
            </a:r>
            <a:endParaRPr lang="en-US" altLang="zh-CN" dirty="0"/>
          </a:p>
          <a:p>
            <a:r>
              <a:rPr lang="zh-CN" altLang="en-US" dirty="0"/>
              <a:t>结构数组</a:t>
            </a:r>
            <a:endParaRPr lang="en-US" altLang="zh-CN" dirty="0"/>
          </a:p>
          <a:p>
            <a:r>
              <a:rPr lang="zh-CN" altLang="en-US" dirty="0"/>
              <a:t>结构指针</a:t>
            </a:r>
            <a:endParaRPr lang="en-US" altLang="zh-CN" dirty="0"/>
          </a:p>
          <a:p>
            <a:r>
              <a:rPr lang="zh-CN" altLang="en-US" dirty="0"/>
              <a:t>结构引用</a:t>
            </a:r>
          </a:p>
        </p:txBody>
      </p:sp>
      <p:sp>
        <p:nvSpPr>
          <p:cNvPr id="3" name="标题 2"/>
          <p:cNvSpPr>
            <a:spLocks noGrp="1"/>
          </p:cNvSpPr>
          <p:nvPr>
            <p:ph type="title"/>
          </p:nvPr>
        </p:nvSpPr>
        <p:spPr/>
        <p:txBody>
          <a:bodyPr/>
          <a:lstStyle/>
          <a:p>
            <a:r>
              <a:rPr lang="zh-CN" altLang="en-US" dirty="0"/>
              <a:t>结构类型作为函数的参数</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61230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返回结构类型</a:t>
            </a:r>
            <a:endParaRPr lang="en-US" altLang="zh-CN" dirty="0"/>
          </a:p>
          <a:p>
            <a:r>
              <a:rPr lang="zh-CN" altLang="en-US" dirty="0"/>
              <a:t>返回结构指针</a:t>
            </a:r>
            <a:endParaRPr lang="en-US" altLang="zh-CN" dirty="0"/>
          </a:p>
          <a:p>
            <a:r>
              <a:rPr lang="zh-CN" altLang="en-US" dirty="0"/>
              <a:t>返回结构引用</a:t>
            </a:r>
          </a:p>
        </p:txBody>
      </p:sp>
      <p:sp>
        <p:nvSpPr>
          <p:cNvPr id="3" name="标题 2"/>
          <p:cNvSpPr>
            <a:spLocks noGrp="1"/>
          </p:cNvSpPr>
          <p:nvPr>
            <p:ph type="title"/>
          </p:nvPr>
        </p:nvSpPr>
        <p:spPr/>
        <p:txBody>
          <a:bodyPr/>
          <a:lstStyle/>
          <a:p>
            <a:r>
              <a:rPr lang="zh-CN" altLang="en-US" dirty="0"/>
              <a:t>函数返回结构类型</a:t>
            </a: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3958637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090130" y="1888490"/>
            <a:ext cx="7315200" cy="2143125"/>
          </a:xfrm>
          <a:prstGeom prst="rect">
            <a:avLst/>
          </a:prstGeom>
          <a:noFill/>
        </p:spPr>
        <p:txBody>
          <a:bodyPr vert="horz" wrap="square"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有如下定义：</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struct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Date</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year;</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month;</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day;</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struct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Worklist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name[20];</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sex;</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struct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Date birthday;</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}person;</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对结构体变量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person</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的出生年份进行赋值时，下面正确的赋值语句是</a:t>
            </a:r>
          </a:p>
        </p:txBody>
      </p:sp>
      <p:sp>
        <p:nvSpPr>
          <p:cNvPr id="5" name="文本框 4"/>
          <p:cNvSpPr txBox="1"/>
          <p:nvPr>
            <p:custDataLst>
              <p:tags r:id="rId3"/>
            </p:custDataLst>
          </p:nvPr>
        </p:nvSpPr>
        <p:spPr>
          <a:xfrm>
            <a:off x="1788506" y="4869813"/>
            <a:ext cx="2908920" cy="642938"/>
          </a:xfrm>
          <a:prstGeom prst="rect">
            <a:avLst/>
          </a:prstGeom>
          <a:noFill/>
        </p:spPr>
        <p:txBody>
          <a:bodyPr vert="horz"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year=1958</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5662130" y="4869813"/>
            <a:ext cx="2908920" cy="642938"/>
          </a:xfrm>
          <a:prstGeom prst="rect">
            <a:avLst/>
          </a:prstGeom>
          <a:noFill/>
        </p:spPr>
        <p:txBody>
          <a:bodyPr vert="horz" rtlCol="0" anchor="ctr" anchorCtr="0">
            <a:noAutofit/>
          </a:bodyPr>
          <a:lstStyle/>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birthday.year</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=1958</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5"/>
            </p:custDataLst>
          </p:nvPr>
        </p:nvSpPr>
        <p:spPr>
          <a:xfrm>
            <a:off x="1688493" y="5842158"/>
            <a:ext cx="3159249" cy="642938"/>
          </a:xfrm>
          <a:prstGeom prst="rect">
            <a:avLst/>
          </a:prstGeom>
          <a:noFill/>
        </p:spPr>
        <p:txBody>
          <a:bodyPr vert="horz" rtlCol="0" anchor="ctr" anchorCtr="0">
            <a:noAutofit/>
          </a:bodyPr>
          <a:lstStyle/>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person.birthday.year</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=1958</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6"/>
            </p:custDataLst>
          </p:nvPr>
        </p:nvSpPr>
        <p:spPr>
          <a:xfrm>
            <a:off x="5662130" y="5777865"/>
            <a:ext cx="3168352" cy="642938"/>
          </a:xfrm>
          <a:prstGeom prst="rect">
            <a:avLst/>
          </a:prstGeom>
          <a:noFill/>
        </p:spPr>
        <p:txBody>
          <a:bodyPr vert="horz" rtlCol="0" anchor="ctr" anchorCtr="0">
            <a:noAutofit/>
          </a:bodyPr>
          <a:lstStyle/>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Person.year</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=1958</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bwMode="auto">
          <a:xfrm>
            <a:off x="1074131" y="4934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4947755" y="4934106"/>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074131" y="5859791"/>
            <a:ext cx="514350" cy="514350"/>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bwMode="auto">
          <a:xfrm>
            <a:off x="4947755" y="5842158"/>
            <a:ext cx="514350" cy="514350"/>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bwMode="auto">
          <a:xfrm>
            <a:off x="7298344" y="6338295"/>
            <a:ext cx="1543050" cy="41148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endParaRPr kumimoji="0" lang="zh-CN" altLang="en-US" sz="16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12"/>
            </p:custDataLst>
          </p:nvPr>
        </p:nvGrpSpPr>
        <p:grpSpPr>
          <a:xfrm>
            <a:off x="0" y="0"/>
            <a:ext cx="9144000" cy="635000"/>
            <a:chOff x="0" y="0"/>
            <a:chExt cx="9144000" cy="635000"/>
          </a:xfrm>
        </p:grpSpPr>
        <p:sp>
          <p:nvSpPr>
            <p:cNvPr id="14"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5" name="ColorBlock"/>
            <p:cNvSpPr/>
            <p:nvPr>
              <p:custDataLst>
                <p:tags r:id="rId15"/>
              </p:custDataLst>
            </p:nvPr>
          </p:nvSpPr>
          <p:spPr bwMode="auto">
            <a:xfrm>
              <a:off x="0" y="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487721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083822-9751-489B-995A-DBAF47B724F3}"/>
              </a:ext>
            </a:extLst>
          </p:cNvPr>
          <p:cNvSpPr>
            <a:spLocks noGrp="1"/>
          </p:cNvSpPr>
          <p:nvPr>
            <p:ph type="sldNum" sz="quarter" idx="10"/>
          </p:nvPr>
        </p:nvSpPr>
        <p:spPr/>
        <p:txBody>
          <a:bodyPr/>
          <a:lstStyle/>
          <a:p>
            <a:pPr>
              <a:defRPr/>
            </a:pPr>
            <a:fld id="{AE0236F8-D03A-44C4-BBAF-EC129E3188FA}" type="slidenum">
              <a:rPr lang="ko-KR" altLang="en-US" smtClean="0"/>
              <a:pPr>
                <a:defRPr/>
              </a:pPr>
              <a:t>28</a:t>
            </a:fld>
            <a:endParaRPr lang="en-US" altLang="ko-KR"/>
          </a:p>
        </p:txBody>
      </p:sp>
      <p:sp>
        <p:nvSpPr>
          <p:cNvPr id="5" name="文本框 4">
            <a:extLst>
              <a:ext uri="{FF2B5EF4-FFF2-40B4-BE49-F238E27FC236}">
                <a16:creationId xmlns:a16="http://schemas.microsoft.com/office/drawing/2014/main" id="{AD9017F3-2B3D-4788-A103-B62479CDA3D7}"/>
              </a:ext>
            </a:extLst>
          </p:cNvPr>
          <p:cNvSpPr txBox="1"/>
          <p:nvPr>
            <p:custDataLst>
              <p:tags r:id="rId2"/>
            </p:custDataLst>
          </p:nvPr>
        </p:nvSpPr>
        <p:spPr>
          <a:xfrm>
            <a:off x="800100" y="235743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设计一个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结构类型，成员包括：</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name[20];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ID_NUM;</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score;</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成员</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ID_NUM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的初始值为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。至少录入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位学生的信息，根据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score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由高到低对学生进行排序，根据排序结果为学生编排学号，由</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0900001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开始。提供学生的信息搜索功能，输入姓名或姓名的一部分，显示学生的全部信息，包括学号、姓名和成绩。</a:t>
            </a:r>
          </a:p>
        </p:txBody>
      </p:sp>
      <p:sp>
        <p:nvSpPr>
          <p:cNvPr id="6" name="矩形: 圆角 5">
            <a:extLst>
              <a:ext uri="{FF2B5EF4-FFF2-40B4-BE49-F238E27FC236}">
                <a16:creationId xmlns:a16="http://schemas.microsoft.com/office/drawing/2014/main" id="{7EBBAC61-904F-4795-B903-A1E6C2BDE27A}"/>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a:extLst>
              <a:ext uri="{FF2B5EF4-FFF2-40B4-BE49-F238E27FC236}">
                <a16:creationId xmlns:a16="http://schemas.microsoft.com/office/drawing/2014/main" id="{6036A358-B283-41B1-8F8F-EB846D14F73C}"/>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a:extLst>
              <a:ext uri="{FF2B5EF4-FFF2-40B4-BE49-F238E27FC236}">
                <a16:creationId xmlns:a16="http://schemas.microsoft.com/office/drawing/2014/main" id="{5A89486D-3792-4C55-9A98-2E1754408C64}"/>
              </a:ext>
            </a:extLst>
          </p:cNvPr>
          <p:cNvGrpSpPr/>
          <p:nvPr>
            <p:custDataLst>
              <p:tags r:id="rId5"/>
            </p:custDataLst>
          </p:nvPr>
        </p:nvGrpSpPr>
        <p:grpSpPr>
          <a:xfrm>
            <a:off x="0" y="0"/>
            <a:ext cx="9144000" cy="635000"/>
            <a:chOff x="0" y="0"/>
            <a:chExt cx="9144000" cy="635000"/>
          </a:xfrm>
        </p:grpSpPr>
        <p:sp>
          <p:nvSpPr>
            <p:cNvPr id="7" name="TitleBackground">
              <a:extLst>
                <a:ext uri="{FF2B5EF4-FFF2-40B4-BE49-F238E27FC236}">
                  <a16:creationId xmlns:a16="http://schemas.microsoft.com/office/drawing/2014/main" id="{C567BEAA-C90C-4D31-8CE1-D54C7BAACE57}"/>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a:extLst>
                <a:ext uri="{FF2B5EF4-FFF2-40B4-BE49-F238E27FC236}">
                  <a16:creationId xmlns:a16="http://schemas.microsoft.com/office/drawing/2014/main" id="{090102CD-743B-470F-8AA9-511BBC916EBC}"/>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a:extLst>
                <a:ext uri="{FF2B5EF4-FFF2-40B4-BE49-F238E27FC236}">
                  <a16:creationId xmlns:a16="http://schemas.microsoft.com/office/drawing/2014/main" id="{B2D751F9-FF51-40B2-9EC9-6BAF358631E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a:extLst>
                <a:ext uri="{FF2B5EF4-FFF2-40B4-BE49-F238E27FC236}">
                  <a16:creationId xmlns:a16="http://schemas.microsoft.com/office/drawing/2014/main" id="{5905B474-6FEA-4210-B040-009E0F1F516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CA5B7082-3C02-4B42-BFBB-21C64100728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531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cstate="print"/>
          <a:srcRect/>
          <a:stretch>
            <a:fillRect/>
          </a:stretch>
        </p:blipFill>
        <p:spPr bwMode="auto">
          <a:xfrm>
            <a:off x="1060873" y="1340768"/>
            <a:ext cx="7023100" cy="4483100"/>
          </a:xfrm>
          <a:prstGeom prst="rect">
            <a:avLst/>
          </a:prstGeom>
          <a:noFill/>
          <a:ln w="9525">
            <a:noFill/>
            <a:miter lim="800000"/>
            <a:headEnd/>
            <a:tailEnd/>
          </a:ln>
        </p:spPr>
      </p:pic>
    </p:spTree>
    <p:extLst>
      <p:ext uri="{BB962C8B-B14F-4D97-AF65-F5344CB8AC3E}">
        <p14:creationId xmlns:p14="http://schemas.microsoft.com/office/powerpoint/2010/main" val="220103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6EB0F30-D885-4150-AF1F-CF3A01F60DB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buClrTx/>
              <a:buSzTx/>
              <a:buFontTx/>
              <a:buNone/>
              <a:tabLst/>
              <a:defRPr/>
            </a:pPr>
            <a:fld id="{E9E70BF1-4795-41F2-8EDC-EAE699737471}" type="slidenum">
              <a:rPr kumimoji="0" lang="zh-CN" altLang="en-US" sz="1800" b="0" i="0" u="none" strike="noStrike" kern="1200" cap="none" spc="0" normalizeH="0" baseline="0" noProof="0" smtClean="0">
                <a:ln>
                  <a:noFill/>
                </a:ln>
                <a:solidFill>
                  <a:prstClr val="black"/>
                </a:solidFill>
                <a:effectLst/>
                <a:uLnTx/>
                <a:uFillTx/>
                <a:latin typeface="Arial"/>
                <a:ea typeface="黑体" panose="02010609060101010101" pitchFamily="49" charset="-122"/>
                <a:cs typeface="+mn-cs"/>
              </a:rPr>
              <a:pPr marL="0" marR="0" lvl="0" indent="0" algn="l" defTabSz="914400" rtl="0" eaLnBrk="1" fontAlgn="auto" latinLnBrk="0" hangingPunct="1">
                <a:lnSpc>
                  <a:spcPct val="100000"/>
                </a:lnSpc>
                <a:spcBef>
                  <a:spcPts val="0"/>
                </a:spcBef>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graphicFrame>
        <p:nvGraphicFramePr>
          <p:cNvPr id="4" name="图示 3">
            <a:extLst>
              <a:ext uri="{FF2B5EF4-FFF2-40B4-BE49-F238E27FC236}">
                <a16:creationId xmlns:a16="http://schemas.microsoft.com/office/drawing/2014/main" id="{43E634A9-80B7-464D-9F93-BA46DEB95500}"/>
              </a:ext>
            </a:extLst>
          </p:cNvPr>
          <p:cNvGraphicFramePr/>
          <p:nvPr>
            <p:extLst>
              <p:ext uri="{D42A27DB-BD31-4B8C-83A1-F6EECF244321}">
                <p14:modId xmlns:p14="http://schemas.microsoft.com/office/powerpoint/2010/main" val="144700187"/>
              </p:ext>
            </p:extLst>
          </p:nvPr>
        </p:nvGraphicFramePr>
        <p:xfrm>
          <a:off x="702905" y="1070428"/>
          <a:ext cx="7778621" cy="5050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8918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C7BBAD-73D2-4CEC-9889-7E3BFBF63776}"/>
              </a:ext>
            </a:extLst>
          </p:cNvPr>
          <p:cNvPicPr/>
          <p:nvPr/>
        </p:nvPicPr>
        <p:blipFill>
          <a:blip r:embed="rId2"/>
          <a:stretch>
            <a:fillRect/>
          </a:stretch>
        </p:blipFill>
        <p:spPr>
          <a:xfrm>
            <a:off x="899592" y="908720"/>
            <a:ext cx="7335837" cy="5667375"/>
          </a:xfrm>
          <a:prstGeom prst="rect">
            <a:avLst/>
          </a:prstGeom>
        </p:spPr>
      </p:pic>
    </p:spTree>
    <p:extLst>
      <p:ext uri="{BB962C8B-B14F-4D97-AF65-F5344CB8AC3E}">
        <p14:creationId xmlns:p14="http://schemas.microsoft.com/office/powerpoint/2010/main" val="4177304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086BE6-146E-4447-8DDD-E6AD953E9921}"/>
              </a:ext>
            </a:extLst>
          </p:cNvPr>
          <p:cNvSpPr>
            <a:spLocks noGrp="1"/>
          </p:cNvSpPr>
          <p:nvPr>
            <p:ph type="sldNum" sz="quarter" idx="10"/>
          </p:nvPr>
        </p:nvSpPr>
        <p:spPr>
          <a:prstGeom prst="rect">
            <a:avLst/>
          </a:prstGeom>
        </p:spPr>
        <p:txBody>
          <a:bodyPr/>
          <a:lstStyle/>
          <a:p>
            <a:pPr>
              <a:defRPr/>
            </a:pPr>
            <a:fld id="{D5143908-0819-4B70-B92B-71A05F9F97D4}" type="slidenum">
              <a:rPr lang="zh-CN" altLang="en-US" smtClean="0"/>
              <a:pPr>
                <a:defRPr/>
              </a:pPr>
              <a:t>31</a:t>
            </a:fld>
            <a:endParaRPr lang="zh-CN" altLang="en-US" dirty="0"/>
          </a:p>
        </p:txBody>
      </p:sp>
      <p:sp>
        <p:nvSpPr>
          <p:cNvPr id="7" name="文本框 6">
            <a:extLst>
              <a:ext uri="{FF2B5EF4-FFF2-40B4-BE49-F238E27FC236}">
                <a16:creationId xmlns:a16="http://schemas.microsoft.com/office/drawing/2014/main" id="{B9CF85D0-1F75-4C66-8F9D-B2DCF235FEE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以字符串整体输入的方式，初始化一维字符数组，统计该数组中各字符出现的次数</a:t>
            </a:r>
          </a:p>
        </p:txBody>
      </p:sp>
      <p:sp>
        <p:nvSpPr>
          <p:cNvPr id="8" name="矩形: 圆角 7">
            <a:extLst>
              <a:ext uri="{FF2B5EF4-FFF2-40B4-BE49-F238E27FC236}">
                <a16:creationId xmlns:a16="http://schemas.microsoft.com/office/drawing/2014/main" id="{9683BF2A-02CC-4E39-BF5A-289DACD3666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4" name="矩形 13">
            <a:extLst>
              <a:ext uri="{FF2B5EF4-FFF2-40B4-BE49-F238E27FC236}">
                <a16:creationId xmlns:a16="http://schemas.microsoft.com/office/drawing/2014/main" id="{00A03BD5-1512-474A-96EA-B33565FC131E}"/>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5" name="Picture 2">
            <a:extLst>
              <a:ext uri="{FF2B5EF4-FFF2-40B4-BE49-F238E27FC236}">
                <a16:creationId xmlns:a16="http://schemas.microsoft.com/office/drawing/2014/main" id="{4D7FFFC6-6717-4E09-A944-A01FB5A1C87F}"/>
              </a:ext>
            </a:extLst>
          </p:cNvPr>
          <p:cNvPicPr>
            <a:picLocks noChangeAspect="1" noChangeArrowheads="1"/>
          </p:cNvPicPr>
          <p:nvPr/>
        </p:nvPicPr>
        <p:blipFill>
          <a:blip r:embed="rId12" cstate="print"/>
          <a:srcRect/>
          <a:stretch>
            <a:fillRect/>
          </a:stretch>
        </p:blipFill>
        <p:spPr bwMode="auto">
          <a:xfrm>
            <a:off x="914400" y="2219874"/>
            <a:ext cx="5321300" cy="2655888"/>
          </a:xfrm>
          <a:prstGeom prst="rect">
            <a:avLst/>
          </a:prstGeom>
          <a:noFill/>
          <a:ln w="9525">
            <a:miter lim="800000"/>
            <a:headEnd/>
            <a:tailEnd/>
          </a:ln>
          <a:effectLst/>
        </p:spPr>
      </p:pic>
      <p:grpSp>
        <p:nvGrpSpPr>
          <p:cNvPr id="13" name="组合 12">
            <a:extLst>
              <a:ext uri="{FF2B5EF4-FFF2-40B4-BE49-F238E27FC236}">
                <a16:creationId xmlns:a16="http://schemas.microsoft.com/office/drawing/2014/main" id="{4FEE15AD-3643-4122-AEA1-0A3DD1B822E3}"/>
              </a:ext>
            </a:extLst>
          </p:cNvPr>
          <p:cNvGrpSpPr/>
          <p:nvPr>
            <p:custDataLst>
              <p:tags r:id="rId5"/>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8CCF8A11-FAE3-4430-B451-99AFD5084554}"/>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C53EF74D-B3F3-41E6-A555-53F42D44DA7A}"/>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A2D34993-A47F-4377-8A6E-72E444D0B11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4D416640-2D5A-4B01-8399-24DAA0415F18}"/>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8A82B7DE-B4EC-4993-A6EF-072960298E7E}"/>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87506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五边形 24"/>
          <p:cNvSpPr/>
          <p:nvPr/>
        </p:nvSpPr>
        <p:spPr bwMode="auto">
          <a:xfrm flipH="1">
            <a:off x="2199186" y="2571535"/>
            <a:ext cx="4957763" cy="793751"/>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类类型</a:t>
            </a:r>
          </a:p>
        </p:txBody>
      </p:sp>
      <p:sp>
        <p:nvSpPr>
          <p:cNvPr id="46" name="TextBox 45"/>
          <p:cNvSpPr txBox="1"/>
          <p:nvPr/>
        </p:nvSpPr>
        <p:spPr>
          <a:xfrm>
            <a:off x="2627784" y="4341038"/>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转向语句</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7" name="TextBox 46"/>
          <p:cNvSpPr txBox="1"/>
          <p:nvPr/>
        </p:nvSpPr>
        <p:spPr>
          <a:xfrm>
            <a:off x="2627784" y="5277142"/>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控制语句示例</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31" name="五边形 30"/>
          <p:cNvSpPr/>
          <p:nvPr/>
        </p:nvSpPr>
        <p:spPr bwMode="auto">
          <a:xfrm flipH="1">
            <a:off x="2195736" y="350930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7383" y="3437294"/>
            <a:ext cx="885840" cy="885840"/>
          </a:xfrm>
          <a:prstGeom prst="rect">
            <a:avLst/>
          </a:prstGeom>
        </p:spPr>
      </p:pic>
      <p:sp>
        <p:nvSpPr>
          <p:cNvPr id="39" name="TextBox 42"/>
          <p:cNvSpPr txBox="1"/>
          <p:nvPr/>
        </p:nvSpPr>
        <p:spPr>
          <a:xfrm>
            <a:off x="2801398" y="2670551"/>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结构类型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联合类型的含义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联合类型的定义</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联合类型变量</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TextBox 26"/>
          <p:cNvSpPr txBox="1"/>
          <p:nvPr/>
        </p:nvSpPr>
        <p:spPr>
          <a:xfrm>
            <a:off x="2786907" y="3629252"/>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联合类型</a:t>
            </a:r>
          </a:p>
        </p:txBody>
      </p:sp>
      <p:sp>
        <p:nvSpPr>
          <p:cNvPr id="29" name="椭圆 28"/>
          <p:cNvSpPr>
            <a:spLocks noChangeAspect="1"/>
          </p:cNvSpPr>
          <p:nvPr/>
        </p:nvSpPr>
        <p:spPr bwMode="auto">
          <a:xfrm>
            <a:off x="1803898" y="2573198"/>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0" name="图片 22" descr="NANKAI.png"/>
          <p:cNvPicPr>
            <a:picLocks noChangeAspect="1"/>
          </p:cNvPicPr>
          <p:nvPr/>
        </p:nvPicPr>
        <p:blipFill>
          <a:blip r:embed="rId5" cstate="print"/>
          <a:srcRect/>
          <a:stretch>
            <a:fillRect/>
          </a:stretch>
        </p:blipFill>
        <p:spPr bwMode="auto">
          <a:xfrm>
            <a:off x="1800723" y="2573198"/>
            <a:ext cx="788984" cy="788986"/>
          </a:xfrm>
          <a:prstGeom prst="rect">
            <a:avLst/>
          </a:prstGeom>
          <a:noFill/>
          <a:ln w="9525">
            <a:noFill/>
            <a:miter lim="800000"/>
            <a:headEnd/>
            <a:tailEnd/>
          </a:ln>
        </p:spPr>
      </p:pic>
    </p:spTree>
    <p:extLst>
      <p:ext uri="{BB962C8B-B14F-4D97-AF65-F5344CB8AC3E}">
        <p14:creationId xmlns:p14="http://schemas.microsoft.com/office/powerpoint/2010/main" val="41990588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1"/>
          <p:cNvSpPr>
            <a:spLocks noGrp="1"/>
          </p:cNvSpPr>
          <p:nvPr>
            <p:ph type="title"/>
          </p:nvPr>
        </p:nvSpPr>
        <p:spPr/>
        <p:txBody>
          <a:bodyPr/>
          <a:lstStyle/>
          <a:p>
            <a:pPr eaLnBrk="1" hangingPunct="1"/>
            <a:r>
              <a:rPr lang="zh-CN" altLang="en-US">
                <a:latin typeface="黑体" pitchFamily="49" charset="-122"/>
                <a:ea typeface="黑体" pitchFamily="49" charset="-122"/>
              </a:rPr>
              <a:t>联合类型</a:t>
            </a:r>
          </a:p>
        </p:txBody>
      </p:sp>
      <p:sp>
        <p:nvSpPr>
          <p:cNvPr id="211971" name="内容占位符 2"/>
          <p:cNvSpPr>
            <a:spLocks noGrp="1"/>
          </p:cNvSpPr>
          <p:nvPr>
            <p:ph idx="1"/>
          </p:nvPr>
        </p:nvSpPr>
        <p:spPr/>
        <p:txBody>
          <a:bodyPr/>
          <a:lstStyle/>
          <a:p>
            <a:pPr eaLnBrk="1" hangingPunct="1"/>
            <a:r>
              <a:rPr lang="zh-CN" altLang="en-US"/>
              <a:t>联合类型的含义</a:t>
            </a:r>
            <a:endParaRPr lang="en-US" altLang="zh-CN"/>
          </a:p>
          <a:p>
            <a:pPr lvl="1" eaLnBrk="1" hangingPunct="1"/>
            <a:r>
              <a:rPr lang="zh-CN" altLang="en-US"/>
              <a:t>几种不同类型的变量存放到同一段内存空间</a:t>
            </a:r>
            <a:endParaRPr lang="en-US" altLang="zh-CN"/>
          </a:p>
          <a:p>
            <a:pPr lvl="2" eaLnBrk="1" hangingPunct="1"/>
            <a:r>
              <a:rPr lang="zh-CN" altLang="en-US"/>
              <a:t>使用覆盖技术，使几个变量相互覆盖</a:t>
            </a:r>
            <a:endParaRPr lang="en-US" altLang="zh-CN"/>
          </a:p>
          <a:p>
            <a:pPr lvl="2" eaLnBrk="1" hangingPunct="1"/>
            <a:r>
              <a:rPr lang="zh-CN" altLang="en-US"/>
              <a:t>不同变量的首地址相同，占用空间大小不同</a:t>
            </a:r>
          </a:p>
        </p:txBody>
      </p:sp>
      <p:pic>
        <p:nvPicPr>
          <p:cNvPr id="211974" name="Picture 7"/>
          <p:cNvPicPr>
            <a:picLocks noChangeAspect="1" noChangeArrowheads="1"/>
          </p:cNvPicPr>
          <p:nvPr/>
        </p:nvPicPr>
        <p:blipFill>
          <a:blip r:embed="rId2" cstate="print"/>
          <a:srcRect/>
          <a:stretch>
            <a:fillRect/>
          </a:stretch>
        </p:blipFill>
        <p:spPr bwMode="auto">
          <a:xfrm>
            <a:off x="1360558" y="3717032"/>
            <a:ext cx="6286500" cy="252412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联合类型的含义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联合类型的定义</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联合类型变量</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p:cNvSpPr>
            <a:spLocks noGrp="1"/>
          </p:cNvSpPr>
          <p:nvPr>
            <p:ph type="title"/>
          </p:nvPr>
        </p:nvSpPr>
        <p:spPr/>
        <p:txBody>
          <a:bodyPr/>
          <a:lstStyle/>
          <a:p>
            <a:r>
              <a:rPr lang="zh-CN" altLang="en-US" dirty="0">
                <a:latin typeface="黑体" pitchFamily="49" charset="-122"/>
                <a:ea typeface="黑体" pitchFamily="49" charset="-122"/>
              </a:rPr>
              <a:t>联合类型</a:t>
            </a:r>
          </a:p>
        </p:txBody>
      </p:sp>
      <p:sp>
        <p:nvSpPr>
          <p:cNvPr id="212995" name="内容占位符 2"/>
          <p:cNvSpPr>
            <a:spLocks noGrp="1"/>
          </p:cNvSpPr>
          <p:nvPr>
            <p:ph idx="1"/>
          </p:nvPr>
        </p:nvSpPr>
        <p:spPr>
          <a:xfrm>
            <a:off x="495397" y="1880766"/>
            <a:ext cx="8229600" cy="4500562"/>
          </a:xfrm>
        </p:spPr>
        <p:txBody>
          <a:bodyPr/>
          <a:lstStyle/>
          <a:p>
            <a:r>
              <a:rPr lang="zh-CN" altLang="en-US" dirty="0"/>
              <a:t>联合类型的定义</a:t>
            </a:r>
            <a:endParaRPr lang="en-US" altLang="zh-CN" dirty="0"/>
          </a:p>
          <a:p>
            <a:pPr marL="457200" lvl="1" indent="0">
              <a:buNone/>
            </a:pPr>
            <a:r>
              <a:rPr lang="en-US" altLang="zh-CN" b="1" dirty="0">
                <a:solidFill>
                  <a:srgbClr val="0000FF"/>
                </a:solidFill>
                <a:latin typeface="Courier New" pitchFamily="49" charset="0"/>
                <a:cs typeface="Courier New" pitchFamily="49" charset="0"/>
              </a:rPr>
              <a:t>union</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联合类型名称</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成员列表</a:t>
            </a:r>
            <a:r>
              <a:rPr lang="en-US" altLang="zh-CN" b="1" dirty="0">
                <a:latin typeface="Courier New" pitchFamily="49" charset="0"/>
                <a:cs typeface="Courier New" pitchFamily="49" charset="0"/>
              </a:rPr>
              <a:t>&gt;};</a:t>
            </a:r>
          </a:p>
          <a:p>
            <a:pPr lvl="2"/>
            <a:r>
              <a:rPr lang="zh-CN" altLang="en-US" dirty="0"/>
              <a:t>类型名：标示符，可看作一种</a:t>
            </a:r>
            <a:r>
              <a:rPr lang="zh-CN" altLang="en-US" dirty="0">
                <a:solidFill>
                  <a:srgbClr val="FF0000"/>
                </a:solidFill>
              </a:rPr>
              <a:t>新的</a:t>
            </a:r>
            <a:r>
              <a:rPr lang="zh-CN" altLang="en-US" dirty="0"/>
              <a:t>“数据类型”</a:t>
            </a:r>
            <a:endParaRPr lang="en-US" altLang="zh-CN" dirty="0"/>
          </a:p>
          <a:p>
            <a:pPr lvl="2"/>
            <a:r>
              <a:rPr lang="zh-CN" altLang="en-US" dirty="0"/>
              <a:t>成员表：&lt;类型</a:t>
            </a:r>
            <a:r>
              <a:rPr lang="en-US" altLang="zh-CN" dirty="0"/>
              <a:t>&gt;&lt;</a:t>
            </a:r>
            <a:r>
              <a:rPr lang="zh-CN" altLang="en-US" dirty="0"/>
              <a:t>成员1&gt;;… &lt;类型</a:t>
            </a:r>
            <a:r>
              <a:rPr lang="en-US" altLang="zh-CN" dirty="0"/>
              <a:t>&gt;&lt;</a:t>
            </a:r>
            <a:r>
              <a:rPr lang="zh-CN" altLang="en-US" dirty="0"/>
              <a:t>成员</a:t>
            </a:r>
            <a:r>
              <a:rPr lang="en-US" altLang="zh-CN" dirty="0"/>
              <a:t>n</a:t>
            </a:r>
            <a:r>
              <a:rPr lang="zh-CN" altLang="en-US" dirty="0"/>
              <a:t>&gt;;</a:t>
            </a:r>
            <a:endParaRPr lang="en-US" altLang="zh-CN" dirty="0"/>
          </a:p>
          <a:p>
            <a:pPr lvl="3"/>
            <a:r>
              <a:rPr lang="zh-CN" altLang="en-US" dirty="0"/>
              <a:t>成员的数据类型可以是普通数据类型，也可以是其它联合类型</a:t>
            </a:r>
            <a:endParaRPr lang="en-US" altLang="zh-CN" dirty="0"/>
          </a:p>
          <a:p>
            <a:r>
              <a:rPr lang="zh-CN" altLang="en-US" dirty="0"/>
              <a:t>联合类型变量的说明</a:t>
            </a:r>
          </a:p>
          <a:p>
            <a:pPr lvl="1"/>
            <a:r>
              <a:rPr lang="en-US" altLang="zh-CN" b="1" dirty="0">
                <a:latin typeface="Courier New" pitchFamily="49" charset="0"/>
              </a:rPr>
              <a:t>[</a:t>
            </a:r>
            <a:r>
              <a:rPr lang="en-US" altLang="zh-CN" b="1" dirty="0">
                <a:solidFill>
                  <a:srgbClr val="0000FF"/>
                </a:solidFill>
                <a:latin typeface="Courier New" pitchFamily="49" charset="0"/>
              </a:rPr>
              <a:t>union</a:t>
            </a:r>
            <a:r>
              <a:rPr lang="en-US" altLang="zh-CN" b="1" dirty="0">
                <a:latin typeface="Courier New" pitchFamily="49" charset="0"/>
              </a:rPr>
              <a:t>] </a:t>
            </a:r>
            <a:r>
              <a:rPr lang="zh-CN" altLang="en-US" b="1" dirty="0">
                <a:latin typeface="Courier New" pitchFamily="49" charset="0"/>
              </a:rPr>
              <a:t>联合类型名称</a:t>
            </a:r>
            <a:r>
              <a:rPr lang="en-US" altLang="zh-CN" b="1" dirty="0">
                <a:latin typeface="Courier New" pitchFamily="49" charset="0"/>
              </a:rPr>
              <a:t> &lt;</a:t>
            </a:r>
            <a:r>
              <a:rPr lang="zh-CN" altLang="en-US" b="1" dirty="0">
                <a:latin typeface="Courier New" pitchFamily="49" charset="0"/>
              </a:rPr>
              <a:t>联合类型变量列表</a:t>
            </a:r>
            <a:r>
              <a:rPr lang="en-US" altLang="zh-CN" b="1" dirty="0">
                <a:latin typeface="Courier New" pitchFamily="49" charset="0"/>
              </a:rPr>
              <a:t>&gt;;</a:t>
            </a:r>
          </a:p>
          <a:p>
            <a:pPr lvl="1"/>
            <a:r>
              <a:rPr lang="en-US" altLang="zh-CN" b="1" dirty="0">
                <a:latin typeface="Courier New" pitchFamily="49" charset="0"/>
              </a:rPr>
              <a:t>&lt;</a:t>
            </a:r>
            <a:r>
              <a:rPr lang="zh-CN" altLang="en-US" b="1" dirty="0">
                <a:latin typeface="Courier New" pitchFamily="49" charset="0"/>
              </a:rPr>
              <a:t>联合类型定义</a:t>
            </a:r>
            <a:r>
              <a:rPr lang="en-US" altLang="zh-CN" b="1" dirty="0">
                <a:latin typeface="Courier New" pitchFamily="49" charset="0"/>
              </a:rPr>
              <a:t>&gt;&lt;</a:t>
            </a:r>
            <a:r>
              <a:rPr lang="zh-CN" altLang="en-US" b="1" dirty="0">
                <a:latin typeface="Courier New" pitchFamily="49" charset="0"/>
              </a:rPr>
              <a:t>结构类型变量表</a:t>
            </a:r>
            <a:r>
              <a:rPr lang="en-US" altLang="zh-CN" b="1" dirty="0">
                <a:latin typeface="Courier New" pitchFamily="49" charset="0"/>
              </a:rPr>
              <a:t>&gt;;</a:t>
            </a:r>
            <a:endParaRPr lang="en-US" altLang="zh-CN" b="1" dirty="0"/>
          </a:p>
          <a:p>
            <a:pPr marL="457200" lvl="1" indent="0">
              <a:buNone/>
            </a:pPr>
            <a:r>
              <a:rPr lang="en-US" altLang="zh-CN" dirty="0">
                <a:solidFill>
                  <a:srgbClr val="0000FF"/>
                </a:solidFill>
              </a:rPr>
              <a:t>union</a:t>
            </a:r>
            <a:r>
              <a:rPr lang="en-US" altLang="zh-CN" dirty="0"/>
              <a:t> Student stu1; </a:t>
            </a:r>
            <a:r>
              <a:rPr lang="en-US" altLang="zh-CN" dirty="0">
                <a:solidFill>
                  <a:srgbClr val="00B050"/>
                </a:solidFill>
              </a:rPr>
              <a:t>//</a:t>
            </a:r>
            <a:r>
              <a:rPr lang="zh-CN" altLang="en-US" dirty="0">
                <a:solidFill>
                  <a:srgbClr val="00B050"/>
                </a:solidFill>
              </a:rPr>
              <a:t>说明</a:t>
            </a:r>
            <a:r>
              <a:rPr lang="en-US" altLang="zh-CN" dirty="0">
                <a:solidFill>
                  <a:srgbClr val="00B050"/>
                </a:solidFill>
              </a:rPr>
              <a:t>Student</a:t>
            </a:r>
            <a:r>
              <a:rPr lang="zh-CN" altLang="en-US" dirty="0">
                <a:solidFill>
                  <a:srgbClr val="00B050"/>
                </a:solidFill>
              </a:rPr>
              <a:t>类型变量</a:t>
            </a:r>
            <a:r>
              <a:rPr lang="en-US" altLang="zh-CN" dirty="0">
                <a:solidFill>
                  <a:srgbClr val="00B050"/>
                </a:solidFill>
              </a:rPr>
              <a:t>stu1</a:t>
            </a:r>
          </a:p>
          <a:p>
            <a:pPr marL="457200" lvl="1" indent="0">
              <a:buNone/>
            </a:pPr>
            <a:r>
              <a:rPr lang="en-US" altLang="zh-CN" dirty="0"/>
              <a:t>Student stu2; </a:t>
            </a:r>
            <a:r>
              <a:rPr lang="en-US" altLang="zh-CN" dirty="0">
                <a:solidFill>
                  <a:srgbClr val="00B050"/>
                </a:solidFill>
              </a:rPr>
              <a:t>//</a:t>
            </a:r>
            <a:r>
              <a:rPr lang="zh-CN" altLang="en-US" dirty="0">
                <a:solidFill>
                  <a:srgbClr val="00B050"/>
                </a:solidFill>
              </a:rPr>
              <a:t>说明</a:t>
            </a:r>
            <a:r>
              <a:rPr lang="en-US" altLang="zh-CN" dirty="0">
                <a:solidFill>
                  <a:srgbClr val="00B050"/>
                </a:solidFill>
              </a:rPr>
              <a:t>Student</a:t>
            </a:r>
            <a:r>
              <a:rPr lang="zh-CN" altLang="en-US" dirty="0">
                <a:solidFill>
                  <a:srgbClr val="00B050"/>
                </a:solidFill>
              </a:rPr>
              <a:t>类型变量</a:t>
            </a:r>
            <a:r>
              <a:rPr lang="en-US" altLang="zh-CN" dirty="0">
                <a:solidFill>
                  <a:srgbClr val="00B050"/>
                </a:solidFill>
              </a:rPr>
              <a:t>stu2 </a:t>
            </a:r>
            <a:endParaRPr lang="zh-CN" altLang="en-US" dirty="0">
              <a:solidFill>
                <a:srgbClr val="00B050"/>
              </a:solidFill>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联合类型的含义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联合类型的定义</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联合类型变量</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3664523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标题 1"/>
          <p:cNvSpPr>
            <a:spLocks noGrp="1"/>
          </p:cNvSpPr>
          <p:nvPr>
            <p:ph type="title"/>
          </p:nvPr>
        </p:nvSpPr>
        <p:spPr/>
        <p:txBody>
          <a:bodyPr/>
          <a:lstStyle/>
          <a:p>
            <a:r>
              <a:rPr lang="zh-CN" altLang="en-US" dirty="0">
                <a:latin typeface="黑体" pitchFamily="49" charset="-122"/>
                <a:ea typeface="黑体" pitchFamily="49" charset="-122"/>
              </a:rPr>
              <a:t>联合类型变量</a:t>
            </a:r>
          </a:p>
        </p:txBody>
      </p:sp>
      <p:sp>
        <p:nvSpPr>
          <p:cNvPr id="214019" name="内容占位符 2"/>
          <p:cNvSpPr>
            <a:spLocks noGrp="1"/>
          </p:cNvSpPr>
          <p:nvPr>
            <p:ph idx="1"/>
          </p:nvPr>
        </p:nvSpPr>
        <p:spPr>
          <a:xfrm>
            <a:off x="457200" y="1724769"/>
            <a:ext cx="8229600" cy="4728567"/>
          </a:xfrm>
        </p:spPr>
        <p:txBody>
          <a:bodyPr/>
          <a:lstStyle/>
          <a:p>
            <a:r>
              <a:rPr lang="zh-CN" altLang="en-US" dirty="0"/>
              <a:t>联合类型变量的说明</a:t>
            </a:r>
            <a:endParaRPr lang="en-US" altLang="zh-CN" dirty="0"/>
          </a:p>
          <a:p>
            <a:endParaRPr lang="en-US" altLang="zh-CN" dirty="0"/>
          </a:p>
          <a:p>
            <a:endParaRPr lang="en-US" altLang="zh-CN" dirty="0"/>
          </a:p>
          <a:p>
            <a:endParaRPr lang="en-US" altLang="zh-CN" dirty="0"/>
          </a:p>
          <a:p>
            <a:pPr lvl="1"/>
            <a:r>
              <a:rPr lang="zh-CN" altLang="en-US" dirty="0"/>
              <a:t>联合类型变量的地址与成员的地址一致</a:t>
            </a:r>
            <a:endParaRPr lang="en-US" altLang="zh-CN" dirty="0"/>
          </a:p>
          <a:p>
            <a:endParaRPr lang="en-US" altLang="zh-CN" dirty="0"/>
          </a:p>
          <a:p>
            <a:r>
              <a:rPr lang="zh-CN" altLang="en-US" dirty="0"/>
              <a:t>联合类型变量的初始化</a:t>
            </a:r>
            <a:endParaRPr lang="en-US" altLang="zh-CN" dirty="0"/>
          </a:p>
          <a:p>
            <a:pPr lvl="1"/>
            <a:r>
              <a:rPr lang="zh-CN" altLang="en-US" dirty="0">
                <a:solidFill>
                  <a:srgbClr val="FF0000"/>
                </a:solidFill>
              </a:rPr>
              <a:t>不允许</a:t>
            </a:r>
            <a:r>
              <a:rPr lang="zh-CN" altLang="en-US" dirty="0"/>
              <a:t>进行初始化</a:t>
            </a:r>
            <a:endParaRPr lang="en-US" altLang="zh-CN" dirty="0"/>
          </a:p>
          <a:p>
            <a:pPr lvl="1"/>
            <a:r>
              <a:rPr lang="zh-CN" altLang="en-US" dirty="0"/>
              <a:t>可以随时对成员变量赋值</a:t>
            </a:r>
            <a:endParaRPr lang="en-US" altLang="zh-CN" dirty="0"/>
          </a:p>
        </p:txBody>
      </p:sp>
      <p:pic>
        <p:nvPicPr>
          <p:cNvPr id="214022" name="Picture 2"/>
          <p:cNvPicPr>
            <a:picLocks noChangeAspect="1" noChangeArrowheads="1"/>
          </p:cNvPicPr>
          <p:nvPr/>
        </p:nvPicPr>
        <p:blipFill>
          <a:blip r:embed="rId2" cstate="print"/>
          <a:srcRect/>
          <a:stretch>
            <a:fillRect/>
          </a:stretch>
        </p:blipFill>
        <p:spPr bwMode="auto">
          <a:xfrm>
            <a:off x="827584" y="2132856"/>
            <a:ext cx="7291387" cy="1684337"/>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联合类型的含义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联合类型的定义</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联合类型变量</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1"/>
          <p:cNvSpPr>
            <a:spLocks noGrp="1"/>
          </p:cNvSpPr>
          <p:nvPr>
            <p:ph type="title"/>
          </p:nvPr>
        </p:nvSpPr>
        <p:spPr/>
        <p:txBody>
          <a:bodyPr/>
          <a:lstStyle/>
          <a:p>
            <a:r>
              <a:rPr lang="zh-CN" altLang="en-US" dirty="0">
                <a:latin typeface="黑体" pitchFamily="49" charset="-122"/>
                <a:ea typeface="黑体" pitchFamily="49" charset="-122"/>
              </a:rPr>
              <a:t>联合类型变量的成员</a:t>
            </a:r>
          </a:p>
        </p:txBody>
      </p:sp>
      <p:sp>
        <p:nvSpPr>
          <p:cNvPr id="215043" name="内容占位符 2"/>
          <p:cNvSpPr>
            <a:spLocks noGrp="1"/>
          </p:cNvSpPr>
          <p:nvPr>
            <p:ph idx="1"/>
          </p:nvPr>
        </p:nvSpPr>
        <p:spPr/>
        <p:txBody>
          <a:bodyPr/>
          <a:lstStyle/>
          <a:p>
            <a:r>
              <a:rPr lang="zh-CN" altLang="en-US" dirty="0"/>
              <a:t>联合类型成员的引用</a:t>
            </a:r>
            <a:endParaRPr lang="en-US" altLang="zh-CN" dirty="0"/>
          </a:p>
          <a:p>
            <a:pPr lvl="1"/>
            <a:r>
              <a:rPr lang="zh-CN" altLang="en-US" dirty="0"/>
              <a:t>用运算符“</a:t>
            </a:r>
            <a:r>
              <a:rPr lang="en-US" altLang="zh-CN" dirty="0"/>
              <a:t>.</a:t>
            </a:r>
            <a:r>
              <a:rPr lang="zh-CN" altLang="en-US" dirty="0"/>
              <a:t>”对成员进行引用</a:t>
            </a:r>
            <a:endParaRPr lang="en-US" altLang="zh-CN" dirty="0"/>
          </a:p>
          <a:p>
            <a:pPr lvl="2"/>
            <a:r>
              <a:rPr lang="zh-CN" altLang="en-US" dirty="0"/>
              <a:t>学生</a:t>
            </a:r>
            <a:r>
              <a:rPr lang="en-US" altLang="zh-CN" dirty="0"/>
              <a:t>stu1</a:t>
            </a:r>
            <a:r>
              <a:rPr lang="zh-CN" altLang="en-US" dirty="0"/>
              <a:t>的年级表示为：</a:t>
            </a:r>
            <a:r>
              <a:rPr lang="en-US" altLang="zh-CN" b="1" dirty="0">
                <a:latin typeface="Courier New" pitchFamily="49" charset="0"/>
                <a:cs typeface="Courier New" pitchFamily="49" charset="0"/>
              </a:rPr>
              <a:t>stu1.grade</a:t>
            </a:r>
          </a:p>
          <a:p>
            <a:pPr lvl="2"/>
            <a:r>
              <a:rPr lang="zh-CN" altLang="en-US" dirty="0"/>
              <a:t>学生</a:t>
            </a:r>
            <a:r>
              <a:rPr lang="en-US" altLang="zh-CN" dirty="0"/>
              <a:t>stu1</a:t>
            </a:r>
            <a:r>
              <a:rPr lang="zh-CN" altLang="en-US" dirty="0"/>
              <a:t>的成绩表示为：</a:t>
            </a:r>
            <a:r>
              <a:rPr lang="en-US" altLang="zh-CN" b="1" dirty="0">
                <a:latin typeface="Courier New" pitchFamily="49" charset="0"/>
              </a:rPr>
              <a:t>stu1.score</a:t>
            </a:r>
          </a:p>
          <a:p>
            <a:r>
              <a:rPr lang="zh-CN" altLang="en-US" dirty="0"/>
              <a:t>联合类型成员的赋值（保持类型一致性）</a:t>
            </a:r>
            <a:endParaRPr lang="en-US" altLang="zh-CN" dirty="0"/>
          </a:p>
          <a:p>
            <a:pPr lvl="1"/>
            <a:r>
              <a:rPr lang="zh-CN" altLang="en-US" dirty="0"/>
              <a:t>赋值语句：</a:t>
            </a:r>
            <a:r>
              <a:rPr lang="en-US" altLang="zh-CN" b="1" dirty="0">
                <a:latin typeface="Courier New" pitchFamily="49" charset="0"/>
              </a:rPr>
              <a:t>stu2.grade =2009;</a:t>
            </a:r>
          </a:p>
          <a:p>
            <a:pPr lvl="1"/>
            <a:r>
              <a:rPr lang="zh-CN" altLang="en-US" dirty="0"/>
              <a:t>输入语句：</a:t>
            </a:r>
            <a:r>
              <a:rPr lang="en-US" altLang="zh-CN" b="1" dirty="0" err="1">
                <a:latin typeface="Courier New" pitchFamily="49" charset="0"/>
              </a:rPr>
              <a:t>cin</a:t>
            </a:r>
            <a:r>
              <a:rPr lang="en-US" altLang="zh-CN" b="1" dirty="0">
                <a:latin typeface="Courier New" pitchFamily="49" charset="0"/>
              </a:rPr>
              <a:t>&gt;&gt;stu3.score;</a:t>
            </a:r>
          </a:p>
          <a:p>
            <a:pPr lvl="1"/>
            <a:r>
              <a:rPr lang="zh-CN" altLang="en-US" dirty="0"/>
              <a:t>不能对联合变量名赋值</a:t>
            </a:r>
            <a:endParaRPr lang="en-US" altLang="zh-CN" dirty="0"/>
          </a:p>
          <a:p>
            <a:pPr marL="914400" lvl="2" indent="0">
              <a:buNone/>
            </a:pPr>
            <a:r>
              <a:rPr lang="en-US" altLang="zh-CN" b="1" dirty="0">
                <a:latin typeface="Courier New" pitchFamily="49" charset="0"/>
              </a:rPr>
              <a:t>		stu4 = stu3;</a:t>
            </a:r>
            <a:r>
              <a:rPr lang="en-US" altLang="zh-CN" dirty="0">
                <a:solidFill>
                  <a:srgbClr val="00B050"/>
                </a:solidFill>
                <a:latin typeface="Courier New" pitchFamily="49" charset="0"/>
              </a:rPr>
              <a:t>//</a:t>
            </a:r>
            <a:r>
              <a:rPr lang="zh-CN" altLang="en-US" dirty="0">
                <a:solidFill>
                  <a:srgbClr val="00B050"/>
                </a:solidFill>
                <a:latin typeface="Courier New" pitchFamily="49" charset="0"/>
              </a:rPr>
              <a:t>语法错误！</a:t>
            </a:r>
            <a:endParaRPr lang="en-US" altLang="zh-CN" dirty="0">
              <a:solidFill>
                <a:srgbClr val="00B050"/>
              </a:solidFill>
              <a:latin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联合类型的定义</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联合类型变量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65DBFCD-799E-430B-A12B-E754B3AD004D}"/>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37</a:t>
            </a:fld>
            <a:endParaRPr lang="zh-CN" altLang="en-US" dirty="0"/>
          </a:p>
        </p:txBody>
      </p:sp>
      <p:sp>
        <p:nvSpPr>
          <p:cNvPr id="7" name="文本框 6">
            <a:extLst>
              <a:ext uri="{FF2B5EF4-FFF2-40B4-BE49-F238E27FC236}">
                <a16:creationId xmlns:a16="http://schemas.microsoft.com/office/drawing/2014/main" id="{B59EFBDE-44A8-48D8-A705-A041F3999862}"/>
              </a:ext>
            </a:extLst>
          </p:cNvPr>
          <p:cNvSpPr txBox="1"/>
          <p:nvPr>
            <p:custDataLst>
              <p:tags r:id="rId2"/>
            </p:custDataLst>
          </p:nvPr>
        </p:nvSpPr>
        <p:spPr>
          <a:xfrm>
            <a:off x="914400" y="2128519"/>
            <a:ext cx="7315200" cy="2143125"/>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假设有：</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 student {</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grade;</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double score;</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sex;</a:t>
            </a: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}s1;</a:t>
            </a:r>
          </a:p>
          <a:p>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a:t>
            </a:r>
            <a:r>
              <a:rPr lang="en-US" altLang="zh-CN" sz="2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sizeof</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a:t>
            </a:r>
          </a:p>
        </p:txBody>
      </p:sp>
      <p:sp>
        <p:nvSpPr>
          <p:cNvPr id="8" name="文本框 7">
            <a:extLst>
              <a:ext uri="{FF2B5EF4-FFF2-40B4-BE49-F238E27FC236}">
                <a16:creationId xmlns:a16="http://schemas.microsoft.com/office/drawing/2014/main" id="{41D44508-EF32-42F8-B60D-FB58E67FAAC2}"/>
              </a:ext>
            </a:extLst>
          </p:cNvPr>
          <p:cNvSpPr txBox="1"/>
          <p:nvPr>
            <p:custDataLst>
              <p:tags r:id="rId3"/>
            </p:custDataLst>
          </p:nvPr>
        </p:nvSpPr>
        <p:spPr>
          <a:xfrm>
            <a:off x="5842000" y="1865948"/>
            <a:ext cx="292608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EFCFECB-25BB-41FB-891A-5DEE3158CF2B}"/>
              </a:ext>
            </a:extLst>
          </p:cNvPr>
          <p:cNvSpPr txBox="1"/>
          <p:nvPr>
            <p:custDataLst>
              <p:tags r:id="rId4"/>
            </p:custDataLst>
          </p:nvPr>
        </p:nvSpPr>
        <p:spPr>
          <a:xfrm>
            <a:off x="5842000" y="2723198"/>
            <a:ext cx="283464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AE8E1EB-45B5-4913-963F-3B05E4CB1522}"/>
              </a:ext>
            </a:extLst>
          </p:cNvPr>
          <p:cNvSpPr txBox="1"/>
          <p:nvPr>
            <p:custDataLst>
              <p:tags r:id="rId5"/>
            </p:custDataLst>
          </p:nvPr>
        </p:nvSpPr>
        <p:spPr>
          <a:xfrm>
            <a:off x="5842000" y="3580448"/>
            <a:ext cx="292608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2E2FE324-595A-4F64-9183-D12300AF52CD}"/>
              </a:ext>
            </a:extLst>
          </p:cNvPr>
          <p:cNvSpPr txBox="1"/>
          <p:nvPr>
            <p:custDataLst>
              <p:tags r:id="rId6"/>
            </p:custDataLst>
          </p:nvPr>
        </p:nvSpPr>
        <p:spPr>
          <a:xfrm>
            <a:off x="5842000" y="4437698"/>
            <a:ext cx="303276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报错，无法显示</a:t>
            </a:r>
          </a:p>
        </p:txBody>
      </p:sp>
      <p:sp>
        <p:nvSpPr>
          <p:cNvPr id="12" name="椭圆 11">
            <a:extLst>
              <a:ext uri="{FF2B5EF4-FFF2-40B4-BE49-F238E27FC236}">
                <a16:creationId xmlns:a16="http://schemas.microsoft.com/office/drawing/2014/main" id="{BBEDD84C-8B0D-46C7-98A2-A956C15BD266}"/>
              </a:ext>
            </a:extLst>
          </p:cNvPr>
          <p:cNvSpPr>
            <a:spLocks noChangeAspect="1"/>
          </p:cNvSpPr>
          <p:nvPr>
            <p:custDataLst>
              <p:tags r:id="rId7"/>
            </p:custDataLst>
          </p:nvPr>
        </p:nvSpPr>
        <p:spPr>
          <a:xfrm>
            <a:off x="5127625" y="19302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6F24FCB-454C-4477-AD99-79A93559DEA6}"/>
              </a:ext>
            </a:extLst>
          </p:cNvPr>
          <p:cNvSpPr>
            <a:spLocks noChangeAspect="1"/>
          </p:cNvSpPr>
          <p:nvPr>
            <p:custDataLst>
              <p:tags r:id="rId8"/>
            </p:custDataLst>
          </p:nvPr>
        </p:nvSpPr>
        <p:spPr>
          <a:xfrm>
            <a:off x="5127625" y="278749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B6B3183-9A28-48E2-B3A0-FDE0EE3237A4}"/>
              </a:ext>
            </a:extLst>
          </p:cNvPr>
          <p:cNvSpPr>
            <a:spLocks noChangeAspect="1"/>
          </p:cNvSpPr>
          <p:nvPr>
            <p:custDataLst>
              <p:tags r:id="rId9"/>
            </p:custDataLst>
          </p:nvPr>
        </p:nvSpPr>
        <p:spPr>
          <a:xfrm>
            <a:off x="5127625" y="36447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69AFEC4C-E47F-4D64-B809-DE0A3E510218}"/>
              </a:ext>
            </a:extLst>
          </p:cNvPr>
          <p:cNvSpPr>
            <a:spLocks noChangeAspect="1"/>
          </p:cNvSpPr>
          <p:nvPr>
            <p:custDataLst>
              <p:tags r:id="rId10"/>
            </p:custDataLst>
          </p:nvPr>
        </p:nvSpPr>
        <p:spPr>
          <a:xfrm>
            <a:off x="5127625" y="450199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0E232CE-0870-4C57-9FD5-27B029B3F5C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75AAFF8B-5107-4C90-A631-F467ABCEADD8}"/>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3C2D1DF7-10EA-476D-93A2-E3F8AA80B3CB}"/>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0EDE9737-9DC5-4EBE-9143-0A218F4E2AF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CDA5E86-2A4F-4492-86A1-03F34E9A326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a:extLst>
                <a:ext uri="{FF2B5EF4-FFF2-40B4-BE49-F238E27FC236}">
                  <a16:creationId xmlns:a16="http://schemas.microsoft.com/office/drawing/2014/main" id="{92DEB715-4C0D-43A1-A9DA-C334A1BE525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2C8061DE-85D9-448B-98B7-87187FC42C5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1519115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a:t>第四章 </a:t>
            </a:r>
            <a:r>
              <a:rPr lang="zh-CN" altLang="en-US" dirty="0"/>
              <a:t>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12" name="图片 11">
            <a:extLst>
              <a:ext uri="{FF2B5EF4-FFF2-40B4-BE49-F238E27FC236}">
                <a16:creationId xmlns:a16="http://schemas.microsoft.com/office/drawing/2014/main" id="{877489A1-1EFF-43CC-AB3E-13B47D243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8ECE33B-0998-4300-A229-EEE51BCDE9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1942884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34"/>
          <p:cNvGrpSpPr>
            <a:grpSpLocks/>
          </p:cNvGrpSpPr>
          <p:nvPr/>
        </p:nvGrpSpPr>
        <p:grpSpPr bwMode="auto">
          <a:xfrm>
            <a:off x="1979712" y="3429000"/>
            <a:ext cx="5356225" cy="796925"/>
            <a:chOff x="1643042" y="4143380"/>
            <a:chExt cx="5356246" cy="796929"/>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965896" y="3553789"/>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联合类型</a:t>
            </a:r>
          </a:p>
        </p:txBody>
      </p:sp>
      <p:sp>
        <p:nvSpPr>
          <p:cNvPr id="46" name="TextBox 45"/>
          <p:cNvSpPr txBox="1"/>
          <p:nvPr/>
        </p:nvSpPr>
        <p:spPr>
          <a:xfrm>
            <a:off x="2627784" y="4341038"/>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转向语句</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47" name="TextBox 46"/>
          <p:cNvSpPr txBox="1"/>
          <p:nvPr/>
        </p:nvSpPr>
        <p:spPr>
          <a:xfrm>
            <a:off x="2627784" y="5277142"/>
            <a:ext cx="432048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控制语句示例</a:t>
            </a:r>
            <a:endParaRPr kumimoji="0" lang="zh-CN" altLang="en-US" sz="18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endParaRPr>
          </a:p>
        </p:txBody>
      </p:sp>
      <p:sp>
        <p:nvSpPr>
          <p:cNvPr id="31" name="五边形 30"/>
          <p:cNvSpPr/>
          <p:nvPr/>
        </p:nvSpPr>
        <p:spPr bwMode="auto">
          <a:xfrm flipH="1">
            <a:off x="2374725" y="249060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Arial"/>
              <a:ea typeface="黑体"/>
              <a:cs typeface="+mn-cs"/>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6372" y="2444556"/>
            <a:ext cx="885840" cy="885840"/>
          </a:xfrm>
          <a:prstGeom prst="rect">
            <a:avLst/>
          </a:prstGeom>
        </p:spPr>
      </p:pic>
      <p:sp>
        <p:nvSpPr>
          <p:cNvPr id="39" name="TextBox 42"/>
          <p:cNvSpPr txBox="1"/>
          <p:nvPr/>
        </p:nvSpPr>
        <p:spPr>
          <a:xfrm>
            <a:off x="2980387" y="2595088"/>
            <a:ext cx="40324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Courier New" pitchFamily="49" charset="0"/>
                <a:ea typeface="宋体" charset="-122"/>
                <a:cs typeface="Courier New" pitchFamily="49" charset="0"/>
              </a:rPr>
              <a:t>结构类型</a:t>
            </a: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extLst>
      <p:ext uri="{BB962C8B-B14F-4D97-AF65-F5344CB8AC3E}">
        <p14:creationId xmlns:p14="http://schemas.microsoft.com/office/powerpoint/2010/main" val="3221566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内容占位符 2"/>
          <p:cNvSpPr>
            <a:spLocks noGrp="1"/>
          </p:cNvSpPr>
          <p:nvPr>
            <p:ph idx="1"/>
          </p:nvPr>
        </p:nvSpPr>
        <p:spPr>
          <a:xfrm>
            <a:off x="467544" y="1268760"/>
            <a:ext cx="8153400" cy="520541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4.35】</a:t>
            </a:r>
            <a:r>
              <a:rPr lang="zh-CN" altLang="en-US" dirty="0">
                <a:solidFill>
                  <a:srgbClr val="C00000"/>
                </a:solidFill>
              </a:rPr>
              <a:t>已知</a:t>
            </a:r>
            <a:r>
              <a:rPr lang="en-US" altLang="zh-CN" dirty="0">
                <a:solidFill>
                  <a:srgbClr val="C00000"/>
                </a:solidFill>
              </a:rPr>
              <a:t>n</a:t>
            </a:r>
            <a:r>
              <a:rPr lang="zh-CN" altLang="en-US" dirty="0">
                <a:solidFill>
                  <a:srgbClr val="C00000"/>
                </a:solidFill>
              </a:rPr>
              <a:t>个学生的注册号和成绩，计算他们的平均成绩，并列出成绩最好的前</a:t>
            </a:r>
            <a:r>
              <a:rPr lang="en-US" altLang="zh-CN" dirty="0">
                <a:solidFill>
                  <a:srgbClr val="C00000"/>
                </a:solidFill>
              </a:rPr>
              <a:t>t</a:t>
            </a:r>
            <a:r>
              <a:rPr lang="zh-CN" altLang="en-US" dirty="0">
                <a:solidFill>
                  <a:srgbClr val="C00000"/>
                </a:solidFill>
              </a:rPr>
              <a:t>名学生的注册号和分数</a:t>
            </a:r>
            <a:endParaRPr lang="en-US" altLang="zh-CN" dirty="0">
              <a:solidFill>
                <a:srgbClr val="C00000"/>
              </a:solidFill>
            </a:endParaRPr>
          </a:p>
          <a:p>
            <a:pPr marL="0" indent="0">
              <a:buNone/>
            </a:pPr>
            <a:r>
              <a:rPr lang="en-US" altLang="zh-CN" sz="1800" dirty="0">
                <a:latin typeface="宋体" charset="-122"/>
              </a:rPr>
              <a:t>Input 6 student's </a:t>
            </a:r>
            <a:r>
              <a:rPr lang="en-US" altLang="zh-CN" sz="1800" dirty="0" err="1">
                <a:latin typeface="宋体" charset="-122"/>
              </a:rPr>
              <a:t>Reg_Num</a:t>
            </a:r>
            <a:r>
              <a:rPr lang="en-US" altLang="zh-CN" sz="1800" dirty="0">
                <a:latin typeface="宋体" charset="-122"/>
              </a:rPr>
              <a:t> &amp; Score:</a:t>
            </a:r>
            <a:endParaRPr lang="en-US" altLang="zh-CN" sz="1800" dirty="0"/>
          </a:p>
          <a:p>
            <a:pPr eaLnBrk="1" hangingPunct="1">
              <a:lnSpc>
                <a:spcPct val="90000"/>
              </a:lnSpc>
              <a:buFont typeface="Wingdings" pitchFamily="2" charset="2"/>
              <a:buNone/>
            </a:pPr>
            <a:r>
              <a:rPr lang="en-US" altLang="zh-CN" sz="1800" dirty="0">
                <a:latin typeface="宋体" charset="-122"/>
              </a:rPr>
              <a:t>1001 88.5</a:t>
            </a:r>
            <a:endParaRPr lang="en-US" altLang="zh-CN" sz="1800" dirty="0"/>
          </a:p>
          <a:p>
            <a:pPr eaLnBrk="1" hangingPunct="1">
              <a:lnSpc>
                <a:spcPct val="90000"/>
              </a:lnSpc>
              <a:buFont typeface="Wingdings" pitchFamily="2" charset="2"/>
              <a:buNone/>
            </a:pPr>
            <a:r>
              <a:rPr lang="en-US" altLang="zh-CN" sz="1800" dirty="0">
                <a:latin typeface="宋体" charset="-122"/>
              </a:rPr>
              <a:t>1002 91</a:t>
            </a:r>
            <a:endParaRPr lang="en-US" altLang="zh-CN" sz="1800" dirty="0"/>
          </a:p>
          <a:p>
            <a:pPr eaLnBrk="1" hangingPunct="1">
              <a:lnSpc>
                <a:spcPct val="90000"/>
              </a:lnSpc>
              <a:buFont typeface="Wingdings" pitchFamily="2" charset="2"/>
              <a:buNone/>
            </a:pPr>
            <a:r>
              <a:rPr lang="en-US" altLang="zh-CN" sz="1800" dirty="0">
                <a:latin typeface="宋体" charset="-122"/>
              </a:rPr>
              <a:t>1003 85.5</a:t>
            </a:r>
            <a:endParaRPr lang="en-US" altLang="zh-CN" sz="1800" dirty="0"/>
          </a:p>
          <a:p>
            <a:pPr eaLnBrk="1" hangingPunct="1">
              <a:lnSpc>
                <a:spcPct val="90000"/>
              </a:lnSpc>
              <a:buFont typeface="Wingdings" pitchFamily="2" charset="2"/>
              <a:buNone/>
            </a:pPr>
            <a:r>
              <a:rPr lang="en-US" altLang="zh-CN" sz="1800" dirty="0">
                <a:latin typeface="宋体" charset="-122"/>
              </a:rPr>
              <a:t>1004 93.5</a:t>
            </a:r>
            <a:endParaRPr lang="en-US" altLang="zh-CN" sz="1800" dirty="0"/>
          </a:p>
          <a:p>
            <a:pPr eaLnBrk="1" hangingPunct="1">
              <a:lnSpc>
                <a:spcPct val="90000"/>
              </a:lnSpc>
              <a:buFont typeface="Wingdings" pitchFamily="2" charset="2"/>
              <a:buNone/>
            </a:pPr>
            <a:r>
              <a:rPr lang="en-US" altLang="zh-CN" sz="1800" dirty="0">
                <a:latin typeface="宋体" charset="-122"/>
              </a:rPr>
              <a:t>1005 85</a:t>
            </a:r>
            <a:endParaRPr lang="en-US" altLang="zh-CN" sz="1800" dirty="0"/>
          </a:p>
          <a:p>
            <a:pPr eaLnBrk="1" hangingPunct="1">
              <a:lnSpc>
                <a:spcPct val="90000"/>
              </a:lnSpc>
              <a:buFont typeface="Wingdings" pitchFamily="2" charset="2"/>
              <a:buNone/>
            </a:pPr>
            <a:r>
              <a:rPr lang="en-US" altLang="zh-CN" sz="1800" dirty="0">
                <a:latin typeface="宋体" charset="-122"/>
              </a:rPr>
              <a:t>1006 96</a:t>
            </a:r>
            <a:endParaRPr lang="en-US" altLang="zh-CN" sz="1800" dirty="0"/>
          </a:p>
          <a:p>
            <a:pPr eaLnBrk="1" hangingPunct="1">
              <a:lnSpc>
                <a:spcPct val="90000"/>
              </a:lnSpc>
              <a:buFont typeface="Wingdings" pitchFamily="2" charset="2"/>
              <a:buNone/>
            </a:pPr>
            <a:r>
              <a:rPr lang="en-US" altLang="zh-CN" sz="1800" dirty="0">
                <a:latin typeface="宋体" charset="-122"/>
              </a:rPr>
              <a:t>Average score:89.9</a:t>
            </a:r>
            <a:endParaRPr lang="en-US" altLang="zh-CN" sz="1800" dirty="0"/>
          </a:p>
          <a:p>
            <a:pPr eaLnBrk="1" hangingPunct="1">
              <a:lnSpc>
                <a:spcPct val="90000"/>
              </a:lnSpc>
              <a:buFont typeface="Wingdings" pitchFamily="2" charset="2"/>
              <a:buNone/>
            </a:pPr>
            <a:r>
              <a:rPr lang="en-US" altLang="zh-CN" sz="1800" dirty="0">
                <a:latin typeface="宋体" charset="-122"/>
              </a:rPr>
              <a:t>   register-number  score</a:t>
            </a:r>
            <a:endParaRPr lang="en-US" altLang="zh-CN" sz="1800" dirty="0"/>
          </a:p>
          <a:p>
            <a:pPr eaLnBrk="1" hangingPunct="1">
              <a:lnSpc>
                <a:spcPct val="90000"/>
              </a:lnSpc>
              <a:buFont typeface="Wingdings" pitchFamily="2" charset="2"/>
              <a:buNone/>
            </a:pPr>
            <a:r>
              <a:rPr lang="en-US" altLang="zh-CN" sz="1800" dirty="0">
                <a:latin typeface="宋体" charset="-122"/>
              </a:rPr>
              <a:t>1       1006        96.0</a:t>
            </a:r>
            <a:endParaRPr lang="en-US" altLang="zh-CN" sz="1800" dirty="0"/>
          </a:p>
          <a:p>
            <a:pPr eaLnBrk="1" hangingPunct="1">
              <a:lnSpc>
                <a:spcPct val="90000"/>
              </a:lnSpc>
              <a:buFont typeface="Wingdings" pitchFamily="2" charset="2"/>
              <a:buNone/>
            </a:pPr>
            <a:r>
              <a:rPr lang="en-US" altLang="zh-CN" sz="1800" dirty="0">
                <a:latin typeface="宋体" charset="-122"/>
              </a:rPr>
              <a:t>2       1004        93.5</a:t>
            </a:r>
            <a:endParaRPr lang="en-US" altLang="zh-CN" sz="1800" dirty="0"/>
          </a:p>
          <a:p>
            <a:pPr eaLnBrk="1" hangingPunct="1">
              <a:lnSpc>
                <a:spcPct val="90000"/>
              </a:lnSpc>
              <a:buFont typeface="Wingdings" pitchFamily="2" charset="2"/>
              <a:buNone/>
            </a:pPr>
            <a:r>
              <a:rPr lang="en-US" altLang="zh-CN" sz="1800" dirty="0">
                <a:latin typeface="宋体" charset="-122"/>
              </a:rPr>
              <a:t>3       1002        91.0</a:t>
            </a:r>
            <a:endParaRPr lang="zh-CN" altLang="en-US" sz="1800" dirty="0"/>
          </a:p>
        </p:txBody>
      </p:sp>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内容占位符 2"/>
          <p:cNvSpPr>
            <a:spLocks noGrp="1"/>
          </p:cNvSpPr>
          <p:nvPr>
            <p:ph idx="1"/>
          </p:nvPr>
        </p:nvSpPr>
        <p:spPr>
          <a:xfrm>
            <a:off x="467544" y="1124744"/>
            <a:ext cx="8229600" cy="4500562"/>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n=6;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共有</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t=3;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欲找出前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名最好成绩者</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index[n];</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数组</a:t>
            </a:r>
            <a:r>
              <a:rPr lang="en-US" altLang="zh-CN" sz="2400" b="1" dirty="0">
                <a:solidFill>
                  <a:srgbClr val="00B050"/>
                </a:solidFill>
                <a:latin typeface="Courier New" pitchFamily="49" charset="0"/>
                <a:cs typeface="Courier New" pitchFamily="49" charset="0"/>
              </a:rPr>
              <a:t>index，</a:t>
            </a:r>
            <a:r>
              <a:rPr lang="zh-CN" altLang="en-US" sz="2400" b="1" dirty="0">
                <a:solidFill>
                  <a:srgbClr val="00B050"/>
                </a:solidFill>
                <a:latin typeface="Courier New" pitchFamily="49" charset="0"/>
                <a:cs typeface="Courier New" pitchFamily="49" charset="0"/>
              </a:rPr>
              <a:t>存放</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个学生的注册号</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float </a:t>
            </a:r>
            <a:r>
              <a:rPr lang="en-US" altLang="zh-CN" sz="2400" b="1" dirty="0">
                <a:latin typeface="Courier New" pitchFamily="49" charset="0"/>
                <a:cs typeface="Courier New" pitchFamily="49" charset="0"/>
              </a:rPr>
              <a:t>score[n];</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数组</a:t>
            </a:r>
            <a:r>
              <a:rPr lang="en-US" altLang="zh-CN" sz="2400" b="1" dirty="0">
                <a:solidFill>
                  <a:srgbClr val="00B050"/>
                </a:solidFill>
                <a:latin typeface="Courier New" pitchFamily="49" charset="0"/>
                <a:cs typeface="Courier New" pitchFamily="49" charset="0"/>
              </a:rPr>
              <a:t>score，</a:t>
            </a:r>
            <a:r>
              <a:rPr lang="zh-CN" altLang="en-US" sz="2400" b="1" dirty="0">
                <a:solidFill>
                  <a:srgbClr val="00B050"/>
                </a:solidFill>
                <a:latin typeface="Courier New" pitchFamily="49" charset="0"/>
                <a:cs typeface="Courier New" pitchFamily="49" charset="0"/>
              </a:rPr>
              <a:t>存放</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个学生的成绩</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"&lt;&lt;n&lt;&lt;" student's </a:t>
            </a:r>
            <a:r>
              <a:rPr lang="en-US" altLang="zh-CN" sz="2400" b="1" dirty="0" err="1">
                <a:latin typeface="Courier New" pitchFamily="49" charset="0"/>
                <a:cs typeface="Courier New" pitchFamily="49" charset="0"/>
              </a:rPr>
              <a:t>Reg_Num</a:t>
            </a:r>
            <a:r>
              <a:rPr lang="en-US" altLang="zh-CN" sz="2400" b="1" dirty="0">
                <a:latin typeface="Courier New" pitchFamily="49" charset="0"/>
                <a:cs typeface="Courier New" pitchFamily="49" charset="0"/>
              </a:rPr>
              <a:t> &amp; Score:"&lt;&lt;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个学生的注册号及成绩</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]&gt;&gt;score[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内容占位符 2"/>
          <p:cNvSpPr>
            <a:spLocks noGrp="1"/>
          </p:cNvSpPr>
          <p:nvPr>
            <p:ph idx="1"/>
          </p:nvPr>
        </p:nvSpPr>
        <p:spPr>
          <a:xfrm>
            <a:off x="457200" y="1295400"/>
            <a:ext cx="8472488" cy="5029200"/>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float </a:t>
            </a:r>
            <a:r>
              <a:rPr lang="en-US" altLang="zh-CN" sz="2400" b="1" dirty="0">
                <a:latin typeface="Courier New" pitchFamily="49" charset="0"/>
                <a:cs typeface="Courier New" pitchFamily="49" charset="0"/>
              </a:rPr>
              <a:t>sum=0;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放累加和的</a:t>
            </a:r>
            <a:r>
              <a:rPr lang="en-US" altLang="zh-CN" sz="2400" b="1" dirty="0">
                <a:solidFill>
                  <a:srgbClr val="00B050"/>
                </a:solidFill>
                <a:latin typeface="Courier New" pitchFamily="49" charset="0"/>
                <a:cs typeface="Courier New" pitchFamily="49" charset="0"/>
              </a:rPr>
              <a:t>sum</a:t>
            </a:r>
            <a:r>
              <a:rPr lang="zh-CN" altLang="en-US" sz="2400" b="1" dirty="0">
                <a:solidFill>
                  <a:srgbClr val="00B050"/>
                </a:solidFill>
                <a:latin typeface="Courier New" pitchFamily="49" charset="0"/>
                <a:cs typeface="Courier New" pitchFamily="49" charset="0"/>
              </a:rPr>
              <a:t>先置为0</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(int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sum += 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将</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个学生的成绩累加到</a:t>
            </a:r>
            <a:r>
              <a:rPr lang="en-US" altLang="zh-CN" sz="2400" b="1" dirty="0">
                <a:solidFill>
                  <a:srgbClr val="00B050"/>
                </a:solidFill>
                <a:latin typeface="Courier New" pitchFamily="49" charset="0"/>
                <a:cs typeface="Courier New" pitchFamily="49" charset="0"/>
              </a:rPr>
              <a:t>sum</a:t>
            </a:r>
            <a:endParaRPr lang="zh-CN" altLang="en-US"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cout.setf</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ios</a:t>
            </a:r>
            <a:r>
              <a:rPr lang="en-US" altLang="zh-CN" sz="2400" b="1" dirty="0">
                <a:latin typeface="Courier New" pitchFamily="49" charset="0"/>
                <a:cs typeface="Courier New" pitchFamily="49" charset="0"/>
              </a:rPr>
              <a:t>::fixed);</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设置以定点数格式输出</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cout.precision</a:t>
            </a:r>
            <a:r>
              <a:rPr lang="en-US" altLang="zh-CN" sz="2400" b="1" dirty="0">
                <a:latin typeface="Courier New" pitchFamily="49" charset="0"/>
                <a:cs typeface="Courier New" pitchFamily="49" charset="0"/>
              </a:rPr>
              <a:t>(1);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点后保留1位</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输出平均成绩</a:t>
            </a:r>
            <a:r>
              <a:rPr lang="zh-CN" altLang="en-US" sz="2400" b="1" dirty="0">
                <a:solidFill>
                  <a:srgbClr val="0000FF"/>
                </a:solidFill>
                <a:latin typeface="Courier New" pitchFamily="49" charset="0"/>
                <a:cs typeface="Courier New" pitchFamily="49" charset="0"/>
              </a:rPr>
              <a:t> </a:t>
            </a:r>
            <a:endParaRPr lang="en-US" altLang="zh-CN" sz="2400" b="1" dirty="0">
              <a:solidFill>
                <a:srgbClr val="0000FF"/>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&lt;&lt;"Average score:"&lt;&lt;sum/n&lt;&lt;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cout.width</a:t>
            </a:r>
            <a:r>
              <a:rPr lang="en-US" altLang="zh-CN" sz="2400" b="1" dirty="0">
                <a:latin typeface="Courier New" pitchFamily="49" charset="0"/>
                <a:cs typeface="Courier New" pitchFamily="49" charset="0"/>
              </a:rPr>
              <a:t>(25);</a:t>
            </a:r>
          </a:p>
          <a:p>
            <a:pPr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输出“题头行”</a:t>
            </a:r>
            <a:endParaRPr lang="en-US" altLang="zh-CN" sz="2400" b="1" dirty="0">
              <a:solidFill>
                <a:srgbClr val="0000FF"/>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&lt;&lt;"register-number score"&lt;&lt;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endParaRPr lang="zh-CN" altLang="en-US" sz="2400" b="1" dirty="0">
              <a:solidFill>
                <a:srgbClr val="0000FF"/>
              </a:solidFill>
              <a:latin typeface="Courier New" pitchFamily="49" charset="0"/>
              <a:cs typeface="Courier New" pitchFamily="49" charset="0"/>
            </a:endParaRPr>
          </a:p>
          <a:p>
            <a:pPr eaLnBrk="1" hangingPunct="1">
              <a:spcBef>
                <a:spcPct val="0"/>
              </a:spcBef>
            </a:pPr>
            <a:endParaRPr lang="zh-CN" altLang="en-US" sz="2400" b="1" dirty="0">
              <a:solidFill>
                <a:srgbClr val="0000FF"/>
              </a:solidFill>
              <a:latin typeface="Courier New" pitchFamily="49" charset="0"/>
              <a:cs typeface="Courier New" pitchFamily="49" charset="0"/>
            </a:endParaRP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内容占位符 2"/>
          <p:cNvSpPr>
            <a:spLocks noGrp="1"/>
          </p:cNvSpPr>
          <p:nvPr>
            <p:ph idx="1"/>
          </p:nvPr>
        </p:nvSpPr>
        <p:spPr>
          <a:xfrm>
            <a:off x="467544" y="1340768"/>
            <a:ext cx="8229600" cy="4500562"/>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找出前</a:t>
            </a:r>
            <a:r>
              <a:rPr lang="en-US" altLang="zh-CN" sz="2400" b="1" dirty="0">
                <a:solidFill>
                  <a:srgbClr val="00B050"/>
                </a:solidFill>
                <a:latin typeface="Courier New" pitchFamily="49" charset="0"/>
                <a:cs typeface="Courier New" pitchFamily="49" charset="0"/>
              </a:rPr>
              <a:t>t</a:t>
            </a:r>
            <a:r>
              <a:rPr lang="zh-CN" altLang="en-US" sz="2400" b="1" dirty="0">
                <a:solidFill>
                  <a:srgbClr val="00B050"/>
                </a:solidFill>
                <a:latin typeface="Courier New" pitchFamily="49" charset="0"/>
                <a:cs typeface="Courier New" pitchFamily="49" charset="0"/>
              </a:rPr>
              <a:t>名最好者</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从</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分量始 </a:t>
            </a:r>
            <a:r>
              <a:rPr lang="en-US" altLang="zh-CN" sz="2400" b="1" dirty="0">
                <a:solidFill>
                  <a:srgbClr val="00B050"/>
                </a:solidFill>
                <a:latin typeface="Courier New" pitchFamily="49" charset="0"/>
                <a:cs typeface="Courier New" pitchFamily="49" charset="0"/>
              </a:rPr>
              <a:t>score</a:t>
            </a:r>
            <a:r>
              <a:rPr lang="zh-CN" altLang="en-US" sz="2400" b="1" dirty="0">
                <a:solidFill>
                  <a:srgbClr val="00B050"/>
                </a:solidFill>
                <a:latin typeface="Courier New" pitchFamily="49" charset="0"/>
                <a:cs typeface="Courier New" pitchFamily="49" charset="0"/>
              </a:rPr>
              <a:t>中的最大者</a:t>
            </a:r>
            <a:r>
              <a:rPr lang="en-US" altLang="zh-CN" sz="2400" b="1" dirty="0">
                <a:solidFill>
                  <a:srgbClr val="00B050"/>
                </a:solidFill>
                <a:latin typeface="Courier New" pitchFamily="49" charset="0"/>
                <a:cs typeface="Courier New" pitchFamily="49" charset="0"/>
              </a:rPr>
              <a:t>s</a:t>
            </a:r>
          </a:p>
          <a:p>
            <a:pPr eaLnBrk="1" hangingPunct="1">
              <a:spcBef>
                <a:spcPct val="0"/>
              </a:spcBef>
              <a:buFont typeface="Wingdings" pitchFamily="2" charset="2"/>
              <a:buNone/>
            </a:pPr>
            <a:r>
              <a:rPr lang="en-US" altLang="zh-CN" sz="2400" b="1" dirty="0">
                <a:solidFill>
                  <a:srgbClr val="00B050"/>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 </a:t>
            </a:r>
            <a:r>
              <a:rPr lang="en-US" altLang="zh-CN" sz="2400" b="1" dirty="0">
                <a:latin typeface="Courier New" pitchFamily="49" charset="0"/>
                <a:cs typeface="Courier New" pitchFamily="49" charset="0"/>
              </a:rPr>
              <a:t>s = 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j1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//j1</a:t>
            </a:r>
            <a:r>
              <a:rPr lang="zh-CN" altLang="en-US" sz="2400" b="1" dirty="0">
                <a:solidFill>
                  <a:srgbClr val="00B050"/>
                </a:solidFill>
                <a:latin typeface="Courier New" pitchFamily="49" charset="0"/>
                <a:cs typeface="Courier New" pitchFamily="49" charset="0"/>
              </a:rPr>
              <a:t>中记录上述最大者的下标</a:t>
            </a:r>
            <a:r>
              <a:rPr lang="en-US" altLang="zh-CN" sz="2400" b="1" dirty="0" err="1">
                <a:solidFill>
                  <a:srgbClr val="00B050"/>
                </a:solidFill>
                <a:latin typeface="Courier New" pitchFamily="49" charset="0"/>
                <a:cs typeface="Courier New" pitchFamily="49" charset="0"/>
              </a:rPr>
              <a:t>i</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看还有否比</a:t>
            </a:r>
            <a:r>
              <a:rPr lang="en-US" altLang="zh-CN" sz="2400" b="1" dirty="0">
                <a:solidFill>
                  <a:srgbClr val="00B050"/>
                </a:solidFill>
                <a:latin typeface="Courier New" pitchFamily="49" charset="0"/>
                <a:cs typeface="Courier New" pitchFamily="49" charset="0"/>
              </a:rPr>
              <a:t>s </a:t>
            </a:r>
            <a:r>
              <a:rPr lang="zh-CN" altLang="en-US" sz="2400" b="1" dirty="0">
                <a:solidFill>
                  <a:srgbClr val="00B050"/>
                </a:solidFill>
                <a:latin typeface="Courier New" pitchFamily="49" charset="0"/>
                <a:cs typeface="Courier New" pitchFamily="49" charset="0"/>
              </a:rPr>
              <a:t>更大的</a:t>
            </a:r>
            <a:endParaRPr lang="en-US" altLang="zh-CN" sz="2400" b="1" dirty="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j=i+1; j&lt;n; </a:t>
            </a:r>
            <a:r>
              <a:rPr lang="en-US" altLang="zh-CN" sz="2400" b="1" dirty="0" err="1">
                <a:latin typeface="Courier New" pitchFamily="49" charset="0"/>
                <a:cs typeface="Courier New" pitchFamily="49" charset="0"/>
              </a:rPr>
              <a:t>j++</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if</a:t>
            </a:r>
            <a:r>
              <a:rPr lang="en-US" altLang="zh-CN" sz="2400" b="1" dirty="0">
                <a:latin typeface="Courier New" pitchFamily="49" charset="0"/>
                <a:cs typeface="Courier New" pitchFamily="49" charset="0"/>
              </a:rPr>
              <a:t>(s&lt;score[j])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有更大的时</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s=score[j];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更大者放</a:t>
            </a:r>
            <a:r>
              <a:rPr lang="en-US" altLang="zh-CN" sz="2400" b="1" dirty="0">
                <a:solidFill>
                  <a:srgbClr val="00B050"/>
                </a:solidFill>
                <a:latin typeface="Courier New" pitchFamily="49" charset="0"/>
                <a:cs typeface="Courier New" pitchFamily="49" charset="0"/>
              </a:rPr>
              <a:t>s</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j1=j;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对应下标放</a:t>
            </a:r>
            <a:r>
              <a:rPr lang="en-US" altLang="zh-CN" sz="2400" b="1" dirty="0">
                <a:solidFill>
                  <a:srgbClr val="00B050"/>
                </a:solidFill>
                <a:latin typeface="Courier New" pitchFamily="49" charset="0"/>
                <a:cs typeface="Courier New" pitchFamily="49" charset="0"/>
              </a:rPr>
              <a:t>j1</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//for j </a:t>
            </a:r>
            <a:r>
              <a:rPr lang="zh-CN" altLang="en-US" sz="2400" b="1" dirty="0">
                <a:solidFill>
                  <a:srgbClr val="00B050"/>
                </a:solidFill>
                <a:latin typeface="Courier New" pitchFamily="49" charset="0"/>
                <a:cs typeface="Courier New" pitchFamily="49" charset="0"/>
              </a:rPr>
              <a:t>循环体结束</a:t>
            </a: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内容占位符 2"/>
          <p:cNvSpPr>
            <a:spLocks noGrp="1"/>
          </p:cNvSpPr>
          <p:nvPr>
            <p:ph idx="1"/>
          </p:nvPr>
        </p:nvSpPr>
        <p:spPr>
          <a:xfrm>
            <a:off x="395536" y="1340768"/>
            <a:ext cx="8229600" cy="4500562"/>
          </a:xfrm>
        </p:spPr>
        <p:txBody>
          <a:bodyPr/>
          <a:lstStyle/>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if </a:t>
            </a:r>
            <a:r>
              <a:rPr lang="en-US" altLang="zh-CN" sz="2400" b="1" dirty="0">
                <a:latin typeface="Courier New" pitchFamily="49" charset="0"/>
                <a:cs typeface="Courier New" pitchFamily="49" charset="0"/>
              </a:rPr>
              <a:t>(j1&gt;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若</a:t>
            </a:r>
            <a:r>
              <a:rPr lang="en-US" altLang="zh-CN" sz="2400" b="1" dirty="0">
                <a:solidFill>
                  <a:srgbClr val="00B050"/>
                </a:solidFill>
                <a:latin typeface="Courier New" pitchFamily="49" charset="0"/>
                <a:cs typeface="Courier New" pitchFamily="49" charset="0"/>
              </a:rPr>
              <a:t>score[</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到</a:t>
            </a:r>
            <a:r>
              <a:rPr lang="en-US" altLang="zh-CN" sz="2400" b="1" dirty="0">
                <a:solidFill>
                  <a:srgbClr val="00B050"/>
                </a:solidFill>
                <a:latin typeface="Courier New" pitchFamily="49" charset="0"/>
                <a:cs typeface="Courier New" pitchFamily="49" charset="0"/>
              </a:rPr>
              <a:t>score[n-1]</a:t>
            </a:r>
            <a:r>
              <a:rPr lang="zh-CN" altLang="en-US" sz="2400" b="1" dirty="0">
                <a:solidFill>
                  <a:srgbClr val="00B050"/>
                </a:solidFill>
                <a:latin typeface="Courier New" pitchFamily="49" charset="0"/>
                <a:cs typeface="Courier New" pitchFamily="49" charset="0"/>
              </a:rPr>
              <a:t>中的最大者</a:t>
            </a:r>
          </a:p>
          <a:p>
            <a:pPr eaLnBrk="1" hangingPunct="1">
              <a:spcBef>
                <a:spcPct val="0"/>
              </a:spcBef>
              <a:buFont typeface="Wingdings" pitchFamily="2" charset="2"/>
              <a:buNone/>
            </a:pP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//并非</a:t>
            </a:r>
            <a:r>
              <a:rPr lang="en-US" altLang="zh-CN" sz="2400" b="1" dirty="0">
                <a:solidFill>
                  <a:srgbClr val="00B050"/>
                </a:solidFill>
                <a:latin typeface="Courier New" pitchFamily="49" charset="0"/>
                <a:cs typeface="Courier New" pitchFamily="49" charset="0"/>
              </a:rPr>
              <a:t>score[</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时，要进行交换</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score[j1] = 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score[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=s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使</a:t>
            </a:r>
            <a:r>
              <a:rPr lang="en-US" altLang="zh-CN" sz="2400" b="1" dirty="0">
                <a:solidFill>
                  <a:srgbClr val="00B050"/>
                </a:solidFill>
                <a:latin typeface="Courier New" pitchFamily="49" charset="0"/>
                <a:cs typeface="Courier New" pitchFamily="49" charset="0"/>
              </a:rPr>
              <a:t>score[</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交换为最大</a:t>
            </a:r>
          </a:p>
          <a:p>
            <a:pPr eaLnBrk="1" hangingPunct="1">
              <a:spcBef>
                <a:spcPct val="0"/>
              </a:spcBef>
              <a:buFont typeface="Wingdings" pitchFamily="2" charset="2"/>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 index[j1];</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交换注册号</a:t>
            </a:r>
          </a:p>
          <a:p>
            <a:pPr eaLnBrk="1" hangingPunct="1">
              <a:spcBef>
                <a:spcPct val="0"/>
              </a:spcBef>
              <a:buFont typeface="Wingdings" pitchFamily="2" charset="2"/>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index[j1] = 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a:t>
            </a:r>
          </a:p>
          <a:p>
            <a:pPr eaLnBrk="1" hangingPunct="1">
              <a:spcBef>
                <a:spcPct val="0"/>
              </a:spcBef>
              <a:buFont typeface="Wingdings" pitchFamily="2" charset="2"/>
              <a:buNone/>
            </a:pPr>
            <a:r>
              <a:rPr lang="en-US" altLang="zh-CN" sz="2400" b="1" dirty="0">
                <a:latin typeface="Courier New" pitchFamily="49" charset="0"/>
                <a:cs typeface="Courier New" pitchFamily="49" charset="0"/>
              </a:rPr>
              <a:t>  	}</a:t>
            </a:r>
          </a:p>
          <a:p>
            <a:pPr>
              <a:spcBef>
                <a:spcPct val="0"/>
              </a:spcBef>
            </a:pPr>
            <a:endParaRPr lang="zh-CN" altLang="en-US" sz="24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结构类型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联合类型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类类型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结构类型的定义</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结构类型变量</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结构类型数组、指针与引用</a:t>
            </a: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结构类型与函数</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3423</Words>
  <Application>Microsoft Office PowerPoint</Application>
  <PresentationFormat>全屏显示(4:3)</PresentationFormat>
  <Paragraphs>537</Paragraphs>
  <Slides>38</Slides>
  <Notes>6</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굴림</vt:lpstr>
      <vt:lpstr>Microsoft Yahei</vt:lpstr>
      <vt:lpstr>等线</vt:lpstr>
      <vt:lpstr>方正姚体</vt:lpstr>
      <vt:lpstr>黑体</vt:lpstr>
      <vt:lpstr>华文琥珀</vt:lpstr>
      <vt:lpstr>宋体</vt:lpstr>
      <vt:lpstr>Arial</vt:lpstr>
      <vt:lpstr>Calibri</vt:lpstr>
      <vt:lpstr>Courier New</vt:lpstr>
      <vt:lpstr>Times New Roman</vt:lpstr>
      <vt:lpstr>Wingdings</vt:lpstr>
      <vt:lpstr>Office 主题</vt:lpstr>
      <vt:lpstr>PowerPoint 演示文稿</vt:lpstr>
      <vt:lpstr>第四章 程序的基本控制结构    及导出数据类型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结构类型</vt:lpstr>
      <vt:lpstr>结构类型</vt:lpstr>
      <vt:lpstr>结构类型变量的说明</vt:lpstr>
      <vt:lpstr>结构类型变量的初始化</vt:lpstr>
      <vt:lpstr>结构类型变量的成员</vt:lpstr>
      <vt:lpstr>结构类型数组</vt:lpstr>
      <vt:lpstr>PowerPoint 演示文稿</vt:lpstr>
      <vt:lpstr>PowerPoint 演示文稿</vt:lpstr>
      <vt:lpstr>PowerPoint 演示文稿</vt:lpstr>
      <vt:lpstr>PowerPoint 演示文稿</vt:lpstr>
      <vt:lpstr>PowerPoint 演示文稿</vt:lpstr>
      <vt:lpstr>PowerPoint 演示文稿</vt:lpstr>
      <vt:lpstr>结构类型指针</vt:lpstr>
      <vt:lpstr>结构类型引用</vt:lpstr>
      <vt:lpstr>结构类型作为函数的参数</vt:lpstr>
      <vt:lpstr>函数返回结构类型</vt:lpstr>
      <vt:lpstr>PowerPoint 演示文稿</vt:lpstr>
      <vt:lpstr>PowerPoint 演示文稿</vt:lpstr>
      <vt:lpstr>PowerPoint 演示文稿</vt:lpstr>
      <vt:lpstr>PowerPoint 演示文稿</vt:lpstr>
      <vt:lpstr>PowerPoint 演示文稿</vt:lpstr>
      <vt:lpstr>PowerPoint 演示文稿</vt:lpstr>
      <vt:lpstr>联合类型</vt:lpstr>
      <vt:lpstr>联合类型</vt:lpstr>
      <vt:lpstr>联合类型变量</vt:lpstr>
      <vt:lpstr>联合类型变量的成员</vt:lpstr>
      <vt:lpstr>PowerPoint 演示文稿</vt:lpstr>
      <vt:lpstr>第四章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zhhaiwei</dc:creator>
  <cp:lastModifiedBy>zhhaiwei</cp:lastModifiedBy>
  <cp:revision>11</cp:revision>
  <dcterms:created xsi:type="dcterms:W3CDTF">2020-11-18T13:54:03Z</dcterms:created>
  <dcterms:modified xsi:type="dcterms:W3CDTF">2020-12-10T12:43:22Z</dcterms:modified>
</cp:coreProperties>
</file>