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CB4FE-A3F9-4E5D-B60D-DAA53CCDA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BD42BF-F0D7-4024-B7FC-13DA6B3D0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2641F-19EA-4728-A30B-E32F2FF6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5292E-3DA7-4E7A-8B9D-A3B99467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634F14-234B-457D-99BF-B9724799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06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2B911-A6CA-4DE4-9F97-394EF4E0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746DA6-6BC3-4084-BAF1-68B34D1F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1122F-090A-4AAD-9879-42F6482D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BE4F5-AACF-405F-828C-EF76AB50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71DFD0-C8A5-46B6-8D25-E123D5F6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5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4B0218-E3D7-4465-9DF1-D447D7A9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BD5A2-4362-4B14-B730-6A931E50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4C271-6320-41C3-961D-FEEE4966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584A81-A784-422D-9DD8-C64C09F0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EBC1BB-14F5-42F9-A4CE-CB9C0CBE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2B750-668C-4B33-8BF5-66212F4D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81C71-31CD-4F26-80C2-16C14AF8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40146-CD0B-42E7-987C-BB522916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D9D1F-864F-4316-8900-9FF9EF5B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459AE6-DE6A-463F-B8BA-1F7EE2A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1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0C648-2253-4072-84CD-4ACF4C8D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1A96A-8081-4EB8-9DFD-C99D6C3A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E8AD49-8B8B-431E-A65E-C0D7334A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C1ED4-1B1B-4D05-896E-6CBF8F7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AEB98-9164-4C00-86F9-5A760D54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65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955F7-9BF6-4C51-90ED-D9F6A09C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17700-7978-425C-8E9A-097C9CD9D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DD2694-2230-4CA3-9173-9673866AB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F7345B-543A-4FC3-A1CC-D52E13A9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0C695-B62E-4FE4-A450-B688881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746BE1-0B71-4CF0-BD6E-7BBB23F1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4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0F346-E7DD-4D1A-88BD-E88CCC8C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279F14-EE70-4FE0-BBAE-05F16F27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61A701-ACDA-412F-AB44-179B795D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5813E3-391D-475E-9B63-83635B83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BF8666-39C3-44CD-894B-D09A03D51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2788EB-D8B6-454F-8160-24D74054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788324-AD63-4F5B-8577-D09D9510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11421F-8FD0-48C6-B9D2-0A91C809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4E04-DDE9-4DA4-A08B-CA8DEFF1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5965AA-7360-4AB6-8CCB-C1D0433F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2F7068-7D37-45F4-9218-5198BE41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7DCF30-5885-4184-8E91-328FC241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3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0E1BD3-D4D2-4E4B-8E76-D4F6F015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238F67-0D16-4A20-8656-442322C6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3B00F4-E335-40DD-A3DC-6819FB22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0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7014-6127-48B4-9FAE-768892AA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317BF-BDCF-4F5D-9D1E-24A46284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E9938D-F52A-415B-BF56-69BDD2E6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E727E-B102-4C76-8169-D00C6563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2E72-ABB0-48F8-B887-9F4A6D4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3D33CF-330A-4F30-9C16-C612BB9C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6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A83E0-1DBB-4084-A08B-01BA13FF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8CB55A-4A60-49B9-9EF0-37AD985FD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369431-70D7-4201-98D8-2EF94CB0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BFE60F-91CD-425A-9972-B49FD400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A1C181-B115-4924-A6D8-FD304CC9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0AAE53-0234-4680-9F9B-3B5BFEAD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A6392F-986A-4D85-87A1-8680AB79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7AA12-E109-4CCD-A374-0232FFBD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54657-41AC-4542-9EA1-2143DE753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A377-1387-4598-A6EE-95A5D5C096D4}" type="datetimeFigureOut">
              <a:rPr lang="zh-TW" altLang="en-US" smtClean="0"/>
              <a:t>2018/11/20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8BCA6-A589-433A-8D4A-EFA37E497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F66B7-5389-47EB-890D-78EBB3FD9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9BCB6-E29F-41C6-88A0-BC40474D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6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tatic.raspberrypi.org/files/product-briefs/Raspberry-Pi-Model-Bplus-Product-Brief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user.com/ds/2/813/HCSR04-1022824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farnell.com/datasheets/2056180.pd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4402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0E297F-0D01-4A82-98BC-E31178B71B80}"/>
              </a:ext>
            </a:extLst>
          </p:cNvPr>
          <p:cNvSpPr txBox="1"/>
          <p:nvPr/>
        </p:nvSpPr>
        <p:spPr>
          <a:xfrm>
            <a:off x="417689" y="1224845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Part1: Hardware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37E19E-CF0C-43D5-B950-9583C3920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88642"/>
            <a:ext cx="9031111" cy="39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3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1608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AD3DF-A102-4B4F-8548-6589F39309E0}"/>
              </a:ext>
            </a:extLst>
          </p:cNvPr>
          <p:cNvSpPr txBox="1"/>
          <p:nvPr/>
        </p:nvSpPr>
        <p:spPr>
          <a:xfrm>
            <a:off x="417688" y="1680375"/>
            <a:ext cx="77611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3 Model B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Raspberry Pi  in Taiwan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Broadcom BCM2837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 GHz 64-bit quad-core ARM Cortex-A53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Dual Core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VideoCore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IV® Multimedia Co-Processor; Open GLES 2.0;   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hardware-accelerated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OpenVG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 1080p60 H.264 high-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decode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記憶體：	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1GB LPDDR2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共享）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視訊輸出：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Composite RCA; HDMI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音訊輸出：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 mm jack; HDMI(1.3 &amp; 1.4)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microSD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USB 2.0 x 4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Ethernet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10/100 RJ45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Wireless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802.11n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Bluetooth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Bluetooth 4.1; Bluetooth Low Energy(BLE)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40-pin 2.54 mm (100 mil) expansion header: 2×20 strip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工作電流：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 mA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85mm x 56mm x 17mm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重量：	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42g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37E0AF-AC23-41CB-81CA-13455F671DC0}"/>
              </a:ext>
            </a:extLst>
          </p:cNvPr>
          <p:cNvSpPr txBox="1"/>
          <p:nvPr/>
        </p:nvSpPr>
        <p:spPr>
          <a:xfrm>
            <a:off x="4825810" y="5657671"/>
            <a:ext cx="720231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DATASHEET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https://static.raspberrypi.org/files/product-briefs/Raspberry-Pi-Model-Bplus-Product-Brief.pdf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087F00-A5F1-46AA-B481-8A3171C0B339}"/>
              </a:ext>
            </a:extLst>
          </p:cNvPr>
          <p:cNvSpPr txBox="1"/>
          <p:nvPr/>
        </p:nvSpPr>
        <p:spPr>
          <a:xfrm>
            <a:off x="417689" y="929036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dirty="0"/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Microcontroller(MCU)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FE7DA5-8487-4823-BABA-28E4480C5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32" y="0"/>
            <a:ext cx="4304268" cy="286951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53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4402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0E297F-0D01-4A82-98BC-E31178B71B80}"/>
              </a:ext>
            </a:extLst>
          </p:cNvPr>
          <p:cNvSpPr txBox="1"/>
          <p:nvPr/>
        </p:nvSpPr>
        <p:spPr>
          <a:xfrm>
            <a:off x="417689" y="1178277"/>
            <a:ext cx="955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2.sensor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AD3DF-A102-4B4F-8548-6589F39309E0}"/>
              </a:ext>
            </a:extLst>
          </p:cNvPr>
          <p:cNvSpPr txBox="1"/>
          <p:nvPr/>
        </p:nvSpPr>
        <p:spPr>
          <a:xfrm>
            <a:off x="417689" y="1916287"/>
            <a:ext cx="72023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HC-SR04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廣華電子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本模組性能穩定，測度距離精確。能和國外的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SRF05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SRF02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等超聲波測距       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模組相媲美，模塊高精度，盲區（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2cm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）超近</a:t>
            </a:r>
            <a:b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電源：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DC5V/2mA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輸出電位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( 1/ 0)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5V/ 0V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精度：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3mm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距離範圍：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~ 450cm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有效的角度：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&lt;15℃</a:t>
            </a:r>
            <a:b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觸發輸入信號：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10uS TTL pulse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ECHO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輸出信號：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TTL lever signal and the range in proportion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接線方式：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VCC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（控制端）、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（接收端）、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◎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45(L) x 20(W) x 15(H)mm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2DA0E2-EE6D-4666-BFF6-79FE5928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10" y="223418"/>
            <a:ext cx="3325989" cy="24944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9C69C6-55C4-49F8-A532-A69E2D485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10" y="3429000"/>
            <a:ext cx="3556000" cy="2667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C37E0AF-AC23-41CB-81CA-13455F671DC0}"/>
              </a:ext>
            </a:extLst>
          </p:cNvPr>
          <p:cNvSpPr txBox="1"/>
          <p:nvPr/>
        </p:nvSpPr>
        <p:spPr>
          <a:xfrm>
            <a:off x="417689" y="5533697"/>
            <a:ext cx="720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DATASHEET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https://www.mouser.com/ds/2/813/HCSR04-1022824.pdf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181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4402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0E297F-0D01-4A82-98BC-E31178B71B80}"/>
              </a:ext>
            </a:extLst>
          </p:cNvPr>
          <p:cNvSpPr txBox="1"/>
          <p:nvPr/>
        </p:nvSpPr>
        <p:spPr>
          <a:xfrm>
            <a:off x="417689" y="1178277"/>
            <a:ext cx="9551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en-US" altLang="zh-TW" b="1" dirty="0"/>
              <a:t>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NoIR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Camera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AD3DF-A102-4B4F-8548-6589F39309E0}"/>
              </a:ext>
            </a:extLst>
          </p:cNvPr>
          <p:cNvSpPr txBox="1"/>
          <p:nvPr/>
        </p:nvSpPr>
        <p:spPr>
          <a:xfrm>
            <a:off x="417689" y="1916287"/>
            <a:ext cx="7202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:Raspberry Pi  in Taiwan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Resolution:		500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萬像素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感光元件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		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OmniVision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OV5647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CMOS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1/4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1.8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焦距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(Focal Length)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可調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視角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(Diagonal)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130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靜態圖片解析度：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2592 x 1944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25mm x 24mm			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1080p30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720p60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、及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640x480p60/90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錄影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37E0AF-AC23-41CB-81CA-13455F671DC0}"/>
              </a:ext>
            </a:extLst>
          </p:cNvPr>
          <p:cNvSpPr txBox="1"/>
          <p:nvPr/>
        </p:nvSpPr>
        <p:spPr>
          <a:xfrm>
            <a:off x="417689" y="5533697"/>
            <a:ext cx="7202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DATASHEET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http://www.farnell.com/datasheets/2056180.pdf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E221060-325B-471C-8E87-731939AA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1" y="732654"/>
            <a:ext cx="4610420" cy="3073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asus.com/media/global/gallery/5gAIC81z2SP6xudn_setting_000_1_90_end_500.png">
            <a:extLst>
              <a:ext uri="{FF2B5EF4-FFF2-40B4-BE49-F238E27FC236}">
                <a16:creationId xmlns:a16="http://schemas.microsoft.com/office/drawing/2014/main" id="{0BE59AEC-3694-42CF-8A05-E4A0F3A7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17" y="2408730"/>
            <a:ext cx="3967340" cy="39673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2DC35E0-2DFA-456C-B9D3-DFA71CA82804}"/>
              </a:ext>
            </a:extLst>
          </p:cNvPr>
          <p:cNvSpPr txBox="1"/>
          <p:nvPr/>
        </p:nvSpPr>
        <p:spPr>
          <a:xfrm>
            <a:off x="417689" y="440267"/>
            <a:ext cx="659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Motorcycle Blind Spot Detection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0E297F-0D01-4A82-98BC-E31178B71B80}"/>
              </a:ext>
            </a:extLst>
          </p:cNvPr>
          <p:cNvSpPr txBox="1"/>
          <p:nvPr/>
        </p:nvSpPr>
        <p:spPr>
          <a:xfrm>
            <a:off x="417689" y="1178277"/>
            <a:ext cx="9551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en-US" altLang="zh-TW" b="1" dirty="0"/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ROG ADDRESSABLE LED STRIP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AD3DF-A102-4B4F-8548-6589F39309E0}"/>
              </a:ext>
            </a:extLst>
          </p:cNvPr>
          <p:cNvSpPr txBox="1"/>
          <p:nvPr/>
        </p:nvSpPr>
        <p:spPr>
          <a:xfrm>
            <a:off x="417689" y="1890887"/>
            <a:ext cx="72023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atinLnBrk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華碩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(ROG Addressable LED Strip-30cm)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Type:			RGB 5050 LED</a:t>
            </a:r>
          </a:p>
          <a:p>
            <a:pPr fontAlgn="base"/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Dimentions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	30cm x 1cm x 0.2cm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Quantity:		15 pcs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Voltage:			5V</a:t>
            </a:r>
          </a:p>
          <a:p>
            <a:pPr fontAlgn="base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耗電量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		4.5W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Beam angle:		120°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Operating Temperature:	-30°C ~ 90°C</a:t>
            </a:r>
          </a:p>
          <a:p>
            <a:pPr fontAlgn="base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PCBA color:		Black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www.asus.com/media/global/gallery/VvC8plbVa7hWP2iO_setting_000_1_90_end_500.png">
            <a:extLst>
              <a:ext uri="{FF2B5EF4-FFF2-40B4-BE49-F238E27FC236}">
                <a16:creationId xmlns:a16="http://schemas.microsoft.com/office/drawing/2014/main" id="{594455E0-6ED4-44E2-A287-9F207341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6669">
            <a:off x="8452108" y="113773"/>
            <a:ext cx="3732398" cy="37323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5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174</Words>
  <Application>Microsoft Office PowerPoint</Application>
  <PresentationFormat>寬螢幕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j5678167@yahoo.com.tw</dc:creator>
  <cp:lastModifiedBy>j5678167@yahoo.com.tw</cp:lastModifiedBy>
  <cp:revision>11</cp:revision>
  <dcterms:created xsi:type="dcterms:W3CDTF">2018-11-20T09:13:21Z</dcterms:created>
  <dcterms:modified xsi:type="dcterms:W3CDTF">2018-11-20T10:40:21Z</dcterms:modified>
</cp:coreProperties>
</file>