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B4D4-F698-4F62-9332-CBACEC56A17C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0F38E-BEBB-4044-B4A1-79CB0447F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9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2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6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5811-A920-43C1-888A-35D9A6E61AC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FFBE-9016-47AE-AC46-6FA98D92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11015" y="121725"/>
            <a:ext cx="11805139" cy="6208737"/>
            <a:chOff x="211015" y="121725"/>
            <a:chExt cx="11805139" cy="62087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0515" y="121725"/>
              <a:ext cx="8332223" cy="210832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r="56798"/>
            <a:stretch/>
          </p:blipFill>
          <p:spPr>
            <a:xfrm>
              <a:off x="245301" y="442358"/>
              <a:ext cx="2790976" cy="208560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0779" y="2316622"/>
              <a:ext cx="8115375" cy="372749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56267"/>
            <a:stretch/>
          </p:blipFill>
          <p:spPr>
            <a:xfrm>
              <a:off x="211015" y="2727808"/>
              <a:ext cx="2825262" cy="2085608"/>
            </a:xfrm>
            <a:prstGeom prst="rect">
              <a:avLst/>
            </a:prstGeom>
          </p:spPr>
        </p:pic>
        <p:sp>
          <p:nvSpPr>
            <p:cNvPr id="8" name="下箭头 7"/>
            <p:cNvSpPr/>
            <p:nvPr/>
          </p:nvSpPr>
          <p:spPr>
            <a:xfrm>
              <a:off x="10034954" y="5791200"/>
              <a:ext cx="328246" cy="5392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86626" y="4004523"/>
              <a:ext cx="410308" cy="3282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01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0488"/>
          <a:stretch/>
        </p:blipFill>
        <p:spPr>
          <a:xfrm>
            <a:off x="1776475" y="212076"/>
            <a:ext cx="9435891" cy="42895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72503"/>
          <a:stretch/>
        </p:blipFill>
        <p:spPr>
          <a:xfrm>
            <a:off x="1722964" y="4501662"/>
            <a:ext cx="9489402" cy="19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05" y="224199"/>
            <a:ext cx="7496421" cy="6340723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10163908" y="6049108"/>
            <a:ext cx="293077" cy="515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1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708"/>
          <a:stretch/>
        </p:blipFill>
        <p:spPr>
          <a:xfrm>
            <a:off x="1853774" y="164123"/>
            <a:ext cx="8575173" cy="4722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326" y="4898302"/>
            <a:ext cx="7136067" cy="17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7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43" y="185359"/>
            <a:ext cx="6876190" cy="56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83" y="5934487"/>
            <a:ext cx="3438095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99" y="1086143"/>
            <a:ext cx="7619048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4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63" y="220452"/>
            <a:ext cx="8152381" cy="44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35692"/>
          <a:stretch/>
        </p:blipFill>
        <p:spPr>
          <a:xfrm>
            <a:off x="2264522" y="4858277"/>
            <a:ext cx="8095238" cy="1659753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9999785" y="6107723"/>
            <a:ext cx="234461" cy="410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10" y="182261"/>
            <a:ext cx="8133333" cy="30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97" y="3182261"/>
            <a:ext cx="6847619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14" y="132977"/>
            <a:ext cx="7571759" cy="64085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9179169" y="6096000"/>
            <a:ext cx="257908" cy="445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0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72457" y="481610"/>
            <a:ext cx="7804189" cy="5415097"/>
            <a:chOff x="2672457" y="481610"/>
            <a:chExt cx="7804189" cy="54150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2457" y="481610"/>
              <a:ext cx="7692213" cy="5415097"/>
            </a:xfrm>
            <a:prstGeom prst="rect">
              <a:avLst/>
            </a:prstGeom>
          </p:spPr>
        </p:pic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610210"/>
                </p:ext>
              </p:extLst>
            </p:nvPr>
          </p:nvGraphicFramePr>
          <p:xfrm>
            <a:off x="8628796" y="2727204"/>
            <a:ext cx="184785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4" imgW="799920" imgH="482400" progId="Equation.DSMT4">
                    <p:embed/>
                  </p:oleObj>
                </mc:Choice>
                <mc:Fallback>
                  <p:oleObj name="Equation" r:id="rId4" imgW="7999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628796" y="2727204"/>
                          <a:ext cx="1847850" cy="736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613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66" y="198555"/>
            <a:ext cx="7921119" cy="665944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10203885" y="5978769"/>
            <a:ext cx="276546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21" y="459523"/>
            <a:ext cx="6847619" cy="2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98" y="2836095"/>
            <a:ext cx="5571429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9" y="615670"/>
            <a:ext cx="9798421" cy="48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7</cp:revision>
  <dcterms:created xsi:type="dcterms:W3CDTF">2021-06-18T09:53:39Z</dcterms:created>
  <dcterms:modified xsi:type="dcterms:W3CDTF">2021-06-18T10:42:40Z</dcterms:modified>
</cp:coreProperties>
</file>