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55FB-0DA2-41EC-962A-3BF3AFE1DAC5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A0D3-7DF5-4165-A401-531C063D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7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5A0D3-7DF5-4165-A401-531C063DD6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8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7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B4F4-A2CD-4A54-843E-9BD2543BD63B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DE5E-3CDA-40C8-8218-043885A0E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6" y="278423"/>
            <a:ext cx="9044852" cy="61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3" y="217976"/>
            <a:ext cx="7972425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5128"/>
          <a:stretch/>
        </p:blipFill>
        <p:spPr>
          <a:xfrm>
            <a:off x="254611" y="3861289"/>
            <a:ext cx="5915025" cy="20002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5768" t="43770"/>
          <a:stretch/>
        </p:blipFill>
        <p:spPr>
          <a:xfrm>
            <a:off x="7022123" y="1869831"/>
            <a:ext cx="4982308" cy="250654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6893169" y="5967046"/>
            <a:ext cx="257908" cy="398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92207" y="2440599"/>
            <a:ext cx="1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4266101"/>
            <a:ext cx="3790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19" y="857616"/>
            <a:ext cx="7810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77145" y="491270"/>
            <a:ext cx="8239125" cy="6085376"/>
            <a:chOff x="1777145" y="491270"/>
            <a:chExt cx="8239125" cy="608537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145" y="491270"/>
              <a:ext cx="8239125" cy="54768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240214" y="5357446"/>
              <a:ext cx="4776055" cy="7033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5146431" y="6060831"/>
              <a:ext cx="410307" cy="5158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8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908" y="398585"/>
            <a:ext cx="8649433" cy="3997202"/>
            <a:chOff x="1019908" y="398585"/>
            <a:chExt cx="8649433" cy="39972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491" y="1243012"/>
              <a:ext cx="7943850" cy="315277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19908" y="398585"/>
              <a:ext cx="3563815" cy="22273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35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00696" y="63928"/>
            <a:ext cx="8976776" cy="6782348"/>
            <a:chOff x="1600696" y="63928"/>
            <a:chExt cx="8976776" cy="67823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54" y="3460716"/>
              <a:ext cx="7491453" cy="338556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112" y="162102"/>
              <a:ext cx="8613360" cy="347205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600696" y="63928"/>
              <a:ext cx="9666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补充题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4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1039" y="0"/>
            <a:ext cx="8305800" cy="1547446"/>
            <a:chOff x="1861039" y="0"/>
            <a:chExt cx="8305800" cy="15474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1039" y="0"/>
              <a:ext cx="8305800" cy="145732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938954" y="1043353"/>
              <a:ext cx="6227885" cy="5040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1" y="1547446"/>
            <a:ext cx="6638925" cy="4829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37" y="1953970"/>
            <a:ext cx="5230620" cy="37082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7258416" y="6060831"/>
            <a:ext cx="220907" cy="315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25781" y="773356"/>
            <a:ext cx="9929725" cy="4478582"/>
            <a:chOff x="1125781" y="773356"/>
            <a:chExt cx="9929725" cy="44785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781" y="773356"/>
              <a:ext cx="9929725" cy="44785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740769" y="1125416"/>
              <a:ext cx="293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75538" y="2344616"/>
              <a:ext cx="293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44812" y="2344616"/>
              <a:ext cx="293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07082" y="2344616"/>
              <a:ext cx="293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2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55" y="356820"/>
            <a:ext cx="9393260" cy="60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1624" y="113933"/>
            <a:ext cx="8220075" cy="5762625"/>
            <a:chOff x="391624" y="113933"/>
            <a:chExt cx="8220075" cy="57626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4" y="113933"/>
              <a:ext cx="8220075" cy="576262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500437" y="4994031"/>
              <a:ext cx="181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                       )      </a:t>
              </a:r>
              <a:endParaRPr lang="zh-CN" altLang="en-US" dirty="0"/>
            </a:p>
          </p:txBody>
        </p:sp>
      </p:grpSp>
      <p:sp>
        <p:nvSpPr>
          <p:cNvPr id="7" name="下箭头 6"/>
          <p:cNvSpPr/>
          <p:nvPr/>
        </p:nvSpPr>
        <p:spPr>
          <a:xfrm>
            <a:off x="7092462" y="5876558"/>
            <a:ext cx="316523" cy="50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526805"/>
            <a:ext cx="79533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72" y="113933"/>
            <a:ext cx="8124825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85" y="3742958"/>
            <a:ext cx="7915275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272" y="5381258"/>
            <a:ext cx="3867150" cy="61912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452338" y="6096000"/>
            <a:ext cx="316524" cy="492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85" y="363415"/>
            <a:ext cx="7229475" cy="56388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9319846" y="6248400"/>
            <a:ext cx="281354" cy="398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4198" y="775554"/>
            <a:ext cx="8162925" cy="4486275"/>
            <a:chOff x="1944198" y="775554"/>
            <a:chExt cx="8162925" cy="44862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198" y="775554"/>
              <a:ext cx="8162925" cy="448627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380892" y="4771292"/>
              <a:ext cx="223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（                       ）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宽屏</PresentationFormat>
  <Paragraphs>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9</cp:revision>
  <dcterms:created xsi:type="dcterms:W3CDTF">2021-05-24T05:22:38Z</dcterms:created>
  <dcterms:modified xsi:type="dcterms:W3CDTF">2021-06-01T08:18:07Z</dcterms:modified>
</cp:coreProperties>
</file>