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BC144-C74E-4BA4-BF9D-ABE31D14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DF389C-7FC8-4592-A6DE-6CED6C490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65D88-4213-411C-8390-31CCC0D7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4ECC-7CA6-4DBC-B783-F24729830948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8D245-8CFB-4154-AC55-AECA3A67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A8EAF-C287-4EE2-8F6A-976B54A6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D5B1-BC0D-4292-955E-07AA9C691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6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A2E69-6940-4A84-BCB1-C65F881F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7CAF33-B1A8-4595-8D79-7C18FA351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2B879-024B-4BAE-B83E-4F84D5C5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4ECC-7CA6-4DBC-B783-F24729830948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BDADE-A58B-45C5-9498-289308FB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79C51-BB2B-4372-B64A-48A87E3C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D5B1-BC0D-4292-955E-07AA9C691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67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479C3F-BB83-43BA-A1FF-142A6DE78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516FF2-341A-494D-B086-9FE2C2F02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458E7-0424-48C8-AEA1-C82733BA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4ECC-7CA6-4DBC-B783-F24729830948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288B7-7B81-4EDB-8ACD-1F17A15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80260-4367-4A1A-B6F1-BFEF62AF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D5B1-BC0D-4292-955E-07AA9C691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88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15B97-53BE-4958-9CDB-9EC147B1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DA77B6-EFFC-4AD3-8203-B779E4E7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B4FDC-80B9-49F0-908A-E02E46DE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4ECC-7CA6-4DBC-B783-F24729830948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314E7-5148-4FE8-AC4F-B4D4891C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1A054-30F2-4C93-89B9-6C55F32F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D5B1-BC0D-4292-955E-07AA9C691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73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74F71-4E5C-4533-8BF4-A18ED103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7B21EE-213F-4B10-888D-0A017C108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0D977-C8C1-4394-8895-5E7BEADB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4ECC-7CA6-4DBC-B783-F24729830948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36C58-7731-44BC-87DA-F9FAD1DE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9B9E3D-C785-482E-B3AC-4E0EA987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D5B1-BC0D-4292-955E-07AA9C691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73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6E85D-8FB8-40C6-B8AC-26F0A4B7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3EB47-354B-414F-B9B0-9F275616A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4B77AE-D75C-45A0-A00F-D686193EE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55556E-B3C3-48C0-85E1-B346EE68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4ECC-7CA6-4DBC-B783-F24729830948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A863EE-6D0F-409B-B3C2-E1C62958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E14128-7248-402E-BC14-0038B215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D5B1-BC0D-4292-955E-07AA9C691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54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0729B-1AD1-4124-9A50-221FBDE4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6EB71B-1E42-4A2E-B231-0391C3611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B478FF-F289-408C-9EF6-AFF12CFBB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BB0D51-31ED-48B7-833D-284A5E5A6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D8DB94-9704-4110-A01E-36C6DD9AC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E84840-601F-4D24-AC4B-0F3D5DF3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4ECC-7CA6-4DBC-B783-F24729830948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3D284E-8209-41B6-80EA-326F6DA17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EB85D4-5C7F-4909-AC5C-78C5AD41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D5B1-BC0D-4292-955E-07AA9C691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06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A508D-D753-4A63-89BA-59F8495B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F56FCF-6935-4F94-8E4D-BA4DD0A4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4ECC-7CA6-4DBC-B783-F24729830948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72B8FC-6A78-418E-8631-F585DFCF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1C6121-5904-42EE-A5AE-5F6F45CD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D5B1-BC0D-4292-955E-07AA9C691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BA153A-748A-47EE-8C57-F8261F13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4ECC-7CA6-4DBC-B783-F24729830948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A29917-E2E6-413E-BB53-D699E8ED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D829FB-4FAC-485C-A564-55A2E625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D5B1-BC0D-4292-955E-07AA9C691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2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1910E-36BB-4F3D-85C0-31A1C697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9C1FE-70E2-4526-928C-23A61773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204040-0D62-4BF8-A4D5-89EBF2685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37E58-45DC-4B9D-871F-4BBD1DA0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4ECC-7CA6-4DBC-B783-F24729830948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7E294-96D4-4916-9D87-DAA26AE9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4D087B-4BF7-4FE5-990A-8893DABD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D5B1-BC0D-4292-955E-07AA9C691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26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BF8C5-510D-4D67-A40C-EF67C7FC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7EEE17-15AF-4989-8917-0BCF507C3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678F7F-0331-4AE8-B1A3-2F6A58197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B9A267-5A07-40C4-B0A8-B9438C53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4ECC-7CA6-4DBC-B783-F24729830948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40EB4A-AA6B-4E6D-B126-6CA79EF6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92F502-48BA-41E3-BBAF-B117641E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D5B1-BC0D-4292-955E-07AA9C691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2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1C0A70-511F-4D4E-AC1A-261753C3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4639B4-5E86-4C3E-9FAA-4634712E4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2783F-92A4-4C4C-9657-271CC254F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94ECC-7CA6-4DBC-B783-F24729830948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29B36-59D2-42AC-AEB4-A166AA87B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4007F-D4B1-4597-82CE-5B6328A94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D5B1-BC0D-4292-955E-07AA9C691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40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3D261-0BA7-4E42-97EC-D0ACAAAA8F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ADA53-01BF-4FCD-99A6-64D367AEF5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图片包含 户外, 天空, 自然, 水&#10;&#10;已生成极高可信度的说明">
            <a:extLst>
              <a:ext uri="{FF2B5EF4-FFF2-40B4-BE49-F238E27FC236}">
                <a16:creationId xmlns:a16="http://schemas.microsoft.com/office/drawing/2014/main" id="{C95D37B6-20EB-4639-953C-19C5651CF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3115" y="-272374"/>
            <a:ext cx="13151795" cy="77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3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500A0-2A96-45B3-8C22-81444550C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0C07F9-3717-4A02-B894-C227FF366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1ED889-33BE-4FBF-A5E5-C4C87BE6B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6579" y="642026"/>
            <a:ext cx="13028579" cy="56420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389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A9BD5C7-6211-4C14-9B33-77397B654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6124" y="0"/>
            <a:ext cx="12318123" cy="736249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358D4DC-9CA1-4A0B-88E2-967C47BF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8800" b="1" dirty="0">
                <a:solidFill>
                  <a:srgbClr val="FF0000"/>
                </a:solidFill>
              </a:rPr>
              <a:t>T</a:t>
            </a:r>
            <a:r>
              <a:rPr lang="en-US" altLang="zh-CN" sz="8800" b="1" dirty="0">
                <a:solidFill>
                  <a:srgbClr val="92D050"/>
                </a:solidFill>
              </a:rPr>
              <a:t>h</a:t>
            </a:r>
            <a:r>
              <a:rPr lang="en-US" altLang="zh-CN" sz="8800" b="1" dirty="0">
                <a:solidFill>
                  <a:srgbClr val="00B050"/>
                </a:solidFill>
              </a:rPr>
              <a:t>e</a:t>
            </a:r>
            <a:r>
              <a:rPr lang="en-US" altLang="zh-CN" sz="8800" b="1" dirty="0"/>
              <a:t>  </a:t>
            </a:r>
            <a:r>
              <a:rPr lang="en-US" altLang="zh-CN" sz="8800" b="1" dirty="0">
                <a:solidFill>
                  <a:srgbClr val="00B0F0"/>
                </a:solidFill>
              </a:rPr>
              <a:t>P</a:t>
            </a:r>
            <a:r>
              <a:rPr lang="en-US" altLang="zh-CN" sz="8800" b="1" dirty="0">
                <a:solidFill>
                  <a:srgbClr val="0070C0"/>
                </a:solidFill>
              </a:rPr>
              <a:t>l</a:t>
            </a:r>
            <a:r>
              <a:rPr lang="en-US" altLang="zh-CN" sz="8800" b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altLang="zh-CN" sz="8800" b="1" dirty="0">
                <a:solidFill>
                  <a:srgbClr val="7030A0"/>
                </a:solidFill>
              </a:rPr>
              <a:t>t</a:t>
            </a:r>
            <a:endParaRPr lang="zh-CN" altLang="en-US" sz="8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自然, 云&#10;&#10;已生成极高可信度的说明">
            <a:extLst>
              <a:ext uri="{FF2B5EF4-FFF2-40B4-BE49-F238E27FC236}">
                <a16:creationId xmlns:a16="http://schemas.microsoft.com/office/drawing/2014/main" id="{4DF58D62-4F2E-45DF-A1ED-12FE768F1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139739E-2610-40AB-A79D-72FE83997161}"/>
              </a:ext>
            </a:extLst>
          </p:cNvPr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</a:rPr>
              <a:t>E</a:t>
            </a:r>
            <a:r>
              <a:rPr lang="en-US" altLang="zh-CN" sz="4800" b="1" dirty="0">
                <a:solidFill>
                  <a:srgbClr val="FF0000"/>
                </a:solidFill>
              </a:rPr>
              <a:t>v</a:t>
            </a:r>
            <a:r>
              <a:rPr lang="en-US" altLang="zh-CN" sz="4800" b="1" dirty="0">
                <a:solidFill>
                  <a:srgbClr val="FFC000"/>
                </a:solidFill>
              </a:rPr>
              <a:t>a</a:t>
            </a:r>
            <a:r>
              <a:rPr lang="en-US" altLang="zh-CN" sz="4800" b="1" dirty="0">
                <a:solidFill>
                  <a:srgbClr val="FFFF00"/>
                </a:solidFill>
              </a:rPr>
              <a:t>l</a:t>
            </a:r>
            <a:r>
              <a:rPr lang="en-US" altLang="zh-CN" sz="4800" b="1" dirty="0">
                <a:solidFill>
                  <a:srgbClr val="92D050"/>
                </a:solidFill>
              </a:rPr>
              <a:t>u</a:t>
            </a:r>
            <a:r>
              <a:rPr lang="en-US" altLang="zh-CN" sz="4800" b="1" dirty="0">
                <a:solidFill>
                  <a:srgbClr val="00B050"/>
                </a:solidFill>
              </a:rPr>
              <a:t>a</a:t>
            </a:r>
            <a:r>
              <a:rPr lang="en-US" altLang="zh-CN" sz="4800" b="1" dirty="0">
                <a:solidFill>
                  <a:srgbClr val="00B0F0"/>
                </a:solidFill>
              </a:rPr>
              <a:t>t</a:t>
            </a:r>
            <a:r>
              <a:rPr lang="en-US" altLang="zh-CN" sz="4800" b="1" dirty="0">
                <a:solidFill>
                  <a:srgbClr val="0070C0"/>
                </a:solidFill>
              </a:rPr>
              <a:t>i</a:t>
            </a:r>
            <a:r>
              <a:rPr lang="en-US" altLang="zh-CN" sz="4800" b="1" dirty="0">
                <a:solidFill>
                  <a:srgbClr val="002060"/>
                </a:solidFill>
              </a:rPr>
              <a:t>o</a:t>
            </a:r>
            <a:r>
              <a:rPr lang="en-US" altLang="zh-CN" sz="4800" b="1" dirty="0">
                <a:solidFill>
                  <a:srgbClr val="7030A0"/>
                </a:solidFill>
              </a:rPr>
              <a:t>n                                   </a:t>
            </a:r>
            <a:endParaRPr lang="zh-CN" altLang="en-US" sz="4800" b="1" dirty="0">
              <a:solidFill>
                <a:srgbClr val="7030A0"/>
              </a:solidFill>
            </a:endParaRPr>
          </a:p>
        </p:txBody>
      </p:sp>
      <p:pic>
        <p:nvPicPr>
          <p:cNvPr id="5" name="内容占位符 4" descr="图片包含 自然, 天空, 户外&#10;&#10;已生成高可信度的说明">
            <a:extLst>
              <a:ext uri="{FF2B5EF4-FFF2-40B4-BE49-F238E27FC236}">
                <a16:creationId xmlns:a16="http://schemas.microsoft.com/office/drawing/2014/main" id="{CC60380E-8EE7-4655-84E1-3CD5DF0FE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801" y="0"/>
            <a:ext cx="4182256" cy="7255239"/>
          </a:xfrm>
          <a:pattFill prst="pct10">
            <a:fgClr>
              <a:schemeClr val="accent1"/>
            </a:fgClr>
            <a:bgClr>
              <a:schemeClr val="bg1"/>
            </a:bgClr>
          </a:pattFill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7770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4" descr="图片包含 人员, 男士, 风筝&#10;&#10;已生成极高可信度的说明">
            <a:extLst>
              <a:ext uri="{FF2B5EF4-FFF2-40B4-BE49-F238E27FC236}">
                <a16:creationId xmlns:a16="http://schemas.microsoft.com/office/drawing/2014/main" id="{B59693F3-4594-47E2-9BF2-BC9193163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BB441F9-71DA-4936-BA1E-A4D52296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</a:t>
            </a:r>
            <a:r>
              <a:rPr lang="en-US" altLang="zh-CN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</a:t>
            </a:r>
            <a:r>
              <a:rPr lang="en-US" altLang="zh-C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en-US" altLang="zh-CN" sz="5400" b="1" dirty="0">
                <a:solidFill>
                  <a:schemeClr val="accent6">
                    <a:lumMod val="75000"/>
                  </a:schemeClr>
                </a:solidFill>
              </a:rPr>
              <a:t>t’</a:t>
            </a:r>
            <a:r>
              <a:rPr lang="en-US" altLang="zh-CN" sz="5400" b="1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altLang="zh-CN" sz="5400" b="1" dirty="0">
                <a:solidFill>
                  <a:srgbClr val="FFFFFF"/>
                </a:solidFill>
              </a:rPr>
              <a:t>   </a:t>
            </a:r>
            <a:r>
              <a:rPr lang="en-US" altLang="zh-CN" sz="5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</a:t>
            </a:r>
            <a:r>
              <a:rPr lang="en-US" altLang="zh-C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US" altLang="zh-CN" sz="5400" b="1" dirty="0">
                <a:solidFill>
                  <a:schemeClr val="accent2">
                    <a:lumMod val="50000"/>
                  </a:schemeClr>
                </a:solidFill>
              </a:rPr>
              <a:t>l</a:t>
            </a:r>
            <a:endParaRPr lang="zh-CN" altLang="en-US" sz="5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Content Placeholder 9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en-US" altLang="zh-CN" sz="9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</a:t>
            </a:r>
            <a:r>
              <a:rPr lang="en-US" altLang="zh-CN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</a:t>
            </a:r>
            <a:r>
              <a:rPr lang="en-US" altLang="zh-CN" sz="9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US" altLang="zh-CN" sz="96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altLang="zh-CN" sz="9600" dirty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altLang="zh-CN" sz="9600" dirty="0">
                <a:solidFill>
                  <a:srgbClr val="FFFFFF"/>
                </a:solidFill>
              </a:rPr>
              <a:t>   </a:t>
            </a:r>
            <a:r>
              <a:rPr lang="en-US" altLang="zh-CN" sz="9600" dirty="0">
                <a:solidFill>
                  <a:srgbClr val="FF0000"/>
                </a:solidFill>
              </a:rPr>
              <a:t>Y</a:t>
            </a:r>
            <a:r>
              <a:rPr lang="en-US" altLang="zh-CN" sz="9600" dirty="0">
                <a:solidFill>
                  <a:srgbClr val="00B050"/>
                </a:solidFill>
              </a:rPr>
              <a:t>o</a:t>
            </a:r>
            <a:r>
              <a:rPr lang="en-US" altLang="zh-CN" sz="9600" dirty="0">
                <a:solidFill>
                  <a:srgbClr val="7030A0"/>
                </a:solidFill>
              </a:rPr>
              <a:t>u</a:t>
            </a:r>
            <a:endParaRPr lang="en-US" sz="9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941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</Words>
  <Application>Microsoft Office PowerPoint</Application>
  <PresentationFormat>宽屏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The  Plot</vt:lpstr>
      <vt:lpstr>Evaluation                                   </vt:lpstr>
      <vt:lpstr>That’s  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wangzhihong</dc:creator>
  <cp:lastModifiedBy>wangzhihong</cp:lastModifiedBy>
  <cp:revision>7</cp:revision>
  <dcterms:created xsi:type="dcterms:W3CDTF">2017-10-07T10:12:00Z</dcterms:created>
  <dcterms:modified xsi:type="dcterms:W3CDTF">2017-10-07T11:21:19Z</dcterms:modified>
</cp:coreProperties>
</file>