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145"/>
  </p:notesMasterIdLst>
  <p:sldIdLst>
    <p:sldId id="256" r:id="rId2"/>
    <p:sldId id="257" r:id="rId3"/>
    <p:sldId id="346" r:id="rId4"/>
    <p:sldId id="348" r:id="rId5"/>
    <p:sldId id="347" r:id="rId6"/>
    <p:sldId id="352" r:id="rId7"/>
    <p:sldId id="369" r:id="rId8"/>
    <p:sldId id="350" r:id="rId9"/>
    <p:sldId id="370" r:id="rId10"/>
    <p:sldId id="471" r:id="rId11"/>
    <p:sldId id="439" r:id="rId12"/>
    <p:sldId id="351" r:id="rId13"/>
    <p:sldId id="353" r:id="rId14"/>
    <p:sldId id="354" r:id="rId15"/>
    <p:sldId id="355" r:id="rId16"/>
    <p:sldId id="356" r:id="rId17"/>
    <p:sldId id="477" r:id="rId18"/>
    <p:sldId id="357" r:id="rId19"/>
    <p:sldId id="358" r:id="rId20"/>
    <p:sldId id="359" r:id="rId21"/>
    <p:sldId id="440" r:id="rId22"/>
    <p:sldId id="360" r:id="rId23"/>
    <p:sldId id="441" r:id="rId24"/>
    <p:sldId id="362" r:id="rId25"/>
    <p:sldId id="364" r:id="rId26"/>
    <p:sldId id="363" r:id="rId27"/>
    <p:sldId id="442" r:id="rId28"/>
    <p:sldId id="366" r:id="rId29"/>
    <p:sldId id="365" r:id="rId30"/>
    <p:sldId id="443" r:id="rId31"/>
    <p:sldId id="368" r:id="rId32"/>
    <p:sldId id="371" r:id="rId33"/>
    <p:sldId id="373" r:id="rId34"/>
    <p:sldId id="374" r:id="rId35"/>
    <p:sldId id="372" r:id="rId36"/>
    <p:sldId id="375" r:id="rId37"/>
    <p:sldId id="446" r:id="rId38"/>
    <p:sldId id="447" r:id="rId39"/>
    <p:sldId id="448" r:id="rId40"/>
    <p:sldId id="449" r:id="rId41"/>
    <p:sldId id="450" r:id="rId42"/>
    <p:sldId id="451" r:id="rId43"/>
    <p:sldId id="444" r:id="rId44"/>
    <p:sldId id="452" r:id="rId45"/>
    <p:sldId id="376" r:id="rId46"/>
    <p:sldId id="453" r:id="rId47"/>
    <p:sldId id="379" r:id="rId48"/>
    <p:sldId id="454" r:id="rId49"/>
    <p:sldId id="390" r:id="rId50"/>
    <p:sldId id="455" r:id="rId51"/>
    <p:sldId id="392" r:id="rId52"/>
    <p:sldId id="391" r:id="rId53"/>
    <p:sldId id="382" r:id="rId54"/>
    <p:sldId id="381" r:id="rId55"/>
    <p:sldId id="387" r:id="rId56"/>
    <p:sldId id="383" r:id="rId57"/>
    <p:sldId id="384" r:id="rId58"/>
    <p:sldId id="456" r:id="rId59"/>
    <p:sldId id="385" r:id="rId60"/>
    <p:sldId id="388" r:id="rId61"/>
    <p:sldId id="457" r:id="rId62"/>
    <p:sldId id="389" r:id="rId63"/>
    <p:sldId id="393" r:id="rId64"/>
    <p:sldId id="395" r:id="rId65"/>
    <p:sldId id="394" r:id="rId66"/>
    <p:sldId id="396" r:id="rId67"/>
    <p:sldId id="397" r:id="rId68"/>
    <p:sldId id="473" r:id="rId69"/>
    <p:sldId id="474" r:id="rId70"/>
    <p:sldId id="475" r:id="rId71"/>
    <p:sldId id="476" r:id="rId72"/>
    <p:sldId id="458" r:id="rId73"/>
    <p:sldId id="398" r:id="rId74"/>
    <p:sldId id="399" r:id="rId75"/>
    <p:sldId id="400" r:id="rId76"/>
    <p:sldId id="401" r:id="rId77"/>
    <p:sldId id="402" r:id="rId78"/>
    <p:sldId id="403" r:id="rId79"/>
    <p:sldId id="404" r:id="rId80"/>
    <p:sldId id="405" r:id="rId81"/>
    <p:sldId id="406" r:id="rId82"/>
    <p:sldId id="407" r:id="rId83"/>
    <p:sldId id="459" r:id="rId84"/>
    <p:sldId id="408" r:id="rId85"/>
    <p:sldId id="409" r:id="rId86"/>
    <p:sldId id="410" r:id="rId87"/>
    <p:sldId id="464" r:id="rId88"/>
    <p:sldId id="469" r:id="rId89"/>
    <p:sldId id="411" r:id="rId90"/>
    <p:sldId id="460" r:id="rId91"/>
    <p:sldId id="412" r:id="rId92"/>
    <p:sldId id="413" r:id="rId93"/>
    <p:sldId id="465" r:id="rId94"/>
    <p:sldId id="466" r:id="rId95"/>
    <p:sldId id="415" r:id="rId96"/>
    <p:sldId id="461" r:id="rId97"/>
    <p:sldId id="416" r:id="rId98"/>
    <p:sldId id="417" r:id="rId99"/>
    <p:sldId id="418" r:id="rId100"/>
    <p:sldId id="467" r:id="rId101"/>
    <p:sldId id="419" r:id="rId102"/>
    <p:sldId id="420" r:id="rId103"/>
    <p:sldId id="462" r:id="rId104"/>
    <p:sldId id="421" r:id="rId105"/>
    <p:sldId id="422" r:id="rId106"/>
    <p:sldId id="423" r:id="rId107"/>
    <p:sldId id="424" r:id="rId108"/>
    <p:sldId id="425" r:id="rId109"/>
    <p:sldId id="426" r:id="rId110"/>
    <p:sldId id="431" r:id="rId111"/>
    <p:sldId id="468" r:id="rId112"/>
    <p:sldId id="427" r:id="rId113"/>
    <p:sldId id="428" r:id="rId114"/>
    <p:sldId id="463" r:id="rId115"/>
    <p:sldId id="429" r:id="rId116"/>
    <p:sldId id="430" r:id="rId117"/>
    <p:sldId id="432" r:id="rId118"/>
    <p:sldId id="433" r:id="rId119"/>
    <p:sldId id="435" r:id="rId120"/>
    <p:sldId id="436" r:id="rId121"/>
    <p:sldId id="437" r:id="rId122"/>
    <p:sldId id="438" r:id="rId123"/>
    <p:sldId id="340" r:id="rId124"/>
    <p:sldId id="345" r:id="rId125"/>
    <p:sldId id="328" r:id="rId126"/>
    <p:sldId id="259" r:id="rId127"/>
    <p:sldId id="260" r:id="rId128"/>
    <p:sldId id="261" r:id="rId129"/>
    <p:sldId id="262" r:id="rId130"/>
    <p:sldId id="263" r:id="rId131"/>
    <p:sldId id="264" r:id="rId132"/>
    <p:sldId id="265" r:id="rId133"/>
    <p:sldId id="266" r:id="rId134"/>
    <p:sldId id="267" r:id="rId135"/>
    <p:sldId id="268" r:id="rId136"/>
    <p:sldId id="269" r:id="rId137"/>
    <p:sldId id="270" r:id="rId138"/>
    <p:sldId id="271" r:id="rId139"/>
    <p:sldId id="272" r:id="rId140"/>
    <p:sldId id="273" r:id="rId141"/>
    <p:sldId id="274" r:id="rId142"/>
    <p:sldId id="275" r:id="rId143"/>
    <p:sldId id="478" r:id="rId1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0000FF"/>
    <a:srgbClr val="FF9999"/>
    <a:srgbClr val="692AA2"/>
    <a:srgbClr val="233D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64" autoAdjust="0"/>
    <p:restoredTop sz="87616" autoAdjust="0"/>
  </p:normalViewPr>
  <p:slideViewPr>
    <p:cSldViewPr>
      <p:cViewPr>
        <p:scale>
          <a:sx n="100" d="100"/>
          <a:sy n="100" d="100"/>
        </p:scale>
        <p:origin x="-336" y="5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ableStyles" Target="tableStyle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5BCFCC-57D3-48A4-ABB0-897A7A111428}" type="datetimeFigureOut">
              <a:rPr lang="zh-CN" altLang="en-US" smtClean="0"/>
              <a:pPr/>
              <a:t>2016/1/1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A5206D-904B-4230-84F4-E1C0F70D07E4}" type="slidenum">
              <a:rPr lang="zh-CN" altLang="en-US" smtClean="0"/>
              <a:pPr/>
              <a:t>‹#›</a:t>
            </a:fld>
            <a:endParaRPr lang="zh-CN" altLang="en-US"/>
          </a:p>
        </p:txBody>
      </p:sp>
    </p:spTree>
    <p:extLst>
      <p:ext uri="{BB962C8B-B14F-4D97-AF65-F5344CB8AC3E}">
        <p14:creationId xmlns:p14="http://schemas.microsoft.com/office/powerpoint/2010/main" val="2506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数据类型没有二义性时，修饰符可以省略</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单精度</a:t>
            </a:r>
            <a:r>
              <a:rPr lang="en-US" altLang="zh-CN" dirty="0" smtClean="0"/>
              <a:t>32bit</a:t>
            </a:r>
            <a:r>
              <a:rPr lang="zh-CN" altLang="en-US" dirty="0" smtClean="0"/>
              <a:t>，其中</a:t>
            </a:r>
            <a:r>
              <a:rPr lang="en-US" altLang="zh-CN" dirty="0" smtClean="0"/>
              <a:t>1</a:t>
            </a:r>
            <a:r>
              <a:rPr lang="zh-CN" altLang="en-US" dirty="0" smtClean="0"/>
              <a:t>位为符号位，</a:t>
            </a:r>
            <a:r>
              <a:rPr lang="en-US" altLang="zh-CN" dirty="0" smtClean="0"/>
              <a:t>8bit</a:t>
            </a:r>
            <a:r>
              <a:rPr lang="zh-CN" altLang="en-US" dirty="0" smtClean="0"/>
              <a:t>为指数位，</a:t>
            </a:r>
            <a:r>
              <a:rPr lang="en-US" altLang="zh-CN" dirty="0" smtClean="0"/>
              <a:t>23</a:t>
            </a:r>
            <a:r>
              <a:rPr lang="zh-CN" altLang="en-US" dirty="0" smtClean="0"/>
              <a:t>位为尾数位，因此，指数的表示范围为</a:t>
            </a:r>
            <a:r>
              <a:rPr lang="en-US" altLang="zh-CN" dirty="0" smtClean="0"/>
              <a:t>-128</a:t>
            </a:r>
            <a:r>
              <a:rPr lang="zh-CN" altLang="en-US" dirty="0" smtClean="0"/>
              <a:t>至</a:t>
            </a:r>
            <a:r>
              <a:rPr lang="en-US" altLang="zh-CN" smtClean="0"/>
              <a:t>127</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16</a:t>
            </a:fld>
            <a:endParaRPr lang="zh-CN" altLang="en-US"/>
          </a:p>
        </p:txBody>
      </p:sp>
    </p:spTree>
    <p:extLst>
      <p:ext uri="{BB962C8B-B14F-4D97-AF65-F5344CB8AC3E}">
        <p14:creationId xmlns:p14="http://schemas.microsoft.com/office/powerpoint/2010/main" val="2599217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Cout</a:t>
            </a:r>
            <a:r>
              <a:rPr lang="zh-CN" altLang="en-US" dirty="0" smtClean="0"/>
              <a:t>之前的</a:t>
            </a:r>
            <a:r>
              <a:rPr lang="en-US" altLang="zh-CN" dirty="0" smtClean="0"/>
              <a:t>std</a:t>
            </a:r>
            <a:r>
              <a:rPr lang="zh-CN" altLang="en-US" dirty="0" smtClean="0"/>
              <a:t>可以省略。</a:t>
            </a:r>
            <a:r>
              <a:rPr lang="en-US" altLang="zh-CN" dirty="0" err="1" smtClean="0"/>
              <a:t>iostream.h</a:t>
            </a:r>
            <a:r>
              <a:rPr lang="zh-CN" altLang="en-US" dirty="0" smtClean="0"/>
              <a:t>将标准组件放在全局空间中，</a:t>
            </a:r>
            <a:r>
              <a:rPr lang="en-US" altLang="zh-CN" dirty="0" err="1" smtClean="0"/>
              <a:t>iostream</a:t>
            </a:r>
            <a:r>
              <a:rPr lang="zh-CN" altLang="en-US" dirty="0" smtClean="0"/>
              <a:t>将标准组件放到名字空间</a:t>
            </a:r>
            <a:r>
              <a:rPr lang="en-US" altLang="zh-CN" dirty="0" smtClean="0"/>
              <a:t>std</a:t>
            </a:r>
            <a:r>
              <a:rPr lang="zh-CN" altLang="en-US" dirty="0" smtClean="0"/>
              <a:t>中</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43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45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表达式的类型：算术表达式、逻辑表达式、关系表达式、</a:t>
            </a:r>
            <a:r>
              <a:rPr lang="en-US" altLang="zh-CN" dirty="0" smtClean="0"/>
              <a:t>……</a:t>
            </a:r>
          </a:p>
          <a:p>
            <a:r>
              <a:rPr lang="zh-CN" altLang="en-US" dirty="0" smtClean="0"/>
              <a:t>表达式跟语句的区别在于表达式有值，而语句没有值</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47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C++</a:t>
            </a:r>
            <a:r>
              <a:rPr lang="zh-CN" altLang="en-US" dirty="0" smtClean="0"/>
              <a:t>的内存分配是由高地址向低地址分配的，变量在内存中的首地址为高地址。指针的作用是操作变量的地址。原先都是操作变量的值</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为什么称为表达式，因为，无论是函数调用还是强制类型转换，这个“表达式”都有值，即函数返回值或强制类型转换后得到的值</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同样，这个“表达式”也有值，就是字长。</a:t>
            </a:r>
            <a:r>
              <a:rPr lang="en-US" altLang="zh-CN" dirty="0" err="1" smtClean="0"/>
              <a:t>sizeof</a:t>
            </a:r>
            <a:r>
              <a:rPr lang="zh-CN" altLang="en-US" dirty="0" smtClean="0"/>
              <a:t>不是左值，不能用增量运算</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116" name="Picture 44" descr="e_12"/>
          <p:cNvPicPr>
            <a:picLocks noChangeAspect="1" noChangeArrowheads="1"/>
          </p:cNvPicPr>
          <p:nvPr/>
        </p:nvPicPr>
        <p:blipFill>
          <a:blip r:embed="rId2" cstate="print"/>
          <a:srcRect r="14461"/>
          <a:stretch>
            <a:fillRect/>
          </a:stretch>
        </p:blipFill>
        <p:spPr bwMode="auto">
          <a:xfrm>
            <a:off x="0" y="0"/>
            <a:ext cx="9144000" cy="5157788"/>
          </a:xfrm>
          <a:prstGeom prst="rect">
            <a:avLst/>
          </a:prstGeom>
          <a:noFill/>
        </p:spPr>
      </p:pic>
      <p:sp>
        <p:nvSpPr>
          <p:cNvPr id="3117" name="Rectangle 45"/>
          <p:cNvSpPr>
            <a:spLocks noChangeArrowheads="1"/>
          </p:cNvSpPr>
          <p:nvPr/>
        </p:nvSpPr>
        <p:spPr bwMode="ltGray">
          <a:xfrm>
            <a:off x="0" y="6611938"/>
            <a:ext cx="9144000" cy="260350"/>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wrap="none" anchor="ctr"/>
          <a:lstStyle/>
          <a:p>
            <a:endParaRPr lang="zh-CN" altLang="en-US"/>
          </a:p>
        </p:txBody>
      </p:sp>
      <p:sp>
        <p:nvSpPr>
          <p:cNvPr id="3074" name="Rectangle 2"/>
          <p:cNvSpPr>
            <a:spLocks noGrp="1" noChangeArrowheads="1"/>
          </p:cNvSpPr>
          <p:nvPr>
            <p:ph type="ctrTitle"/>
          </p:nvPr>
        </p:nvSpPr>
        <p:spPr>
          <a:xfrm>
            <a:off x="3886200" y="1371600"/>
            <a:ext cx="4876800" cy="3276600"/>
          </a:xfrm>
          <a:effectLst>
            <a:outerShdw dist="53882" dir="2700000" algn="ctr" rotWithShape="0">
              <a:schemeClr val="tx2">
                <a:alpha val="50000"/>
              </a:schemeClr>
            </a:outerShdw>
          </a:effectLst>
        </p:spPr>
        <p:txBody>
          <a:bodyPr/>
          <a:lstStyle>
            <a:lvl1pPr algn="r">
              <a:defRPr sz="4000">
                <a:solidFill>
                  <a:srgbClr val="FFFFCC"/>
                </a:solidFill>
              </a:defRPr>
            </a:lvl1pPr>
          </a:lstStyle>
          <a:p>
            <a:r>
              <a:rPr lang="zh-CN" altLang="en-US" smtClean="0"/>
              <a:t>单击此处编辑母版标题样式</a:t>
            </a:r>
            <a:endParaRPr lang="en-US" altLang="zh-CN"/>
          </a:p>
        </p:txBody>
      </p:sp>
      <p:sp>
        <p:nvSpPr>
          <p:cNvPr id="3075" name="Rectangle 3"/>
          <p:cNvSpPr>
            <a:spLocks noGrp="1" noChangeArrowheads="1"/>
          </p:cNvSpPr>
          <p:nvPr>
            <p:ph type="subTitle" idx="1"/>
          </p:nvPr>
        </p:nvSpPr>
        <p:spPr bwMode="white">
          <a:xfrm>
            <a:off x="1752600" y="5638800"/>
            <a:ext cx="6172200" cy="457200"/>
          </a:xfrm>
        </p:spPr>
        <p:txBody>
          <a:bodyPr/>
          <a:lstStyle>
            <a:lvl1pPr marL="0" indent="0" algn="ctr">
              <a:buFont typeface="Wingdings" pitchFamily="2" charset="2"/>
              <a:buNone/>
              <a:defRPr sz="1800">
                <a:solidFill>
                  <a:schemeClr val="tx2"/>
                </a:solidFill>
              </a:defRPr>
            </a:lvl1pPr>
          </a:lstStyle>
          <a:p>
            <a:r>
              <a:rPr lang="zh-CN" altLang="en-US" smtClean="0"/>
              <a:t>单击此处编辑母版副标题样式</a:t>
            </a:r>
            <a:endParaRPr lang="en-US" altLang="zh-CN"/>
          </a:p>
        </p:txBody>
      </p:sp>
      <p:pic>
        <p:nvPicPr>
          <p:cNvPr id="7" name="图片 6" descr="logoDi2副本.png"/>
          <p:cNvPicPr>
            <a:picLocks noChangeAspect="1"/>
          </p:cNvPicPr>
          <p:nvPr userDrawn="1"/>
        </p:nvPicPr>
        <p:blipFill>
          <a:blip r:embed="rId3" cstate="print"/>
          <a:stretch>
            <a:fillRect/>
          </a:stretch>
        </p:blipFill>
        <p:spPr>
          <a:xfrm>
            <a:off x="500034" y="285728"/>
            <a:ext cx="789241" cy="688487"/>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5" name="灯片编号占位符 4"/>
          <p:cNvSpPr>
            <a:spLocks noGrp="1"/>
          </p:cNvSpPr>
          <p:nvPr>
            <p:ph type="sldNum" sz="quarter" idx="11"/>
          </p:nvPr>
        </p:nvSpPr>
        <p:spPr/>
        <p:txBody>
          <a:bodyPr/>
          <a:lstStyle>
            <a:lvl1pPr>
              <a:defRPr/>
            </a:lvl1pPr>
          </a:lstStyle>
          <a:p>
            <a:fld id="{0B733A48-3E24-4627-9E4B-87503DC21BF6}"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152400"/>
            <a:ext cx="20764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769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5" name="灯片编号占位符 4"/>
          <p:cNvSpPr>
            <a:spLocks noGrp="1"/>
          </p:cNvSpPr>
          <p:nvPr>
            <p:ph type="sldNum" sz="quarter" idx="11"/>
          </p:nvPr>
        </p:nvSpPr>
        <p:spPr/>
        <p:txBody>
          <a:bodyPr/>
          <a:lstStyle>
            <a:lvl1pPr>
              <a:defRPr/>
            </a:lvl1pPr>
          </a:lstStyle>
          <a:p>
            <a:fld id="{47FC87BE-6F59-4A74-AE69-126457084956}" type="slidenum">
              <a:rPr lang="en-US" altLang="zh-CN"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3058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95400"/>
            <a:ext cx="8153400" cy="5029200"/>
          </a:xfrm>
        </p:spPr>
        <p:txBody>
          <a:bodyPr/>
          <a:lstStyle/>
          <a:p>
            <a:r>
              <a:rPr lang="zh-CN" altLang="en-US" smtClean="0"/>
              <a:t>单击图标添加表格</a:t>
            </a:r>
            <a:endParaRPr lang="zh-CN" altLang="en-US"/>
          </a:p>
        </p:txBody>
      </p:sp>
      <p:sp>
        <p:nvSpPr>
          <p:cNvPr id="6" name="Rectangle 5"/>
          <p:cNvSpPr>
            <a:spLocks noGrp="1" noChangeArrowheads="1"/>
          </p:cNvSpPr>
          <p:nvPr>
            <p:ph type="ftr" sz="quarter" idx="3"/>
          </p:nvPr>
        </p:nvSpPr>
        <p:spPr bwMode="auto">
          <a:xfrm>
            <a:off x="357158" y="6486525"/>
            <a:ext cx="3286148" cy="298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bg2"/>
                </a:solidFill>
                <a:latin typeface="Tahoma" pitchFamily="34" charset="0"/>
                <a:ea typeface="宋体" charset="-122"/>
                <a:cs typeface="Tahoma" pitchFamily="34" charset="0"/>
              </a:defRPr>
            </a:lvl1pPr>
          </a:lstStyle>
          <a:p>
            <a:r>
              <a:rPr lang="en-US" altLang="zh-CN" smtClean="0">
                <a:ea typeface="Tahoma" pitchFamily="34" charset="0"/>
              </a:rPr>
              <a:t>Database &amp; Information System Lab</a:t>
            </a:r>
            <a:endParaRPr lang="en-US" altLang="zh-CN" dirty="0">
              <a:ea typeface="Tahoma" pitchFamily="34" charset="0"/>
            </a:endParaRPr>
          </a:p>
        </p:txBody>
      </p:sp>
      <p:sp>
        <p:nvSpPr>
          <p:cNvPr id="7" name="Rectangle 6"/>
          <p:cNvSpPr>
            <a:spLocks noGrp="1" noChangeArrowheads="1"/>
          </p:cNvSpPr>
          <p:nvPr>
            <p:ph type="sldNum" sz="quarter" idx="4"/>
          </p:nvPr>
        </p:nvSpPr>
        <p:spPr bwMode="auto">
          <a:xfrm>
            <a:off x="3705228" y="6480175"/>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3200">
                <a:solidFill>
                  <a:srgbClr val="692AA2"/>
                </a:solidFill>
                <a:latin typeface="楷体_GB2312" pitchFamily="49" charset="-122"/>
                <a:ea typeface="楷体_GB2312" pitchFamily="49" charset="-122"/>
              </a:defRPr>
            </a:lvl1pPr>
            <a:lvl2pPr>
              <a:defRPr sz="2800" b="1">
                <a:solidFill>
                  <a:srgbClr val="0000FF"/>
                </a:solidFill>
                <a:latin typeface="楷体_GB2312" pitchFamily="49" charset="-122"/>
                <a:ea typeface="楷体_GB2312" pitchFamily="49" charset="-122"/>
              </a:defRPr>
            </a:lvl2pPr>
            <a:lvl3pPr>
              <a:defRPr sz="2400" b="1">
                <a:latin typeface="楷体_GB2312" pitchFamily="49" charset="-122"/>
                <a:ea typeface="楷体_GB2312" pitchFamily="49" charset="-122"/>
              </a:defRPr>
            </a:lvl3pPr>
            <a:lvl4pPr>
              <a:defRPr sz="2200" b="1">
                <a:solidFill>
                  <a:srgbClr val="233DA9"/>
                </a:solidFill>
                <a:latin typeface="楷体_GB2312" pitchFamily="49" charset="-122"/>
                <a:ea typeface="楷体_GB2312" pitchFamily="49" charset="-122"/>
              </a:defRPr>
            </a:lvl4pPr>
            <a:lvl5pPr>
              <a:defRPr b="1">
                <a:solidFill>
                  <a:srgbClr val="C00000"/>
                </a:solidFill>
                <a:latin typeface="楷体_GB2312" pitchFamily="49" charset="-122"/>
                <a:ea typeface="楷体_GB2312"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Rectangle 5"/>
          <p:cNvSpPr>
            <a:spLocks noGrp="1" noChangeArrowheads="1"/>
          </p:cNvSpPr>
          <p:nvPr>
            <p:ph type="ftr" sz="quarter" idx="3"/>
          </p:nvPr>
        </p:nvSpPr>
        <p:spPr bwMode="auto">
          <a:xfrm>
            <a:off x="357158" y="6488136"/>
            <a:ext cx="3286148" cy="298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bg2"/>
                </a:solidFill>
                <a:latin typeface="Tahoma" pitchFamily="34" charset="0"/>
                <a:ea typeface="宋体" charset="-122"/>
                <a:cs typeface="Tahoma" pitchFamily="34" charset="0"/>
              </a:defRPr>
            </a:lvl1pPr>
          </a:lstStyle>
          <a:p>
            <a:r>
              <a:rPr lang="en-US" altLang="zh-CN" smtClean="0">
                <a:ea typeface="Tahoma" pitchFamily="34" charset="0"/>
              </a:rPr>
              <a:t>Database &amp; Information System Lab</a:t>
            </a:r>
            <a:endParaRPr lang="en-US" altLang="zh-CN" dirty="0">
              <a:ea typeface="Tahoma" pitchFamily="34" charset="0"/>
            </a:endParaRPr>
          </a:p>
        </p:txBody>
      </p:sp>
      <p:sp>
        <p:nvSpPr>
          <p:cNvPr id="9" name="Rectangle 6"/>
          <p:cNvSpPr>
            <a:spLocks noGrp="1" noChangeArrowheads="1"/>
          </p:cNvSpPr>
          <p:nvPr>
            <p:ph type="sldNum" sz="quarter" idx="4"/>
          </p:nvPr>
        </p:nvSpPr>
        <p:spPr bwMode="auto">
          <a:xfrm>
            <a:off x="3705228" y="6481786"/>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Rectangle 5"/>
          <p:cNvSpPr>
            <a:spLocks noGrp="1" noChangeArrowheads="1"/>
          </p:cNvSpPr>
          <p:nvPr>
            <p:ph type="ftr" sz="quarter" idx="3"/>
          </p:nvPr>
        </p:nvSpPr>
        <p:spPr bwMode="auto">
          <a:xfrm>
            <a:off x="357158" y="6486525"/>
            <a:ext cx="3286148" cy="298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bg2"/>
                </a:solidFill>
                <a:latin typeface="Tahoma" pitchFamily="34" charset="0"/>
                <a:ea typeface="宋体" charset="-122"/>
                <a:cs typeface="Tahoma" pitchFamily="34" charset="0"/>
              </a:defRPr>
            </a:lvl1pPr>
          </a:lstStyle>
          <a:p>
            <a:r>
              <a:rPr lang="en-US" altLang="zh-CN" smtClean="0">
                <a:ea typeface="Tahoma" pitchFamily="34" charset="0"/>
              </a:rPr>
              <a:t>Database &amp; Information System Lab</a:t>
            </a:r>
            <a:endParaRPr lang="en-US" altLang="zh-CN" dirty="0">
              <a:ea typeface="Tahoma" pitchFamily="34" charset="0"/>
            </a:endParaRPr>
          </a:p>
        </p:txBody>
      </p:sp>
      <p:sp>
        <p:nvSpPr>
          <p:cNvPr id="7" name="Rectangle 6"/>
          <p:cNvSpPr>
            <a:spLocks noGrp="1" noChangeArrowheads="1"/>
          </p:cNvSpPr>
          <p:nvPr>
            <p:ph type="sldNum" sz="quarter" idx="4"/>
          </p:nvPr>
        </p:nvSpPr>
        <p:spPr bwMode="auto">
          <a:xfrm>
            <a:off x="3705228" y="6480175"/>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6" name="灯片编号占位符 5"/>
          <p:cNvSpPr>
            <a:spLocks noGrp="1"/>
          </p:cNvSpPr>
          <p:nvPr>
            <p:ph type="sldNum" sz="quarter" idx="11"/>
          </p:nvPr>
        </p:nvSpPr>
        <p:spPr/>
        <p:txBody>
          <a:bodyPr/>
          <a:lstStyle>
            <a:lvl1pPr>
              <a:defRPr/>
            </a:lvl1pPr>
          </a:lstStyle>
          <a:p>
            <a:fld id="{EB1C66DC-86C4-487B-8431-61E9F0B1A57C}"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8" name="灯片编号占位符 7"/>
          <p:cNvSpPr>
            <a:spLocks noGrp="1"/>
          </p:cNvSpPr>
          <p:nvPr>
            <p:ph type="sldNum" sz="quarter" idx="11"/>
          </p:nvPr>
        </p:nvSpPr>
        <p:spPr/>
        <p:txBody>
          <a:bodyPr/>
          <a:lstStyle>
            <a:lvl1pPr>
              <a:defRPr/>
            </a:lvl1pPr>
          </a:lstStyle>
          <a:p>
            <a:fld id="{9B2D364B-6617-415A-9499-F9347CE447C0}"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4" name="灯片编号占位符 3"/>
          <p:cNvSpPr>
            <a:spLocks noGrp="1"/>
          </p:cNvSpPr>
          <p:nvPr>
            <p:ph type="sldNum" sz="quarter" idx="11"/>
          </p:nvPr>
        </p:nvSpPr>
        <p:spPr/>
        <p:txBody>
          <a:bodyPr/>
          <a:lstStyle>
            <a:lvl1pPr>
              <a:defRPr/>
            </a:lvl1pPr>
          </a:lstStyle>
          <a:p>
            <a:fld id="{0AB68035-F19A-4FA4-8D20-A5484286C247}"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3" name="灯片编号占位符 2"/>
          <p:cNvSpPr>
            <a:spLocks noGrp="1"/>
          </p:cNvSpPr>
          <p:nvPr>
            <p:ph type="sldNum" sz="quarter" idx="11"/>
          </p:nvPr>
        </p:nvSpPr>
        <p:spPr/>
        <p:txBody>
          <a:bodyPr/>
          <a:lstStyle>
            <a:lvl1pPr>
              <a:defRPr/>
            </a:lvl1pPr>
          </a:lstStyle>
          <a:p>
            <a:fld id="{AC7B1C1D-1B78-47D8-BBCB-03870F9C68EA}"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6" name="灯片编号占位符 5"/>
          <p:cNvSpPr>
            <a:spLocks noGrp="1"/>
          </p:cNvSpPr>
          <p:nvPr>
            <p:ph type="sldNum" sz="quarter" idx="11"/>
          </p:nvPr>
        </p:nvSpPr>
        <p:spPr/>
        <p:txBody>
          <a:bodyPr/>
          <a:lstStyle>
            <a:lvl1pPr>
              <a:defRPr/>
            </a:lvl1pPr>
          </a:lstStyle>
          <a:p>
            <a:fld id="{3F7D0F95-EADA-440B-B82A-C88BE53EE5E3}"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smtClean="0"/>
              <a:t>Database &amp; Information System Lab</a:t>
            </a:r>
            <a:endParaRPr lang="en-US" altLang="zh-CN"/>
          </a:p>
        </p:txBody>
      </p:sp>
      <p:sp>
        <p:nvSpPr>
          <p:cNvPr id="6" name="灯片编号占位符 5"/>
          <p:cNvSpPr>
            <a:spLocks noGrp="1"/>
          </p:cNvSpPr>
          <p:nvPr>
            <p:ph type="sldNum" sz="quarter" idx="11"/>
          </p:nvPr>
        </p:nvSpPr>
        <p:spPr/>
        <p:txBody>
          <a:bodyPr/>
          <a:lstStyle>
            <a:lvl1pPr>
              <a:defRPr/>
            </a:lvl1pPr>
          </a:lstStyle>
          <a:p>
            <a:fld id="{0BCFAC8C-B2CB-4EE4-BBCD-1A2F74A4A56D}"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7" name="Picture 43" descr="e_11p"/>
          <p:cNvPicPr>
            <a:picLocks noChangeAspect="1" noChangeArrowheads="1"/>
          </p:cNvPicPr>
          <p:nvPr/>
        </p:nvPicPr>
        <p:blipFill>
          <a:blip r:embed="rId14" cstate="print"/>
          <a:srcRect/>
          <a:stretch>
            <a:fillRect/>
          </a:stretch>
        </p:blipFill>
        <p:spPr bwMode="auto">
          <a:xfrm>
            <a:off x="0" y="0"/>
            <a:ext cx="9144000" cy="836613"/>
          </a:xfrm>
          <a:prstGeom prst="rect">
            <a:avLst/>
          </a:prstGeom>
          <a:noFill/>
        </p:spPr>
      </p:pic>
      <p:sp>
        <p:nvSpPr>
          <p:cNvPr id="1027" name="Rectangle 3"/>
          <p:cNvSpPr>
            <a:spLocks noGrp="1" noChangeArrowheads="1"/>
          </p:cNvSpPr>
          <p:nvPr>
            <p:ph type="body" idx="1"/>
          </p:nvPr>
        </p:nvSpPr>
        <p:spPr bwMode="auto">
          <a:xfrm>
            <a:off x="457200" y="1295400"/>
            <a:ext cx="81534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9" name="Rectangle 5"/>
          <p:cNvSpPr>
            <a:spLocks noGrp="1" noChangeArrowheads="1"/>
          </p:cNvSpPr>
          <p:nvPr>
            <p:ph type="ftr" sz="quarter" idx="3"/>
          </p:nvPr>
        </p:nvSpPr>
        <p:spPr bwMode="auto">
          <a:xfrm>
            <a:off x="357158" y="6486525"/>
            <a:ext cx="3286148" cy="298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bg2"/>
                </a:solidFill>
                <a:latin typeface="Tahoma" pitchFamily="34" charset="0"/>
                <a:ea typeface="宋体" charset="-122"/>
                <a:cs typeface="Tahoma" pitchFamily="34" charset="0"/>
              </a:defRPr>
            </a:lvl1pPr>
          </a:lstStyle>
          <a:p>
            <a:r>
              <a:rPr lang="en-US" altLang="zh-CN" smtClean="0">
                <a:ea typeface="Tahoma" pitchFamily="34" charset="0"/>
              </a:rPr>
              <a:t>Database &amp; Information System Lab</a:t>
            </a:r>
            <a:endParaRPr lang="en-US" altLang="zh-CN" dirty="0">
              <a:ea typeface="Tahoma" pitchFamily="34" charset="0"/>
            </a:endParaRPr>
          </a:p>
        </p:txBody>
      </p:sp>
      <p:sp>
        <p:nvSpPr>
          <p:cNvPr id="1030" name="Rectangle 6"/>
          <p:cNvSpPr>
            <a:spLocks noGrp="1" noChangeArrowheads="1"/>
          </p:cNvSpPr>
          <p:nvPr>
            <p:ph type="sldNum" sz="quarter" idx="4"/>
          </p:nvPr>
        </p:nvSpPr>
        <p:spPr bwMode="auto">
          <a:xfrm>
            <a:off x="3705228" y="6480175"/>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
        <p:nvSpPr>
          <p:cNvPr id="1026" name="Rectangle 2"/>
          <p:cNvSpPr>
            <a:spLocks noGrp="1" noChangeArrowheads="1"/>
          </p:cNvSpPr>
          <p:nvPr>
            <p:ph type="title"/>
          </p:nvPr>
        </p:nvSpPr>
        <p:spPr bwMode="white">
          <a:xfrm>
            <a:off x="457200" y="152400"/>
            <a:ext cx="8305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70" name="Text Box 46"/>
          <p:cNvSpPr txBox="1">
            <a:spLocks noChangeArrowheads="1"/>
          </p:cNvSpPr>
          <p:nvPr/>
        </p:nvSpPr>
        <p:spPr bwMode="auto">
          <a:xfrm>
            <a:off x="0" y="819150"/>
            <a:ext cx="9144000" cy="244475"/>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r>
              <a:rPr lang="en-US" altLang="zh-CN" sz="1000" b="1" dirty="0" smtClean="0">
                <a:solidFill>
                  <a:schemeClr val="bg1"/>
                </a:solidFill>
                <a:latin typeface="Verdana" pitchFamily="34" charset="0"/>
                <a:ea typeface="宋体" charset="-122"/>
              </a:rPr>
              <a:t>http://cc.nankai.edu.cn</a:t>
            </a:r>
            <a:endParaRPr lang="en-US" altLang="zh-CN" sz="1000" b="1" dirty="0">
              <a:solidFill>
                <a:schemeClr val="bg1"/>
              </a:solidFill>
              <a:latin typeface="Verdana" pitchFamily="34" charset="0"/>
              <a:ea typeface="宋体" charset="-122"/>
            </a:endParaRPr>
          </a:p>
        </p:txBody>
      </p:sp>
      <p:pic>
        <p:nvPicPr>
          <p:cNvPr id="8" name="图片 7" descr="logoDi2副本.png"/>
          <p:cNvPicPr>
            <a:picLocks noChangeAspect="1"/>
          </p:cNvPicPr>
          <p:nvPr userDrawn="1"/>
        </p:nvPicPr>
        <p:blipFill>
          <a:blip r:embed="rId15" cstate="print"/>
          <a:stretch>
            <a:fillRect/>
          </a:stretch>
        </p:blipFill>
        <p:spPr>
          <a:xfrm>
            <a:off x="8640511" y="6418786"/>
            <a:ext cx="503489" cy="439214"/>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iming>
    <p:tnLst>
      <p:par>
        <p:cTn id="1" dur="indefinite" restart="never" nodeType="tmRoot"/>
      </p:par>
    </p:tnLst>
  </p:timing>
  <p:hf hdr="0" dt="0"/>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5.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4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29.emf"/><Relationship Id="rId7" Type="http://schemas.openxmlformats.org/officeDocument/2006/relationships/image" Target="../media/image33.emf"/><Relationship Id="rId2" Type="http://schemas.openxmlformats.org/officeDocument/2006/relationships/image" Target="../media/image28.emf"/><Relationship Id="rId1" Type="http://schemas.openxmlformats.org/officeDocument/2006/relationships/slideLayout" Target="../slideLayouts/slideLayout2.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9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smtClean="0">
                <a:ea typeface="宋体" pitchFamily="2" charset="-122"/>
              </a:rPr>
              <a:t>高级语言程序设计</a:t>
            </a:r>
            <a:r>
              <a:rPr lang="en-US" altLang="zh-CN" dirty="0" smtClean="0">
                <a:ea typeface="宋体" pitchFamily="2" charset="-122"/>
              </a:rPr>
              <a:t>C++</a:t>
            </a:r>
            <a:endParaRPr lang="en-US" altLang="zh-CN" dirty="0">
              <a:solidFill>
                <a:schemeClr val="bg2"/>
              </a:solidFill>
              <a:ea typeface="宋体" pitchFamily="2" charset="-122"/>
            </a:endParaRPr>
          </a:p>
        </p:txBody>
      </p:sp>
      <p:sp>
        <p:nvSpPr>
          <p:cNvPr id="2051" name="Rectangle 3"/>
          <p:cNvSpPr>
            <a:spLocks noGrp="1" noChangeArrowheads="1"/>
          </p:cNvSpPr>
          <p:nvPr>
            <p:ph type="subTitle" idx="1"/>
          </p:nvPr>
        </p:nvSpPr>
        <p:spPr>
          <a:xfrm>
            <a:off x="1295400" y="5214950"/>
            <a:ext cx="6705600" cy="785818"/>
          </a:xfrm>
        </p:spPr>
        <p:txBody>
          <a:bodyPr/>
          <a:lstStyle/>
          <a:p>
            <a:pPr>
              <a:lnSpc>
                <a:spcPct val="90000"/>
              </a:lnSpc>
            </a:pPr>
            <a:r>
              <a:rPr lang="zh-CN" altLang="en-US" dirty="0" smtClean="0">
                <a:ea typeface="宋体" pitchFamily="2" charset="-122"/>
              </a:rPr>
              <a:t>南开大学计算机与控制工程学院</a:t>
            </a:r>
            <a:endParaRPr lang="en-US" altLang="zh-CN" dirty="0" smtClean="0">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数据表示</a:t>
            </a:r>
            <a:endParaRPr lang="zh-CN" altLang="en-US" dirty="0"/>
          </a:p>
        </p:txBody>
      </p:sp>
      <p:sp>
        <p:nvSpPr>
          <p:cNvPr id="3" name="内容占位符 2"/>
          <p:cNvSpPr>
            <a:spLocks noGrp="1"/>
          </p:cNvSpPr>
          <p:nvPr>
            <p:ph idx="1"/>
          </p:nvPr>
        </p:nvSpPr>
        <p:spPr/>
        <p:txBody>
          <a:bodyPr/>
          <a:lstStyle/>
          <a:p>
            <a:r>
              <a:rPr lang="zh-CN" altLang="en-US" dirty="0" smtClean="0"/>
              <a:t>常量与变量的存储</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r>
              <a:rPr lang="zh-CN" altLang="en-US" dirty="0" smtClean="0"/>
              <a:t>寄存器变量存储于</a:t>
            </a:r>
            <a:r>
              <a:rPr lang="en-US" altLang="zh-CN" dirty="0" smtClean="0"/>
              <a:t>CPU</a:t>
            </a:r>
            <a:r>
              <a:rPr lang="zh-CN" altLang="en-US" dirty="0" smtClean="0"/>
              <a:t>的寄存器中</a:t>
            </a:r>
            <a:endParaRPr lang="en-US" altLang="zh-CN" dirty="0" smtClean="0"/>
          </a:p>
          <a:p>
            <a:pPr lvl="1"/>
            <a:r>
              <a:rPr lang="zh-CN" altLang="en-US" dirty="0" smtClean="0"/>
              <a:t>外部变量存储与其所指变量的存储位置有关</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a:t>
            </a:fld>
            <a:endParaRPr lang="en-US" altLang="zh-CN" dirty="0"/>
          </a:p>
        </p:txBody>
      </p:sp>
      <p:pic>
        <p:nvPicPr>
          <p:cNvPr id="1026" name="Picture 2"/>
          <p:cNvPicPr>
            <a:picLocks noChangeAspect="1" noChangeArrowheads="1"/>
          </p:cNvPicPr>
          <p:nvPr/>
        </p:nvPicPr>
        <p:blipFill>
          <a:blip r:embed="rId2" cstate="print"/>
          <a:srcRect/>
          <a:stretch>
            <a:fillRect/>
          </a:stretch>
        </p:blipFill>
        <p:spPr bwMode="auto">
          <a:xfrm>
            <a:off x="1435224" y="1988840"/>
            <a:ext cx="2886075" cy="27051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315544" y="2010544"/>
            <a:ext cx="3352800" cy="9144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4315544" y="2852936"/>
            <a:ext cx="3352800" cy="914400"/>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4315544" y="3738736"/>
            <a:ext cx="3352800" cy="914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checkerboard(across)">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checkerboard(across)">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29"/>
                                        </p:tgtEl>
                                        <p:attrNameLst>
                                          <p:attrName>style.visibility</p:attrName>
                                        </p:attrNameLst>
                                      </p:cBhvr>
                                      <p:to>
                                        <p:strVal val="visible"/>
                                      </p:to>
                                    </p:set>
                                    <p:animEffect transition="in" filter="checkerboard(across)">
                                      <p:cBhvr>
                                        <p:cTn id="17"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条件运算符</a:t>
            </a:r>
            <a:endParaRPr lang="zh-CN" altLang="en-US" dirty="0"/>
          </a:p>
        </p:txBody>
      </p:sp>
      <p:sp>
        <p:nvSpPr>
          <p:cNvPr id="3" name="内容占位符 2"/>
          <p:cNvSpPr>
            <a:spLocks noGrp="1"/>
          </p:cNvSpPr>
          <p:nvPr>
            <p:ph idx="1"/>
          </p:nvPr>
        </p:nvSpPr>
        <p:spPr/>
        <p:txBody>
          <a:bodyPr/>
          <a:lstStyle/>
          <a:p>
            <a:r>
              <a:rPr lang="zh-CN" altLang="en-US" dirty="0" smtClean="0"/>
              <a:t>运算步骤</a:t>
            </a:r>
            <a:endParaRPr lang="en-US" altLang="zh-CN" dirty="0" smtClean="0"/>
          </a:p>
          <a:p>
            <a:pPr lvl="1"/>
            <a:r>
              <a:rPr lang="zh-CN" altLang="en-US" dirty="0" smtClean="0"/>
              <a:t>（</a:t>
            </a:r>
            <a:r>
              <a:rPr lang="en-US" altLang="zh-CN" dirty="0" smtClean="0"/>
              <a:t>1</a:t>
            </a:r>
            <a:r>
              <a:rPr lang="zh-CN" altLang="en-US" dirty="0" smtClean="0"/>
              <a:t>）计算表达式</a:t>
            </a:r>
            <a:r>
              <a:rPr lang="en-US" altLang="zh-CN" dirty="0" smtClean="0"/>
              <a:t>1</a:t>
            </a:r>
            <a:r>
              <a:rPr lang="zh-CN" altLang="en-US" dirty="0" smtClean="0"/>
              <a:t>，如果非</a:t>
            </a:r>
            <a:r>
              <a:rPr lang="en-US" altLang="zh-CN" dirty="0" smtClean="0"/>
              <a:t>0</a:t>
            </a:r>
            <a:r>
              <a:rPr lang="zh-CN" altLang="en-US" dirty="0" smtClean="0"/>
              <a:t>则转（</a:t>
            </a:r>
            <a:r>
              <a:rPr lang="en-US" altLang="zh-CN" dirty="0" smtClean="0"/>
              <a:t>3</a:t>
            </a:r>
            <a:r>
              <a:rPr lang="zh-CN" altLang="en-US" dirty="0" smtClean="0"/>
              <a:t>）</a:t>
            </a:r>
            <a:endParaRPr lang="en-US" altLang="zh-CN" dirty="0" smtClean="0"/>
          </a:p>
          <a:p>
            <a:pPr lvl="1"/>
            <a:r>
              <a:rPr lang="zh-CN" altLang="en-US" dirty="0" smtClean="0"/>
              <a:t>（</a:t>
            </a:r>
            <a:r>
              <a:rPr lang="en-US" altLang="zh-CN" dirty="0" smtClean="0"/>
              <a:t>2</a:t>
            </a:r>
            <a:r>
              <a:rPr lang="zh-CN" altLang="en-US" dirty="0" smtClean="0"/>
              <a:t>）计算表达式</a:t>
            </a:r>
            <a:r>
              <a:rPr lang="en-US" altLang="zh-CN" dirty="0" smtClean="0"/>
              <a:t>3</a:t>
            </a:r>
            <a:r>
              <a:rPr lang="zh-CN" altLang="en-US" dirty="0" smtClean="0"/>
              <a:t>，转（</a:t>
            </a:r>
            <a:r>
              <a:rPr lang="en-US" altLang="zh-CN" dirty="0" smtClean="0"/>
              <a:t>4</a:t>
            </a:r>
            <a:r>
              <a:rPr lang="zh-CN" altLang="en-US" dirty="0" smtClean="0"/>
              <a:t>）</a:t>
            </a:r>
            <a:endParaRPr lang="en-US" altLang="zh-CN" dirty="0" smtClean="0"/>
          </a:p>
          <a:p>
            <a:pPr lvl="1"/>
            <a:r>
              <a:rPr lang="zh-CN" altLang="en-US" dirty="0" smtClean="0"/>
              <a:t>（</a:t>
            </a:r>
            <a:r>
              <a:rPr lang="en-US" altLang="zh-CN" dirty="0" smtClean="0"/>
              <a:t>3</a:t>
            </a:r>
            <a:r>
              <a:rPr lang="zh-CN" altLang="en-US" dirty="0" smtClean="0"/>
              <a:t>）计算表达式</a:t>
            </a:r>
            <a:r>
              <a:rPr lang="en-US" altLang="zh-CN" dirty="0" smtClean="0"/>
              <a:t>2</a:t>
            </a:r>
          </a:p>
          <a:p>
            <a:pPr lvl="1"/>
            <a:r>
              <a:rPr lang="zh-CN" altLang="en-US" dirty="0" smtClean="0"/>
              <a:t>（</a:t>
            </a:r>
            <a:r>
              <a:rPr lang="en-US" altLang="zh-CN" dirty="0" smtClean="0"/>
              <a:t>4</a:t>
            </a:r>
            <a:r>
              <a:rPr lang="zh-CN" altLang="en-US" dirty="0" smtClean="0"/>
              <a:t>）完成运算</a:t>
            </a:r>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100</a:t>
            </a:fld>
            <a:endParaRPr lang="en-US" altLang="zh-CN"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条件运算符</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latin typeface="Courier New" pitchFamily="49" charset="0"/>
                <a:cs typeface="Courier New" pitchFamily="49" charset="0"/>
              </a:rPr>
              <a:t>x&gt;0?x:-x</a:t>
            </a:r>
            <a:r>
              <a:rPr lang="zh-CN" altLang="en-US" dirty="0" smtClean="0">
                <a:solidFill>
                  <a:srgbClr val="0000FF"/>
                </a:solidFill>
                <a:latin typeface="楷体_GB2312" pitchFamily="49" charset="-122"/>
                <a:ea typeface="楷体_GB2312" pitchFamily="49" charset="-122"/>
              </a:rPr>
              <a:t>的结果为</a:t>
            </a:r>
            <a:r>
              <a:rPr lang="en-US" altLang="zh-CN" dirty="0" smtClean="0">
                <a:solidFill>
                  <a:srgbClr val="0000FF"/>
                </a:solidFill>
                <a:latin typeface="楷体_GB2312" pitchFamily="49" charset="-122"/>
                <a:ea typeface="楷体_GB2312" pitchFamily="49" charset="-122"/>
              </a:rPr>
              <a:t>x</a:t>
            </a:r>
            <a:r>
              <a:rPr lang="zh-CN" altLang="en-US" dirty="0" smtClean="0">
                <a:solidFill>
                  <a:srgbClr val="0000FF"/>
                </a:solidFill>
                <a:latin typeface="楷体_GB2312" pitchFamily="49" charset="-122"/>
                <a:ea typeface="楷体_GB2312" pitchFamily="49" charset="-122"/>
              </a:rPr>
              <a:t>的绝对值。而</a:t>
            </a:r>
            <a:r>
              <a:rPr lang="en-US" altLang="zh-CN" dirty="0" smtClean="0">
                <a:solidFill>
                  <a:srgbClr val="C00000"/>
                </a:solidFill>
                <a:latin typeface="Courier New" pitchFamily="49" charset="0"/>
                <a:cs typeface="Courier New" pitchFamily="49" charset="0"/>
              </a:rPr>
              <a:t>s=(a&gt;b)?a:b; </a:t>
            </a:r>
            <a:r>
              <a:rPr lang="zh-CN" altLang="en-US" dirty="0" smtClean="0">
                <a:solidFill>
                  <a:srgbClr val="0000FF"/>
                </a:solidFill>
                <a:latin typeface="楷体_GB2312" pitchFamily="49" charset="-122"/>
                <a:ea typeface="楷体_GB2312" pitchFamily="49" charset="-122"/>
              </a:rPr>
              <a:t>等价于条件语句 </a:t>
            </a:r>
            <a:r>
              <a:rPr lang="en-US" altLang="zh-CN" dirty="0" smtClean="0">
                <a:solidFill>
                  <a:schemeClr val="tx2"/>
                </a:solidFill>
                <a:latin typeface="Courier New" pitchFamily="49" charset="0"/>
                <a:cs typeface="Courier New" pitchFamily="49" charset="0"/>
              </a:rPr>
              <a:t>if(a&gt;b) s=a; else s=b;</a:t>
            </a:r>
          </a:p>
          <a:p>
            <a:r>
              <a:rPr lang="en-US" altLang="zh-CN" dirty="0" smtClean="0">
                <a:solidFill>
                  <a:srgbClr val="0000FF"/>
                </a:solidFill>
                <a:latin typeface="楷体_GB2312" pitchFamily="49" charset="-122"/>
                <a:ea typeface="楷体_GB2312" pitchFamily="49" charset="-122"/>
              </a:rPr>
              <a:t>C++</a:t>
            </a:r>
            <a:r>
              <a:rPr lang="zh-CN" altLang="en-US" dirty="0" smtClean="0">
                <a:solidFill>
                  <a:srgbClr val="0000FF"/>
                </a:solidFill>
                <a:latin typeface="楷体_GB2312" pitchFamily="49" charset="-122"/>
                <a:ea typeface="楷体_GB2312" pitchFamily="49" charset="-122"/>
              </a:rPr>
              <a:t>中具有最低优先级的3个运算符依次为(从高到低): 条件运算符, 赋值运算符, 逗号运算符</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101</a:t>
            </a:fld>
            <a:endParaRPr lang="en-US" altLang="zh-CN"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指针运算符</a:t>
            </a:r>
            <a:endParaRPr lang="zh-CN" altLang="en-US" dirty="0"/>
          </a:p>
        </p:txBody>
      </p:sp>
      <p:sp>
        <p:nvSpPr>
          <p:cNvPr id="3" name="内容占位符 2"/>
          <p:cNvSpPr>
            <a:spLocks noGrp="1"/>
          </p:cNvSpPr>
          <p:nvPr>
            <p:ph idx="1"/>
          </p:nvPr>
        </p:nvSpPr>
        <p:spPr/>
        <p:txBody>
          <a:bodyPr/>
          <a:lstStyle/>
          <a:p>
            <a:r>
              <a:rPr lang="zh-CN" altLang="en-US" dirty="0" smtClean="0"/>
              <a:t>指针是一种导出类型</a:t>
            </a:r>
            <a:endParaRPr lang="en-US" altLang="zh-CN" dirty="0" smtClean="0"/>
          </a:p>
          <a:p>
            <a:r>
              <a:rPr lang="zh-CN" altLang="en-US" dirty="0" smtClean="0"/>
              <a:t>指针运算符（单目运算符）</a:t>
            </a:r>
            <a:endParaRPr lang="en-US" altLang="zh-CN" dirty="0" smtClean="0"/>
          </a:p>
          <a:p>
            <a:pPr lvl="1"/>
            <a:r>
              <a:rPr lang="zh-CN" altLang="en-US" dirty="0" smtClean="0"/>
              <a:t>取地址运算符</a:t>
            </a:r>
            <a:endParaRPr lang="en-US" altLang="zh-CN" dirty="0" smtClean="0"/>
          </a:p>
          <a:p>
            <a:pPr lvl="2"/>
            <a:r>
              <a:rPr lang="en-US" altLang="zh-CN" dirty="0" smtClean="0"/>
              <a:t>&amp;</a:t>
            </a:r>
          </a:p>
          <a:p>
            <a:pPr lvl="1"/>
            <a:r>
              <a:rPr lang="zh-CN" altLang="en-US" dirty="0" smtClean="0"/>
              <a:t>值引用运算符</a:t>
            </a:r>
            <a:endParaRPr lang="en-US" altLang="zh-CN" dirty="0" smtClean="0"/>
          </a:p>
          <a:p>
            <a:pPr lvl="2"/>
            <a:r>
              <a:rPr lang="en-US" altLang="zh-CN" dirty="0" smtClean="0"/>
              <a:t>*</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102</a:t>
            </a:fld>
            <a:endParaRPr lang="en-US" altLang="zh-CN"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指针运算符</a:t>
            </a:r>
            <a:endParaRPr lang="zh-CN" altLang="en-US" dirty="0"/>
          </a:p>
        </p:txBody>
      </p:sp>
      <p:sp>
        <p:nvSpPr>
          <p:cNvPr id="3" name="内容占位符 2"/>
          <p:cNvSpPr>
            <a:spLocks noGrp="1"/>
          </p:cNvSpPr>
          <p:nvPr>
            <p:ph idx="1"/>
          </p:nvPr>
        </p:nvSpPr>
        <p:spPr/>
        <p:txBody>
          <a:bodyPr/>
          <a:lstStyle/>
          <a:p>
            <a:r>
              <a:rPr lang="zh-CN" altLang="en-US" dirty="0" smtClean="0"/>
              <a:t>指针运算符的用法（指针表达式）</a:t>
            </a:r>
            <a:endParaRPr lang="en-US" altLang="zh-CN" dirty="0" smtClean="0"/>
          </a:p>
          <a:p>
            <a:pPr lvl="1"/>
            <a:r>
              <a:rPr lang="en-US" altLang="zh-CN" dirty="0" smtClean="0"/>
              <a:t>&amp;&lt;</a:t>
            </a:r>
            <a:r>
              <a:rPr lang="zh-CN" altLang="en-US" dirty="0" smtClean="0"/>
              <a:t>运算分量</a:t>
            </a:r>
            <a:r>
              <a:rPr lang="en-US" altLang="zh-CN" dirty="0" smtClean="0"/>
              <a:t>&gt;</a:t>
            </a:r>
          </a:p>
          <a:p>
            <a:pPr lvl="2"/>
            <a:r>
              <a:rPr lang="zh-CN" altLang="en-US" dirty="0" smtClean="0"/>
              <a:t>运算分量为已经声明的变量</a:t>
            </a:r>
            <a:endParaRPr lang="en-US" altLang="zh-CN" dirty="0" smtClean="0"/>
          </a:p>
          <a:p>
            <a:pPr lvl="1"/>
            <a:r>
              <a:rPr lang="en-US" altLang="zh-CN" dirty="0" smtClean="0"/>
              <a:t>*&lt;</a:t>
            </a:r>
            <a:r>
              <a:rPr lang="zh-CN" altLang="en-US" dirty="0" smtClean="0"/>
              <a:t>运算分量</a:t>
            </a:r>
            <a:r>
              <a:rPr lang="en-US" altLang="zh-CN" dirty="0" smtClean="0"/>
              <a:t>&gt;</a:t>
            </a:r>
          </a:p>
          <a:p>
            <a:pPr lvl="2"/>
            <a:r>
              <a:rPr lang="zh-CN" altLang="en-US" dirty="0" smtClean="0"/>
              <a:t>运算分量为指针类型的变量</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103</a:t>
            </a:fld>
            <a:endParaRPr lang="en-US" altLang="zh-CN"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指针运算符</a:t>
            </a:r>
            <a:endParaRPr lang="zh-CN" altLang="en-US" dirty="0"/>
          </a:p>
        </p:txBody>
      </p:sp>
      <p:sp>
        <p:nvSpPr>
          <p:cNvPr id="3" name="内容占位符 2"/>
          <p:cNvSpPr>
            <a:spLocks noGrp="1"/>
          </p:cNvSpPr>
          <p:nvPr>
            <p:ph idx="1"/>
          </p:nvPr>
        </p:nvSpPr>
        <p:spPr>
          <a:xfrm>
            <a:off x="457200" y="1295400"/>
            <a:ext cx="8153400" cy="1919286"/>
          </a:xfrm>
        </p:spPr>
        <p:txBody>
          <a:bodyPr/>
          <a:lstStyle/>
          <a:p>
            <a:r>
              <a:rPr lang="zh-CN" altLang="en-US" dirty="0" smtClean="0"/>
              <a:t>指针表达式的值</a:t>
            </a:r>
            <a:endParaRPr lang="en-US" altLang="zh-CN" dirty="0" smtClean="0"/>
          </a:p>
          <a:p>
            <a:pPr lvl="1"/>
            <a:r>
              <a:rPr lang="zh-CN" altLang="en-US" dirty="0" smtClean="0"/>
              <a:t>变量地址</a:t>
            </a:r>
            <a:endParaRPr lang="en-US" altLang="zh-CN" dirty="0" smtClean="0"/>
          </a:p>
          <a:p>
            <a:pPr lvl="2"/>
            <a:r>
              <a:rPr lang="zh-CN" altLang="en-US" dirty="0" smtClean="0"/>
              <a:t>形如</a:t>
            </a:r>
            <a:r>
              <a:rPr lang="en-US" altLang="zh-CN" dirty="0" smtClean="0"/>
              <a:t>0x0012FF44</a:t>
            </a:r>
          </a:p>
          <a:p>
            <a:pPr lvl="1"/>
            <a:r>
              <a:rPr lang="zh-CN" altLang="en-US" dirty="0" smtClean="0"/>
              <a:t>变量值</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104</a:t>
            </a:fld>
            <a:endParaRPr lang="en-US" altLang="zh-CN" dirty="0"/>
          </a:p>
        </p:txBody>
      </p:sp>
      <p:sp>
        <p:nvSpPr>
          <p:cNvPr id="6" name="TextBox 5"/>
          <p:cNvSpPr txBox="1"/>
          <p:nvPr/>
        </p:nvSpPr>
        <p:spPr>
          <a:xfrm>
            <a:off x="1214414" y="3571876"/>
            <a:ext cx="3071834" cy="1754326"/>
          </a:xfrm>
          <a:prstGeom prst="rect">
            <a:avLst/>
          </a:prstGeom>
          <a:noFill/>
        </p:spPr>
        <p:txBody>
          <a:bodyPr wrap="square" rtlCol="0">
            <a:spAutoFit/>
          </a:bodyPr>
          <a:lstStyle/>
          <a:p>
            <a:r>
              <a:rPr lang="en-US" altLang="zh-CN" b="1" dirty="0" err="1" smtClean="0">
                <a:solidFill>
                  <a:srgbClr val="C00000"/>
                </a:solidFill>
                <a:latin typeface="Courier New" pitchFamily="49" charset="0"/>
                <a:cs typeface="Courier New" pitchFamily="49" charset="0"/>
              </a:rPr>
              <a:t>int</a:t>
            </a:r>
            <a:r>
              <a:rPr lang="en-US" altLang="zh-CN" b="1" dirty="0" smtClean="0">
                <a:solidFill>
                  <a:srgbClr val="C00000"/>
                </a:solidFill>
                <a:latin typeface="Courier New" pitchFamily="49" charset="0"/>
                <a:cs typeface="Courier New" pitchFamily="49" charset="0"/>
              </a:rPr>
              <a:t> </a:t>
            </a:r>
            <a:r>
              <a:rPr lang="en-US" altLang="zh-CN" b="1" dirty="0" err="1" smtClean="0">
                <a:solidFill>
                  <a:srgbClr val="C00000"/>
                </a:solidFill>
                <a:latin typeface="Courier New" pitchFamily="49" charset="0"/>
                <a:cs typeface="Courier New" pitchFamily="49" charset="0"/>
              </a:rPr>
              <a:t>i</a:t>
            </a:r>
            <a:r>
              <a:rPr lang="en-US" altLang="zh-CN" b="1" dirty="0" smtClean="0">
                <a:solidFill>
                  <a:srgbClr val="C00000"/>
                </a:solidFill>
                <a:latin typeface="Courier New" pitchFamily="49" charset="0"/>
                <a:cs typeface="Courier New" pitchFamily="49" charset="0"/>
              </a:rPr>
              <a:t>=0;</a:t>
            </a:r>
          </a:p>
          <a:p>
            <a:r>
              <a:rPr lang="en-US" altLang="zh-CN" b="1" dirty="0" err="1" smtClean="0">
                <a:solidFill>
                  <a:srgbClr val="C00000"/>
                </a:solidFill>
                <a:latin typeface="Courier New" pitchFamily="49" charset="0"/>
                <a:cs typeface="Courier New" pitchFamily="49" charset="0"/>
              </a:rPr>
              <a:t>cout</a:t>
            </a:r>
            <a:r>
              <a:rPr lang="en-US" altLang="zh-CN" b="1" dirty="0" smtClean="0">
                <a:solidFill>
                  <a:srgbClr val="C00000"/>
                </a:solidFill>
                <a:latin typeface="Courier New" pitchFamily="49" charset="0"/>
                <a:cs typeface="Courier New" pitchFamily="49" charset="0"/>
              </a:rPr>
              <a:t>&lt;&lt;&amp;</a:t>
            </a:r>
            <a:r>
              <a:rPr lang="en-US" altLang="zh-CN" b="1" dirty="0" err="1" smtClean="0">
                <a:solidFill>
                  <a:srgbClr val="C00000"/>
                </a:solidFill>
                <a:latin typeface="Courier New" pitchFamily="49" charset="0"/>
                <a:cs typeface="Courier New" pitchFamily="49" charset="0"/>
              </a:rPr>
              <a:t>i</a:t>
            </a:r>
            <a:r>
              <a:rPr lang="en-US" altLang="zh-CN" b="1" dirty="0" smtClean="0">
                <a:solidFill>
                  <a:srgbClr val="C00000"/>
                </a:solidFill>
                <a:latin typeface="Courier New" pitchFamily="49" charset="0"/>
                <a:cs typeface="Courier New" pitchFamily="49" charset="0"/>
              </a:rPr>
              <a:t>&lt;&lt;</a:t>
            </a:r>
            <a:r>
              <a:rPr lang="en-US" altLang="zh-CN" b="1" dirty="0" err="1" smtClean="0">
                <a:solidFill>
                  <a:srgbClr val="C00000"/>
                </a:solidFill>
                <a:latin typeface="Courier New" pitchFamily="49" charset="0"/>
                <a:cs typeface="Courier New" pitchFamily="49" charset="0"/>
              </a:rPr>
              <a:t>endl</a:t>
            </a:r>
            <a:r>
              <a:rPr lang="en-US" altLang="zh-CN" b="1" dirty="0" smtClean="0">
                <a:solidFill>
                  <a:srgbClr val="C00000"/>
                </a:solidFill>
                <a:latin typeface="Courier New" pitchFamily="49" charset="0"/>
                <a:cs typeface="Courier New" pitchFamily="49" charset="0"/>
              </a:rPr>
              <a:t>;</a:t>
            </a:r>
          </a:p>
          <a:p>
            <a:r>
              <a:rPr lang="en-US" altLang="zh-CN" b="1" dirty="0" err="1" smtClean="0">
                <a:solidFill>
                  <a:srgbClr val="C00000"/>
                </a:solidFill>
                <a:latin typeface="Courier New" pitchFamily="49" charset="0"/>
                <a:cs typeface="Courier New" pitchFamily="49" charset="0"/>
              </a:rPr>
              <a:t>cout</a:t>
            </a:r>
            <a:r>
              <a:rPr lang="en-US" altLang="zh-CN" b="1" dirty="0" smtClean="0">
                <a:solidFill>
                  <a:srgbClr val="C00000"/>
                </a:solidFill>
                <a:latin typeface="Courier New" pitchFamily="49" charset="0"/>
                <a:cs typeface="Courier New" pitchFamily="49" charset="0"/>
              </a:rPr>
              <a:t>&lt;&lt;*(&amp;</a:t>
            </a:r>
            <a:r>
              <a:rPr lang="en-US" altLang="zh-CN" b="1" dirty="0" err="1" smtClean="0">
                <a:solidFill>
                  <a:srgbClr val="C00000"/>
                </a:solidFill>
                <a:latin typeface="Courier New" pitchFamily="49" charset="0"/>
                <a:cs typeface="Courier New" pitchFamily="49" charset="0"/>
              </a:rPr>
              <a:t>i</a:t>
            </a:r>
            <a:r>
              <a:rPr lang="en-US" altLang="zh-CN" b="1" dirty="0" smtClean="0">
                <a:solidFill>
                  <a:srgbClr val="C00000"/>
                </a:solidFill>
                <a:latin typeface="Courier New" pitchFamily="49" charset="0"/>
                <a:cs typeface="Courier New" pitchFamily="49" charset="0"/>
              </a:rPr>
              <a:t>)&lt;&lt;</a:t>
            </a:r>
            <a:r>
              <a:rPr lang="en-US" altLang="zh-CN" b="1" dirty="0" err="1" smtClean="0">
                <a:solidFill>
                  <a:srgbClr val="C00000"/>
                </a:solidFill>
                <a:latin typeface="Courier New" pitchFamily="49" charset="0"/>
                <a:cs typeface="Courier New" pitchFamily="49" charset="0"/>
              </a:rPr>
              <a:t>endl</a:t>
            </a:r>
            <a:r>
              <a:rPr lang="en-US" altLang="zh-CN" b="1" dirty="0" smtClean="0">
                <a:solidFill>
                  <a:srgbClr val="C00000"/>
                </a:solidFill>
                <a:latin typeface="Courier New" pitchFamily="49" charset="0"/>
                <a:cs typeface="Courier New" pitchFamily="49" charset="0"/>
              </a:rPr>
              <a:t>;</a:t>
            </a:r>
          </a:p>
          <a:p>
            <a:r>
              <a:rPr lang="zh-CN" altLang="en-US" b="1" dirty="0" smtClean="0">
                <a:solidFill>
                  <a:srgbClr val="00B050"/>
                </a:solidFill>
                <a:latin typeface="Courier New" pitchFamily="49" charset="0"/>
                <a:cs typeface="Courier New" pitchFamily="49" charset="0"/>
              </a:rPr>
              <a:t>输出结果为：</a:t>
            </a:r>
            <a:endParaRPr lang="en-US" altLang="zh-CN" b="1" dirty="0" smtClean="0">
              <a:solidFill>
                <a:srgbClr val="00B050"/>
              </a:solidFill>
              <a:latin typeface="Courier New" pitchFamily="49" charset="0"/>
              <a:cs typeface="Courier New" pitchFamily="49" charset="0"/>
            </a:endParaRPr>
          </a:p>
          <a:p>
            <a:r>
              <a:rPr lang="en-US" altLang="zh-CN" b="1" dirty="0" smtClean="0">
                <a:solidFill>
                  <a:srgbClr val="C00000"/>
                </a:solidFill>
                <a:latin typeface="Courier New" pitchFamily="49" charset="0"/>
                <a:cs typeface="Courier New" pitchFamily="49" charset="0"/>
              </a:rPr>
              <a:t>0x0012FF44</a:t>
            </a:r>
          </a:p>
          <a:p>
            <a:r>
              <a:rPr lang="en-US" altLang="zh-CN" b="1" dirty="0" smtClean="0">
                <a:solidFill>
                  <a:srgbClr val="C00000"/>
                </a:solidFill>
                <a:latin typeface="Courier New" pitchFamily="49" charset="0"/>
                <a:cs typeface="Courier New" pitchFamily="49" charset="0"/>
              </a:rPr>
              <a:t>10</a:t>
            </a:r>
            <a:endParaRPr lang="zh-CN" altLang="en-US" b="1" dirty="0">
              <a:solidFill>
                <a:srgbClr val="C00000"/>
              </a:solidFill>
              <a:latin typeface="Courier New" pitchFamily="49" charset="0"/>
              <a:cs typeface="Courier New" pitchFamily="49" charset="0"/>
            </a:endParaRPr>
          </a:p>
        </p:txBody>
      </p:sp>
      <p:pic>
        <p:nvPicPr>
          <p:cNvPr id="1026" name="Picture 2"/>
          <p:cNvPicPr>
            <a:picLocks noChangeAspect="1" noChangeArrowheads="1"/>
          </p:cNvPicPr>
          <p:nvPr/>
        </p:nvPicPr>
        <p:blipFill>
          <a:blip r:embed="rId3" cstate="print"/>
          <a:srcRect/>
          <a:stretch>
            <a:fillRect/>
          </a:stretch>
        </p:blipFill>
        <p:spPr bwMode="auto">
          <a:xfrm>
            <a:off x="4286248" y="3500438"/>
            <a:ext cx="4105275" cy="1809750"/>
          </a:xfrm>
          <a:prstGeom prst="rect">
            <a:avLst/>
          </a:prstGeom>
          <a:noFill/>
          <a:ln w="9525">
            <a:noFill/>
            <a:miter lim="800000"/>
            <a:headEnd/>
            <a:tailEnd/>
          </a:ln>
        </p:spPr>
      </p:pic>
      <p:pic>
        <p:nvPicPr>
          <p:cNvPr id="9" name="Picture 3"/>
          <p:cNvPicPr>
            <a:picLocks noChangeAspect="1" noChangeArrowheads="1"/>
          </p:cNvPicPr>
          <p:nvPr/>
        </p:nvPicPr>
        <p:blipFill>
          <a:blip r:embed="rId4" cstate="print"/>
          <a:srcRect/>
          <a:stretch>
            <a:fillRect/>
          </a:stretch>
        </p:blipFill>
        <p:spPr bwMode="auto">
          <a:xfrm>
            <a:off x="5482800" y="3481200"/>
            <a:ext cx="2917825" cy="1477962"/>
          </a:xfrm>
          <a:prstGeom prst="rect">
            <a:avLst/>
          </a:prstGeom>
          <a:noFill/>
          <a:ln w="9525">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指针运算符</a:t>
            </a:r>
            <a:endParaRPr lang="zh-CN" altLang="en-US" dirty="0"/>
          </a:p>
        </p:txBody>
      </p:sp>
      <p:sp>
        <p:nvSpPr>
          <p:cNvPr id="3" name="内容占位符 2"/>
          <p:cNvSpPr>
            <a:spLocks noGrp="1"/>
          </p:cNvSpPr>
          <p:nvPr>
            <p:ph idx="1"/>
          </p:nvPr>
        </p:nvSpPr>
        <p:spPr/>
        <p:txBody>
          <a:bodyPr/>
          <a:lstStyle/>
          <a:p>
            <a:r>
              <a:rPr lang="zh-CN" altLang="en-US" dirty="0" smtClean="0"/>
              <a:t>优先级</a:t>
            </a:r>
            <a:endParaRPr lang="en-US" altLang="zh-CN" dirty="0" smtClean="0"/>
          </a:p>
          <a:p>
            <a:pPr lvl="1"/>
            <a:r>
              <a:rPr lang="zh-CN" altLang="en-US" dirty="0" smtClean="0"/>
              <a:t>运算符</a:t>
            </a:r>
            <a:r>
              <a:rPr lang="en-US" altLang="zh-CN" dirty="0" smtClean="0"/>
              <a:t>&amp;</a:t>
            </a:r>
            <a:r>
              <a:rPr lang="zh-CN" altLang="en-US" dirty="0" smtClean="0"/>
              <a:t>和</a:t>
            </a:r>
            <a:r>
              <a:rPr lang="en-US" altLang="zh-CN" dirty="0" smtClean="0"/>
              <a:t>*</a:t>
            </a:r>
            <a:r>
              <a:rPr lang="zh-CN" altLang="en-US" dirty="0" smtClean="0"/>
              <a:t>优先级相同</a:t>
            </a:r>
            <a:endParaRPr lang="en-US" altLang="zh-CN" dirty="0" smtClean="0"/>
          </a:p>
          <a:p>
            <a:pPr lvl="1"/>
            <a:r>
              <a:rPr lang="zh-CN" altLang="en-US" dirty="0" smtClean="0"/>
              <a:t>指针运算符的优先级高于除了后增量运算符之外的其它算术运算符</a:t>
            </a:r>
            <a:endParaRPr lang="en-US" altLang="zh-CN" dirty="0" smtClean="0"/>
          </a:p>
          <a:p>
            <a:r>
              <a:rPr lang="zh-CN" altLang="en-US" dirty="0" smtClean="0"/>
              <a:t>结合性</a:t>
            </a:r>
            <a:endParaRPr lang="en-US" altLang="zh-CN" dirty="0" smtClean="0"/>
          </a:p>
          <a:p>
            <a:pPr lvl="1"/>
            <a:r>
              <a:rPr lang="zh-CN" altLang="en-US" dirty="0" smtClean="0"/>
              <a:t>指针运算符都是单目运算符，因此为右结合性</a:t>
            </a:r>
            <a:endParaRPr lang="en-US" altLang="zh-CN" dirty="0" smtClean="0"/>
          </a:p>
          <a:p>
            <a:pPr lvl="2"/>
            <a:r>
              <a:rPr lang="en-US" altLang="zh-CN" dirty="0" smtClean="0"/>
              <a:t>**a</a:t>
            </a:r>
            <a:r>
              <a:rPr lang="zh-CN" altLang="en-US" dirty="0" smtClean="0"/>
              <a:t>表示指向指针类型</a:t>
            </a:r>
            <a:r>
              <a:rPr lang="en-US" altLang="zh-CN" dirty="0" smtClean="0"/>
              <a:t>a</a:t>
            </a:r>
            <a:r>
              <a:rPr lang="zh-CN" altLang="en-US" dirty="0" smtClean="0"/>
              <a:t>的指针</a:t>
            </a:r>
            <a:endParaRPr lang="en-US" altLang="zh-CN" dirty="0" smtClean="0"/>
          </a:p>
          <a:p>
            <a:r>
              <a:rPr lang="zh-CN" altLang="en-US" dirty="0" smtClean="0"/>
              <a:t>指针是</a:t>
            </a:r>
            <a:r>
              <a:rPr lang="en-US" altLang="zh-CN" dirty="0" smtClean="0"/>
              <a:t>C++</a:t>
            </a:r>
            <a:r>
              <a:rPr lang="zh-CN" altLang="en-US" dirty="0" smtClean="0"/>
              <a:t>中比较复杂的概念，将在第</a:t>
            </a:r>
            <a:r>
              <a:rPr lang="en-US" altLang="zh-CN" dirty="0" smtClean="0"/>
              <a:t>6</a:t>
            </a:r>
            <a:r>
              <a:rPr lang="zh-CN" altLang="en-US" dirty="0" smtClean="0"/>
              <a:t>章详细介绍</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105</a:t>
            </a:fld>
            <a:endParaRPr lang="en-US" altLang="zh-CN"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逗号运算符</a:t>
            </a:r>
            <a:endParaRPr lang="zh-CN" altLang="en-US" dirty="0"/>
          </a:p>
        </p:txBody>
      </p:sp>
      <p:sp>
        <p:nvSpPr>
          <p:cNvPr id="3" name="内容占位符 2"/>
          <p:cNvSpPr>
            <a:spLocks noGrp="1"/>
          </p:cNvSpPr>
          <p:nvPr>
            <p:ph idx="1"/>
          </p:nvPr>
        </p:nvSpPr>
        <p:spPr/>
        <p:txBody>
          <a:bodyPr/>
          <a:lstStyle/>
          <a:p>
            <a:r>
              <a:rPr lang="zh-CN" altLang="en-US" dirty="0" smtClean="0"/>
              <a:t>逗号既可以作为运算符，又可以作为分割符</a:t>
            </a:r>
            <a:endParaRPr lang="en-US" altLang="zh-CN" dirty="0" smtClean="0"/>
          </a:p>
          <a:p>
            <a:pPr lvl="1"/>
            <a:r>
              <a:rPr lang="zh-CN" altLang="en-US" dirty="0" smtClean="0"/>
              <a:t>说明语句的变量表</a:t>
            </a:r>
            <a:endParaRPr lang="en-US" altLang="zh-CN" dirty="0" smtClean="0"/>
          </a:p>
          <a:p>
            <a:pPr lvl="1"/>
            <a:r>
              <a:rPr lang="zh-CN" altLang="en-US" dirty="0" smtClean="0"/>
              <a:t>函数的参数表</a:t>
            </a:r>
            <a:endParaRPr lang="en-US" altLang="zh-CN" dirty="0" smtClean="0"/>
          </a:p>
          <a:p>
            <a:r>
              <a:rPr lang="zh-CN" altLang="en-US" dirty="0" smtClean="0"/>
              <a:t>逗号运算符</a:t>
            </a:r>
            <a:endParaRPr lang="en-US" altLang="zh-CN" dirty="0" smtClean="0"/>
          </a:p>
          <a:p>
            <a:pPr lvl="1"/>
            <a:r>
              <a:rPr lang="en-US" altLang="zh-CN" dirty="0" smtClean="0"/>
              <a:t>,</a:t>
            </a:r>
          </a:p>
          <a:p>
            <a:r>
              <a:rPr lang="zh-CN" altLang="en-US" dirty="0" smtClean="0"/>
              <a:t>逗号表达式</a:t>
            </a:r>
            <a:endParaRPr lang="en-US" altLang="zh-CN" dirty="0" smtClean="0"/>
          </a:p>
          <a:p>
            <a:pPr lvl="1"/>
            <a:r>
              <a:rPr lang="en-US" altLang="zh-CN" dirty="0" smtClean="0"/>
              <a:t>&lt;</a:t>
            </a:r>
            <a:r>
              <a:rPr lang="zh-CN" altLang="en-US" dirty="0" smtClean="0"/>
              <a:t>表达式</a:t>
            </a:r>
            <a:r>
              <a:rPr lang="en-US" altLang="zh-CN" dirty="0" smtClean="0"/>
              <a:t>1&gt; , &lt;</a:t>
            </a:r>
            <a:r>
              <a:rPr lang="zh-CN" altLang="en-US" dirty="0" smtClean="0"/>
              <a:t>表达式</a:t>
            </a:r>
            <a:r>
              <a:rPr lang="en-US" altLang="zh-CN" dirty="0" smtClean="0"/>
              <a:t>2&gt;</a:t>
            </a:r>
          </a:p>
          <a:p>
            <a:pPr lvl="1"/>
            <a:r>
              <a:rPr lang="zh-CN" altLang="en-US" dirty="0" smtClean="0"/>
              <a:t>表达式可以是任意的表达式</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106</a:t>
            </a:fld>
            <a:endParaRPr lang="en-US" altLang="zh-CN"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逗号表达式</a:t>
            </a:r>
            <a:endParaRPr lang="zh-CN" altLang="en-US" dirty="0"/>
          </a:p>
        </p:txBody>
      </p:sp>
      <p:sp>
        <p:nvSpPr>
          <p:cNvPr id="3" name="内容占位符 2"/>
          <p:cNvSpPr>
            <a:spLocks noGrp="1"/>
          </p:cNvSpPr>
          <p:nvPr>
            <p:ph idx="1"/>
          </p:nvPr>
        </p:nvSpPr>
        <p:spPr/>
        <p:txBody>
          <a:bodyPr/>
          <a:lstStyle/>
          <a:p>
            <a:r>
              <a:rPr lang="zh-CN" altLang="en-US" dirty="0" smtClean="0"/>
              <a:t>逗号表达式的值</a:t>
            </a:r>
            <a:endParaRPr lang="en-US" altLang="zh-CN" dirty="0" smtClean="0"/>
          </a:p>
          <a:p>
            <a:pPr lvl="1"/>
            <a:r>
              <a:rPr lang="zh-CN" altLang="en-US" dirty="0" smtClean="0"/>
              <a:t>表达式</a:t>
            </a:r>
            <a:r>
              <a:rPr lang="en-US" altLang="zh-CN" dirty="0" smtClean="0"/>
              <a:t>2</a:t>
            </a:r>
            <a:r>
              <a:rPr lang="zh-CN" altLang="en-US" dirty="0" smtClean="0"/>
              <a:t>的值</a:t>
            </a:r>
          </a:p>
          <a:p>
            <a:r>
              <a:rPr lang="zh-CN" altLang="en-US" dirty="0" smtClean="0"/>
              <a:t>运算步骤</a:t>
            </a:r>
            <a:endParaRPr lang="en-US" altLang="zh-CN" dirty="0" smtClean="0"/>
          </a:p>
          <a:p>
            <a:pPr lvl="1"/>
            <a:r>
              <a:rPr lang="zh-CN" altLang="en-US" dirty="0" smtClean="0"/>
              <a:t>从左至右依次执行各表达式的运算，计算各表达式的值</a:t>
            </a:r>
            <a:endParaRPr lang="en-US" altLang="zh-CN" dirty="0" smtClean="0"/>
          </a:p>
          <a:p>
            <a:pPr lvl="1"/>
            <a:r>
              <a:rPr lang="zh-CN" altLang="en-US" dirty="0" smtClean="0"/>
              <a:t>将最后一个表达式的值作为逗号表达式的值</a:t>
            </a:r>
            <a:endParaRPr lang="en-US" altLang="zh-CN" dirty="0" smtClean="0"/>
          </a:p>
          <a:p>
            <a:r>
              <a:rPr lang="zh-CN" altLang="en-US" dirty="0" smtClean="0"/>
              <a:t>优先级</a:t>
            </a:r>
            <a:endParaRPr lang="en-US" altLang="zh-CN" dirty="0" smtClean="0"/>
          </a:p>
          <a:p>
            <a:pPr lvl="1"/>
            <a:r>
              <a:rPr lang="zh-CN" altLang="en-US" dirty="0" smtClean="0"/>
              <a:t>在全部运算符中，逗号运算符的优先级最低</a:t>
            </a:r>
            <a:endParaRPr lang="en-US" altLang="zh-CN" dirty="0" smtClean="0"/>
          </a:p>
          <a:p>
            <a:r>
              <a:rPr lang="zh-CN" altLang="en-US" dirty="0" smtClean="0"/>
              <a:t>结合性为</a:t>
            </a:r>
            <a:r>
              <a:rPr lang="zh-CN" altLang="en-US" dirty="0" smtClean="0">
                <a:solidFill>
                  <a:srgbClr val="00B050"/>
                </a:solidFill>
              </a:rPr>
              <a:t>左结合</a:t>
            </a:r>
            <a:endParaRPr lang="zh-CN" altLang="en-US" dirty="0">
              <a:solidFill>
                <a:srgbClr val="00B050"/>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107</a:t>
            </a:fld>
            <a:endParaRPr lang="en-US" altLang="zh-CN"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逗号表达式</a:t>
            </a:r>
            <a:endParaRPr lang="zh-CN" altLang="en-US" dirty="0"/>
          </a:p>
        </p:txBody>
      </p:sp>
      <p:sp>
        <p:nvSpPr>
          <p:cNvPr id="3" name="内容占位符 2"/>
          <p:cNvSpPr>
            <a:spLocks noGrp="1"/>
          </p:cNvSpPr>
          <p:nvPr>
            <p:ph idx="1"/>
          </p:nvPr>
        </p:nvSpPr>
        <p:spPr/>
        <p:txBody>
          <a:bodyPr/>
          <a:lstStyle/>
          <a:p>
            <a:r>
              <a:rPr lang="zh-CN" altLang="en-US" dirty="0" smtClean="0">
                <a:solidFill>
                  <a:schemeClr val="hlink"/>
                </a:solidFill>
                <a:latin typeface="Courier New" pitchFamily="49" charset="0"/>
                <a:cs typeface="Courier New" pitchFamily="49" charset="0"/>
              </a:rPr>
              <a:t>2,5</a:t>
            </a:r>
            <a:r>
              <a:rPr lang="zh-CN" altLang="en-US" dirty="0" smtClean="0">
                <a:solidFill>
                  <a:srgbClr val="0000FF"/>
                </a:solidFill>
                <a:latin typeface="楷体_GB2312" pitchFamily="49" charset="-122"/>
                <a:ea typeface="楷体_GB2312" pitchFamily="49" charset="-122"/>
              </a:rPr>
              <a:t>就为一个最简单的逗号表达式，其运算结果为5。</a:t>
            </a:r>
            <a:endParaRPr lang="en-US" altLang="zh-CN" dirty="0" smtClean="0">
              <a:solidFill>
                <a:srgbClr val="0000FF"/>
              </a:solidFill>
              <a:latin typeface="楷体_GB2312" pitchFamily="49" charset="-122"/>
              <a:ea typeface="楷体_GB2312" pitchFamily="49" charset="-122"/>
            </a:endParaRPr>
          </a:p>
          <a:p>
            <a:r>
              <a:rPr lang="zh-CN" altLang="en-US" dirty="0" smtClean="0">
                <a:solidFill>
                  <a:srgbClr val="0000FF"/>
                </a:solidFill>
                <a:latin typeface="楷体_GB2312" pitchFamily="49" charset="-122"/>
                <a:ea typeface="楷体_GB2312" pitchFamily="49" charset="-122"/>
              </a:rPr>
              <a:t>设整型变量</a:t>
            </a:r>
            <a:r>
              <a:rPr lang="en-US" altLang="zh-CN" dirty="0" err="1" smtClean="0">
                <a:solidFill>
                  <a:srgbClr val="0000FF"/>
                </a:solidFill>
                <a:latin typeface="楷体_GB2312" pitchFamily="49" charset="-122"/>
                <a:ea typeface="楷体_GB2312" pitchFamily="49" charset="-122"/>
              </a:rPr>
              <a:t>a，b</a:t>
            </a:r>
            <a:r>
              <a:rPr lang="zh-CN" altLang="en-US" dirty="0" smtClean="0">
                <a:solidFill>
                  <a:srgbClr val="0000FF"/>
                </a:solidFill>
                <a:latin typeface="楷体_GB2312" pitchFamily="49" charset="-122"/>
                <a:ea typeface="楷体_GB2312" pitchFamily="49" charset="-122"/>
              </a:rPr>
              <a:t>的值都为2，则逗号表达式 </a:t>
            </a:r>
            <a:r>
              <a:rPr lang="en-US" altLang="zh-CN" dirty="0" smtClean="0">
                <a:solidFill>
                  <a:schemeClr val="hlink"/>
                </a:solidFill>
                <a:latin typeface="Courier New" pitchFamily="49" charset="0"/>
                <a:cs typeface="Courier New" pitchFamily="49" charset="0"/>
              </a:rPr>
              <a:t>a+b+1,a*b*2</a:t>
            </a:r>
            <a:r>
              <a:rPr lang="zh-CN" altLang="en-US" dirty="0" smtClean="0">
                <a:solidFill>
                  <a:srgbClr val="0000FF"/>
                </a:solidFill>
                <a:latin typeface="楷体_GB2312" pitchFamily="49" charset="-122"/>
                <a:ea typeface="楷体_GB2312" pitchFamily="49" charset="-122"/>
              </a:rPr>
              <a:t>的结果值就是</a:t>
            </a:r>
            <a:r>
              <a:rPr lang="en-US" altLang="zh-CN" dirty="0" smtClean="0">
                <a:solidFill>
                  <a:srgbClr val="0000FF"/>
                </a:solidFill>
                <a:latin typeface="楷体_GB2312" pitchFamily="49" charset="-122"/>
                <a:ea typeface="楷体_GB2312" pitchFamily="49" charset="-122"/>
              </a:rPr>
              <a:t>a*b*2</a:t>
            </a:r>
            <a:r>
              <a:rPr lang="zh-CN" altLang="en-US" dirty="0" smtClean="0">
                <a:solidFill>
                  <a:srgbClr val="0000FF"/>
                </a:solidFill>
                <a:latin typeface="楷体_GB2312" pitchFamily="49" charset="-122"/>
                <a:ea typeface="楷体_GB2312" pitchFamily="49" charset="-122"/>
              </a:rPr>
              <a:t>的结果值，等于8。</a:t>
            </a:r>
            <a:endParaRPr lang="en-US" altLang="zh-CN" dirty="0" smtClean="0">
              <a:solidFill>
                <a:srgbClr val="0000FF"/>
              </a:solidFill>
              <a:latin typeface="楷体_GB2312" pitchFamily="49" charset="-122"/>
              <a:ea typeface="楷体_GB2312" pitchFamily="49" charset="-122"/>
            </a:endParaRPr>
          </a:p>
          <a:p>
            <a:r>
              <a:rPr lang="zh-CN" altLang="en-US" dirty="0" smtClean="0">
                <a:solidFill>
                  <a:srgbClr val="0000FF"/>
                </a:solidFill>
                <a:latin typeface="楷体_GB2312" pitchFamily="49" charset="-122"/>
                <a:ea typeface="楷体_GB2312" pitchFamily="49" charset="-122"/>
              </a:rPr>
              <a:t>逗号表达式</a:t>
            </a:r>
            <a:r>
              <a:rPr lang="en-US" altLang="zh-CN" dirty="0" smtClean="0">
                <a:solidFill>
                  <a:schemeClr val="hlink"/>
                </a:solidFill>
                <a:latin typeface="Courier New" pitchFamily="49" charset="0"/>
                <a:cs typeface="Courier New" pitchFamily="49" charset="0"/>
              </a:rPr>
              <a:t>a=a+2,c=a*b+2,c+2</a:t>
            </a:r>
            <a:r>
              <a:rPr lang="zh-CN" altLang="en-US" dirty="0" smtClean="0">
                <a:solidFill>
                  <a:srgbClr val="0000FF"/>
                </a:solidFill>
                <a:latin typeface="楷体_GB2312" pitchFamily="49" charset="-122"/>
                <a:ea typeface="楷体_GB2312" pitchFamily="49" charset="-122"/>
              </a:rPr>
              <a:t>的运算结果与逗号表达式</a:t>
            </a:r>
            <a:r>
              <a:rPr lang="zh-CN" altLang="en-US" dirty="0" smtClean="0">
                <a:solidFill>
                  <a:schemeClr val="hlink"/>
                </a:solidFill>
                <a:latin typeface="Courier New" pitchFamily="49" charset="0"/>
                <a:cs typeface="Courier New" pitchFamily="49" charset="0"/>
              </a:rPr>
              <a:t>(</a:t>
            </a:r>
            <a:r>
              <a:rPr lang="en-US" altLang="zh-CN" dirty="0" smtClean="0">
                <a:solidFill>
                  <a:schemeClr val="hlink"/>
                </a:solidFill>
                <a:latin typeface="Courier New" pitchFamily="49" charset="0"/>
                <a:cs typeface="Courier New" pitchFamily="49" charset="0"/>
              </a:rPr>
              <a:t>a=a+2,c=a*b+2),c+2</a:t>
            </a:r>
            <a:r>
              <a:rPr lang="zh-CN" altLang="en-US" dirty="0" smtClean="0">
                <a:solidFill>
                  <a:srgbClr val="0000FF"/>
                </a:solidFill>
                <a:latin typeface="楷体_GB2312" pitchFamily="49" charset="-122"/>
                <a:ea typeface="楷体_GB2312" pitchFamily="49" charset="-122"/>
              </a:rPr>
              <a:t>相同,都为</a:t>
            </a:r>
            <a:r>
              <a:rPr lang="en-US" altLang="zh-CN" dirty="0" smtClean="0">
                <a:solidFill>
                  <a:srgbClr val="0000FF"/>
                </a:solidFill>
                <a:latin typeface="楷体_GB2312" pitchFamily="49" charset="-122"/>
                <a:ea typeface="楷体_GB2312" pitchFamily="49" charset="-122"/>
              </a:rPr>
              <a:t>c+2 </a:t>
            </a:r>
            <a:r>
              <a:rPr lang="zh-CN" altLang="en-US" dirty="0" smtClean="0">
                <a:solidFill>
                  <a:srgbClr val="0000FF"/>
                </a:solidFill>
                <a:latin typeface="楷体_GB2312" pitchFamily="49" charset="-122"/>
                <a:ea typeface="楷体_GB2312" pitchFamily="49" charset="-122"/>
              </a:rPr>
              <a:t>的值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108</a:t>
            </a:fld>
            <a:endParaRPr lang="en-US" altLang="zh-CN"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函数调用符</a:t>
            </a:r>
            <a:endParaRPr lang="zh-CN" altLang="en-US" dirty="0"/>
          </a:p>
        </p:txBody>
      </p:sp>
      <p:sp>
        <p:nvSpPr>
          <p:cNvPr id="3" name="内容占位符 2"/>
          <p:cNvSpPr>
            <a:spLocks noGrp="1"/>
          </p:cNvSpPr>
          <p:nvPr>
            <p:ph idx="1"/>
          </p:nvPr>
        </p:nvSpPr>
        <p:spPr/>
        <p:txBody>
          <a:bodyPr/>
          <a:lstStyle/>
          <a:p>
            <a:r>
              <a:rPr lang="zh-CN" altLang="en-US" dirty="0" smtClean="0"/>
              <a:t>运算符</a:t>
            </a:r>
            <a:endParaRPr lang="en-US" altLang="zh-CN" dirty="0" smtClean="0"/>
          </a:p>
          <a:p>
            <a:pPr lvl="1"/>
            <a:r>
              <a:rPr lang="zh-CN" altLang="en-US" dirty="0" smtClean="0"/>
              <a:t>左括号“</a:t>
            </a:r>
            <a:r>
              <a:rPr lang="en-US" altLang="zh-CN" dirty="0" smtClean="0"/>
              <a:t>(</a:t>
            </a:r>
            <a:r>
              <a:rPr lang="zh-CN" altLang="en-US" dirty="0" smtClean="0"/>
              <a:t>”和右括号“</a:t>
            </a:r>
            <a:r>
              <a:rPr lang="en-US" altLang="zh-CN" dirty="0" smtClean="0"/>
              <a:t>)</a:t>
            </a:r>
            <a:r>
              <a:rPr lang="zh-CN" altLang="en-US" dirty="0" smtClean="0"/>
              <a:t>”</a:t>
            </a:r>
            <a:endParaRPr lang="en-US" altLang="zh-CN" dirty="0" smtClean="0"/>
          </a:p>
          <a:p>
            <a:pPr lvl="1"/>
            <a:r>
              <a:rPr lang="zh-CN" altLang="en-US" dirty="0" smtClean="0"/>
              <a:t>也作为强制类型的运算符</a:t>
            </a:r>
            <a:endParaRPr lang="en-US" altLang="zh-CN" dirty="0" smtClean="0"/>
          </a:p>
          <a:p>
            <a:r>
              <a:rPr lang="zh-CN" altLang="en-US" dirty="0" smtClean="0"/>
              <a:t>函数调用</a:t>
            </a:r>
            <a:endParaRPr lang="en-US" altLang="zh-CN" dirty="0" smtClean="0"/>
          </a:p>
          <a:p>
            <a:pPr lvl="1"/>
            <a:r>
              <a:rPr lang="en-US" altLang="zh-CN" dirty="0" smtClean="0"/>
              <a:t>&lt;</a:t>
            </a:r>
            <a:r>
              <a:rPr lang="zh-CN" altLang="en-US" dirty="0" smtClean="0"/>
              <a:t>函数名</a:t>
            </a:r>
            <a:r>
              <a:rPr lang="en-US" altLang="zh-CN" dirty="0" smtClean="0"/>
              <a:t>&gt; (&lt;</a:t>
            </a:r>
            <a:r>
              <a:rPr lang="zh-CN" altLang="en-US" dirty="0" smtClean="0"/>
              <a:t>实参表</a:t>
            </a:r>
            <a:r>
              <a:rPr lang="en-US" altLang="zh-CN" dirty="0" smtClean="0"/>
              <a:t>&gt;)</a:t>
            </a:r>
          </a:p>
          <a:p>
            <a:pPr lvl="2"/>
            <a:r>
              <a:rPr lang="zh-CN" altLang="en-US" dirty="0" smtClean="0"/>
              <a:t>实参表用逗号（分割符）隔开</a:t>
            </a:r>
            <a:endParaRPr lang="en-US" altLang="zh-CN" dirty="0" smtClean="0"/>
          </a:p>
          <a:p>
            <a:r>
              <a:rPr lang="zh-CN" altLang="en-US" dirty="0" smtClean="0"/>
              <a:t>强制类型转换</a:t>
            </a:r>
            <a:endParaRPr lang="en-US" altLang="zh-CN" dirty="0" smtClean="0"/>
          </a:p>
          <a:p>
            <a:pPr lvl="1"/>
            <a:r>
              <a:rPr lang="en-US" altLang="zh-CN" dirty="0" smtClean="0"/>
              <a:t>&lt;</a:t>
            </a:r>
            <a:r>
              <a:rPr lang="zh-CN" altLang="en-US" dirty="0" smtClean="0"/>
              <a:t>类型名</a:t>
            </a:r>
            <a:r>
              <a:rPr lang="en-US" altLang="zh-CN" dirty="0" smtClean="0"/>
              <a:t>&gt; (&lt;</a:t>
            </a:r>
            <a:r>
              <a:rPr lang="zh-CN" altLang="en-US" dirty="0" smtClean="0"/>
              <a:t>表达式</a:t>
            </a:r>
            <a:r>
              <a:rPr lang="en-US" altLang="zh-CN" dirty="0" smtClean="0"/>
              <a:t>&gt;)</a:t>
            </a:r>
          </a:p>
          <a:p>
            <a:pPr lvl="1"/>
            <a:r>
              <a:rPr lang="en-US" altLang="zh-CN" dirty="0" smtClean="0"/>
              <a:t>(&lt;</a:t>
            </a:r>
            <a:r>
              <a:rPr lang="zh-CN" altLang="en-US" dirty="0" smtClean="0"/>
              <a:t>类型名</a:t>
            </a:r>
            <a:r>
              <a:rPr lang="en-US" altLang="zh-CN" dirty="0" smtClean="0"/>
              <a:t>&gt;) &lt;</a:t>
            </a:r>
            <a:r>
              <a:rPr lang="zh-CN" altLang="en-US" dirty="0" smtClean="0"/>
              <a:t>表达式</a:t>
            </a:r>
            <a:r>
              <a:rPr lang="en-US" altLang="zh-CN" dirty="0" smtClean="0"/>
              <a:t>&gt;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109</a:t>
            </a:fld>
            <a:endParaRPr lang="en-US" altLang="zh-C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3</a:t>
            </a:r>
            <a:r>
              <a:rPr lang="zh-CN" altLang="en-US" dirty="0" smtClean="0"/>
              <a:t>章 基本数据类型和基本运算</a:t>
            </a:r>
            <a:endParaRPr lang="en-US" altLang="zh-CN" dirty="0"/>
          </a:p>
        </p:txBody>
      </p:sp>
      <p:grpSp>
        <p:nvGrpSpPr>
          <p:cNvPr id="2" name="Group 3"/>
          <p:cNvGrpSpPr>
            <a:grpSpLocks/>
          </p:cNvGrpSpPr>
          <p:nvPr/>
        </p:nvGrpSpPr>
        <p:grpSpPr bwMode="auto">
          <a:xfrm>
            <a:off x="1828800" y="20240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9384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2100263"/>
            <a:ext cx="3068469" cy="584775"/>
          </a:xfrm>
          <a:prstGeom prst="rect">
            <a:avLst/>
          </a:prstGeom>
          <a:noFill/>
          <a:ln w="9525" algn="ctr">
            <a:noFill/>
            <a:miter lim="800000"/>
            <a:headEnd/>
            <a:tailEnd/>
          </a:ln>
          <a:effectLst/>
        </p:spPr>
        <p:txBody>
          <a:bodyPr wrap="none">
            <a:spAutoFit/>
          </a:bodyPr>
          <a:lstStyle/>
          <a:p>
            <a:pPr eaLnBrk="0" hangingPunct="0"/>
            <a:r>
              <a:rPr lang="zh-CN" altLang="en-US" sz="3200" b="1" smtClean="0">
                <a:ea typeface="宋体" pitchFamily="2" charset="-122"/>
              </a:rPr>
              <a:t>数据与数据类型</a:t>
            </a:r>
            <a:endParaRPr lang="en-US" altLang="zh-CN" sz="3200" b="1" dirty="0">
              <a:ea typeface="宋体" pitchFamily="2" charset="-122"/>
            </a:endParaRPr>
          </a:p>
        </p:txBody>
      </p:sp>
      <p:sp>
        <p:nvSpPr>
          <p:cNvPr id="40973"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3014663"/>
            <a:ext cx="42883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solidFill>
                  <a:srgbClr val="C00000"/>
                </a:solidFill>
                <a:ea typeface="宋体" pitchFamily="2" charset="-122"/>
              </a:rPr>
              <a:t>基本类型及其派生类型</a:t>
            </a:r>
            <a:endParaRPr lang="en-US" altLang="zh-CN" sz="3200" b="1" dirty="0">
              <a:solidFill>
                <a:srgbClr val="C00000"/>
              </a:solidFill>
              <a:ea typeface="宋体" pitchFamily="2" charset="-122"/>
            </a:endParaRPr>
          </a:p>
        </p:txBody>
      </p:sp>
      <p:sp>
        <p:nvSpPr>
          <p:cNvPr id="40976"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830638"/>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745038"/>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906838"/>
            <a:ext cx="1826141"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说明语句</a:t>
            </a:r>
            <a:endParaRPr lang="en-US" altLang="zh-CN" sz="3200" b="1" dirty="0">
              <a:ea typeface="宋体" pitchFamily="2" charset="-122"/>
            </a:endParaRPr>
          </a:p>
        </p:txBody>
      </p:sp>
      <p:sp>
        <p:nvSpPr>
          <p:cNvPr id="40987"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821238"/>
            <a:ext cx="430438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基本运算符和基本运算</a:t>
            </a:r>
            <a:endParaRPr lang="en-US" altLang="zh-CN" sz="3200" b="1" dirty="0">
              <a:ea typeface="宋体" pitchFamily="2" charset="-122"/>
            </a:endParaRPr>
          </a:p>
        </p:txBody>
      </p:sp>
      <p:sp>
        <p:nvSpPr>
          <p:cNvPr id="40990"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11</a:t>
            </a:fld>
            <a:endParaRPr lang="en-US" altLang="zh-CN" dirty="0"/>
          </a:p>
        </p:txBody>
      </p:sp>
      <p:sp>
        <p:nvSpPr>
          <p:cNvPr id="32" name="页脚占位符 3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函数调用符</a:t>
            </a:r>
            <a:endParaRPr lang="zh-CN" altLang="en-US" dirty="0"/>
          </a:p>
        </p:txBody>
      </p:sp>
      <p:sp>
        <p:nvSpPr>
          <p:cNvPr id="3" name="内容占位符 2"/>
          <p:cNvSpPr>
            <a:spLocks noGrp="1"/>
          </p:cNvSpPr>
          <p:nvPr>
            <p:ph idx="1"/>
          </p:nvPr>
        </p:nvSpPr>
        <p:spPr>
          <a:xfrm>
            <a:off x="457200" y="1295400"/>
            <a:ext cx="8153400" cy="633402"/>
          </a:xfrm>
        </p:spPr>
        <p:txBody>
          <a:bodyPr/>
          <a:lstStyle/>
          <a:p>
            <a:r>
              <a:rPr lang="zh-CN" altLang="en-US" dirty="0" smtClean="0"/>
              <a:t>函数调用举例</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110</a:t>
            </a:fld>
            <a:endParaRPr lang="en-US" altLang="zh-CN" dirty="0"/>
          </a:p>
        </p:txBody>
      </p:sp>
      <p:pic>
        <p:nvPicPr>
          <p:cNvPr id="9" name="Picture 2"/>
          <p:cNvPicPr>
            <a:picLocks noChangeAspect="1" noChangeArrowheads="1"/>
          </p:cNvPicPr>
          <p:nvPr/>
        </p:nvPicPr>
        <p:blipFill>
          <a:blip r:embed="rId2" cstate="print"/>
          <a:srcRect/>
          <a:stretch>
            <a:fillRect/>
          </a:stretch>
        </p:blipFill>
        <p:spPr bwMode="auto">
          <a:xfrm>
            <a:off x="1143000" y="2071688"/>
            <a:ext cx="6856413" cy="935037"/>
          </a:xfrm>
          <a:prstGeom prst="rect">
            <a:avLst/>
          </a:prstGeom>
          <a:noFill/>
          <a:ln w="9525">
            <a:miter lim="800000"/>
            <a:headEnd/>
            <a:tailEnd/>
          </a:ln>
          <a:effectLst/>
        </p:spPr>
      </p:pic>
      <p:sp>
        <p:nvSpPr>
          <p:cNvPr id="7" name="内容占位符 2"/>
          <p:cNvSpPr txBox="1">
            <a:spLocks/>
          </p:cNvSpPr>
          <p:nvPr/>
        </p:nvSpPr>
        <p:spPr bwMode="auto">
          <a:xfrm>
            <a:off x="457200" y="3224226"/>
            <a:ext cx="8153400" cy="24193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kumimoji="0" lang="zh-CN" altLang="en-US" sz="3200" b="1" i="0" u="none" strike="noStrike" kern="0" cap="none" spc="0" normalizeH="0" baseline="0" noProof="0" dirty="0" smtClean="0">
                <a:ln>
                  <a:noFill/>
                </a:ln>
                <a:solidFill>
                  <a:srgbClr val="692AA2"/>
                </a:solidFill>
                <a:effectLst/>
                <a:uLnTx/>
                <a:uFillTx/>
                <a:latin typeface="楷体_GB2312" pitchFamily="49" charset="-122"/>
                <a:ea typeface="楷体_GB2312" pitchFamily="49" charset="-122"/>
                <a:cs typeface="+mn-cs"/>
              </a:rPr>
              <a:t>强制类型转换举例</a:t>
            </a:r>
            <a:endParaRPr kumimoji="0" lang="en-US" altLang="zh-CN" sz="3200" b="1" i="0" u="none" strike="noStrike" kern="0" cap="none" spc="0" normalizeH="0" baseline="0" noProof="0" dirty="0" smtClean="0">
              <a:ln>
                <a:noFill/>
              </a:ln>
              <a:solidFill>
                <a:srgbClr val="692AA2"/>
              </a:solidFill>
              <a:effectLst/>
              <a:uLnTx/>
              <a:uFillTx/>
              <a:latin typeface="楷体_GB2312" pitchFamily="49" charset="-122"/>
              <a:ea typeface="楷体_GB2312" pitchFamily="49" charset="-122"/>
              <a:cs typeface="+mn-cs"/>
            </a:endParaRPr>
          </a:p>
          <a:p>
            <a:pPr marL="800100" lvl="1" indent="-342900">
              <a:spcBef>
                <a:spcPct val="20000"/>
              </a:spcBef>
              <a:buClr>
                <a:schemeClr val="hlink"/>
              </a:buClr>
              <a:buFont typeface="Wingdings" pitchFamily="2" charset="2"/>
              <a:buChar char="v"/>
            </a:pPr>
            <a:endParaRPr kumimoji="0" lang="en-US" altLang="zh-CN" sz="3200" b="1" i="0" u="none" strike="noStrike" kern="0" cap="none" spc="0" normalizeH="0" baseline="0" noProof="0" dirty="0" smtClean="0">
              <a:ln>
                <a:noFill/>
              </a:ln>
              <a:solidFill>
                <a:srgbClr val="692AA2"/>
              </a:solidFill>
              <a:effectLst/>
              <a:uLnTx/>
              <a:uFillTx/>
              <a:latin typeface="楷体_GB2312" pitchFamily="49" charset="-122"/>
              <a:ea typeface="楷体_GB2312" pitchFamily="49" charset="-122"/>
              <a:cs typeface="+mn-cs"/>
            </a:endParaRPr>
          </a:p>
          <a:p>
            <a:pPr marL="800100" lvl="1" indent="-342900">
              <a:spcBef>
                <a:spcPct val="20000"/>
              </a:spcBef>
              <a:buClr>
                <a:schemeClr val="hlink"/>
              </a:buClr>
              <a:buFont typeface="Wingdings" pitchFamily="2" charset="2"/>
              <a:buChar char="v"/>
            </a:pPr>
            <a:endParaRPr lang="en-US" altLang="zh-CN" sz="3200" b="1" kern="0" dirty="0" smtClean="0">
              <a:solidFill>
                <a:srgbClr val="692AA2"/>
              </a:solidFill>
              <a:latin typeface="楷体_GB2312" pitchFamily="49" charset="-122"/>
              <a:ea typeface="楷体_GB2312" pitchFamily="49" charset="-122"/>
            </a:endParaRPr>
          </a:p>
          <a:p>
            <a:pPr marL="800100" lvl="1" indent="-342900">
              <a:spcBef>
                <a:spcPct val="20000"/>
              </a:spcBef>
              <a:buClr>
                <a:schemeClr val="hlink"/>
              </a:buClr>
            </a:pPr>
            <a:r>
              <a:rPr kumimoji="0" lang="zh-CN" altLang="en-US" sz="2800" b="1" i="0" u="none" strike="noStrike" kern="0" cap="none" spc="0" normalizeH="0" baseline="0" noProof="0" dirty="0" smtClean="0">
                <a:ln>
                  <a:noFill/>
                </a:ln>
                <a:solidFill>
                  <a:srgbClr val="0000FF"/>
                </a:solidFill>
                <a:effectLst/>
                <a:uLnTx/>
                <a:uFillTx/>
                <a:latin typeface="楷体_GB2312" pitchFamily="49" charset="-122"/>
                <a:ea typeface="楷体_GB2312" pitchFamily="49" charset="-122"/>
                <a:cs typeface="+mn-cs"/>
              </a:rPr>
              <a:t>输出结果为：</a:t>
            </a:r>
            <a:r>
              <a:rPr kumimoji="0" lang="en-US" altLang="zh-CN" sz="2800" b="1" i="0" u="none" strike="noStrike" kern="0" cap="none" spc="0" normalizeH="0" baseline="0" noProof="0" dirty="0" smtClean="0">
                <a:ln>
                  <a:noFill/>
                </a:ln>
                <a:solidFill>
                  <a:srgbClr val="0000FF"/>
                </a:solidFill>
                <a:effectLst/>
                <a:uLnTx/>
                <a:uFillTx/>
                <a:latin typeface="楷体_GB2312" pitchFamily="49" charset="-122"/>
                <a:ea typeface="楷体_GB2312" pitchFamily="49" charset="-122"/>
                <a:cs typeface="+mn-cs"/>
              </a:rPr>
              <a:t>0  0.666667</a:t>
            </a:r>
            <a:endParaRPr kumimoji="0" lang="zh-CN" altLang="en-US" sz="2800" b="1" i="0" u="none" strike="noStrike" kern="0" cap="none" spc="0" normalizeH="0" baseline="0" noProof="0" dirty="0">
              <a:ln>
                <a:noFill/>
              </a:ln>
              <a:solidFill>
                <a:srgbClr val="0000FF"/>
              </a:solidFill>
              <a:effectLst/>
              <a:uLnTx/>
              <a:uFillTx/>
              <a:latin typeface="楷体_GB2312" pitchFamily="49" charset="-122"/>
              <a:ea typeface="楷体_GB2312" pitchFamily="49" charset="-122"/>
              <a:cs typeface="+mn-cs"/>
            </a:endParaRPr>
          </a:p>
        </p:txBody>
      </p:sp>
      <p:pic>
        <p:nvPicPr>
          <p:cNvPr id="10" name="Picture 3"/>
          <p:cNvPicPr>
            <a:picLocks noChangeAspect="1" noChangeArrowheads="1"/>
          </p:cNvPicPr>
          <p:nvPr/>
        </p:nvPicPr>
        <p:blipFill>
          <a:blip r:embed="rId3" cstate="print"/>
          <a:srcRect/>
          <a:stretch>
            <a:fillRect/>
          </a:stretch>
        </p:blipFill>
        <p:spPr bwMode="auto">
          <a:xfrm>
            <a:off x="1146175" y="3922713"/>
            <a:ext cx="7283450" cy="935037"/>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函数调用符</a:t>
            </a:r>
            <a:endParaRPr lang="zh-CN" altLang="en-US" dirty="0"/>
          </a:p>
        </p:txBody>
      </p:sp>
      <p:sp>
        <p:nvSpPr>
          <p:cNvPr id="3" name="内容占位符 2"/>
          <p:cNvSpPr>
            <a:spLocks noGrp="1"/>
          </p:cNvSpPr>
          <p:nvPr>
            <p:ph idx="1"/>
          </p:nvPr>
        </p:nvSpPr>
        <p:spPr/>
        <p:txBody>
          <a:bodyPr/>
          <a:lstStyle/>
          <a:p>
            <a:r>
              <a:rPr lang="zh-CN" altLang="en-US" dirty="0" smtClean="0"/>
              <a:t>优先级</a:t>
            </a:r>
            <a:endParaRPr lang="en-US" altLang="zh-CN" dirty="0" smtClean="0"/>
          </a:p>
          <a:p>
            <a:pPr lvl="1"/>
            <a:r>
              <a:rPr lang="zh-CN" altLang="en-US" dirty="0" smtClean="0"/>
              <a:t>优于算术运算、指针运算、逻辑运算、关系运算、位运算、赋值运算、逗号运算</a:t>
            </a:r>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111</a:t>
            </a:fld>
            <a:endParaRPr lang="en-US" altLang="zh-CN"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字长提取符</a:t>
            </a:r>
            <a:endParaRPr lang="zh-CN" altLang="en-US" dirty="0"/>
          </a:p>
        </p:txBody>
      </p:sp>
      <p:sp>
        <p:nvSpPr>
          <p:cNvPr id="3" name="内容占位符 2"/>
          <p:cNvSpPr>
            <a:spLocks noGrp="1"/>
          </p:cNvSpPr>
          <p:nvPr>
            <p:ph idx="1"/>
          </p:nvPr>
        </p:nvSpPr>
        <p:spPr/>
        <p:txBody>
          <a:bodyPr/>
          <a:lstStyle/>
          <a:p>
            <a:r>
              <a:rPr lang="zh-CN" altLang="en-US" dirty="0" smtClean="0"/>
              <a:t>计算变量或数据类型的字长</a:t>
            </a:r>
            <a:endParaRPr lang="en-US" altLang="zh-CN" dirty="0" smtClean="0"/>
          </a:p>
          <a:p>
            <a:r>
              <a:rPr lang="zh-CN" altLang="en-US" dirty="0" smtClean="0"/>
              <a:t>字长提取符</a:t>
            </a:r>
            <a:endParaRPr lang="en-US" altLang="zh-CN" dirty="0" smtClean="0"/>
          </a:p>
          <a:p>
            <a:pPr lvl="1"/>
            <a:r>
              <a:rPr lang="zh-CN" altLang="en-US" dirty="0" smtClean="0"/>
              <a:t>关键字</a:t>
            </a:r>
            <a:r>
              <a:rPr lang="en-US" altLang="zh-CN" dirty="0" err="1" smtClean="0"/>
              <a:t>sizeof</a:t>
            </a:r>
            <a:endParaRPr lang="en-US" altLang="zh-CN" dirty="0" smtClean="0"/>
          </a:p>
          <a:p>
            <a:pPr lvl="1"/>
            <a:r>
              <a:rPr lang="zh-CN" altLang="en-US" dirty="0" smtClean="0"/>
              <a:t>实际上是系统函数，返回值为整数，表示变量或类型的长度，即所占字节数</a:t>
            </a:r>
            <a:endParaRPr lang="en-US" altLang="zh-CN" dirty="0" smtClean="0"/>
          </a:p>
          <a:p>
            <a:r>
              <a:rPr lang="zh-CN" altLang="en-US" dirty="0" smtClean="0"/>
              <a:t>使用方法</a:t>
            </a:r>
            <a:endParaRPr lang="en-US" altLang="zh-CN" dirty="0" smtClean="0"/>
          </a:p>
          <a:p>
            <a:pPr lvl="1"/>
            <a:r>
              <a:rPr lang="en-US" altLang="zh-CN" dirty="0" err="1" smtClean="0"/>
              <a:t>sizeof</a:t>
            </a:r>
            <a:r>
              <a:rPr lang="en-US" altLang="zh-CN" dirty="0" smtClean="0"/>
              <a:t>(&lt;</a:t>
            </a:r>
            <a:r>
              <a:rPr lang="zh-CN" altLang="en-US" dirty="0" smtClean="0"/>
              <a:t>运算分量</a:t>
            </a:r>
            <a:r>
              <a:rPr lang="en-US" altLang="zh-CN" dirty="0" smtClean="0"/>
              <a:t>&gt;)</a:t>
            </a:r>
          </a:p>
          <a:p>
            <a:pPr lvl="2"/>
            <a:r>
              <a:rPr lang="zh-CN" altLang="en-US" dirty="0" smtClean="0"/>
              <a:t>运算分量可以是变量名，也可以是类型名</a:t>
            </a:r>
            <a:endParaRPr lang="en-US" altLang="zh-CN" dirty="0" smtClean="0"/>
          </a:p>
          <a:p>
            <a:pPr lvl="2"/>
            <a:r>
              <a:rPr lang="zh-CN" altLang="en-US" dirty="0" smtClean="0"/>
              <a:t>运算分量为变量名时，括号可以省略</a:t>
            </a:r>
            <a:endParaRPr lang="en-US" altLang="zh-CN" dirty="0" smtClean="0"/>
          </a:p>
          <a:p>
            <a:r>
              <a:rPr lang="zh-CN" altLang="en-US" dirty="0" smtClean="0"/>
              <a:t>优先级低于函数调用符</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112</a:t>
            </a:fld>
            <a:endParaRPr lang="en-US" altLang="zh-CN"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动态分配符</a:t>
            </a:r>
            <a:endParaRPr lang="zh-CN" altLang="en-US" dirty="0"/>
          </a:p>
        </p:txBody>
      </p:sp>
      <p:sp>
        <p:nvSpPr>
          <p:cNvPr id="3" name="内容占位符 2"/>
          <p:cNvSpPr>
            <a:spLocks noGrp="1"/>
          </p:cNvSpPr>
          <p:nvPr>
            <p:ph idx="1"/>
          </p:nvPr>
        </p:nvSpPr>
        <p:spPr/>
        <p:txBody>
          <a:bodyPr/>
          <a:lstStyle/>
          <a:p>
            <a:r>
              <a:rPr lang="zh-CN" altLang="en-US" dirty="0" smtClean="0"/>
              <a:t>用于动态数据生成和释放的单目运算符</a:t>
            </a:r>
            <a:endParaRPr lang="en-US" altLang="zh-CN" dirty="0" smtClean="0"/>
          </a:p>
          <a:p>
            <a:r>
              <a:rPr lang="zh-CN" altLang="en-US" dirty="0" smtClean="0"/>
              <a:t>动态分配符</a:t>
            </a:r>
            <a:endParaRPr lang="en-US" altLang="zh-CN" dirty="0" smtClean="0"/>
          </a:p>
          <a:p>
            <a:pPr lvl="1"/>
            <a:r>
              <a:rPr lang="en-US" altLang="zh-CN" dirty="0" smtClean="0"/>
              <a:t>new</a:t>
            </a:r>
          </a:p>
          <a:p>
            <a:pPr lvl="2"/>
            <a:r>
              <a:rPr lang="zh-CN" altLang="en-US" dirty="0" smtClean="0"/>
              <a:t>生成无名的动态变量，返回该类型的指针</a:t>
            </a:r>
            <a:endParaRPr lang="en-US" altLang="zh-CN" dirty="0" smtClean="0"/>
          </a:p>
          <a:p>
            <a:pPr lvl="1"/>
            <a:r>
              <a:rPr lang="en-US" altLang="zh-CN" dirty="0" smtClean="0"/>
              <a:t>delete</a:t>
            </a:r>
          </a:p>
          <a:p>
            <a:pPr lvl="2"/>
            <a:r>
              <a:rPr lang="zh-CN" altLang="en-US" dirty="0" smtClean="0"/>
              <a:t>释放或撤销由</a:t>
            </a:r>
            <a:r>
              <a:rPr lang="en-US" altLang="zh-CN" dirty="0" smtClean="0"/>
              <a:t>new</a:t>
            </a:r>
            <a:r>
              <a:rPr lang="zh-CN" altLang="en-US" dirty="0" smtClean="0"/>
              <a:t>生成的动态变量</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113</a:t>
            </a:fld>
            <a:endParaRPr lang="en-US" altLang="zh-CN"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动态分配符</a:t>
            </a:r>
            <a:endParaRPr lang="zh-CN" altLang="en-US" dirty="0"/>
          </a:p>
        </p:txBody>
      </p:sp>
      <p:sp>
        <p:nvSpPr>
          <p:cNvPr id="3" name="内容占位符 2"/>
          <p:cNvSpPr>
            <a:spLocks noGrp="1"/>
          </p:cNvSpPr>
          <p:nvPr>
            <p:ph idx="1"/>
          </p:nvPr>
        </p:nvSpPr>
        <p:spPr/>
        <p:txBody>
          <a:bodyPr/>
          <a:lstStyle/>
          <a:p>
            <a:r>
              <a:rPr lang="zh-CN" altLang="en-US" dirty="0" smtClean="0"/>
              <a:t>动态分配符的用法</a:t>
            </a:r>
            <a:endParaRPr lang="en-US" altLang="zh-CN" dirty="0" smtClean="0"/>
          </a:p>
          <a:p>
            <a:pPr lvl="1"/>
            <a:r>
              <a:rPr lang="en-US" altLang="zh-CN" dirty="0" smtClean="0"/>
              <a:t>new &lt;</a:t>
            </a:r>
            <a:r>
              <a:rPr lang="zh-CN" altLang="en-US" dirty="0" smtClean="0"/>
              <a:t>类型名</a:t>
            </a:r>
            <a:r>
              <a:rPr lang="en-US" altLang="zh-CN" dirty="0" smtClean="0"/>
              <a:t>&gt;</a:t>
            </a:r>
          </a:p>
          <a:p>
            <a:pPr lvl="1"/>
            <a:r>
              <a:rPr lang="en-US" altLang="zh-CN" dirty="0" smtClean="0"/>
              <a:t>new &lt;</a:t>
            </a:r>
            <a:r>
              <a:rPr lang="zh-CN" altLang="en-US" dirty="0" smtClean="0"/>
              <a:t>类型名</a:t>
            </a:r>
            <a:r>
              <a:rPr lang="en-US" altLang="zh-CN" dirty="0" smtClean="0"/>
              <a:t>&gt; [size]</a:t>
            </a:r>
          </a:p>
          <a:p>
            <a:pPr lvl="1"/>
            <a:r>
              <a:rPr lang="en-US" altLang="zh-CN" dirty="0" smtClean="0"/>
              <a:t>new &lt;</a:t>
            </a:r>
            <a:r>
              <a:rPr lang="zh-CN" altLang="en-US" dirty="0" smtClean="0"/>
              <a:t>类型名</a:t>
            </a:r>
            <a:r>
              <a:rPr lang="en-US" altLang="zh-CN" dirty="0" smtClean="0"/>
              <a:t>&gt; (</a:t>
            </a:r>
            <a:r>
              <a:rPr lang="zh-CN" altLang="en-US" dirty="0" smtClean="0"/>
              <a:t>初始值</a:t>
            </a:r>
            <a:r>
              <a:rPr lang="en-US" altLang="zh-CN" dirty="0" smtClean="0"/>
              <a:t>)</a:t>
            </a:r>
          </a:p>
          <a:p>
            <a:pPr lvl="1"/>
            <a:r>
              <a:rPr lang="en-US" altLang="zh-CN" dirty="0" smtClean="0"/>
              <a:t>delete &lt;</a:t>
            </a:r>
            <a:r>
              <a:rPr lang="zh-CN" altLang="en-US" dirty="0" smtClean="0"/>
              <a:t>指针变量</a:t>
            </a:r>
            <a:r>
              <a:rPr lang="en-US" altLang="zh-CN" dirty="0" smtClean="0"/>
              <a:t>&gt;</a:t>
            </a:r>
          </a:p>
          <a:p>
            <a:pPr lvl="1"/>
            <a:r>
              <a:rPr lang="en-US" altLang="zh-CN" dirty="0" smtClean="0"/>
              <a:t>delete [] &lt;</a:t>
            </a:r>
            <a:r>
              <a:rPr lang="zh-CN" altLang="en-US" dirty="0" smtClean="0"/>
              <a:t>指针变量</a:t>
            </a:r>
            <a:r>
              <a:rPr lang="en-US" altLang="zh-CN" dirty="0" smtClean="0"/>
              <a:t>&gt;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114</a:t>
            </a:fld>
            <a:endParaRPr lang="en-US" altLang="zh-CN"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数组下标运算符</a:t>
            </a:r>
            <a:endParaRPr lang="zh-CN" altLang="en-US" dirty="0"/>
          </a:p>
        </p:txBody>
      </p:sp>
      <p:sp>
        <p:nvSpPr>
          <p:cNvPr id="3" name="内容占位符 2"/>
          <p:cNvSpPr>
            <a:spLocks noGrp="1"/>
          </p:cNvSpPr>
          <p:nvPr>
            <p:ph idx="1"/>
          </p:nvPr>
        </p:nvSpPr>
        <p:spPr>
          <a:xfrm>
            <a:off x="457200" y="1295400"/>
            <a:ext cx="8153400" cy="5276872"/>
          </a:xfrm>
        </p:spPr>
        <p:txBody>
          <a:bodyPr/>
          <a:lstStyle/>
          <a:p>
            <a:r>
              <a:rPr lang="zh-CN" altLang="en-US" dirty="0" smtClean="0"/>
              <a:t>数组下标运算符</a:t>
            </a:r>
            <a:endParaRPr lang="en-US" altLang="zh-CN" dirty="0" smtClean="0"/>
          </a:p>
          <a:p>
            <a:pPr lvl="1"/>
            <a:r>
              <a:rPr lang="en-US" altLang="zh-CN" dirty="0" smtClean="0"/>
              <a:t>[ ]</a:t>
            </a:r>
          </a:p>
          <a:p>
            <a:r>
              <a:rPr lang="zh-CN" altLang="en-US" dirty="0" smtClean="0"/>
              <a:t>使用方法</a:t>
            </a:r>
            <a:endParaRPr lang="en-US" altLang="zh-CN" dirty="0" smtClean="0"/>
          </a:p>
          <a:p>
            <a:pPr lvl="1"/>
            <a:r>
              <a:rPr lang="en-US" altLang="zh-CN" dirty="0" smtClean="0"/>
              <a:t>&lt;</a:t>
            </a:r>
            <a:r>
              <a:rPr lang="zh-CN" altLang="en-US" dirty="0" smtClean="0"/>
              <a:t>数组名</a:t>
            </a:r>
            <a:r>
              <a:rPr lang="en-US" altLang="zh-CN" dirty="0" smtClean="0"/>
              <a:t>&gt; [&lt;</a:t>
            </a:r>
            <a:r>
              <a:rPr lang="zh-CN" altLang="en-US" dirty="0" smtClean="0"/>
              <a:t>下标表达式</a:t>
            </a:r>
            <a:r>
              <a:rPr lang="en-US" altLang="zh-CN" dirty="0" smtClean="0"/>
              <a:t>&gt;]</a:t>
            </a:r>
          </a:p>
          <a:p>
            <a:pPr lvl="2"/>
            <a:r>
              <a:rPr lang="zh-CN" altLang="en-US" dirty="0" smtClean="0"/>
              <a:t>下标表达式的值必须是非负整数</a:t>
            </a:r>
            <a:endParaRPr lang="en-US" altLang="zh-CN" dirty="0" smtClean="0"/>
          </a:p>
          <a:p>
            <a:r>
              <a:rPr lang="zh-CN" altLang="en-US" dirty="0" smtClean="0"/>
              <a:t>计算过程</a:t>
            </a:r>
            <a:endParaRPr lang="en-US" altLang="zh-CN" dirty="0" smtClean="0"/>
          </a:p>
          <a:p>
            <a:pPr lvl="1"/>
            <a:r>
              <a:rPr lang="zh-CN" altLang="en-US" dirty="0" smtClean="0"/>
              <a:t>计算下标表达式</a:t>
            </a:r>
            <a:endParaRPr lang="en-US" altLang="zh-CN" dirty="0" smtClean="0"/>
          </a:p>
          <a:p>
            <a:pPr lvl="1"/>
            <a:r>
              <a:rPr lang="zh-CN" altLang="en-US" dirty="0" smtClean="0"/>
              <a:t>以该值作为下标返回数组对应的元素</a:t>
            </a:r>
            <a:endParaRPr lang="en-US" altLang="zh-CN" dirty="0" smtClean="0"/>
          </a:p>
          <a:p>
            <a:r>
              <a:rPr lang="zh-CN" altLang="en-US" dirty="0" smtClean="0"/>
              <a:t>表达式的值</a:t>
            </a:r>
            <a:endParaRPr lang="en-US" altLang="zh-CN" dirty="0" smtClean="0"/>
          </a:p>
          <a:p>
            <a:pPr lvl="1"/>
            <a:r>
              <a:rPr lang="zh-CN" altLang="en-US" dirty="0" smtClean="0"/>
              <a:t>下标表达式的值在数组中对应的元素</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115</a:t>
            </a:fld>
            <a:endParaRPr lang="en-US" altLang="zh-CN"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限定运算符</a:t>
            </a:r>
            <a:endParaRPr lang="zh-CN" altLang="en-US" dirty="0"/>
          </a:p>
        </p:txBody>
      </p:sp>
      <p:sp>
        <p:nvSpPr>
          <p:cNvPr id="3" name="内容占位符 2"/>
          <p:cNvSpPr>
            <a:spLocks noGrp="1"/>
          </p:cNvSpPr>
          <p:nvPr>
            <p:ph idx="1"/>
          </p:nvPr>
        </p:nvSpPr>
        <p:spPr/>
        <p:txBody>
          <a:bodyPr/>
          <a:lstStyle/>
          <a:p>
            <a:r>
              <a:rPr lang="zh-CN" altLang="en-US" dirty="0" smtClean="0"/>
              <a:t>没有明确运算含义的运算符</a:t>
            </a:r>
            <a:endParaRPr lang="en-US" altLang="zh-CN" dirty="0" smtClean="0"/>
          </a:p>
          <a:p>
            <a:r>
              <a:rPr lang="zh-CN" altLang="en-US" dirty="0" smtClean="0"/>
              <a:t>限定运算符</a:t>
            </a:r>
            <a:endParaRPr lang="en-US" altLang="zh-CN" dirty="0" smtClean="0"/>
          </a:p>
          <a:p>
            <a:pPr lvl="1"/>
            <a:r>
              <a:rPr lang="zh-CN" altLang="en-US" dirty="0" smtClean="0"/>
              <a:t>作用域限定符</a:t>
            </a:r>
            <a:r>
              <a:rPr lang="en-US" altLang="zh-CN" dirty="0" smtClean="0"/>
              <a:t>::</a:t>
            </a:r>
          </a:p>
          <a:p>
            <a:pPr lvl="2"/>
            <a:r>
              <a:rPr lang="zh-CN" altLang="en-US" dirty="0" smtClean="0"/>
              <a:t>用于类的成员</a:t>
            </a:r>
            <a:endParaRPr lang="en-US" altLang="zh-CN" dirty="0" smtClean="0"/>
          </a:p>
          <a:p>
            <a:pPr lvl="3"/>
            <a:r>
              <a:rPr lang="en-US" altLang="zh-CN" dirty="0" smtClean="0"/>
              <a:t>&lt;</a:t>
            </a:r>
            <a:r>
              <a:rPr lang="zh-CN" altLang="en-US" dirty="0" smtClean="0"/>
              <a:t>类名</a:t>
            </a:r>
            <a:r>
              <a:rPr lang="en-US" altLang="zh-CN" dirty="0" smtClean="0"/>
              <a:t>&gt; :: &lt;</a:t>
            </a:r>
            <a:r>
              <a:rPr lang="zh-CN" altLang="en-US" dirty="0" smtClean="0"/>
              <a:t>类成员名</a:t>
            </a:r>
            <a:r>
              <a:rPr lang="en-US" altLang="zh-CN" dirty="0" smtClean="0"/>
              <a:t>&gt;</a:t>
            </a:r>
          </a:p>
          <a:p>
            <a:pPr lvl="2"/>
            <a:r>
              <a:rPr lang="zh-CN" altLang="en-US" dirty="0" smtClean="0"/>
              <a:t>用于全局变量或名字空间变量</a:t>
            </a:r>
            <a:endParaRPr lang="en-US" altLang="zh-CN" dirty="0" smtClean="0"/>
          </a:p>
          <a:p>
            <a:pPr lvl="3"/>
            <a:r>
              <a:rPr lang="en-US" altLang="zh-CN" dirty="0" smtClean="0"/>
              <a:t>:: a</a:t>
            </a:r>
            <a:r>
              <a:rPr lang="zh-CN" altLang="en-US" dirty="0" smtClean="0"/>
              <a:t>（指明</a:t>
            </a:r>
            <a:r>
              <a:rPr lang="en-US" altLang="zh-CN" dirty="0" smtClean="0"/>
              <a:t>a</a:t>
            </a:r>
            <a:r>
              <a:rPr lang="zh-CN" altLang="en-US" dirty="0" smtClean="0"/>
              <a:t>为全局变量）</a:t>
            </a:r>
            <a:endParaRPr lang="en-US" altLang="zh-CN" dirty="0" smtClean="0"/>
          </a:p>
          <a:p>
            <a:pPr lvl="3"/>
            <a:r>
              <a:rPr lang="en-US" altLang="zh-CN" dirty="0" smtClean="0"/>
              <a:t>&lt;</a:t>
            </a:r>
            <a:r>
              <a:rPr lang="zh-CN" altLang="en-US" dirty="0" smtClean="0"/>
              <a:t>名字空间名</a:t>
            </a:r>
            <a:r>
              <a:rPr lang="en-US" altLang="zh-CN" dirty="0" smtClean="0"/>
              <a:t>&gt; :: &lt;</a:t>
            </a:r>
            <a:r>
              <a:rPr lang="zh-CN" altLang="en-US" dirty="0" smtClean="0"/>
              <a:t>变量名</a:t>
            </a:r>
            <a:r>
              <a:rPr lang="en-US" altLang="zh-CN" dirty="0" smtClean="0"/>
              <a:t>&gt;</a:t>
            </a:r>
          </a:p>
          <a:p>
            <a:pPr lvl="1"/>
            <a:r>
              <a:rPr lang="zh-CN" altLang="en-US" dirty="0" smtClean="0"/>
              <a:t>成员选择符</a:t>
            </a:r>
            <a:endParaRPr lang="en-US" altLang="zh-CN" dirty="0" smtClean="0"/>
          </a:p>
          <a:p>
            <a:pPr lvl="2"/>
            <a:r>
              <a:rPr lang="en-US" altLang="zh-CN" dirty="0" smtClean="0"/>
              <a:t>.</a:t>
            </a:r>
          </a:p>
          <a:p>
            <a:pPr lvl="2"/>
            <a:r>
              <a:rPr lang="zh-CN" altLang="en-US" sz="2400" b="1" dirty="0" smtClean="0">
                <a:solidFill>
                  <a:srgbClr val="233DA9"/>
                </a:solidFill>
                <a:latin typeface="宋体" charset="-122"/>
              </a:rPr>
              <a:t>-&gt;</a:t>
            </a:r>
            <a:endParaRPr lang="zh-CN" altLang="en-US" dirty="0">
              <a:solidFill>
                <a:srgbClr val="233DA9"/>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116</a:t>
            </a:fld>
            <a:endParaRPr lang="en-US" altLang="zh-CN"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限定运算符</a:t>
            </a:r>
            <a:endParaRPr lang="zh-CN" altLang="en-US" dirty="0"/>
          </a:p>
        </p:txBody>
      </p:sp>
      <p:sp>
        <p:nvSpPr>
          <p:cNvPr id="3" name="内容占位符 2"/>
          <p:cNvSpPr>
            <a:spLocks noGrp="1"/>
          </p:cNvSpPr>
          <p:nvPr>
            <p:ph idx="1"/>
          </p:nvPr>
        </p:nvSpPr>
        <p:spPr/>
        <p:txBody>
          <a:bodyPr/>
          <a:lstStyle/>
          <a:p>
            <a:r>
              <a:rPr lang="zh-CN" altLang="en-US" dirty="0" smtClean="0"/>
              <a:t>限定运算符</a:t>
            </a:r>
            <a:endParaRPr lang="en-US" altLang="zh-CN" dirty="0" smtClean="0"/>
          </a:p>
          <a:p>
            <a:pPr lvl="1"/>
            <a:r>
              <a:rPr lang="zh-CN" altLang="en-US" dirty="0" smtClean="0"/>
              <a:t>成员选择符</a:t>
            </a:r>
            <a:endParaRPr lang="en-US" altLang="zh-CN" dirty="0" smtClean="0"/>
          </a:p>
          <a:p>
            <a:pPr lvl="2"/>
            <a:r>
              <a:rPr lang="en-US" altLang="zh-CN" dirty="0" smtClean="0"/>
              <a:t>.</a:t>
            </a:r>
          </a:p>
          <a:p>
            <a:pPr lvl="3"/>
            <a:r>
              <a:rPr lang="en-US" altLang="zh-CN" dirty="0" smtClean="0"/>
              <a:t>&lt;</a:t>
            </a:r>
            <a:r>
              <a:rPr lang="zh-CN" altLang="en-US" dirty="0" smtClean="0"/>
              <a:t>对象名</a:t>
            </a:r>
            <a:r>
              <a:rPr lang="en-US" altLang="zh-CN" dirty="0" smtClean="0"/>
              <a:t>&gt; . &lt;</a:t>
            </a:r>
            <a:r>
              <a:rPr lang="zh-CN" altLang="en-US" dirty="0" smtClean="0"/>
              <a:t>类成员</a:t>
            </a:r>
            <a:r>
              <a:rPr lang="en-US" altLang="zh-CN" dirty="0" smtClean="0"/>
              <a:t>&gt;</a:t>
            </a:r>
          </a:p>
          <a:p>
            <a:pPr lvl="2"/>
            <a:r>
              <a:rPr lang="zh-CN" altLang="en-US" sz="2400" b="1" dirty="0" smtClean="0">
                <a:solidFill>
                  <a:srgbClr val="233DA9"/>
                </a:solidFill>
                <a:latin typeface="宋体" charset="-122"/>
              </a:rPr>
              <a:t>-&gt;</a:t>
            </a:r>
            <a:endParaRPr lang="zh-CN" altLang="en-US" dirty="0" smtClean="0">
              <a:solidFill>
                <a:srgbClr val="233DA9"/>
              </a:solidFill>
            </a:endParaRPr>
          </a:p>
          <a:p>
            <a:pPr lvl="3"/>
            <a:r>
              <a:rPr lang="en-US" altLang="zh-CN" dirty="0" smtClean="0"/>
              <a:t>&lt;</a:t>
            </a:r>
            <a:r>
              <a:rPr lang="zh-CN" altLang="en-US" dirty="0" smtClean="0"/>
              <a:t>对象指针</a:t>
            </a:r>
            <a:r>
              <a:rPr lang="en-US" altLang="zh-CN" dirty="0" smtClean="0"/>
              <a:t>&gt; </a:t>
            </a:r>
            <a:r>
              <a:rPr lang="zh-CN" altLang="en-US" b="1" dirty="0" smtClean="0">
                <a:solidFill>
                  <a:srgbClr val="233DA9"/>
                </a:solidFill>
                <a:latin typeface="宋体" charset="-122"/>
              </a:rPr>
              <a:t>-&gt; </a:t>
            </a:r>
            <a:r>
              <a:rPr lang="en-US" altLang="zh-CN" dirty="0" smtClean="0"/>
              <a:t>&lt;</a:t>
            </a:r>
            <a:r>
              <a:rPr lang="zh-CN" altLang="en-US" dirty="0" smtClean="0"/>
              <a:t>类成员</a:t>
            </a:r>
            <a:r>
              <a:rPr lang="en-US" altLang="zh-CN" dirty="0" smtClean="0"/>
              <a:t>&gt;</a:t>
            </a:r>
            <a:endParaRPr lang="zh-CN" altLang="en-US" dirty="0" smtClean="0"/>
          </a:p>
          <a:p>
            <a:pPr lvl="3"/>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117</a:t>
            </a:fld>
            <a:endParaRPr lang="en-US" altLang="zh-CN"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运算符与表达式举例</a:t>
            </a:r>
            <a:endParaRPr lang="zh-CN" altLang="en-US" dirty="0"/>
          </a:p>
        </p:txBody>
      </p:sp>
      <p:sp>
        <p:nvSpPr>
          <p:cNvPr id="3" name="内容占位符 2"/>
          <p:cNvSpPr>
            <a:spLocks noGrp="1"/>
          </p:cNvSpPr>
          <p:nvPr>
            <p:ph idx="1"/>
          </p:nvPr>
        </p:nvSpPr>
        <p:spPr>
          <a:xfrm>
            <a:off x="457200" y="1295400"/>
            <a:ext cx="8153400" cy="2562228"/>
          </a:xfrm>
        </p:spPr>
        <p:txBody>
          <a:bodyPr/>
          <a:lstStyle/>
          <a:p>
            <a:r>
              <a:rPr lang="zh-CN" altLang="en-US" dirty="0" smtClean="0"/>
              <a:t>编程序，计算下述各表达式，并将</a:t>
            </a:r>
            <a:r>
              <a:rPr lang="zh-CN" altLang="en-US" dirty="0" smtClean="0">
                <a:solidFill>
                  <a:schemeClr val="hlink"/>
                </a:solidFill>
                <a:latin typeface="楷体_GB2312" pitchFamily="49" charset="-122"/>
                <a:ea typeface="楷体_GB2312" pitchFamily="49" charset="-122"/>
              </a:rPr>
              <a:t>表达式的值</a:t>
            </a:r>
            <a:r>
              <a:rPr lang="zh-CN" altLang="en-US" dirty="0" smtClean="0"/>
              <a:t>以及执行表达式后</a:t>
            </a:r>
            <a:r>
              <a:rPr lang="zh-CN" altLang="en-US" dirty="0" smtClean="0">
                <a:solidFill>
                  <a:schemeClr val="hlink"/>
                </a:solidFill>
                <a:latin typeface="楷体_GB2312" pitchFamily="49" charset="-122"/>
                <a:ea typeface="楷体_GB2312" pitchFamily="49" charset="-122"/>
              </a:rPr>
              <a:t>被改变的那些相关变量的值</a:t>
            </a:r>
            <a:r>
              <a:rPr lang="zh-CN" altLang="en-US" dirty="0" smtClean="0"/>
              <a:t>一并输出</a:t>
            </a:r>
            <a:endParaRPr lang="en-US" altLang="zh-CN" dirty="0" smtClean="0"/>
          </a:p>
          <a:p>
            <a:r>
              <a:rPr lang="zh-CN" altLang="en-US" dirty="0" smtClean="0"/>
              <a:t>注意，计算每一表达式前，总假定各相关变量的初值为：</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118</a:t>
            </a:fld>
            <a:endParaRPr lang="en-US" altLang="zh-CN" dirty="0"/>
          </a:p>
        </p:txBody>
      </p:sp>
      <p:sp>
        <p:nvSpPr>
          <p:cNvPr id="6" name="矩形 5"/>
          <p:cNvSpPr/>
          <p:nvPr/>
        </p:nvSpPr>
        <p:spPr>
          <a:xfrm>
            <a:off x="1000100" y="4059800"/>
            <a:ext cx="7358114" cy="1384995"/>
          </a:xfrm>
          <a:prstGeom prst="rect">
            <a:avLst/>
          </a:prstGeom>
        </p:spPr>
        <p:txBody>
          <a:bodyPr wrap="square">
            <a:spAutoFit/>
          </a:bodyPr>
          <a:lstStyle/>
          <a:p>
            <a:r>
              <a:rPr lang="en-US" altLang="zh-CN" sz="2800" b="1" dirty="0" err="1" smtClean="0">
                <a:solidFill>
                  <a:srgbClr val="0000FF"/>
                </a:solidFill>
                <a:latin typeface="Courier New" pitchFamily="49" charset="0"/>
                <a:ea typeface="楷体_GB2312" pitchFamily="49" charset="-122"/>
                <a:cs typeface="Courier New" pitchFamily="49" charset="0"/>
              </a:rPr>
              <a:t>int</a:t>
            </a:r>
            <a:r>
              <a:rPr lang="en-US" altLang="zh-CN" sz="2800" b="1" dirty="0" smtClean="0">
                <a:solidFill>
                  <a:srgbClr val="0000FF"/>
                </a:solidFill>
                <a:latin typeface="Courier New" pitchFamily="49" charset="0"/>
                <a:ea typeface="楷体_GB2312" pitchFamily="49" charset="-122"/>
                <a:cs typeface="Courier New" pitchFamily="49" charset="0"/>
              </a:rPr>
              <a:t> </a:t>
            </a:r>
            <a:r>
              <a:rPr lang="en-US" altLang="zh-CN" sz="2800" b="1" dirty="0" err="1" smtClean="0">
                <a:solidFill>
                  <a:schemeClr val="tx2"/>
                </a:solidFill>
                <a:latin typeface="Courier New" pitchFamily="49" charset="0"/>
                <a:ea typeface="楷体_GB2312" pitchFamily="49" charset="-122"/>
                <a:cs typeface="Courier New" pitchFamily="49" charset="0"/>
              </a:rPr>
              <a:t>i</a:t>
            </a:r>
            <a:r>
              <a:rPr lang="en-US" altLang="zh-CN" sz="2800" b="1" dirty="0" smtClean="0">
                <a:solidFill>
                  <a:schemeClr val="tx2"/>
                </a:solidFill>
                <a:latin typeface="Courier New" pitchFamily="49" charset="0"/>
                <a:ea typeface="楷体_GB2312" pitchFamily="49" charset="-122"/>
                <a:cs typeface="Courier New" pitchFamily="49" charset="0"/>
              </a:rPr>
              <a:t>=1, j=2, k=3;</a:t>
            </a:r>
          </a:p>
          <a:p>
            <a:r>
              <a:rPr lang="en-US" altLang="zh-CN" sz="2800" b="1" dirty="0" smtClean="0">
                <a:solidFill>
                  <a:srgbClr val="0000FF"/>
                </a:solidFill>
                <a:latin typeface="Courier New" pitchFamily="49" charset="0"/>
                <a:ea typeface="楷体_GB2312" pitchFamily="49" charset="-122"/>
                <a:cs typeface="Courier New" pitchFamily="49" charset="0"/>
              </a:rPr>
              <a:t>char </a:t>
            </a:r>
            <a:r>
              <a:rPr lang="en-US" altLang="zh-CN" sz="2800" b="1" dirty="0" err="1" smtClean="0">
                <a:solidFill>
                  <a:schemeClr val="tx2"/>
                </a:solidFill>
                <a:latin typeface="Courier New" pitchFamily="49" charset="0"/>
                <a:ea typeface="楷体_GB2312" pitchFamily="49" charset="-122"/>
                <a:cs typeface="Courier New" pitchFamily="49" charset="0"/>
              </a:rPr>
              <a:t>ch</a:t>
            </a:r>
            <a:r>
              <a:rPr lang="en-US" altLang="zh-CN" sz="2800" b="1" dirty="0" smtClean="0">
                <a:solidFill>
                  <a:schemeClr val="tx2"/>
                </a:solidFill>
                <a:latin typeface="Courier New" pitchFamily="49" charset="0"/>
                <a:ea typeface="楷体_GB2312" pitchFamily="49" charset="-122"/>
                <a:cs typeface="Courier New" pitchFamily="49" charset="0"/>
              </a:rPr>
              <a:t>='B'; </a:t>
            </a:r>
          </a:p>
          <a:p>
            <a:r>
              <a:rPr lang="en-US" altLang="zh-CN" sz="2800" b="1" dirty="0" smtClean="0">
                <a:solidFill>
                  <a:srgbClr val="0000FF"/>
                </a:solidFill>
                <a:latin typeface="Courier New" pitchFamily="49" charset="0"/>
                <a:ea typeface="楷体_GB2312" pitchFamily="49" charset="-122"/>
                <a:cs typeface="Courier New" pitchFamily="49" charset="0"/>
              </a:rPr>
              <a:t>double </a:t>
            </a:r>
            <a:r>
              <a:rPr lang="en-US" altLang="zh-CN" sz="2800" b="1" dirty="0" smtClean="0">
                <a:solidFill>
                  <a:schemeClr val="tx2"/>
                </a:solidFill>
                <a:latin typeface="Courier New" pitchFamily="49" charset="0"/>
                <a:ea typeface="楷体_GB2312" pitchFamily="49" charset="-122"/>
                <a:cs typeface="Courier New" pitchFamily="49" charset="0"/>
              </a:rPr>
              <a:t>x=1.1;</a:t>
            </a:r>
            <a:endParaRPr lang="zh-CN" altLang="en-US" sz="2800" dirty="0">
              <a:solidFill>
                <a:schemeClr val="tx2"/>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运算符与表达式举例</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119</a:t>
            </a:fld>
            <a:endParaRPr lang="en-US" altLang="zh-CN" dirty="0"/>
          </a:p>
        </p:txBody>
      </p:sp>
      <p:sp>
        <p:nvSpPr>
          <p:cNvPr id="6" name="矩形 5"/>
          <p:cNvSpPr/>
          <p:nvPr/>
        </p:nvSpPr>
        <p:spPr>
          <a:xfrm>
            <a:off x="214282" y="1285861"/>
            <a:ext cx="8715436" cy="5000660"/>
          </a:xfrm>
          <a:prstGeom prst="rect">
            <a:avLst/>
          </a:prstGeom>
        </p:spPr>
        <p:txBody>
          <a:bodyPr wrap="square">
            <a:spAutoFit/>
          </a:bodyPr>
          <a:lstStyle/>
          <a:p>
            <a:pPr algn="just" eaLnBrk="1" hangingPunct="1">
              <a:lnSpc>
                <a:spcPct val="70000"/>
              </a:lnSpc>
              <a:buFont typeface="Wingdings" pitchFamily="2" charset="2"/>
              <a:buNone/>
            </a:pPr>
            <a:r>
              <a:rPr lang="zh-CN" altLang="en-US" b="1" dirty="0" smtClean="0">
                <a:solidFill>
                  <a:srgbClr val="0000FF"/>
                </a:solidFill>
                <a:latin typeface="Courier New" pitchFamily="49" charset="0"/>
                <a:cs typeface="Courier New" pitchFamily="49" charset="0"/>
              </a:rPr>
              <a:t>#</a:t>
            </a:r>
            <a:r>
              <a:rPr lang="en-US" altLang="zh-CN" b="1" dirty="0" smtClean="0">
                <a:solidFill>
                  <a:srgbClr val="0000FF"/>
                </a:solidFill>
                <a:latin typeface="Courier New" pitchFamily="49" charset="0"/>
                <a:cs typeface="Courier New" pitchFamily="49" charset="0"/>
              </a:rPr>
              <a:t>include </a:t>
            </a:r>
            <a:r>
              <a:rPr lang="en-US" altLang="zh-CN" b="1" dirty="0" smtClean="0">
                <a:solidFill>
                  <a:schemeClr val="tx2"/>
                </a:solidFill>
                <a:latin typeface="Courier New" pitchFamily="49" charset="0"/>
                <a:cs typeface="Courier New" pitchFamily="49" charset="0"/>
              </a:rPr>
              <a:t>&lt;</a:t>
            </a:r>
            <a:r>
              <a:rPr lang="en-US" altLang="zh-CN" b="1" dirty="0" err="1" smtClean="0">
                <a:solidFill>
                  <a:schemeClr val="tx2"/>
                </a:solidFill>
                <a:latin typeface="Courier New" pitchFamily="49" charset="0"/>
                <a:cs typeface="Courier New" pitchFamily="49" charset="0"/>
              </a:rPr>
              <a:t>iostream.h</a:t>
            </a:r>
            <a:r>
              <a:rPr lang="en-US" altLang="zh-CN" b="1" dirty="0" smtClean="0">
                <a:solidFill>
                  <a:schemeClr val="tx2"/>
                </a:solidFill>
                <a:latin typeface="Courier New" pitchFamily="49" charset="0"/>
                <a:cs typeface="Courier New" pitchFamily="49" charset="0"/>
              </a:rPr>
              <a:t>&gt;</a:t>
            </a:r>
          </a:p>
          <a:p>
            <a:pPr algn="just" eaLnBrk="1" hangingPunct="1">
              <a:lnSpc>
                <a:spcPct val="70000"/>
              </a:lnSpc>
              <a:buFont typeface="Wingdings" pitchFamily="2" charset="2"/>
              <a:buNone/>
            </a:pPr>
            <a:r>
              <a:rPr lang="en-US" altLang="zh-CN" b="1" dirty="0" smtClean="0">
                <a:solidFill>
                  <a:srgbClr val="0000FF"/>
                </a:solidFill>
                <a:latin typeface="Courier New" pitchFamily="49" charset="0"/>
                <a:cs typeface="Courier New" pitchFamily="49" charset="0"/>
              </a:rPr>
              <a:t>void </a:t>
            </a:r>
            <a:r>
              <a:rPr lang="en-US" altLang="zh-CN" b="1" dirty="0" smtClean="0">
                <a:solidFill>
                  <a:schemeClr val="tx2"/>
                </a:solidFill>
                <a:latin typeface="Courier New" pitchFamily="49" charset="0"/>
                <a:cs typeface="Courier New" pitchFamily="49" charset="0"/>
              </a:rPr>
              <a:t>main() {</a:t>
            </a:r>
          </a:p>
          <a:p>
            <a:pPr algn="just" eaLnBrk="1" hangingPunct="1">
              <a:lnSpc>
                <a:spcPct val="70000"/>
              </a:lnSpc>
              <a:buFont typeface="Wingdings" pitchFamily="2" charset="2"/>
              <a:buNone/>
            </a:pPr>
            <a:r>
              <a:rPr lang="en-US" altLang="zh-CN" b="1" dirty="0" smtClean="0">
                <a:solidFill>
                  <a:srgbClr val="0000FF"/>
                </a:solidFill>
                <a:latin typeface="Courier New" pitchFamily="49" charset="0"/>
                <a:cs typeface="Courier New" pitchFamily="49" charset="0"/>
              </a:rPr>
              <a:t>    </a:t>
            </a:r>
            <a:r>
              <a:rPr lang="en-US" altLang="zh-CN" b="1" dirty="0" err="1" smtClean="0">
                <a:solidFill>
                  <a:srgbClr val="0000FF"/>
                </a:solidFill>
                <a:latin typeface="Courier New" pitchFamily="49" charset="0"/>
                <a:cs typeface="Courier New" pitchFamily="49" charset="0"/>
              </a:rPr>
              <a:t>int</a:t>
            </a:r>
            <a:r>
              <a:rPr lang="en-US" altLang="zh-CN" b="1" dirty="0" smtClean="0">
                <a:solidFill>
                  <a:srgbClr val="0000FF"/>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=1,j=2,k=3;</a:t>
            </a:r>
          </a:p>
          <a:p>
            <a:pPr algn="just" eaLnBrk="1" hangingPunct="1">
              <a:lnSpc>
                <a:spcPct val="70000"/>
              </a:lnSpc>
              <a:buFont typeface="Wingdings" pitchFamily="2" charset="2"/>
              <a:buNone/>
            </a:pPr>
            <a:r>
              <a:rPr lang="en-US" altLang="zh-CN" b="1" dirty="0" smtClean="0">
                <a:solidFill>
                  <a:srgbClr val="0000FF"/>
                </a:solidFill>
                <a:latin typeface="Courier New" pitchFamily="49" charset="0"/>
                <a:cs typeface="Courier New" pitchFamily="49" charset="0"/>
              </a:rPr>
              <a:t>    char </a:t>
            </a:r>
            <a:r>
              <a:rPr lang="en-US" altLang="zh-CN" b="1" dirty="0" err="1" smtClean="0">
                <a:solidFill>
                  <a:schemeClr val="tx2"/>
                </a:solidFill>
                <a:latin typeface="Courier New" pitchFamily="49" charset="0"/>
                <a:cs typeface="Courier New" pitchFamily="49" charset="0"/>
              </a:rPr>
              <a:t>ch</a:t>
            </a:r>
            <a:r>
              <a:rPr lang="en-US" altLang="zh-CN" b="1" dirty="0" smtClean="0">
                <a:solidFill>
                  <a:schemeClr val="tx2"/>
                </a:solidFill>
                <a:latin typeface="Courier New" pitchFamily="49" charset="0"/>
                <a:cs typeface="Courier New" pitchFamily="49" charset="0"/>
              </a:rPr>
              <a:t>='B';</a:t>
            </a:r>
          </a:p>
          <a:p>
            <a:pPr algn="just" eaLnBrk="1" hangingPunct="1">
              <a:lnSpc>
                <a:spcPct val="70000"/>
              </a:lnSpc>
              <a:buFont typeface="Wingdings" pitchFamily="2" charset="2"/>
              <a:buNone/>
            </a:pPr>
            <a:r>
              <a:rPr lang="en-US" altLang="zh-CN" b="1" dirty="0" smtClean="0">
                <a:solidFill>
                  <a:schemeClr val="tx2"/>
                </a:solidFill>
                <a:latin typeface="Courier New" pitchFamily="49" charset="0"/>
                <a:cs typeface="Courier New" pitchFamily="49" charset="0"/>
              </a:rPr>
              <a:t>    double </a:t>
            </a:r>
            <a:r>
              <a:rPr lang="en-US" altLang="zh-CN" b="1" dirty="0" smtClean="0">
                <a:solidFill>
                  <a:srgbClr val="0000FF"/>
                </a:solidFill>
                <a:latin typeface="Courier New" pitchFamily="49" charset="0"/>
                <a:cs typeface="Courier New" pitchFamily="49" charset="0"/>
              </a:rPr>
              <a:t>x=1.1;</a:t>
            </a:r>
          </a:p>
          <a:p>
            <a:pPr algn="just" eaLnBrk="1" hangingPunct="1">
              <a:lnSpc>
                <a:spcPct val="70000"/>
              </a:lnSpc>
              <a:buFont typeface="Wingdings" pitchFamily="2" charset="2"/>
              <a:buNone/>
            </a:pPr>
            <a:r>
              <a:rPr lang="en-US" altLang="zh-CN" b="1" dirty="0" smtClean="0">
                <a:solidFill>
                  <a:srgbClr val="0000FF"/>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a:t>
            </a:r>
            <a:r>
              <a:rPr lang="en-US" altLang="zh-CN" b="1" dirty="0" err="1" smtClean="0">
                <a:solidFill>
                  <a:schemeClr val="tx2"/>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=1,j=2,k=3; char </a:t>
            </a:r>
            <a:r>
              <a:rPr lang="en-US" altLang="zh-CN" b="1" dirty="0" err="1" smtClean="0">
                <a:solidFill>
                  <a:schemeClr val="tx2"/>
                </a:solidFill>
                <a:latin typeface="Courier New" pitchFamily="49" charset="0"/>
                <a:cs typeface="Courier New" pitchFamily="49" charset="0"/>
              </a:rPr>
              <a:t>ch</a:t>
            </a:r>
            <a:r>
              <a:rPr lang="en-US" altLang="zh-CN" b="1" dirty="0" smtClean="0">
                <a:solidFill>
                  <a:schemeClr val="tx2"/>
                </a:solidFill>
                <a:latin typeface="Courier New" pitchFamily="49" charset="0"/>
                <a:cs typeface="Courier New" pitchFamily="49" charset="0"/>
              </a:rPr>
              <a:t>='B'; double x=1.1;\n“;</a:t>
            </a:r>
          </a:p>
          <a:p>
            <a:pPr algn="just" eaLnBrk="1" hangingPunct="1">
              <a:lnSpc>
                <a:spcPct val="7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&lt;&lt;"20/3.0 + --</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 =&gt; "&lt;&lt;(20/3.0 + --</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a:t>
            </a:r>
          </a:p>
          <a:p>
            <a:pPr algn="just" eaLnBrk="1" hangingPunct="1">
              <a:lnSpc>
                <a:spcPct val="7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  </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="&lt;&lt;</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a:t>
            </a:r>
          </a:p>
          <a:p>
            <a:pPr algn="just" eaLnBrk="1" hangingPunct="1">
              <a:lnSpc>
                <a:spcPct val="70000"/>
              </a:lnSpc>
              <a:buFont typeface="Wingdings" pitchFamily="2" charset="2"/>
              <a:buNone/>
            </a:pPr>
            <a:r>
              <a:rPr lang="en-US" altLang="zh-CN" b="1" dirty="0" smtClean="0">
                <a:solidFill>
                  <a:srgbClr val="0000FF"/>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=1,j=2,k=3;  </a:t>
            </a:r>
            <a:r>
              <a:rPr lang="en-US" altLang="zh-CN" b="1" dirty="0" err="1" smtClean="0">
                <a:solidFill>
                  <a:schemeClr val="tx2"/>
                </a:solidFill>
                <a:latin typeface="Courier New" pitchFamily="49" charset="0"/>
                <a:cs typeface="Courier New" pitchFamily="49" charset="0"/>
              </a:rPr>
              <a:t>ch</a:t>
            </a:r>
            <a:r>
              <a:rPr lang="en-US" altLang="zh-CN" b="1" dirty="0" smtClean="0">
                <a:solidFill>
                  <a:schemeClr val="tx2"/>
                </a:solidFill>
                <a:latin typeface="Courier New" pitchFamily="49" charset="0"/>
                <a:cs typeface="Courier New" pitchFamily="49" charset="0"/>
              </a:rPr>
              <a:t>='B';  x=1.1;</a:t>
            </a:r>
          </a:p>
          <a:p>
            <a:pPr algn="just" eaLnBrk="1" hangingPunct="1">
              <a:lnSpc>
                <a:spcPct val="7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&lt;&lt;"20/3+ j++%3 + '0' =&gt; "&lt;&lt;(20/3+ j++%3 + '0');</a:t>
            </a:r>
          </a:p>
          <a:p>
            <a:pPr algn="just" eaLnBrk="1" hangingPunct="1">
              <a:lnSpc>
                <a:spcPct val="7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  j="&lt;&lt;j&lt;&lt;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a:t>
            </a:r>
          </a:p>
          <a:p>
            <a:pPr algn="just" eaLnBrk="1" hangingPunct="1">
              <a:lnSpc>
                <a:spcPct val="7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=1,j=2,k=3;  </a:t>
            </a:r>
            <a:r>
              <a:rPr lang="en-US" altLang="zh-CN" b="1" dirty="0" err="1" smtClean="0">
                <a:solidFill>
                  <a:schemeClr val="tx2"/>
                </a:solidFill>
                <a:latin typeface="Courier New" pitchFamily="49" charset="0"/>
                <a:cs typeface="Courier New" pitchFamily="49" charset="0"/>
              </a:rPr>
              <a:t>ch</a:t>
            </a:r>
            <a:r>
              <a:rPr lang="en-US" altLang="zh-CN" b="1" dirty="0" smtClean="0">
                <a:solidFill>
                  <a:schemeClr val="tx2"/>
                </a:solidFill>
                <a:latin typeface="Courier New" pitchFamily="49" charset="0"/>
                <a:cs typeface="Courier New" pitchFamily="49" charset="0"/>
              </a:rPr>
              <a:t>='B';  x=1.1;</a:t>
            </a:r>
          </a:p>
          <a:p>
            <a:pPr algn="just" eaLnBrk="1" hangingPunct="1">
              <a:lnSpc>
                <a:spcPct val="7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&lt;&lt;"x*=i+19 =&gt; "&lt;&lt;(x*=i+19);</a:t>
            </a:r>
          </a:p>
          <a:p>
            <a:pPr algn="just" eaLnBrk="1" hangingPunct="1">
              <a:lnSpc>
                <a:spcPct val="7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  x="&lt;&lt;x&lt;&lt;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a:t>
            </a:r>
          </a:p>
          <a:p>
            <a:pPr algn="just" eaLnBrk="1" hangingPunct="1">
              <a:lnSpc>
                <a:spcPct val="7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=1,j=2,k=3;  </a:t>
            </a:r>
            <a:r>
              <a:rPr lang="en-US" altLang="zh-CN" b="1" dirty="0" err="1" smtClean="0">
                <a:solidFill>
                  <a:schemeClr val="tx2"/>
                </a:solidFill>
                <a:latin typeface="Courier New" pitchFamily="49" charset="0"/>
                <a:cs typeface="Courier New" pitchFamily="49" charset="0"/>
              </a:rPr>
              <a:t>ch</a:t>
            </a:r>
            <a:r>
              <a:rPr lang="en-US" altLang="zh-CN" b="1" dirty="0" smtClean="0">
                <a:solidFill>
                  <a:schemeClr val="tx2"/>
                </a:solidFill>
                <a:latin typeface="Courier New" pitchFamily="49" charset="0"/>
                <a:cs typeface="Courier New" pitchFamily="49" charset="0"/>
              </a:rPr>
              <a:t>='B';  x=1.1;</a:t>
            </a:r>
          </a:p>
          <a:p>
            <a:pPr algn="just" eaLnBrk="1" hangingPunct="1">
              <a:lnSpc>
                <a:spcPct val="8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&lt;&lt;"k++*j++*</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 =&gt; "&lt;&lt;k++*j++*</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a:t>
            </a:r>
          </a:p>
          <a:p>
            <a:pPr algn="just" eaLnBrk="1" hangingPunct="1">
              <a:lnSpc>
                <a:spcPct val="8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  </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="&lt;&lt;</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&lt;&lt;"  j="&lt;&lt;j&lt;&lt;"  k="&lt;&lt;k&lt;&lt;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a:t>
            </a:r>
          </a:p>
          <a:p>
            <a:pPr algn="just" eaLnBrk="1" hangingPunct="1">
              <a:lnSpc>
                <a:spcPct val="8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=1,j=2,k=3;  </a:t>
            </a:r>
            <a:r>
              <a:rPr lang="en-US" altLang="zh-CN" b="1" dirty="0" err="1" smtClean="0">
                <a:solidFill>
                  <a:schemeClr val="tx2"/>
                </a:solidFill>
                <a:latin typeface="Courier New" pitchFamily="49" charset="0"/>
                <a:cs typeface="Courier New" pitchFamily="49" charset="0"/>
              </a:rPr>
              <a:t>ch</a:t>
            </a:r>
            <a:r>
              <a:rPr lang="en-US" altLang="zh-CN" b="1" dirty="0" smtClean="0">
                <a:solidFill>
                  <a:schemeClr val="tx2"/>
                </a:solidFill>
                <a:latin typeface="Courier New" pitchFamily="49" charset="0"/>
                <a:cs typeface="Courier New" pitchFamily="49" charset="0"/>
              </a:rPr>
              <a:t>='B';  x=1.1;</a:t>
            </a:r>
          </a:p>
          <a:p>
            <a:pPr algn="just" eaLnBrk="1" hangingPunct="1">
              <a:lnSpc>
                <a:spcPct val="8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&lt;&lt;"++k*++j*++</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 =&gt; "&lt;&lt;++k*++j*++</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a:t>
            </a:r>
          </a:p>
          <a:p>
            <a:pPr algn="just" eaLnBrk="1" hangingPunct="1">
              <a:lnSpc>
                <a:spcPct val="8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  </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="&lt;&lt;</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&lt;&lt;"  j="&lt;&lt;j&lt;&lt;"  k="&lt;&lt;k&lt;&lt;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a:t>
            </a:r>
          </a:p>
          <a:p>
            <a:pPr algn="just" eaLnBrk="1" hangingPunct="1">
              <a:lnSpc>
                <a:spcPct val="8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=1,j=2,k=3;  </a:t>
            </a:r>
            <a:r>
              <a:rPr lang="en-US" altLang="zh-CN" b="1" dirty="0" err="1" smtClean="0">
                <a:solidFill>
                  <a:schemeClr val="tx2"/>
                </a:solidFill>
                <a:latin typeface="Courier New" pitchFamily="49" charset="0"/>
                <a:cs typeface="Courier New" pitchFamily="49" charset="0"/>
              </a:rPr>
              <a:t>ch</a:t>
            </a:r>
            <a:r>
              <a:rPr lang="en-US" altLang="zh-CN" b="1" dirty="0" smtClean="0">
                <a:solidFill>
                  <a:schemeClr val="tx2"/>
                </a:solidFill>
                <a:latin typeface="Courier New" pitchFamily="49" charset="0"/>
                <a:cs typeface="Courier New" pitchFamily="49" charset="0"/>
              </a:rPr>
              <a:t>='B';  x=1.1;</a:t>
            </a:r>
          </a:p>
          <a:p>
            <a:pPr algn="just" eaLnBrk="1" hangingPunct="1">
              <a:lnSpc>
                <a:spcPct val="8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&lt;&lt;"k=(</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=5,j+=</a:t>
            </a:r>
            <a:r>
              <a:rPr lang="en-US" altLang="zh-CN" b="1" dirty="0" err="1" smtClean="0">
                <a:solidFill>
                  <a:schemeClr val="tx2"/>
                </a:solidFill>
                <a:latin typeface="Courier New" pitchFamily="49" charset="0"/>
                <a:cs typeface="Courier New" pitchFamily="49" charset="0"/>
              </a:rPr>
              <a:t>ch</a:t>
            </a:r>
            <a:r>
              <a:rPr lang="en-US" altLang="zh-CN" b="1" dirty="0" smtClean="0">
                <a:solidFill>
                  <a:schemeClr val="tx2"/>
                </a:solidFill>
                <a:latin typeface="Courier New" pitchFamily="49" charset="0"/>
                <a:cs typeface="Courier New" pitchFamily="49" charset="0"/>
              </a:rPr>
              <a:t>--,</a:t>
            </a:r>
            <a:r>
              <a:rPr lang="en-US" altLang="zh-CN" b="1" dirty="0" err="1" smtClean="0">
                <a:solidFill>
                  <a:schemeClr val="tx2"/>
                </a:solidFill>
                <a:latin typeface="Courier New" pitchFamily="49" charset="0"/>
                <a:cs typeface="Courier New" pitchFamily="49" charset="0"/>
              </a:rPr>
              <a:t>i+j</a:t>
            </a:r>
            <a:r>
              <a:rPr lang="en-US" altLang="zh-CN" b="1" dirty="0" smtClean="0">
                <a:solidFill>
                  <a:schemeClr val="tx2"/>
                </a:solidFill>
                <a:latin typeface="Courier New" pitchFamily="49" charset="0"/>
                <a:cs typeface="Courier New" pitchFamily="49" charset="0"/>
              </a:rPr>
              <a:t>) =&gt; "&lt;&lt;(k=(</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=5,j+=</a:t>
            </a:r>
            <a:r>
              <a:rPr lang="en-US" altLang="zh-CN" b="1" dirty="0" err="1" smtClean="0">
                <a:solidFill>
                  <a:schemeClr val="tx2"/>
                </a:solidFill>
                <a:latin typeface="Courier New" pitchFamily="49" charset="0"/>
                <a:cs typeface="Courier New" pitchFamily="49" charset="0"/>
              </a:rPr>
              <a:t>ch</a:t>
            </a:r>
            <a:r>
              <a:rPr lang="en-US" altLang="zh-CN" b="1" dirty="0" smtClean="0">
                <a:solidFill>
                  <a:schemeClr val="tx2"/>
                </a:solidFill>
                <a:latin typeface="Courier New" pitchFamily="49" charset="0"/>
                <a:cs typeface="Courier New" pitchFamily="49" charset="0"/>
              </a:rPr>
              <a:t>--,</a:t>
            </a:r>
            <a:r>
              <a:rPr lang="en-US" altLang="zh-CN" b="1" dirty="0" err="1" smtClean="0">
                <a:solidFill>
                  <a:schemeClr val="tx2"/>
                </a:solidFill>
                <a:latin typeface="Courier New" pitchFamily="49" charset="0"/>
                <a:cs typeface="Courier New" pitchFamily="49" charset="0"/>
              </a:rPr>
              <a:t>i+j</a:t>
            </a:r>
            <a:r>
              <a:rPr lang="en-US" altLang="zh-CN" b="1" dirty="0" smtClean="0">
                <a:solidFill>
                  <a:schemeClr val="tx2"/>
                </a:solidFill>
                <a:latin typeface="Courier New" pitchFamily="49" charset="0"/>
                <a:cs typeface="Courier New" pitchFamily="49" charset="0"/>
              </a:rPr>
              <a:t>));</a:t>
            </a:r>
          </a:p>
          <a:p>
            <a:pPr algn="just" eaLnBrk="1" hangingPunct="1">
              <a:lnSpc>
                <a:spcPct val="8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 </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="&lt;&lt;</a:t>
            </a:r>
            <a:r>
              <a:rPr lang="en-US" altLang="zh-CN" b="1" dirty="0" err="1" smtClean="0">
                <a:solidFill>
                  <a:schemeClr val="tx2"/>
                </a:solidFill>
                <a:latin typeface="Courier New" pitchFamily="49" charset="0"/>
                <a:cs typeface="Courier New" pitchFamily="49" charset="0"/>
              </a:rPr>
              <a:t>i</a:t>
            </a:r>
            <a:r>
              <a:rPr lang="en-US" altLang="zh-CN" b="1" dirty="0" smtClean="0">
                <a:solidFill>
                  <a:schemeClr val="tx2"/>
                </a:solidFill>
                <a:latin typeface="Courier New" pitchFamily="49" charset="0"/>
                <a:cs typeface="Courier New" pitchFamily="49" charset="0"/>
              </a:rPr>
              <a:t>&lt;&lt;"  j="&lt;&lt;j&lt;&lt;"  k="&lt;&lt;k&lt;&lt;" </a:t>
            </a:r>
            <a:r>
              <a:rPr lang="en-US" altLang="zh-CN" b="1" dirty="0" err="1" smtClean="0">
                <a:solidFill>
                  <a:schemeClr val="tx2"/>
                </a:solidFill>
                <a:latin typeface="Courier New" pitchFamily="49" charset="0"/>
                <a:cs typeface="Courier New" pitchFamily="49" charset="0"/>
              </a:rPr>
              <a:t>ch</a:t>
            </a:r>
            <a:r>
              <a:rPr lang="en-US" altLang="zh-CN" b="1" dirty="0" smtClean="0">
                <a:solidFill>
                  <a:schemeClr val="tx2"/>
                </a:solidFill>
                <a:latin typeface="Courier New" pitchFamily="49" charset="0"/>
                <a:cs typeface="Courier New" pitchFamily="49" charset="0"/>
              </a:rPr>
              <a:t>="&lt;&lt;</a:t>
            </a:r>
            <a:r>
              <a:rPr lang="en-US" altLang="zh-CN" b="1" dirty="0" err="1" smtClean="0">
                <a:solidFill>
                  <a:schemeClr val="tx2"/>
                </a:solidFill>
                <a:latin typeface="Courier New" pitchFamily="49" charset="0"/>
                <a:cs typeface="Courier New" pitchFamily="49" charset="0"/>
              </a:rPr>
              <a:t>ch</a:t>
            </a:r>
            <a:r>
              <a:rPr lang="en-US" altLang="zh-CN" b="1" dirty="0" smtClean="0">
                <a:solidFill>
                  <a:schemeClr val="tx2"/>
                </a:solidFill>
                <a:latin typeface="Courier New" pitchFamily="49" charset="0"/>
                <a:cs typeface="Courier New" pitchFamily="49" charset="0"/>
              </a:rPr>
              <a:t>&lt;&lt;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a:t>
            </a:r>
          </a:p>
          <a:p>
            <a:pPr algn="just" eaLnBrk="1" hangingPunct="1">
              <a:lnSpc>
                <a:spcPct val="80000"/>
              </a:lnSpc>
              <a:buFont typeface="Wingdings" pitchFamily="2" charset="2"/>
              <a:buNone/>
            </a:pPr>
            <a:r>
              <a:rPr lang="en-US" altLang="zh-CN" b="1" dirty="0" smtClean="0">
                <a:solidFill>
                  <a:srgbClr val="0000FF"/>
                </a:solidFill>
                <a:latin typeface="Courier New" pitchFamily="49" charset="0"/>
                <a:cs typeface="Courier New" pitchFamily="49" charset="0"/>
              </a:rPr>
              <a:t>}</a:t>
            </a:r>
          </a:p>
        </p:txBody>
      </p:sp>
      <p:sp>
        <p:nvSpPr>
          <p:cNvPr id="7" name="矩形 6"/>
          <p:cNvSpPr/>
          <p:nvPr/>
        </p:nvSpPr>
        <p:spPr>
          <a:xfrm>
            <a:off x="5143504" y="3000372"/>
            <a:ext cx="2500330" cy="285752"/>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429124" y="2428868"/>
            <a:ext cx="1857388" cy="285752"/>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714744" y="3571876"/>
            <a:ext cx="1357322" cy="285752"/>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286248" y="4214818"/>
            <a:ext cx="1643074" cy="214314"/>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86248" y="4857760"/>
            <a:ext cx="1643074" cy="214314"/>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357818" y="5500702"/>
            <a:ext cx="3000396" cy="214314"/>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Freeform 3"/>
          <p:cNvSpPr>
            <a:spLocks noEditPoints="1"/>
          </p:cNvSpPr>
          <p:nvPr/>
        </p:nvSpPr>
        <p:spPr bwMode="gray">
          <a:xfrm rot="-1358056">
            <a:off x="1077913" y="2614613"/>
            <a:ext cx="6853237" cy="2803525"/>
          </a:xfrm>
          <a:custGeom>
            <a:avLst/>
            <a:gdLst/>
            <a:ahLst/>
            <a:cxnLst>
              <a:cxn ang="0">
                <a:pos x="1692" y="12"/>
              </a:cxn>
              <a:cxn ang="0">
                <a:pos x="1234" y="74"/>
              </a:cxn>
              <a:cxn ang="0">
                <a:pos x="828" y="182"/>
              </a:cxn>
              <a:cxn ang="0">
                <a:pos x="486" y="330"/>
              </a:cxn>
              <a:cxn ang="0">
                <a:pos x="226" y="510"/>
              </a:cxn>
              <a:cxn ang="0">
                <a:pos x="58" y="718"/>
              </a:cxn>
              <a:cxn ang="0">
                <a:pos x="0" y="944"/>
              </a:cxn>
              <a:cxn ang="0">
                <a:pos x="58" y="1170"/>
              </a:cxn>
              <a:cxn ang="0">
                <a:pos x="226" y="1378"/>
              </a:cxn>
              <a:cxn ang="0">
                <a:pos x="486" y="1558"/>
              </a:cxn>
              <a:cxn ang="0">
                <a:pos x="828" y="1706"/>
              </a:cxn>
              <a:cxn ang="0">
                <a:pos x="1234" y="1814"/>
              </a:cxn>
              <a:cxn ang="0">
                <a:pos x="1692" y="1876"/>
              </a:cxn>
              <a:cxn ang="0">
                <a:pos x="2186" y="1884"/>
              </a:cxn>
              <a:cxn ang="0">
                <a:pos x="2658" y="1840"/>
              </a:cxn>
              <a:cxn ang="0">
                <a:pos x="3084" y="1746"/>
              </a:cxn>
              <a:cxn ang="0">
                <a:pos x="3448" y="1612"/>
              </a:cxn>
              <a:cxn ang="0">
                <a:pos x="3738" y="1442"/>
              </a:cxn>
              <a:cxn ang="0">
                <a:pos x="3938" y="1242"/>
              </a:cxn>
              <a:cxn ang="0">
                <a:pos x="4034" y="1022"/>
              </a:cxn>
              <a:cxn ang="0">
                <a:pos x="4014" y="790"/>
              </a:cxn>
              <a:cxn ang="0">
                <a:pos x="3882" y="576"/>
              </a:cxn>
              <a:cxn ang="0">
                <a:pos x="3650" y="386"/>
              </a:cxn>
              <a:cxn ang="0">
                <a:pos x="3334" y="228"/>
              </a:cxn>
              <a:cxn ang="0">
                <a:pos x="2948" y="106"/>
              </a:cxn>
              <a:cxn ang="0">
                <a:pos x="2506" y="28"/>
              </a:cxn>
              <a:cxn ang="0">
                <a:pos x="2020" y="0"/>
              </a:cxn>
              <a:cxn ang="0">
                <a:pos x="1606" y="1736"/>
              </a:cxn>
              <a:cxn ang="0">
                <a:pos x="1164" y="1678"/>
              </a:cxn>
              <a:cxn ang="0">
                <a:pos x="776" y="1576"/>
              </a:cxn>
              <a:cxn ang="0">
                <a:pos x="458" y="1436"/>
              </a:cxn>
              <a:cxn ang="0">
                <a:pos x="224" y="1266"/>
              </a:cxn>
              <a:cxn ang="0">
                <a:pos x="88" y="1074"/>
              </a:cxn>
              <a:cxn ang="0">
                <a:pos x="68" y="864"/>
              </a:cxn>
              <a:cxn ang="0">
                <a:pos x="166" y="664"/>
              </a:cxn>
              <a:cxn ang="0">
                <a:pos x="370" y="486"/>
              </a:cxn>
              <a:cxn ang="0">
                <a:pos x="662" y="336"/>
              </a:cxn>
              <a:cxn ang="0">
                <a:pos x="1028" y="222"/>
              </a:cxn>
              <a:cxn ang="0">
                <a:pos x="1454" y="148"/>
              </a:cxn>
              <a:cxn ang="0">
                <a:pos x="1922" y="120"/>
              </a:cxn>
              <a:cxn ang="0">
                <a:pos x="2392" y="148"/>
              </a:cxn>
              <a:cxn ang="0">
                <a:pos x="2818" y="222"/>
              </a:cxn>
              <a:cxn ang="0">
                <a:pos x="3184" y="336"/>
              </a:cxn>
              <a:cxn ang="0">
                <a:pos x="3476" y="486"/>
              </a:cxn>
              <a:cxn ang="0">
                <a:pos x="3680" y="664"/>
              </a:cxn>
              <a:cxn ang="0">
                <a:pos x="3778" y="864"/>
              </a:cxn>
              <a:cxn ang="0">
                <a:pos x="3758" y="1074"/>
              </a:cxn>
              <a:cxn ang="0">
                <a:pos x="3622" y="1266"/>
              </a:cxn>
              <a:cxn ang="0">
                <a:pos x="3388" y="1436"/>
              </a:cxn>
              <a:cxn ang="0">
                <a:pos x="3070" y="1576"/>
              </a:cxn>
              <a:cxn ang="0">
                <a:pos x="2682" y="1678"/>
              </a:cxn>
              <a:cxn ang="0">
                <a:pos x="2240" y="1736"/>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chemeClr val="bg2">
                  <a:gamma/>
                  <a:tint val="12157"/>
                  <a:invGamma/>
                </a:schemeClr>
              </a:gs>
              <a:gs pos="100000">
                <a:schemeClr val="bg2"/>
              </a:gs>
            </a:gsLst>
            <a:lin ang="0" scaled="1"/>
          </a:gradFill>
          <a:ln w="0">
            <a:noFill/>
            <a:prstDash val="solid"/>
            <a:round/>
            <a:headEnd/>
            <a:tailEnd/>
          </a:ln>
        </p:spPr>
        <p:txBody>
          <a:bodyPr/>
          <a:lstStyle/>
          <a:p>
            <a:endParaRPr lang="zh-CN" altLang="en-US"/>
          </a:p>
        </p:txBody>
      </p:sp>
      <p:sp>
        <p:nvSpPr>
          <p:cNvPr id="44036" name="Oval 4"/>
          <p:cNvSpPr>
            <a:spLocks noChangeArrowheads="1"/>
          </p:cNvSpPr>
          <p:nvPr/>
        </p:nvSpPr>
        <p:spPr bwMode="gray">
          <a:xfrm>
            <a:off x="3810000" y="1752600"/>
            <a:ext cx="1284288" cy="1274763"/>
          </a:xfrm>
          <a:prstGeom prst="ellipse">
            <a:avLst/>
          </a:prstGeom>
          <a:gradFill rotWithShape="1">
            <a:gsLst>
              <a:gs pos="0">
                <a:schemeClr val="hlink"/>
              </a:gs>
              <a:gs pos="100000">
                <a:schemeClr val="hlink">
                  <a:gamma/>
                  <a:shade val="34510"/>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37" name="Oval 5"/>
          <p:cNvSpPr>
            <a:spLocks noChangeArrowheads="1"/>
          </p:cNvSpPr>
          <p:nvPr/>
        </p:nvSpPr>
        <p:spPr bwMode="gray">
          <a:xfrm>
            <a:off x="1295400" y="3276600"/>
            <a:ext cx="1284288" cy="1274763"/>
          </a:xfrm>
          <a:prstGeom prst="ellipse">
            <a:avLst/>
          </a:prstGeom>
          <a:gradFill rotWithShape="1">
            <a:gsLst>
              <a:gs pos="0">
                <a:schemeClr val="accent1"/>
              </a:gs>
              <a:gs pos="100000">
                <a:schemeClr val="accent1">
                  <a:gamma/>
                  <a:shade val="31373"/>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38" name="Oval 6"/>
          <p:cNvSpPr>
            <a:spLocks noChangeArrowheads="1"/>
          </p:cNvSpPr>
          <p:nvPr/>
        </p:nvSpPr>
        <p:spPr bwMode="gray">
          <a:xfrm>
            <a:off x="2178050" y="4973638"/>
            <a:ext cx="1282700" cy="1274762"/>
          </a:xfrm>
          <a:prstGeom prst="ellipse">
            <a:avLst/>
          </a:prstGeom>
          <a:gradFill rotWithShape="1">
            <a:gsLst>
              <a:gs pos="0">
                <a:schemeClr val="accent2"/>
              </a:gs>
              <a:gs pos="100000">
                <a:schemeClr val="accent2">
                  <a:gamma/>
                  <a:shade val="35686"/>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39" name="Oval 7"/>
          <p:cNvSpPr>
            <a:spLocks noChangeArrowheads="1"/>
          </p:cNvSpPr>
          <p:nvPr/>
        </p:nvSpPr>
        <p:spPr bwMode="gray">
          <a:xfrm>
            <a:off x="4953000" y="4343400"/>
            <a:ext cx="1284288" cy="1274763"/>
          </a:xfrm>
          <a:prstGeom prst="ellipse">
            <a:avLst/>
          </a:prstGeom>
          <a:gradFill rotWithShape="1">
            <a:gsLst>
              <a:gs pos="0">
                <a:srgbClr val="692AA2"/>
              </a:gs>
              <a:gs pos="100000">
                <a:srgbClr val="692AA2">
                  <a:gamma/>
                  <a:shade val="57647"/>
                  <a:invGamma/>
                </a:srgb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40" name="Oval 8"/>
          <p:cNvSpPr>
            <a:spLocks noChangeArrowheads="1"/>
          </p:cNvSpPr>
          <p:nvPr/>
        </p:nvSpPr>
        <p:spPr bwMode="gray">
          <a:xfrm>
            <a:off x="6781800" y="1981200"/>
            <a:ext cx="1212850" cy="1274763"/>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41" name="Text Box 9"/>
          <p:cNvSpPr txBox="1">
            <a:spLocks noChangeArrowheads="1"/>
          </p:cNvSpPr>
          <p:nvPr/>
        </p:nvSpPr>
        <p:spPr bwMode="white">
          <a:xfrm>
            <a:off x="1532486" y="3667116"/>
            <a:ext cx="803425" cy="461665"/>
          </a:xfrm>
          <a:prstGeom prst="rect">
            <a:avLst/>
          </a:prstGeom>
          <a:noFill/>
          <a:ln w="9525">
            <a:noFill/>
            <a:miter lim="800000"/>
            <a:headEnd/>
            <a:tailEnd/>
          </a:ln>
          <a:effectLst/>
        </p:spPr>
        <p:txBody>
          <a:bodyPr wrap="none">
            <a:spAutoFit/>
          </a:bodyPr>
          <a:lstStyle/>
          <a:p>
            <a:pPr eaLnBrk="0" hangingPunct="0"/>
            <a:r>
              <a:rPr lang="zh-CN" altLang="en-US" sz="2400" b="1" dirty="0" smtClean="0">
                <a:solidFill>
                  <a:schemeClr val="bg1"/>
                </a:solidFill>
                <a:latin typeface="楷体_GB2312" pitchFamily="49" charset="-122"/>
                <a:ea typeface="楷体_GB2312" pitchFamily="49" charset="-122"/>
              </a:rPr>
              <a:t>整型</a:t>
            </a:r>
            <a:endParaRPr lang="en-US" altLang="zh-CN" sz="2400" b="1" dirty="0">
              <a:solidFill>
                <a:schemeClr val="bg1"/>
              </a:solidFill>
              <a:latin typeface="楷体_GB2312" pitchFamily="49" charset="-122"/>
              <a:ea typeface="楷体_GB2312" pitchFamily="49" charset="-122"/>
            </a:endParaRPr>
          </a:p>
        </p:txBody>
      </p:sp>
      <p:sp>
        <p:nvSpPr>
          <p:cNvPr id="44042" name="Text Box 10"/>
          <p:cNvSpPr txBox="1">
            <a:spLocks noChangeArrowheads="1"/>
          </p:cNvSpPr>
          <p:nvPr/>
        </p:nvSpPr>
        <p:spPr bwMode="white">
          <a:xfrm>
            <a:off x="3944860" y="2143116"/>
            <a:ext cx="1112805" cy="461665"/>
          </a:xfrm>
          <a:prstGeom prst="rect">
            <a:avLst/>
          </a:prstGeom>
          <a:noFill/>
          <a:ln w="9525">
            <a:noFill/>
            <a:miter lim="800000"/>
            <a:headEnd/>
            <a:tailEnd/>
          </a:ln>
          <a:effectLst/>
        </p:spPr>
        <p:txBody>
          <a:bodyPr wrap="none">
            <a:spAutoFit/>
          </a:bodyPr>
          <a:lstStyle/>
          <a:p>
            <a:pPr eaLnBrk="0" hangingPunct="0"/>
            <a:r>
              <a:rPr lang="zh-CN" altLang="en-US" sz="2400" b="1" dirty="0" smtClean="0">
                <a:solidFill>
                  <a:schemeClr val="bg1"/>
                </a:solidFill>
                <a:latin typeface="楷体_GB2312" pitchFamily="49" charset="-122"/>
                <a:ea typeface="楷体_GB2312" pitchFamily="49" charset="-122"/>
              </a:rPr>
              <a:t>浮点型</a:t>
            </a:r>
            <a:endParaRPr lang="en-US" altLang="zh-CN" sz="2400" b="1" dirty="0">
              <a:solidFill>
                <a:schemeClr val="bg1"/>
              </a:solidFill>
              <a:latin typeface="楷体_GB2312" pitchFamily="49" charset="-122"/>
              <a:ea typeface="楷体_GB2312" pitchFamily="49" charset="-122"/>
            </a:endParaRPr>
          </a:p>
        </p:txBody>
      </p:sp>
      <p:sp>
        <p:nvSpPr>
          <p:cNvPr id="44043" name="Text Box 11"/>
          <p:cNvSpPr txBox="1">
            <a:spLocks noChangeArrowheads="1"/>
          </p:cNvSpPr>
          <p:nvPr/>
        </p:nvSpPr>
        <p:spPr bwMode="white">
          <a:xfrm>
            <a:off x="6893725" y="2362184"/>
            <a:ext cx="1112805" cy="461665"/>
          </a:xfrm>
          <a:prstGeom prst="rect">
            <a:avLst/>
          </a:prstGeom>
          <a:noFill/>
          <a:ln w="9525">
            <a:noFill/>
            <a:miter lim="800000"/>
            <a:headEnd/>
            <a:tailEnd/>
          </a:ln>
          <a:effectLst/>
        </p:spPr>
        <p:txBody>
          <a:bodyPr wrap="none">
            <a:spAutoFit/>
          </a:bodyPr>
          <a:lstStyle/>
          <a:p>
            <a:pPr eaLnBrk="0" hangingPunct="0"/>
            <a:r>
              <a:rPr lang="zh-CN" altLang="en-US" sz="2400" b="1" dirty="0" smtClean="0">
                <a:solidFill>
                  <a:schemeClr val="bg1"/>
                </a:solidFill>
                <a:latin typeface="楷体_GB2312" pitchFamily="49" charset="-122"/>
                <a:ea typeface="楷体_GB2312" pitchFamily="49" charset="-122"/>
              </a:rPr>
              <a:t>字符型</a:t>
            </a:r>
            <a:endParaRPr lang="en-US" altLang="zh-CN" sz="2400" b="1" dirty="0">
              <a:solidFill>
                <a:schemeClr val="bg1"/>
              </a:solidFill>
              <a:latin typeface="楷体_GB2312" pitchFamily="49" charset="-122"/>
              <a:ea typeface="楷体_GB2312" pitchFamily="49" charset="-122"/>
            </a:endParaRPr>
          </a:p>
        </p:txBody>
      </p:sp>
      <p:sp>
        <p:nvSpPr>
          <p:cNvPr id="44044" name="Text Box 12"/>
          <p:cNvSpPr txBox="1">
            <a:spLocks noChangeArrowheads="1"/>
          </p:cNvSpPr>
          <p:nvPr/>
        </p:nvSpPr>
        <p:spPr bwMode="white">
          <a:xfrm>
            <a:off x="5087868" y="4719638"/>
            <a:ext cx="1112805" cy="461665"/>
          </a:xfrm>
          <a:prstGeom prst="rect">
            <a:avLst/>
          </a:prstGeom>
          <a:noFill/>
          <a:ln w="9525">
            <a:noFill/>
            <a:miter lim="800000"/>
            <a:headEnd/>
            <a:tailEnd/>
          </a:ln>
          <a:effectLst/>
        </p:spPr>
        <p:txBody>
          <a:bodyPr wrap="none">
            <a:spAutoFit/>
          </a:bodyPr>
          <a:lstStyle/>
          <a:p>
            <a:pPr eaLnBrk="0" hangingPunct="0"/>
            <a:r>
              <a:rPr lang="zh-CN" altLang="en-US" sz="2400" b="1" dirty="0" smtClean="0">
                <a:solidFill>
                  <a:schemeClr val="bg1"/>
                </a:solidFill>
                <a:latin typeface="楷体_GB2312" pitchFamily="49" charset="-122"/>
                <a:ea typeface="楷体_GB2312" pitchFamily="49" charset="-122"/>
              </a:rPr>
              <a:t>布尔型</a:t>
            </a:r>
            <a:endParaRPr lang="en-US" altLang="zh-CN" sz="2400" b="1" dirty="0">
              <a:solidFill>
                <a:schemeClr val="bg1"/>
              </a:solidFill>
              <a:latin typeface="楷体_GB2312" pitchFamily="49" charset="-122"/>
              <a:ea typeface="楷体_GB2312" pitchFamily="49" charset="-122"/>
            </a:endParaRPr>
          </a:p>
        </p:txBody>
      </p:sp>
      <p:sp>
        <p:nvSpPr>
          <p:cNvPr id="44045" name="Text Box 13"/>
          <p:cNvSpPr txBox="1">
            <a:spLocks noChangeArrowheads="1"/>
          </p:cNvSpPr>
          <p:nvPr/>
        </p:nvSpPr>
        <p:spPr bwMode="white">
          <a:xfrm>
            <a:off x="2250255" y="5357804"/>
            <a:ext cx="1112805" cy="461665"/>
          </a:xfrm>
          <a:prstGeom prst="rect">
            <a:avLst/>
          </a:prstGeom>
          <a:noFill/>
          <a:ln w="9525">
            <a:noFill/>
            <a:miter lim="800000"/>
            <a:headEnd/>
            <a:tailEnd/>
          </a:ln>
          <a:effectLst/>
        </p:spPr>
        <p:txBody>
          <a:bodyPr wrap="none">
            <a:spAutoFit/>
          </a:bodyPr>
          <a:lstStyle/>
          <a:p>
            <a:pPr eaLnBrk="0" hangingPunct="0"/>
            <a:r>
              <a:rPr lang="zh-CN" altLang="en-US" sz="2400" b="1" dirty="0" smtClean="0">
                <a:solidFill>
                  <a:schemeClr val="bg1"/>
                </a:solidFill>
                <a:latin typeface="楷体_GB2312" pitchFamily="49" charset="-122"/>
                <a:ea typeface="楷体_GB2312" pitchFamily="49" charset="-122"/>
              </a:rPr>
              <a:t>无值型</a:t>
            </a:r>
            <a:endParaRPr lang="en-US" altLang="zh-CN" sz="2400" b="1" dirty="0">
              <a:solidFill>
                <a:schemeClr val="bg1"/>
              </a:solidFill>
              <a:latin typeface="楷体_GB2312" pitchFamily="49" charset="-122"/>
              <a:ea typeface="楷体_GB2312" pitchFamily="49" charset="-122"/>
            </a:endParaRPr>
          </a:p>
        </p:txBody>
      </p:sp>
      <p:sp>
        <p:nvSpPr>
          <p:cNvPr id="44046" name="Text Box 14"/>
          <p:cNvSpPr txBox="1">
            <a:spLocks noChangeArrowheads="1"/>
          </p:cNvSpPr>
          <p:nvPr/>
        </p:nvSpPr>
        <p:spPr bwMode="auto">
          <a:xfrm>
            <a:off x="3429000" y="3738563"/>
            <a:ext cx="2590800" cy="519112"/>
          </a:xfrm>
          <a:prstGeom prst="rect">
            <a:avLst/>
          </a:prstGeom>
          <a:noFill/>
          <a:ln w="9525">
            <a:noFill/>
            <a:miter lim="800000"/>
            <a:headEnd/>
            <a:tailEnd/>
          </a:ln>
          <a:effectLst/>
        </p:spPr>
        <p:txBody>
          <a:bodyPr>
            <a:spAutoFit/>
          </a:bodyPr>
          <a:lstStyle/>
          <a:p>
            <a:pPr algn="ctr" eaLnBrk="0" hangingPunct="0"/>
            <a:r>
              <a:rPr lang="zh-CN" altLang="en-US" sz="2800" b="1" dirty="0" smtClean="0">
                <a:solidFill>
                  <a:srgbClr val="7030A0"/>
                </a:solidFill>
                <a:latin typeface="楷体_GB2312" pitchFamily="49" charset="-122"/>
                <a:ea typeface="楷体_GB2312" pitchFamily="49" charset="-122"/>
              </a:rPr>
              <a:t>基本数据类型</a:t>
            </a:r>
            <a:endParaRPr lang="en-US" altLang="zh-CN" sz="2800" b="1" dirty="0">
              <a:solidFill>
                <a:srgbClr val="7030A0"/>
              </a:solidFill>
              <a:latin typeface="楷体_GB2312" pitchFamily="49" charset="-122"/>
              <a:ea typeface="楷体_GB2312" pitchFamily="49" charset="-122"/>
            </a:endParaRPr>
          </a:p>
        </p:txBody>
      </p:sp>
      <p:sp>
        <p:nvSpPr>
          <p:cNvPr id="44047" name="Line 15"/>
          <p:cNvSpPr>
            <a:spLocks noChangeShapeType="1"/>
          </p:cNvSpPr>
          <p:nvPr/>
        </p:nvSpPr>
        <p:spPr bwMode="black">
          <a:xfrm>
            <a:off x="2473325" y="2039938"/>
            <a:ext cx="1793875" cy="1617662"/>
          </a:xfrm>
          <a:prstGeom prst="line">
            <a:avLst/>
          </a:prstGeom>
          <a:noFill/>
          <a:ln w="9525">
            <a:solidFill>
              <a:schemeClr val="tx1"/>
            </a:solidFill>
            <a:round/>
            <a:headEnd/>
            <a:tailEnd type="triangle" w="med" len="med"/>
          </a:ln>
          <a:effectLst/>
        </p:spPr>
        <p:txBody>
          <a:bodyPr wrap="none" anchor="ctr"/>
          <a:lstStyle/>
          <a:p>
            <a:endParaRPr lang="zh-CN" altLang="en-US"/>
          </a:p>
        </p:txBody>
      </p:sp>
      <p:cxnSp>
        <p:nvCxnSpPr>
          <p:cNvPr id="44048" name="AutoShape 16"/>
          <p:cNvCxnSpPr>
            <a:cxnSpLocks noChangeShapeType="1"/>
          </p:cNvCxnSpPr>
          <p:nvPr/>
        </p:nvCxnSpPr>
        <p:spPr bwMode="black">
          <a:xfrm flipH="1">
            <a:off x="457200" y="2039938"/>
            <a:ext cx="2016125" cy="0"/>
          </a:xfrm>
          <a:prstGeom prst="straightConnector1">
            <a:avLst/>
          </a:prstGeom>
          <a:noFill/>
          <a:ln w="9525">
            <a:solidFill>
              <a:schemeClr val="tx1"/>
            </a:solidFill>
            <a:round/>
            <a:headEnd/>
            <a:tailEnd/>
          </a:ln>
          <a:effectLst/>
        </p:spPr>
      </p:cxnSp>
      <p:sp>
        <p:nvSpPr>
          <p:cNvPr id="44049" name="Text Box 17"/>
          <p:cNvSpPr txBox="1">
            <a:spLocks noChangeArrowheads="1"/>
          </p:cNvSpPr>
          <p:nvPr/>
        </p:nvSpPr>
        <p:spPr bwMode="auto">
          <a:xfrm>
            <a:off x="367277" y="1600200"/>
            <a:ext cx="1627369" cy="523220"/>
          </a:xfrm>
          <a:prstGeom prst="rect">
            <a:avLst/>
          </a:prstGeom>
          <a:noFill/>
          <a:ln w="9525">
            <a:noFill/>
            <a:miter lim="800000"/>
            <a:headEnd/>
            <a:tailEnd/>
          </a:ln>
          <a:effectLst/>
        </p:spPr>
        <p:txBody>
          <a:bodyPr wrap="none">
            <a:spAutoFit/>
          </a:bodyPr>
          <a:lstStyle/>
          <a:p>
            <a:pPr algn="ctr" eaLnBrk="0" hangingPunct="0"/>
            <a:r>
              <a:rPr lang="zh-CN" altLang="en-US" sz="2800" b="1" dirty="0" smtClean="0">
                <a:solidFill>
                  <a:srgbClr val="0000FF"/>
                </a:solidFill>
                <a:latin typeface="楷体_GB2312" pitchFamily="49" charset="-122"/>
                <a:ea typeface="楷体_GB2312" pitchFamily="49" charset="-122"/>
              </a:rPr>
              <a:t>数据类型</a:t>
            </a:r>
            <a:endParaRPr lang="en-US" altLang="zh-CN" sz="2800" b="1" dirty="0">
              <a:solidFill>
                <a:srgbClr val="0000FF"/>
              </a:solidFill>
              <a:latin typeface="楷体_GB2312" pitchFamily="49" charset="-122"/>
              <a:ea typeface="楷体_GB2312" pitchFamily="49" charset="-122"/>
            </a:endParaRPr>
          </a:p>
        </p:txBody>
      </p:sp>
      <p:sp>
        <p:nvSpPr>
          <p:cNvPr id="18" name="灯片编号占位符 17"/>
          <p:cNvSpPr>
            <a:spLocks noGrp="1"/>
          </p:cNvSpPr>
          <p:nvPr>
            <p:ph type="sldNum" sz="quarter" idx="11"/>
          </p:nvPr>
        </p:nvSpPr>
        <p:spPr/>
        <p:txBody>
          <a:bodyPr/>
          <a:lstStyle/>
          <a:p>
            <a:fld id="{0AB68035-F19A-4FA4-8D20-A5484286C247}" type="slidenum">
              <a:rPr lang="en-US" altLang="zh-CN" smtClean="0"/>
              <a:pPr/>
              <a:t>12</a:t>
            </a:fld>
            <a:endParaRPr lang="en-US" altLang="zh-CN"/>
          </a:p>
        </p:txBody>
      </p:sp>
      <p:sp>
        <p:nvSpPr>
          <p:cNvPr id="19" name="页脚占位符 18"/>
          <p:cNvSpPr>
            <a:spLocks noGrp="1"/>
          </p:cNvSpPr>
          <p:nvPr>
            <p:ph type="ftr" sz="quarter" idx="10"/>
          </p:nvPr>
        </p:nvSpPr>
        <p:spPr/>
        <p:txBody>
          <a:bodyPr/>
          <a:lstStyle/>
          <a:p>
            <a:r>
              <a:rPr lang="en-US" altLang="zh-CN" smtClean="0"/>
              <a:t>Database &amp; Information System Lab</a:t>
            </a:r>
            <a:endParaRPr lang="en-US" altLang="zh-CN"/>
          </a:p>
        </p:txBody>
      </p:sp>
      <p:sp>
        <p:nvSpPr>
          <p:cNvPr id="20" name="标题 19"/>
          <p:cNvSpPr>
            <a:spLocks noGrp="1"/>
          </p:cNvSpPr>
          <p:nvPr>
            <p:ph type="title"/>
          </p:nvPr>
        </p:nvSpPr>
        <p:spPr/>
        <p:txBody>
          <a:bodyPr/>
          <a:lstStyle/>
          <a:p>
            <a:r>
              <a:rPr lang="zh-CN" altLang="en-US" sz="3600" dirty="0" smtClean="0">
                <a:latin typeface="黑体" pitchFamily="2" charset="-122"/>
                <a:ea typeface="黑体" pitchFamily="2" charset="-122"/>
              </a:rPr>
              <a:t>基本数据类型</a:t>
            </a:r>
            <a:endParaRPr lang="zh-CN" altLang="en-US" sz="36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运行结果</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120</a:t>
            </a:fld>
            <a:endParaRPr lang="en-US" altLang="zh-CN" dirty="0"/>
          </a:p>
        </p:txBody>
      </p:sp>
      <p:sp>
        <p:nvSpPr>
          <p:cNvPr id="6" name="矩形 5"/>
          <p:cNvSpPr/>
          <p:nvPr/>
        </p:nvSpPr>
        <p:spPr>
          <a:xfrm>
            <a:off x="285720" y="1785926"/>
            <a:ext cx="8643998" cy="3194721"/>
          </a:xfrm>
          <a:prstGeom prst="rect">
            <a:avLst/>
          </a:prstGeom>
        </p:spPr>
        <p:txBody>
          <a:bodyPr wrap="square">
            <a:spAutoFit/>
          </a:bodyPr>
          <a:lstStyle/>
          <a:p>
            <a:pPr algn="just" eaLnBrk="1" hangingPunct="1">
              <a:lnSpc>
                <a:spcPct val="120000"/>
              </a:lnSpc>
              <a:buFont typeface="Wingdings" pitchFamily="2" charset="2"/>
              <a:buNone/>
            </a:pPr>
            <a:r>
              <a:rPr lang="en-US" altLang="zh-CN" sz="2400" b="1" dirty="0" err="1" smtClean="0">
                <a:solidFill>
                  <a:schemeClr val="tx2"/>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chemeClr val="tx2"/>
                </a:solidFill>
                <a:latin typeface="Courier New" pitchFamily="49" charset="0"/>
                <a:cs typeface="Courier New" pitchFamily="49" charset="0"/>
              </a:rPr>
              <a:t>i</a:t>
            </a:r>
            <a:r>
              <a:rPr lang="en-US" altLang="zh-CN" sz="2400" b="1" dirty="0" smtClean="0">
                <a:solidFill>
                  <a:schemeClr val="tx2"/>
                </a:solidFill>
                <a:latin typeface="Courier New" pitchFamily="49" charset="0"/>
                <a:cs typeface="Courier New" pitchFamily="49" charset="0"/>
              </a:rPr>
              <a:t>=1,j=2,k=3;  char </a:t>
            </a:r>
            <a:r>
              <a:rPr lang="en-US" altLang="zh-CN" sz="2400" b="1" dirty="0" err="1" smtClean="0">
                <a:solidFill>
                  <a:schemeClr val="tx2"/>
                </a:solidFill>
                <a:latin typeface="Courier New" pitchFamily="49" charset="0"/>
                <a:cs typeface="Courier New" pitchFamily="49" charset="0"/>
              </a:rPr>
              <a:t>ch</a:t>
            </a:r>
            <a:r>
              <a:rPr lang="en-US" altLang="zh-CN" sz="2400" b="1" dirty="0" smtClean="0">
                <a:solidFill>
                  <a:schemeClr val="tx2"/>
                </a:solidFill>
                <a:latin typeface="Courier New" pitchFamily="49" charset="0"/>
                <a:cs typeface="Courier New" pitchFamily="49" charset="0"/>
              </a:rPr>
              <a:t>='B';  double x=1.1;</a:t>
            </a:r>
          </a:p>
          <a:p>
            <a:pPr algn="just" eaLnBrk="1" hangingPunct="1">
              <a:lnSpc>
                <a:spcPct val="120000"/>
              </a:lnSpc>
              <a:buFont typeface="Wingdings" pitchFamily="2" charset="2"/>
              <a:buNone/>
            </a:pPr>
            <a:r>
              <a:rPr lang="en-US" altLang="zh-CN" sz="2400" b="1" dirty="0" smtClean="0">
                <a:solidFill>
                  <a:schemeClr val="tx2"/>
                </a:solidFill>
                <a:latin typeface="Courier New" pitchFamily="49" charset="0"/>
                <a:cs typeface="Courier New" pitchFamily="49" charset="0"/>
              </a:rPr>
              <a:t>20/3.0 + --</a:t>
            </a:r>
            <a:r>
              <a:rPr lang="en-US" altLang="zh-CN" sz="2400" b="1" dirty="0" err="1" smtClean="0">
                <a:solidFill>
                  <a:schemeClr val="tx2"/>
                </a:solidFill>
                <a:latin typeface="Courier New" pitchFamily="49" charset="0"/>
                <a:cs typeface="Courier New" pitchFamily="49" charset="0"/>
              </a:rPr>
              <a:t>i</a:t>
            </a:r>
            <a:r>
              <a:rPr lang="en-US" altLang="zh-CN" sz="2400" b="1" dirty="0" smtClean="0">
                <a:solidFill>
                  <a:schemeClr val="tx2"/>
                </a:solidFill>
                <a:latin typeface="Courier New" pitchFamily="49" charset="0"/>
                <a:cs typeface="Courier New" pitchFamily="49" charset="0"/>
              </a:rPr>
              <a:t> =&gt; 6.66667;  </a:t>
            </a:r>
            <a:r>
              <a:rPr lang="en-US" altLang="zh-CN" sz="2400" b="1" dirty="0" err="1" smtClean="0">
                <a:solidFill>
                  <a:schemeClr val="tx2"/>
                </a:solidFill>
                <a:latin typeface="Courier New" pitchFamily="49" charset="0"/>
                <a:cs typeface="Courier New" pitchFamily="49" charset="0"/>
              </a:rPr>
              <a:t>i</a:t>
            </a:r>
            <a:r>
              <a:rPr lang="en-US" altLang="zh-CN" sz="2400" b="1" dirty="0" smtClean="0">
                <a:solidFill>
                  <a:schemeClr val="tx2"/>
                </a:solidFill>
                <a:latin typeface="Courier New" pitchFamily="49" charset="0"/>
                <a:cs typeface="Courier New" pitchFamily="49" charset="0"/>
              </a:rPr>
              <a:t>=0</a:t>
            </a:r>
          </a:p>
          <a:p>
            <a:pPr algn="just" eaLnBrk="1" hangingPunct="1">
              <a:lnSpc>
                <a:spcPct val="120000"/>
              </a:lnSpc>
              <a:buFont typeface="Wingdings" pitchFamily="2" charset="2"/>
              <a:buNone/>
            </a:pPr>
            <a:r>
              <a:rPr lang="en-US" altLang="zh-CN" sz="2400" b="1" dirty="0" smtClean="0">
                <a:solidFill>
                  <a:schemeClr val="tx2"/>
                </a:solidFill>
                <a:latin typeface="Courier New" pitchFamily="49" charset="0"/>
                <a:cs typeface="Courier New" pitchFamily="49" charset="0"/>
              </a:rPr>
              <a:t>20/3+ j++%3 + '0' =&gt; 56;  j=3</a:t>
            </a:r>
          </a:p>
          <a:p>
            <a:pPr algn="just" eaLnBrk="1" hangingPunct="1">
              <a:lnSpc>
                <a:spcPct val="120000"/>
              </a:lnSpc>
              <a:buFont typeface="Wingdings" pitchFamily="2" charset="2"/>
              <a:buNone/>
            </a:pPr>
            <a:r>
              <a:rPr lang="en-US" altLang="zh-CN" sz="2400" b="1" dirty="0" smtClean="0">
                <a:solidFill>
                  <a:schemeClr val="tx2"/>
                </a:solidFill>
                <a:latin typeface="Courier New" pitchFamily="49" charset="0"/>
                <a:cs typeface="Courier New" pitchFamily="49" charset="0"/>
              </a:rPr>
              <a:t>x*=i+19 =&gt; 22;  x=22</a:t>
            </a:r>
          </a:p>
          <a:p>
            <a:pPr algn="just" eaLnBrk="1" hangingPunct="1">
              <a:lnSpc>
                <a:spcPct val="120000"/>
              </a:lnSpc>
              <a:buFont typeface="Wingdings" pitchFamily="2" charset="2"/>
              <a:buNone/>
            </a:pPr>
            <a:r>
              <a:rPr lang="en-US" altLang="zh-CN" sz="2400" b="1" dirty="0" smtClean="0">
                <a:solidFill>
                  <a:schemeClr val="tx2"/>
                </a:solidFill>
                <a:latin typeface="Courier New" pitchFamily="49" charset="0"/>
                <a:cs typeface="Courier New" pitchFamily="49" charset="0"/>
              </a:rPr>
              <a:t>k++*j++*</a:t>
            </a:r>
            <a:r>
              <a:rPr lang="en-US" altLang="zh-CN" sz="2400" b="1" dirty="0" err="1" smtClean="0">
                <a:solidFill>
                  <a:schemeClr val="tx2"/>
                </a:solidFill>
                <a:latin typeface="Courier New" pitchFamily="49" charset="0"/>
                <a:cs typeface="Courier New" pitchFamily="49" charset="0"/>
              </a:rPr>
              <a:t>i</a:t>
            </a:r>
            <a:r>
              <a:rPr lang="en-US" altLang="zh-CN" sz="2400" b="1" dirty="0" smtClean="0">
                <a:solidFill>
                  <a:schemeClr val="tx2"/>
                </a:solidFill>
                <a:latin typeface="Courier New" pitchFamily="49" charset="0"/>
                <a:cs typeface="Courier New" pitchFamily="49" charset="0"/>
              </a:rPr>
              <a:t>++ =&gt; 6;  </a:t>
            </a:r>
            <a:r>
              <a:rPr lang="en-US" altLang="zh-CN" sz="2400" b="1" dirty="0" err="1" smtClean="0">
                <a:solidFill>
                  <a:schemeClr val="tx2"/>
                </a:solidFill>
                <a:latin typeface="Courier New" pitchFamily="49" charset="0"/>
                <a:cs typeface="Courier New" pitchFamily="49" charset="0"/>
              </a:rPr>
              <a:t>i</a:t>
            </a:r>
            <a:r>
              <a:rPr lang="en-US" altLang="zh-CN" sz="2400" b="1" dirty="0" smtClean="0">
                <a:solidFill>
                  <a:schemeClr val="tx2"/>
                </a:solidFill>
                <a:latin typeface="Courier New" pitchFamily="49" charset="0"/>
                <a:cs typeface="Courier New" pitchFamily="49" charset="0"/>
              </a:rPr>
              <a:t>=2  j=3  k=4</a:t>
            </a:r>
          </a:p>
          <a:p>
            <a:pPr algn="just" eaLnBrk="1" hangingPunct="1">
              <a:lnSpc>
                <a:spcPct val="120000"/>
              </a:lnSpc>
              <a:buFont typeface="Wingdings" pitchFamily="2" charset="2"/>
              <a:buNone/>
            </a:pPr>
            <a:r>
              <a:rPr lang="en-US" altLang="zh-CN" sz="2400" b="1" dirty="0" smtClean="0">
                <a:solidFill>
                  <a:schemeClr val="tx2"/>
                </a:solidFill>
                <a:latin typeface="Courier New" pitchFamily="49" charset="0"/>
                <a:cs typeface="Courier New" pitchFamily="49" charset="0"/>
              </a:rPr>
              <a:t>++k*++j*++</a:t>
            </a:r>
            <a:r>
              <a:rPr lang="en-US" altLang="zh-CN" sz="2400" b="1" dirty="0" err="1" smtClean="0">
                <a:solidFill>
                  <a:schemeClr val="tx2"/>
                </a:solidFill>
                <a:latin typeface="Courier New" pitchFamily="49" charset="0"/>
                <a:cs typeface="Courier New" pitchFamily="49" charset="0"/>
              </a:rPr>
              <a:t>i</a:t>
            </a:r>
            <a:r>
              <a:rPr lang="en-US" altLang="zh-CN" sz="2400" b="1" dirty="0" smtClean="0">
                <a:solidFill>
                  <a:schemeClr val="tx2"/>
                </a:solidFill>
                <a:latin typeface="Courier New" pitchFamily="49" charset="0"/>
                <a:cs typeface="Courier New" pitchFamily="49" charset="0"/>
              </a:rPr>
              <a:t> =&gt; 24;  </a:t>
            </a:r>
            <a:r>
              <a:rPr lang="en-US" altLang="zh-CN" sz="2400" b="1" dirty="0" err="1" smtClean="0">
                <a:solidFill>
                  <a:schemeClr val="tx2"/>
                </a:solidFill>
                <a:latin typeface="Courier New" pitchFamily="49" charset="0"/>
                <a:cs typeface="Courier New" pitchFamily="49" charset="0"/>
              </a:rPr>
              <a:t>i</a:t>
            </a:r>
            <a:r>
              <a:rPr lang="en-US" altLang="zh-CN" sz="2400" b="1" dirty="0" smtClean="0">
                <a:solidFill>
                  <a:schemeClr val="tx2"/>
                </a:solidFill>
                <a:latin typeface="Courier New" pitchFamily="49" charset="0"/>
                <a:cs typeface="Courier New" pitchFamily="49" charset="0"/>
              </a:rPr>
              <a:t>=2  j=3  k=4</a:t>
            </a:r>
          </a:p>
          <a:p>
            <a:pPr algn="just" eaLnBrk="1" hangingPunct="1">
              <a:lnSpc>
                <a:spcPct val="120000"/>
              </a:lnSpc>
              <a:buFont typeface="Wingdings" pitchFamily="2" charset="2"/>
              <a:buNone/>
            </a:pPr>
            <a:r>
              <a:rPr lang="en-US" altLang="zh-CN" sz="2400" b="1" dirty="0" smtClean="0">
                <a:solidFill>
                  <a:schemeClr val="tx2"/>
                </a:solidFill>
                <a:latin typeface="Courier New" pitchFamily="49" charset="0"/>
                <a:cs typeface="Courier New" pitchFamily="49" charset="0"/>
              </a:rPr>
              <a:t>k=(</a:t>
            </a:r>
            <a:r>
              <a:rPr lang="en-US" altLang="zh-CN" sz="2400" b="1" dirty="0" err="1" smtClean="0">
                <a:solidFill>
                  <a:schemeClr val="tx2"/>
                </a:solidFill>
                <a:latin typeface="Courier New" pitchFamily="49" charset="0"/>
                <a:cs typeface="Courier New" pitchFamily="49" charset="0"/>
              </a:rPr>
              <a:t>i</a:t>
            </a:r>
            <a:r>
              <a:rPr lang="en-US" altLang="zh-CN" sz="2400" b="1" dirty="0" smtClean="0">
                <a:solidFill>
                  <a:schemeClr val="tx2"/>
                </a:solidFill>
                <a:latin typeface="Courier New" pitchFamily="49" charset="0"/>
                <a:cs typeface="Courier New" pitchFamily="49" charset="0"/>
              </a:rPr>
              <a:t>=5,j+=</a:t>
            </a:r>
            <a:r>
              <a:rPr lang="en-US" altLang="zh-CN" sz="2400" b="1" dirty="0" err="1" smtClean="0">
                <a:solidFill>
                  <a:schemeClr val="tx2"/>
                </a:solidFill>
                <a:latin typeface="Courier New" pitchFamily="49" charset="0"/>
                <a:cs typeface="Courier New" pitchFamily="49" charset="0"/>
              </a:rPr>
              <a:t>ch</a:t>
            </a:r>
            <a:r>
              <a:rPr lang="en-US" altLang="zh-CN" sz="2400" b="1" dirty="0" smtClean="0">
                <a:solidFill>
                  <a:schemeClr val="tx2"/>
                </a:solidFill>
                <a:latin typeface="Courier New" pitchFamily="49" charset="0"/>
                <a:cs typeface="Courier New" pitchFamily="49" charset="0"/>
              </a:rPr>
              <a:t>--,</a:t>
            </a:r>
            <a:r>
              <a:rPr lang="en-US" altLang="zh-CN" sz="2400" b="1" dirty="0" err="1" smtClean="0">
                <a:solidFill>
                  <a:schemeClr val="tx2"/>
                </a:solidFill>
                <a:latin typeface="Courier New" pitchFamily="49" charset="0"/>
                <a:cs typeface="Courier New" pitchFamily="49" charset="0"/>
              </a:rPr>
              <a:t>i+j</a:t>
            </a:r>
            <a:r>
              <a:rPr lang="en-US" altLang="zh-CN" sz="2400" b="1" dirty="0" smtClean="0">
                <a:solidFill>
                  <a:schemeClr val="tx2"/>
                </a:solidFill>
                <a:latin typeface="Courier New" pitchFamily="49" charset="0"/>
                <a:cs typeface="Courier New" pitchFamily="49" charset="0"/>
              </a:rPr>
              <a:t>) =&gt; 73; </a:t>
            </a:r>
            <a:r>
              <a:rPr lang="en-US" altLang="zh-CN" sz="2400" b="1" dirty="0" err="1" smtClean="0">
                <a:solidFill>
                  <a:schemeClr val="tx2"/>
                </a:solidFill>
                <a:latin typeface="Courier New" pitchFamily="49" charset="0"/>
                <a:cs typeface="Courier New" pitchFamily="49" charset="0"/>
              </a:rPr>
              <a:t>i</a:t>
            </a:r>
            <a:r>
              <a:rPr lang="en-US" altLang="zh-CN" sz="2400" b="1" dirty="0" smtClean="0">
                <a:solidFill>
                  <a:schemeClr val="tx2"/>
                </a:solidFill>
                <a:latin typeface="Courier New" pitchFamily="49" charset="0"/>
                <a:cs typeface="Courier New" pitchFamily="49" charset="0"/>
              </a:rPr>
              <a:t>=5 j=68 k=73 </a:t>
            </a:r>
            <a:r>
              <a:rPr lang="en-US" altLang="zh-CN" sz="2400" b="1" dirty="0" err="1" smtClean="0">
                <a:solidFill>
                  <a:schemeClr val="tx2"/>
                </a:solidFill>
                <a:latin typeface="Courier New" pitchFamily="49" charset="0"/>
                <a:cs typeface="Courier New" pitchFamily="49" charset="0"/>
              </a:rPr>
              <a:t>ch</a:t>
            </a:r>
            <a:r>
              <a:rPr lang="en-US" altLang="zh-CN" sz="2400" b="1" dirty="0" smtClean="0">
                <a:solidFill>
                  <a:schemeClr val="tx2"/>
                </a:solidFill>
                <a:latin typeface="Courier New" pitchFamily="49" charset="0"/>
                <a:cs typeface="Courier New" pitchFamily="49" charset="0"/>
              </a:rPr>
              <a:t>=A</a:t>
            </a:r>
            <a:r>
              <a:rPr lang="en-US" altLang="zh-CN" sz="2400" b="1" dirty="0" smtClean="0">
                <a:solidFill>
                  <a:schemeClr val="tx2"/>
                </a:solidFill>
                <a:latin typeface="Courier New" pitchFamily="49" charset="0"/>
                <a:ea typeface="楷体_GB2312" pitchFamily="49" charset="-122"/>
                <a:cs typeface="Courier New" pitchFamily="49" charset="0"/>
              </a:rPr>
              <a:t> </a:t>
            </a:r>
            <a:endParaRPr lang="zh-CN" altLang="en-US" sz="2400" b="1" dirty="0" smtClean="0">
              <a:solidFill>
                <a:schemeClr val="tx2"/>
              </a:solidFill>
              <a:latin typeface="Courier New" pitchFamily="49" charset="0"/>
              <a:ea typeface="楷体_GB2312" pitchFamily="49" charset="-122"/>
              <a:cs typeface="Courier New" pitchFamily="49"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剖析点评</a:t>
            </a:r>
            <a:endParaRPr lang="zh-CN" altLang="en-US" dirty="0"/>
          </a:p>
        </p:txBody>
      </p:sp>
      <p:sp>
        <p:nvSpPr>
          <p:cNvPr id="3" name="内容占位符 2"/>
          <p:cNvSpPr>
            <a:spLocks noGrp="1"/>
          </p:cNvSpPr>
          <p:nvPr>
            <p:ph idx="1"/>
          </p:nvPr>
        </p:nvSpPr>
        <p:spPr/>
        <p:txBody>
          <a:bodyPr/>
          <a:lstStyle/>
          <a:p>
            <a:r>
              <a:rPr lang="zh-CN" altLang="en-US" dirty="0" smtClean="0"/>
              <a:t>整数除以整数 </a:t>
            </a:r>
            <a:r>
              <a:rPr lang="zh-CN" altLang="en-US" dirty="0" smtClean="0">
                <a:solidFill>
                  <a:srgbClr val="00B050"/>
                </a:solidFill>
                <a:latin typeface="Courier New" pitchFamily="49" charset="0"/>
                <a:cs typeface="Courier New" pitchFamily="49" charset="0"/>
              </a:rPr>
              <a:t>20/3</a:t>
            </a:r>
            <a:r>
              <a:rPr lang="zh-CN" altLang="en-US" dirty="0" smtClean="0"/>
              <a:t> 的结果仍为整数（甩掉小数部分），而整数除以浮点数</a:t>
            </a:r>
            <a:r>
              <a:rPr lang="zh-CN" altLang="en-US" dirty="0" smtClean="0">
                <a:solidFill>
                  <a:srgbClr val="00B050"/>
                </a:solidFill>
                <a:latin typeface="Courier New" pitchFamily="49" charset="0"/>
                <a:cs typeface="Courier New" pitchFamily="49" charset="0"/>
              </a:rPr>
              <a:t>20/3.0</a:t>
            </a:r>
            <a:r>
              <a:rPr lang="zh-CN" altLang="en-US" dirty="0" smtClean="0"/>
              <a:t>的结果则为浮点数。</a:t>
            </a:r>
            <a:endParaRPr lang="en-US" altLang="zh-CN" dirty="0" smtClean="0"/>
          </a:p>
          <a:p>
            <a:r>
              <a:rPr lang="zh-CN" altLang="en-US" dirty="0" smtClean="0"/>
              <a:t>前缀减量</a:t>
            </a:r>
            <a:r>
              <a:rPr lang="zh-CN" altLang="en-US" dirty="0" smtClean="0">
                <a:solidFill>
                  <a:srgbClr val="00B050"/>
                </a:solidFill>
                <a:latin typeface="Courier New" pitchFamily="49" charset="0"/>
                <a:cs typeface="Courier New" pitchFamily="49" charset="0"/>
              </a:rPr>
              <a:t>--</a:t>
            </a:r>
            <a:r>
              <a:rPr lang="en-US" altLang="zh-CN" dirty="0" err="1" smtClean="0">
                <a:solidFill>
                  <a:srgbClr val="00B050"/>
                </a:solidFill>
                <a:latin typeface="Courier New" pitchFamily="49" charset="0"/>
                <a:cs typeface="Courier New" pitchFamily="49" charset="0"/>
              </a:rPr>
              <a:t>i</a:t>
            </a:r>
            <a:r>
              <a:rPr lang="zh-CN" altLang="en-US" dirty="0" smtClean="0"/>
              <a:t>又作为分量参加其他运算，是先令</a:t>
            </a:r>
            <a:r>
              <a:rPr lang="en-US" altLang="zh-CN" dirty="0" err="1" smtClean="0"/>
              <a:t>i</a:t>
            </a:r>
            <a:r>
              <a:rPr lang="zh-CN" altLang="en-US" dirty="0" smtClean="0"/>
              <a:t>减1，然后再去参加运算；而后缀增量 </a:t>
            </a:r>
            <a:r>
              <a:rPr lang="en-US" altLang="zh-CN" dirty="0" smtClean="0">
                <a:solidFill>
                  <a:srgbClr val="00B050"/>
                </a:solidFill>
                <a:latin typeface="Courier New" pitchFamily="49" charset="0"/>
                <a:cs typeface="Courier New" pitchFamily="49" charset="0"/>
              </a:rPr>
              <a:t>j++ </a:t>
            </a:r>
            <a:r>
              <a:rPr lang="zh-CN" altLang="en-US" dirty="0" smtClean="0"/>
              <a:t>也作为分量参加其他运算，先令</a:t>
            </a:r>
            <a:r>
              <a:rPr lang="en-US" altLang="zh-CN" dirty="0" smtClean="0"/>
              <a:t>j</a:t>
            </a:r>
            <a:r>
              <a:rPr lang="zh-CN" altLang="en-US" dirty="0" smtClean="0"/>
              <a:t>参加其他运算，而后再令</a:t>
            </a:r>
            <a:r>
              <a:rPr lang="en-US" altLang="zh-CN" dirty="0" smtClean="0"/>
              <a:t>j</a:t>
            </a:r>
            <a:r>
              <a:rPr lang="zh-CN" altLang="en-US" dirty="0" smtClean="0"/>
              <a:t>加1。</a:t>
            </a:r>
            <a:endParaRPr lang="en-US" altLang="zh-CN" dirty="0" smtClean="0"/>
          </a:p>
          <a:p>
            <a:r>
              <a:rPr lang="zh-CN" altLang="en-US" dirty="0" smtClean="0"/>
              <a:t>字符参加运算时，使用的是其</a:t>
            </a:r>
            <a:r>
              <a:rPr lang="en-US" altLang="zh-CN" dirty="0" smtClean="0"/>
              <a:t>ASCII</a:t>
            </a:r>
            <a:r>
              <a:rPr lang="zh-CN" altLang="en-US" dirty="0" smtClean="0"/>
              <a:t>码值，如字符‘0’的</a:t>
            </a:r>
            <a:r>
              <a:rPr lang="en-US" altLang="zh-CN" dirty="0" smtClean="0"/>
              <a:t>ASCII</a:t>
            </a:r>
            <a:r>
              <a:rPr lang="zh-CN" altLang="en-US" dirty="0" smtClean="0"/>
              <a:t>码值为48，字符‘</a:t>
            </a:r>
            <a:r>
              <a:rPr lang="en-US" altLang="zh-CN" dirty="0" smtClean="0"/>
              <a:t>B’</a:t>
            </a:r>
            <a:r>
              <a:rPr lang="zh-CN" altLang="en-US" dirty="0" smtClean="0"/>
              <a:t>的</a:t>
            </a:r>
            <a:r>
              <a:rPr lang="en-US" altLang="zh-CN" dirty="0" smtClean="0"/>
              <a:t>ASCII</a:t>
            </a:r>
            <a:r>
              <a:rPr lang="zh-CN" altLang="en-US" dirty="0" smtClean="0"/>
              <a:t>码值为66等。</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121</a:t>
            </a:fld>
            <a:endParaRPr lang="en-US" altLang="zh-CN"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剖析点评</a:t>
            </a:r>
            <a:endParaRPr lang="zh-CN" altLang="en-US" dirty="0"/>
          </a:p>
        </p:txBody>
      </p:sp>
      <p:sp>
        <p:nvSpPr>
          <p:cNvPr id="3" name="内容占位符 2"/>
          <p:cNvSpPr>
            <a:spLocks noGrp="1"/>
          </p:cNvSpPr>
          <p:nvPr>
            <p:ph idx="1"/>
          </p:nvPr>
        </p:nvSpPr>
        <p:spPr/>
        <p:txBody>
          <a:bodyPr/>
          <a:lstStyle/>
          <a:p>
            <a:r>
              <a:rPr lang="en-US" altLang="zh-CN" dirty="0" smtClean="0">
                <a:solidFill>
                  <a:srgbClr val="00B050"/>
                </a:solidFill>
                <a:latin typeface="Courier New" pitchFamily="49" charset="0"/>
                <a:cs typeface="Courier New" pitchFamily="49" charset="0"/>
              </a:rPr>
              <a:t>x*=i+19</a:t>
            </a:r>
            <a:r>
              <a:rPr lang="zh-CN" altLang="en-US" dirty="0" smtClean="0"/>
              <a:t>等同于</a:t>
            </a:r>
            <a:r>
              <a:rPr lang="en-US" altLang="zh-CN" dirty="0" smtClean="0">
                <a:solidFill>
                  <a:srgbClr val="00B050"/>
                </a:solidFill>
                <a:latin typeface="Courier New" pitchFamily="49" charset="0"/>
                <a:cs typeface="Courier New" pitchFamily="49" charset="0"/>
              </a:rPr>
              <a:t>x=x*(i+19)</a:t>
            </a:r>
            <a:r>
              <a:rPr lang="zh-CN" altLang="en-US" dirty="0" smtClean="0">
                <a:latin typeface="Courier New" pitchFamily="49" charset="0"/>
                <a:cs typeface="Courier New" pitchFamily="49" charset="0"/>
              </a:rPr>
              <a:t>，</a:t>
            </a:r>
            <a:r>
              <a:rPr lang="zh-CN" altLang="en-US" dirty="0" smtClean="0"/>
              <a:t>但并不等同于</a:t>
            </a:r>
            <a:r>
              <a:rPr lang="en-US" altLang="zh-CN" dirty="0" smtClean="0">
                <a:solidFill>
                  <a:srgbClr val="00B050"/>
                </a:solidFill>
                <a:latin typeface="Courier New" pitchFamily="49" charset="0"/>
                <a:cs typeface="Courier New" pitchFamily="49" charset="0"/>
              </a:rPr>
              <a:t>x=x*i+19</a:t>
            </a:r>
          </a:p>
          <a:p>
            <a:r>
              <a:rPr lang="zh-CN" altLang="en-US" dirty="0" smtClean="0"/>
              <a:t>计算</a:t>
            </a:r>
            <a:r>
              <a:rPr lang="en-US" altLang="zh-CN" dirty="0" smtClean="0">
                <a:solidFill>
                  <a:srgbClr val="00B050"/>
                </a:solidFill>
                <a:latin typeface="Courier New" pitchFamily="49" charset="0"/>
                <a:cs typeface="Courier New" pitchFamily="49" charset="0"/>
              </a:rPr>
              <a:t>k++*j++*</a:t>
            </a:r>
            <a:r>
              <a:rPr lang="en-US" altLang="zh-CN" dirty="0" err="1" smtClean="0">
                <a:solidFill>
                  <a:srgbClr val="00B050"/>
                </a:solidFill>
                <a:latin typeface="Courier New" pitchFamily="49" charset="0"/>
                <a:cs typeface="Courier New" pitchFamily="49" charset="0"/>
              </a:rPr>
              <a:t>i</a:t>
            </a:r>
            <a:r>
              <a:rPr lang="en-US" altLang="zh-CN" dirty="0" smtClean="0">
                <a:solidFill>
                  <a:srgbClr val="00B050"/>
                </a:solidFill>
                <a:latin typeface="Courier New" pitchFamily="49" charset="0"/>
                <a:cs typeface="Courier New" pitchFamily="49" charset="0"/>
              </a:rPr>
              <a:t>++</a:t>
            </a:r>
            <a:r>
              <a:rPr lang="zh-CN" altLang="en-US" dirty="0" smtClean="0"/>
              <a:t>时，先使用当前</a:t>
            </a:r>
            <a:r>
              <a:rPr lang="en-US" altLang="zh-CN" dirty="0" err="1" smtClean="0"/>
              <a:t>i、j、k</a:t>
            </a:r>
            <a:r>
              <a:rPr lang="zh-CN" altLang="en-US" dirty="0" smtClean="0"/>
              <a:t>的值去参加运算，而后</a:t>
            </a:r>
            <a:r>
              <a:rPr lang="en-US" altLang="zh-CN" dirty="0" err="1" smtClean="0"/>
              <a:t>i、j、k</a:t>
            </a:r>
            <a:r>
              <a:rPr lang="zh-CN" altLang="en-US" dirty="0" smtClean="0"/>
              <a:t>变量各“增1”；而计算</a:t>
            </a:r>
            <a:r>
              <a:rPr lang="zh-CN" altLang="en-US" dirty="0" smtClean="0">
                <a:solidFill>
                  <a:srgbClr val="00B050"/>
                </a:solidFill>
                <a:latin typeface="Courier New" pitchFamily="49" charset="0"/>
                <a:cs typeface="Courier New" pitchFamily="49" charset="0"/>
              </a:rPr>
              <a:t>++</a:t>
            </a:r>
            <a:r>
              <a:rPr lang="en-US" altLang="zh-CN" dirty="0" smtClean="0">
                <a:solidFill>
                  <a:srgbClr val="00B050"/>
                </a:solidFill>
                <a:latin typeface="Courier New" pitchFamily="49" charset="0"/>
                <a:cs typeface="Courier New" pitchFamily="49" charset="0"/>
              </a:rPr>
              <a:t>k*++j*++</a:t>
            </a:r>
            <a:r>
              <a:rPr lang="en-US" altLang="zh-CN" dirty="0" err="1" smtClean="0">
                <a:solidFill>
                  <a:srgbClr val="00B050"/>
                </a:solidFill>
                <a:latin typeface="Courier New" pitchFamily="49" charset="0"/>
                <a:cs typeface="Courier New" pitchFamily="49" charset="0"/>
              </a:rPr>
              <a:t>i</a:t>
            </a:r>
            <a:r>
              <a:rPr lang="zh-CN" altLang="en-US" dirty="0" smtClean="0"/>
              <a:t>时，先令</a:t>
            </a:r>
            <a:r>
              <a:rPr lang="en-US" altLang="zh-CN" dirty="0" err="1" smtClean="0"/>
              <a:t>i、j、k</a:t>
            </a:r>
            <a:r>
              <a:rPr lang="zh-CN" altLang="en-US" dirty="0" smtClean="0"/>
              <a:t>变量各“增1”，而后再使用增长后的值去参加运算</a:t>
            </a:r>
            <a:endParaRPr lang="en-US" altLang="zh-CN" dirty="0" smtClean="0"/>
          </a:p>
          <a:p>
            <a:r>
              <a:rPr lang="zh-CN" altLang="en-US" dirty="0" smtClean="0"/>
              <a:t>逗号表达式</a:t>
            </a:r>
            <a:r>
              <a:rPr lang="en-US" altLang="zh-CN" dirty="0" err="1" smtClean="0">
                <a:solidFill>
                  <a:srgbClr val="00B050"/>
                </a:solidFill>
                <a:latin typeface="Courier New" pitchFamily="49" charset="0"/>
                <a:cs typeface="Courier New" pitchFamily="49" charset="0"/>
              </a:rPr>
              <a:t>i</a:t>
            </a:r>
            <a:r>
              <a:rPr lang="en-US" altLang="zh-CN" dirty="0" smtClean="0">
                <a:solidFill>
                  <a:srgbClr val="00B050"/>
                </a:solidFill>
                <a:latin typeface="Courier New" pitchFamily="49" charset="0"/>
                <a:cs typeface="Courier New" pitchFamily="49" charset="0"/>
              </a:rPr>
              <a:t>=5,j+=</a:t>
            </a:r>
            <a:r>
              <a:rPr lang="en-US" altLang="zh-CN" dirty="0" err="1" smtClean="0">
                <a:solidFill>
                  <a:srgbClr val="00B050"/>
                </a:solidFill>
                <a:latin typeface="Courier New" pitchFamily="49" charset="0"/>
                <a:cs typeface="Courier New" pitchFamily="49" charset="0"/>
              </a:rPr>
              <a:t>ch</a:t>
            </a:r>
            <a:r>
              <a:rPr lang="en-US" altLang="zh-CN" dirty="0" smtClean="0">
                <a:solidFill>
                  <a:srgbClr val="00B050"/>
                </a:solidFill>
                <a:latin typeface="Courier New" pitchFamily="49" charset="0"/>
                <a:cs typeface="Courier New" pitchFamily="49" charset="0"/>
              </a:rPr>
              <a:t>--,</a:t>
            </a:r>
            <a:r>
              <a:rPr lang="en-US" altLang="zh-CN" dirty="0" err="1" smtClean="0">
                <a:solidFill>
                  <a:srgbClr val="00B050"/>
                </a:solidFill>
                <a:latin typeface="Courier New" pitchFamily="49" charset="0"/>
                <a:cs typeface="Courier New" pitchFamily="49" charset="0"/>
              </a:rPr>
              <a:t>i+j</a:t>
            </a:r>
            <a:r>
              <a:rPr lang="zh-CN" altLang="en-US" dirty="0" smtClean="0"/>
              <a:t>的结果值是其最后一个子表达式</a:t>
            </a:r>
            <a:r>
              <a:rPr lang="en-US" altLang="zh-CN" dirty="0" err="1" smtClean="0">
                <a:solidFill>
                  <a:srgbClr val="00B050"/>
                </a:solidFill>
                <a:latin typeface="Courier New" pitchFamily="49" charset="0"/>
                <a:cs typeface="Courier New" pitchFamily="49" charset="0"/>
              </a:rPr>
              <a:t>i+j</a:t>
            </a:r>
            <a:r>
              <a:rPr lang="zh-CN" altLang="en-US" dirty="0" smtClean="0"/>
              <a:t>的值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122</a:t>
            </a:fld>
            <a:endParaRPr lang="en-US" altLang="zh-CN"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上机实验</a:t>
            </a:r>
            <a:endParaRPr lang="zh-CN" altLang="en-US" dirty="0"/>
          </a:p>
        </p:txBody>
      </p:sp>
      <p:sp>
        <p:nvSpPr>
          <p:cNvPr id="3" name="内容占位符 2"/>
          <p:cNvSpPr>
            <a:spLocks noGrp="1"/>
          </p:cNvSpPr>
          <p:nvPr>
            <p:ph idx="1"/>
          </p:nvPr>
        </p:nvSpPr>
        <p:spPr/>
        <p:txBody>
          <a:bodyPr/>
          <a:lstStyle/>
          <a:p>
            <a:r>
              <a:rPr lang="zh-CN" altLang="en-US" dirty="0" smtClean="0"/>
              <a:t>阅读代码，完成如下程序设计</a:t>
            </a:r>
            <a:endParaRPr lang="en-US" altLang="zh-CN" dirty="0" smtClean="0"/>
          </a:p>
          <a:p>
            <a:pPr lvl="1"/>
            <a:r>
              <a:rPr lang="zh-CN" altLang="en-US" dirty="0" smtClean="0"/>
              <a:t>实验指导</a:t>
            </a:r>
            <a:r>
              <a:rPr lang="en-US" altLang="zh-CN" dirty="0" smtClean="0"/>
              <a:t>P11</a:t>
            </a:r>
            <a:r>
              <a:rPr lang="zh-CN" altLang="en-US" dirty="0" smtClean="0"/>
              <a:t>，示范题一</a:t>
            </a:r>
            <a:endParaRPr lang="en-US" altLang="zh-CN" dirty="0" smtClean="0"/>
          </a:p>
          <a:p>
            <a:pPr lvl="1"/>
            <a:r>
              <a:rPr lang="zh-CN" altLang="en-US" dirty="0" smtClean="0"/>
              <a:t>实验指导</a:t>
            </a:r>
            <a:r>
              <a:rPr lang="en-US" altLang="zh-CN" dirty="0" smtClean="0"/>
              <a:t>P13</a:t>
            </a:r>
            <a:r>
              <a:rPr lang="zh-CN" altLang="en-US" dirty="0" smtClean="0"/>
              <a:t>，示范题二</a:t>
            </a:r>
            <a:endParaRPr lang="en-US" altLang="zh-CN" dirty="0" smtClean="0"/>
          </a:p>
          <a:p>
            <a:pPr lvl="2"/>
            <a:r>
              <a:rPr lang="zh-CN" altLang="en-US" dirty="0" smtClean="0"/>
              <a:t>了解</a:t>
            </a:r>
            <a:r>
              <a:rPr lang="en-US" altLang="zh-CN" dirty="0" smtClean="0"/>
              <a:t>math</a:t>
            </a:r>
            <a:r>
              <a:rPr lang="zh-CN" altLang="en-US" dirty="0" smtClean="0"/>
              <a:t>头文件以及数学函数</a:t>
            </a:r>
            <a:endParaRPr lang="en-US" altLang="zh-CN" dirty="0" smtClean="0"/>
          </a:p>
          <a:p>
            <a:pPr lvl="1"/>
            <a:r>
              <a:rPr lang="zh-CN" altLang="en-US" dirty="0" smtClean="0"/>
              <a:t>实验指导</a:t>
            </a:r>
            <a:r>
              <a:rPr lang="en-US" altLang="zh-CN" dirty="0" smtClean="0"/>
              <a:t>P18</a:t>
            </a:r>
            <a:r>
              <a:rPr lang="zh-CN" altLang="en-US" dirty="0" smtClean="0"/>
              <a:t>，自立</a:t>
            </a:r>
            <a:r>
              <a:rPr lang="zh-CN" altLang="en-US" smtClean="0"/>
              <a:t>题三</a:t>
            </a:r>
            <a:endParaRPr lang="en-US" altLang="zh-CN" smtClean="0"/>
          </a:p>
          <a:p>
            <a:r>
              <a:rPr lang="zh-CN" altLang="en-US" smtClean="0"/>
              <a:t>思考：如何完善一个计算器程序</a:t>
            </a:r>
            <a:endParaRPr lang="en-US" altLang="zh-CN" smtClean="0"/>
          </a:p>
          <a:p>
            <a:pPr lvl="1"/>
            <a:r>
              <a:rPr lang="zh-CN" altLang="en-US" smtClean="0"/>
              <a:t>选择运算符</a:t>
            </a:r>
            <a:endParaRPr lang="en-US" altLang="zh-CN" smtClean="0"/>
          </a:p>
          <a:p>
            <a:pPr lvl="1"/>
            <a:r>
              <a:rPr lang="zh-CN" altLang="en-US" smtClean="0"/>
              <a:t>除数为</a:t>
            </a:r>
            <a:r>
              <a:rPr lang="en-US" altLang="zh-CN" smtClean="0"/>
              <a:t>0</a:t>
            </a:r>
          </a:p>
          <a:p>
            <a:pPr lvl="1"/>
            <a:r>
              <a:rPr lang="zh-CN" altLang="en-US" smtClean="0"/>
              <a:t>反复使用</a:t>
            </a:r>
            <a:endParaRPr lang="en-US" altLang="zh-CN" dirty="0" smtClean="0"/>
          </a:p>
          <a:p>
            <a:pPr lvl="1"/>
            <a:endParaRPr lang="en-US" altLang="zh-CN" dirty="0" smtClean="0"/>
          </a:p>
        </p:txBody>
      </p:sp>
      <p:sp>
        <p:nvSpPr>
          <p:cNvPr id="4" name="灯片编号占位符 3"/>
          <p:cNvSpPr>
            <a:spLocks noGrp="1"/>
          </p:cNvSpPr>
          <p:nvPr>
            <p:ph type="sldNum" sz="quarter" idx="4"/>
          </p:nvPr>
        </p:nvSpPr>
        <p:spPr/>
        <p:txBody>
          <a:bodyPr/>
          <a:lstStyle/>
          <a:p>
            <a:fld id="{E24BA5DA-9399-4747-BBF5-65A2C2316885}" type="slidenum">
              <a:rPr lang="en-US" altLang="zh-CN" smtClean="0"/>
              <a:pPr/>
              <a:t>123</a:t>
            </a:fld>
            <a:endParaRPr lang="en-US" altLang="zh-CN" dirty="0"/>
          </a:p>
        </p:txBody>
      </p:sp>
      <p:sp>
        <p:nvSpPr>
          <p:cNvPr id="5" name="页脚占位符 4"/>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WordArt 3"/>
          <p:cNvSpPr>
            <a:spLocks noChangeArrowheads="1" noChangeShapeType="1" noTextEdit="1"/>
          </p:cNvSpPr>
          <p:nvPr/>
        </p:nvSpPr>
        <p:spPr bwMode="gray">
          <a:xfrm>
            <a:off x="2133600" y="2743200"/>
            <a:ext cx="4795854" cy="900114"/>
          </a:xfrm>
          <a:prstGeom prst="rect">
            <a:avLst/>
          </a:prstGeom>
        </p:spPr>
        <p:txBody>
          <a:bodyPr wrap="none" fromWordArt="1">
            <a:prstTxWarp prst="textDeflate">
              <a:avLst>
                <a:gd name="adj" fmla="val 0"/>
              </a:avLst>
            </a:prstTxWarp>
          </a:bodyPr>
          <a:lstStyle/>
          <a:p>
            <a:pPr algn="ctr"/>
            <a:r>
              <a:rPr lang="zh-CN" altLang="en-US" sz="5400" b="1" kern="10" dirty="0" smtClean="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第三章结束</a:t>
            </a:r>
            <a:r>
              <a:rPr lang="en-US" altLang="zh-CN" sz="5400" b="1" kern="10" dirty="0" smtClean="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a:t>
            </a:r>
            <a:endParaRPr lang="zh-CN" altLang="en-US" sz="5400" b="1" kern="10" dirty="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cs typeface="Verdana"/>
            </a:endParaRPr>
          </a:p>
        </p:txBody>
      </p:sp>
      <p:sp>
        <p:nvSpPr>
          <p:cNvPr id="4" name="副标题 3"/>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a:ea typeface="宋体" pitchFamily="2" charset="-122"/>
              </a:rPr>
              <a:t>Hot Tip</a:t>
            </a:r>
          </a:p>
        </p:txBody>
      </p:sp>
      <p:sp>
        <p:nvSpPr>
          <p:cNvPr id="41987" name="Rectangle 3"/>
          <p:cNvSpPr>
            <a:spLocks noGrp="1" noChangeArrowheads="1"/>
          </p:cNvSpPr>
          <p:nvPr>
            <p:ph idx="1"/>
          </p:nvPr>
        </p:nvSpPr>
        <p:spPr>
          <a:xfrm>
            <a:off x="457200" y="1828800"/>
            <a:ext cx="8153400" cy="4800600"/>
          </a:xfrm>
        </p:spPr>
        <p:txBody>
          <a:bodyPr/>
          <a:lstStyle/>
          <a:p>
            <a:r>
              <a:rPr lang="en-US" altLang="zh-CN" b="1" dirty="0">
                <a:ea typeface="宋体" pitchFamily="2" charset="-122"/>
              </a:rPr>
              <a:t>How do I incorporate my logo to a slide that will apply to all the other slides? </a:t>
            </a:r>
          </a:p>
          <a:p>
            <a:endParaRPr lang="en-US" altLang="zh-CN" b="1" dirty="0">
              <a:ea typeface="宋体" pitchFamily="2" charset="-122"/>
            </a:endParaRPr>
          </a:p>
          <a:p>
            <a:pPr lvl="1"/>
            <a:r>
              <a:rPr lang="en-US" altLang="zh-CN" sz="2000" dirty="0">
                <a:solidFill>
                  <a:srgbClr val="233DA9"/>
                </a:solidFill>
                <a:ea typeface="宋体" pitchFamily="2" charset="-122"/>
              </a:rPr>
              <a:t>On the </a:t>
            </a:r>
            <a:r>
              <a:rPr lang="en-US" altLang="zh-CN" sz="2000" dirty="0">
                <a:solidFill>
                  <a:schemeClr val="accent1"/>
                </a:solidFill>
                <a:ea typeface="宋体" pitchFamily="2" charset="-122"/>
              </a:rPr>
              <a:t>[View]</a:t>
            </a:r>
            <a:r>
              <a:rPr lang="en-US" altLang="zh-CN" sz="2000" dirty="0">
                <a:solidFill>
                  <a:schemeClr val="tx2"/>
                </a:solidFill>
                <a:ea typeface="宋体" pitchFamily="2" charset="-122"/>
              </a:rPr>
              <a:t> menu, point to </a:t>
            </a:r>
            <a:r>
              <a:rPr lang="en-US" altLang="zh-CN" sz="2000" dirty="0">
                <a:solidFill>
                  <a:schemeClr val="accent1"/>
                </a:solidFill>
                <a:ea typeface="宋体" pitchFamily="2" charset="-122"/>
              </a:rPr>
              <a:t>[Master],</a:t>
            </a:r>
            <a:r>
              <a:rPr lang="en-US" altLang="zh-CN" sz="2000" dirty="0">
                <a:solidFill>
                  <a:schemeClr val="tx2"/>
                </a:solidFill>
                <a:ea typeface="宋体" pitchFamily="2" charset="-122"/>
              </a:rPr>
              <a:t> and then click </a:t>
            </a:r>
            <a:r>
              <a:rPr lang="en-US" altLang="zh-CN" sz="2000" dirty="0">
                <a:solidFill>
                  <a:schemeClr val="accent1"/>
                </a:solidFill>
                <a:ea typeface="宋体" pitchFamily="2" charset="-122"/>
              </a:rPr>
              <a:t>[Slide Master]</a:t>
            </a:r>
            <a:r>
              <a:rPr lang="en-US" altLang="zh-CN" sz="2000" dirty="0">
                <a:solidFill>
                  <a:schemeClr val="tx2"/>
                </a:solidFill>
                <a:ea typeface="宋体" pitchFamily="2" charset="-122"/>
              </a:rPr>
              <a:t> or </a:t>
            </a:r>
            <a:r>
              <a:rPr lang="en-US" altLang="zh-CN" sz="2000" dirty="0">
                <a:solidFill>
                  <a:schemeClr val="accent1"/>
                </a:solidFill>
                <a:ea typeface="宋体" pitchFamily="2" charset="-122"/>
              </a:rPr>
              <a:t>[Notes Master].</a:t>
            </a:r>
            <a:r>
              <a:rPr lang="en-US" altLang="zh-CN" sz="2000" dirty="0">
                <a:solidFill>
                  <a:schemeClr val="tx2"/>
                </a:solidFill>
                <a:ea typeface="宋体" pitchFamily="2" charset="-122"/>
              </a:rPr>
              <a:t> Change images to the one you like, then it will apply to all the other slides. </a:t>
            </a:r>
            <a:r>
              <a:rPr lang="en-US" altLang="zh-CN" sz="2000">
                <a:solidFill>
                  <a:schemeClr val="tx2"/>
                </a:solidFill>
                <a:ea typeface="宋体" pitchFamily="2" charset="-122"/>
              </a:rPr>
              <a:t/>
            </a:r>
            <a:br>
              <a:rPr lang="en-US" altLang="zh-CN" sz="2000">
                <a:solidFill>
                  <a:schemeClr val="tx2"/>
                </a:solidFill>
                <a:ea typeface="宋体" pitchFamily="2" charset="-122"/>
              </a:rPr>
            </a:br>
            <a:endParaRPr lang="en-US" altLang="zh-CN" sz="2000" dirty="0">
              <a:solidFill>
                <a:schemeClr val="tx2"/>
              </a:solidFill>
              <a:ea typeface="宋体" pitchFamily="2" charset="-122"/>
            </a:endParaRPr>
          </a:p>
          <a:p>
            <a:pPr>
              <a:buFont typeface="Wingdings" pitchFamily="2" charset="2"/>
              <a:buNone/>
            </a:pPr>
            <a:r>
              <a:rPr lang="en-US" altLang="zh-CN" sz="1200" b="1" dirty="0">
                <a:ea typeface="宋体" pitchFamily="2" charset="-122"/>
              </a:rPr>
              <a:t>[Image information in product]</a:t>
            </a:r>
          </a:p>
          <a:p>
            <a:pPr>
              <a:buFont typeface="Wingdings" pitchFamily="2" charset="2"/>
              <a:buNone/>
            </a:pPr>
            <a:r>
              <a:rPr lang="en-US" altLang="zh-CN" sz="1200" dirty="0">
                <a:ea typeface="宋体" pitchFamily="2" charset="-122"/>
              </a:rPr>
              <a:t>         ● Title Image –www.multibits.co.kr - CD: </a:t>
            </a:r>
            <a:r>
              <a:rPr lang="en-US" altLang="zh-CN" sz="1200" dirty="0" err="1">
                <a:ea typeface="宋体" pitchFamily="2" charset="-122"/>
              </a:rPr>
              <a:t>E.communication</a:t>
            </a:r>
            <a:r>
              <a:rPr lang="en-US" altLang="zh-CN" sz="1200" dirty="0">
                <a:ea typeface="宋体" pitchFamily="2" charset="-122"/>
              </a:rPr>
              <a:t> (image State)</a:t>
            </a:r>
          </a:p>
          <a:p>
            <a:pPr>
              <a:buFont typeface="Wingdings" pitchFamily="2" charset="2"/>
              <a:buNone/>
            </a:pPr>
            <a:r>
              <a:rPr lang="en-US" altLang="zh-CN" sz="1200" dirty="0">
                <a:ea typeface="宋体" pitchFamily="2" charset="-122"/>
              </a:rPr>
              <a:t>         ● Note to customers: This image has been licensed to be used within this PowerPoint template only. </a:t>
            </a:r>
          </a:p>
          <a:p>
            <a:pPr>
              <a:buFont typeface="Wingdings" pitchFamily="2" charset="2"/>
              <a:buNone/>
            </a:pPr>
            <a:r>
              <a:rPr lang="en-US" altLang="zh-CN" sz="1200" dirty="0">
                <a:ea typeface="宋体" pitchFamily="2" charset="-122"/>
              </a:rPr>
              <a:t>              You may not   extract the image for any other use. </a:t>
            </a:r>
          </a:p>
          <a:p>
            <a:pPr>
              <a:buFont typeface="Wingdings" pitchFamily="2" charset="2"/>
              <a:buNone/>
            </a:pPr>
            <a:endParaRPr lang="en-US" altLang="zh-CN" sz="1200" dirty="0">
              <a:solidFill>
                <a:schemeClr val="tx2"/>
              </a:solidFill>
              <a:ea typeface="宋体" pitchFamily="2" charset="-122"/>
            </a:endParaRPr>
          </a:p>
        </p:txBody>
      </p:sp>
      <p:sp>
        <p:nvSpPr>
          <p:cNvPr id="4" name="灯片编号占位符 3"/>
          <p:cNvSpPr>
            <a:spLocks noGrp="1"/>
          </p:cNvSpPr>
          <p:nvPr>
            <p:ph type="sldNum" sz="quarter" idx="4"/>
          </p:nvPr>
        </p:nvSpPr>
        <p:spPr/>
        <p:txBody>
          <a:bodyPr/>
          <a:lstStyle/>
          <a:p>
            <a:fld id="{E24BA5DA-9399-4747-BBF5-65A2C2316885}" type="slidenum">
              <a:rPr lang="en-US" altLang="zh-CN" smtClean="0"/>
              <a:pPr/>
              <a:t>125</a:t>
            </a:fld>
            <a:endParaRPr lang="en-US" altLang="zh-CN" dirty="0"/>
          </a:p>
        </p:txBody>
      </p:sp>
      <p:sp>
        <p:nvSpPr>
          <p:cNvPr id="5" name="页脚占位符 4"/>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sp>
        <p:nvSpPr>
          <p:cNvPr id="43011" name="AutoShape 3"/>
          <p:cNvSpPr>
            <a:spLocks noChangeArrowheads="1"/>
          </p:cNvSpPr>
          <p:nvPr/>
        </p:nvSpPr>
        <p:spPr bwMode="auto">
          <a:xfrm>
            <a:off x="55626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2" name="Text Box 4"/>
          <p:cNvSpPr txBox="1">
            <a:spLocks noChangeArrowheads="1"/>
          </p:cNvSpPr>
          <p:nvPr/>
        </p:nvSpPr>
        <p:spPr bwMode="auto">
          <a:xfrm>
            <a:off x="5715000" y="3471863"/>
            <a:ext cx="2057400" cy="1673225"/>
          </a:xfrm>
          <a:prstGeom prst="rect">
            <a:avLst/>
          </a:prstGeom>
          <a:noFill/>
          <a:ln w="9525">
            <a:noFill/>
            <a:miter lim="800000"/>
            <a:headEnd/>
            <a:tailEnd/>
          </a:ln>
          <a:effectLst/>
        </p:spPr>
        <p:txBody>
          <a:bodyPr>
            <a:spAutoFit/>
          </a:bodyPr>
          <a:lstStyle/>
          <a:p>
            <a:pPr eaLnBrk="0" hangingPunct="0"/>
            <a:r>
              <a:rPr lang="en-US" altLang="zh-CN" sz="2000" b="1">
                <a:solidFill>
                  <a:srgbClr val="000000"/>
                </a:solidFill>
                <a:ea typeface="宋体" pitchFamily="2" charset="-122"/>
              </a:rPr>
              <a:t>Guild Design</a:t>
            </a:r>
            <a:r>
              <a:rPr lang="en-US" altLang="zh-CN">
                <a:solidFill>
                  <a:srgbClr val="000000"/>
                </a:solidFill>
                <a:ea typeface="宋体" pitchFamily="2" charset="-122"/>
              </a:rPr>
              <a:t> </a:t>
            </a:r>
            <a:r>
              <a:rPr lang="en-US" altLang="zh-CN" sz="1400">
                <a:solidFill>
                  <a:srgbClr val="000000"/>
                </a:solidFill>
                <a:ea typeface="宋体" pitchFamily="2" charset="-122"/>
              </a:rPr>
              <a:t>is one of aligned company with Microsoft Ltd, and we develop and provide the design templates for Office 97, 2000, and XP.</a:t>
            </a:r>
          </a:p>
        </p:txBody>
      </p:sp>
      <p:sp>
        <p:nvSpPr>
          <p:cNvPr id="43013" name="AutoShape 5"/>
          <p:cNvSpPr>
            <a:spLocks noChangeArrowheads="1"/>
          </p:cNvSpPr>
          <p:nvPr/>
        </p:nvSpPr>
        <p:spPr bwMode="auto">
          <a:xfrm>
            <a:off x="11430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4" name="Text Box 6"/>
          <p:cNvSpPr txBox="1">
            <a:spLocks noChangeArrowheads="1"/>
          </p:cNvSpPr>
          <p:nvPr/>
        </p:nvSpPr>
        <p:spPr bwMode="auto">
          <a:xfrm>
            <a:off x="1238250" y="3476625"/>
            <a:ext cx="2038350" cy="1247775"/>
          </a:xfrm>
          <a:prstGeom prst="rect">
            <a:avLst/>
          </a:prstGeom>
          <a:noFill/>
          <a:ln w="9525">
            <a:noFill/>
            <a:miter lim="800000"/>
            <a:headEnd/>
            <a:tailEnd/>
          </a:ln>
          <a:effectLst/>
        </p:spPr>
        <p:txBody>
          <a:bodyPr>
            <a:spAutoFit/>
          </a:bodyPr>
          <a:lstStyle/>
          <a:p>
            <a:pPr eaLnBrk="0" hangingPunct="0"/>
            <a:r>
              <a:rPr lang="en-US" altLang="zh-CN" sz="2000" b="1">
                <a:solidFill>
                  <a:srgbClr val="000000"/>
                </a:solidFill>
                <a:ea typeface="宋体" pitchFamily="2" charset="-122"/>
              </a:rPr>
              <a:t>ThemeGallery</a:t>
            </a:r>
            <a:r>
              <a:rPr lang="en-US" altLang="zh-CN">
                <a:solidFill>
                  <a:srgbClr val="000000"/>
                </a:solidFill>
                <a:ea typeface="宋体" pitchFamily="2" charset="-122"/>
              </a:rPr>
              <a:t> </a:t>
            </a:r>
            <a:r>
              <a:rPr lang="en-US" altLang="zh-CN" sz="1400">
                <a:solidFill>
                  <a:srgbClr val="000000"/>
                </a:solidFill>
                <a:ea typeface="宋体" pitchFamily="2" charset="-122"/>
              </a:rPr>
              <a:t>is a Design Digital Content &amp; Contents mall developed by Guild Design Inc.</a:t>
            </a:r>
          </a:p>
        </p:txBody>
      </p:sp>
      <p:sp>
        <p:nvSpPr>
          <p:cNvPr id="43016" name="Freeform 8"/>
          <p:cNvSpPr>
            <a:spLocks/>
          </p:cNvSpPr>
          <p:nvPr/>
        </p:nvSpPr>
        <p:spPr bwMode="gray">
          <a:xfrm>
            <a:off x="3222625" y="31797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sp>
        <p:nvSpPr>
          <p:cNvPr id="43017" name="AutoShape 9"/>
          <p:cNvSpPr>
            <a:spLocks noChangeAspect="1" noChangeArrowheads="1" noTextEdit="1"/>
          </p:cNvSpPr>
          <p:nvPr/>
        </p:nvSpPr>
        <p:spPr bwMode="gray">
          <a:xfrm flipH="1">
            <a:off x="4868863" y="3176588"/>
            <a:ext cx="909637" cy="1244600"/>
          </a:xfrm>
          <a:prstGeom prst="rect">
            <a:avLst/>
          </a:prstGeom>
          <a:noFill/>
          <a:ln w="9525">
            <a:noFill/>
            <a:miter lim="800000"/>
            <a:headEnd/>
            <a:tailEnd/>
          </a:ln>
        </p:spPr>
        <p:txBody>
          <a:bodyPr/>
          <a:lstStyle/>
          <a:p>
            <a:endParaRPr lang="zh-CN" altLang="en-US"/>
          </a:p>
        </p:txBody>
      </p:sp>
      <p:sp>
        <p:nvSpPr>
          <p:cNvPr id="43018" name="Freeform 10"/>
          <p:cNvSpPr>
            <a:spLocks/>
          </p:cNvSpPr>
          <p:nvPr/>
        </p:nvSpPr>
        <p:spPr bwMode="gray">
          <a:xfrm flipH="1">
            <a:off x="4875213" y="31797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grpSp>
        <p:nvGrpSpPr>
          <p:cNvPr id="43019" name="Group 11"/>
          <p:cNvGrpSpPr>
            <a:grpSpLocks/>
          </p:cNvGrpSpPr>
          <p:nvPr/>
        </p:nvGrpSpPr>
        <p:grpSpPr bwMode="auto">
          <a:xfrm>
            <a:off x="3048000" y="1552575"/>
            <a:ext cx="2998788" cy="1601788"/>
            <a:chOff x="1997" y="1314"/>
            <a:chExt cx="1889" cy="1009"/>
          </a:xfrm>
        </p:grpSpPr>
        <p:grpSp>
          <p:nvGrpSpPr>
            <p:cNvPr id="43020"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43022"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endParaRPr lang="zh-CN" alt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43027" name="Text Box 19"/>
          <p:cNvSpPr txBox="1">
            <a:spLocks noChangeArrowheads="1"/>
          </p:cNvSpPr>
          <p:nvPr/>
        </p:nvSpPr>
        <p:spPr bwMode="auto">
          <a:xfrm>
            <a:off x="3886200" y="1752600"/>
            <a:ext cx="1228725" cy="669925"/>
          </a:xfrm>
          <a:prstGeom prst="rect">
            <a:avLst/>
          </a:prstGeom>
          <a:noFill/>
          <a:ln w="9525" algn="ctr">
            <a:noFill/>
            <a:miter lim="800000"/>
            <a:headEnd/>
            <a:tailEnd/>
          </a:ln>
          <a:effectLst/>
        </p:spPr>
        <p:txBody>
          <a:bodyPr wrap="none">
            <a:spAutoFit/>
          </a:bodyPr>
          <a:lstStyle/>
          <a:p>
            <a:pPr algn="ctr" eaLnBrk="0" hangingPunct="0"/>
            <a:r>
              <a:rPr lang="en-US" altLang="zh-CN" sz="2400" b="1">
                <a:solidFill>
                  <a:srgbClr val="000000"/>
                </a:solidFill>
                <a:ea typeface="宋体" pitchFamily="2" charset="-122"/>
              </a:rPr>
              <a:t>Title</a:t>
            </a:r>
          </a:p>
          <a:p>
            <a:pPr algn="ctr" eaLnBrk="0" hangingPunct="0"/>
            <a:r>
              <a:rPr lang="en-US" altLang="zh-CN" sz="1400">
                <a:solidFill>
                  <a:srgbClr val="000000"/>
                </a:solidFill>
                <a:ea typeface="宋体" pitchFamily="2" charset="-122"/>
              </a:rPr>
              <a:t>Add your text</a:t>
            </a:r>
          </a:p>
        </p:txBody>
      </p:sp>
      <p:sp>
        <p:nvSpPr>
          <p:cNvPr id="19" name="灯片编号占位符 18"/>
          <p:cNvSpPr>
            <a:spLocks noGrp="1"/>
          </p:cNvSpPr>
          <p:nvPr>
            <p:ph type="sldNum" sz="quarter" idx="4"/>
          </p:nvPr>
        </p:nvSpPr>
        <p:spPr/>
        <p:txBody>
          <a:bodyPr/>
          <a:lstStyle/>
          <a:p>
            <a:fld id="{E24BA5DA-9399-4747-BBF5-65A2C2316885}" type="slidenum">
              <a:rPr lang="en-US" altLang="zh-CN" smtClean="0"/>
              <a:pPr/>
              <a:t>126</a:t>
            </a:fld>
            <a:endParaRPr lang="en-US" altLang="zh-CN" dirty="0"/>
          </a:p>
        </p:txBody>
      </p:sp>
      <p:sp>
        <p:nvSpPr>
          <p:cNvPr id="20" name="页脚占位符 19"/>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a:ea typeface="宋体" pitchFamily="2" charset="-122"/>
              </a:rPr>
              <a:t> Cycle Diagram</a:t>
            </a:r>
          </a:p>
        </p:txBody>
      </p:sp>
      <p:sp>
        <p:nvSpPr>
          <p:cNvPr id="44035" name="Freeform 3"/>
          <p:cNvSpPr>
            <a:spLocks noEditPoints="1"/>
          </p:cNvSpPr>
          <p:nvPr/>
        </p:nvSpPr>
        <p:spPr bwMode="gray">
          <a:xfrm rot="-1358056">
            <a:off x="1077913" y="2614613"/>
            <a:ext cx="6853237" cy="2803525"/>
          </a:xfrm>
          <a:custGeom>
            <a:avLst/>
            <a:gdLst/>
            <a:ahLst/>
            <a:cxnLst>
              <a:cxn ang="0">
                <a:pos x="1692" y="12"/>
              </a:cxn>
              <a:cxn ang="0">
                <a:pos x="1234" y="74"/>
              </a:cxn>
              <a:cxn ang="0">
                <a:pos x="828" y="182"/>
              </a:cxn>
              <a:cxn ang="0">
                <a:pos x="486" y="330"/>
              </a:cxn>
              <a:cxn ang="0">
                <a:pos x="226" y="510"/>
              </a:cxn>
              <a:cxn ang="0">
                <a:pos x="58" y="718"/>
              </a:cxn>
              <a:cxn ang="0">
                <a:pos x="0" y="944"/>
              </a:cxn>
              <a:cxn ang="0">
                <a:pos x="58" y="1170"/>
              </a:cxn>
              <a:cxn ang="0">
                <a:pos x="226" y="1378"/>
              </a:cxn>
              <a:cxn ang="0">
                <a:pos x="486" y="1558"/>
              </a:cxn>
              <a:cxn ang="0">
                <a:pos x="828" y="1706"/>
              </a:cxn>
              <a:cxn ang="0">
                <a:pos x="1234" y="1814"/>
              </a:cxn>
              <a:cxn ang="0">
                <a:pos x="1692" y="1876"/>
              </a:cxn>
              <a:cxn ang="0">
                <a:pos x="2186" y="1884"/>
              </a:cxn>
              <a:cxn ang="0">
                <a:pos x="2658" y="1840"/>
              </a:cxn>
              <a:cxn ang="0">
                <a:pos x="3084" y="1746"/>
              </a:cxn>
              <a:cxn ang="0">
                <a:pos x="3448" y="1612"/>
              </a:cxn>
              <a:cxn ang="0">
                <a:pos x="3738" y="1442"/>
              </a:cxn>
              <a:cxn ang="0">
                <a:pos x="3938" y="1242"/>
              </a:cxn>
              <a:cxn ang="0">
                <a:pos x="4034" y="1022"/>
              </a:cxn>
              <a:cxn ang="0">
                <a:pos x="4014" y="790"/>
              </a:cxn>
              <a:cxn ang="0">
                <a:pos x="3882" y="576"/>
              </a:cxn>
              <a:cxn ang="0">
                <a:pos x="3650" y="386"/>
              </a:cxn>
              <a:cxn ang="0">
                <a:pos x="3334" y="228"/>
              </a:cxn>
              <a:cxn ang="0">
                <a:pos x="2948" y="106"/>
              </a:cxn>
              <a:cxn ang="0">
                <a:pos x="2506" y="28"/>
              </a:cxn>
              <a:cxn ang="0">
                <a:pos x="2020" y="0"/>
              </a:cxn>
              <a:cxn ang="0">
                <a:pos x="1606" y="1736"/>
              </a:cxn>
              <a:cxn ang="0">
                <a:pos x="1164" y="1678"/>
              </a:cxn>
              <a:cxn ang="0">
                <a:pos x="776" y="1576"/>
              </a:cxn>
              <a:cxn ang="0">
                <a:pos x="458" y="1436"/>
              </a:cxn>
              <a:cxn ang="0">
                <a:pos x="224" y="1266"/>
              </a:cxn>
              <a:cxn ang="0">
                <a:pos x="88" y="1074"/>
              </a:cxn>
              <a:cxn ang="0">
                <a:pos x="68" y="864"/>
              </a:cxn>
              <a:cxn ang="0">
                <a:pos x="166" y="664"/>
              </a:cxn>
              <a:cxn ang="0">
                <a:pos x="370" y="486"/>
              </a:cxn>
              <a:cxn ang="0">
                <a:pos x="662" y="336"/>
              </a:cxn>
              <a:cxn ang="0">
                <a:pos x="1028" y="222"/>
              </a:cxn>
              <a:cxn ang="0">
                <a:pos x="1454" y="148"/>
              </a:cxn>
              <a:cxn ang="0">
                <a:pos x="1922" y="120"/>
              </a:cxn>
              <a:cxn ang="0">
                <a:pos x="2392" y="148"/>
              </a:cxn>
              <a:cxn ang="0">
                <a:pos x="2818" y="222"/>
              </a:cxn>
              <a:cxn ang="0">
                <a:pos x="3184" y="336"/>
              </a:cxn>
              <a:cxn ang="0">
                <a:pos x="3476" y="486"/>
              </a:cxn>
              <a:cxn ang="0">
                <a:pos x="3680" y="664"/>
              </a:cxn>
              <a:cxn ang="0">
                <a:pos x="3778" y="864"/>
              </a:cxn>
              <a:cxn ang="0">
                <a:pos x="3758" y="1074"/>
              </a:cxn>
              <a:cxn ang="0">
                <a:pos x="3622" y="1266"/>
              </a:cxn>
              <a:cxn ang="0">
                <a:pos x="3388" y="1436"/>
              </a:cxn>
              <a:cxn ang="0">
                <a:pos x="3070" y="1576"/>
              </a:cxn>
              <a:cxn ang="0">
                <a:pos x="2682" y="1678"/>
              </a:cxn>
              <a:cxn ang="0">
                <a:pos x="2240" y="1736"/>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chemeClr val="bg2">
                  <a:gamma/>
                  <a:tint val="12157"/>
                  <a:invGamma/>
                </a:schemeClr>
              </a:gs>
              <a:gs pos="100000">
                <a:schemeClr val="bg2"/>
              </a:gs>
            </a:gsLst>
            <a:lin ang="0" scaled="1"/>
          </a:gradFill>
          <a:ln w="0">
            <a:noFill/>
            <a:prstDash val="solid"/>
            <a:round/>
            <a:headEnd/>
            <a:tailEnd/>
          </a:ln>
        </p:spPr>
        <p:txBody>
          <a:bodyPr/>
          <a:lstStyle/>
          <a:p>
            <a:endParaRPr lang="zh-CN" altLang="en-US"/>
          </a:p>
        </p:txBody>
      </p:sp>
      <p:sp>
        <p:nvSpPr>
          <p:cNvPr id="44036" name="Oval 4"/>
          <p:cNvSpPr>
            <a:spLocks noChangeArrowheads="1"/>
          </p:cNvSpPr>
          <p:nvPr/>
        </p:nvSpPr>
        <p:spPr bwMode="gray">
          <a:xfrm>
            <a:off x="3810000" y="1752600"/>
            <a:ext cx="1284288" cy="1274763"/>
          </a:xfrm>
          <a:prstGeom prst="ellipse">
            <a:avLst/>
          </a:prstGeom>
          <a:gradFill rotWithShape="1">
            <a:gsLst>
              <a:gs pos="0">
                <a:schemeClr val="hlink"/>
              </a:gs>
              <a:gs pos="100000">
                <a:schemeClr val="hlink">
                  <a:gamma/>
                  <a:shade val="34510"/>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37" name="Oval 5"/>
          <p:cNvSpPr>
            <a:spLocks noChangeArrowheads="1"/>
          </p:cNvSpPr>
          <p:nvPr/>
        </p:nvSpPr>
        <p:spPr bwMode="gray">
          <a:xfrm>
            <a:off x="1295400" y="3276600"/>
            <a:ext cx="1284288" cy="1274763"/>
          </a:xfrm>
          <a:prstGeom prst="ellipse">
            <a:avLst/>
          </a:prstGeom>
          <a:gradFill rotWithShape="1">
            <a:gsLst>
              <a:gs pos="0">
                <a:schemeClr val="accent1"/>
              </a:gs>
              <a:gs pos="100000">
                <a:schemeClr val="accent1">
                  <a:gamma/>
                  <a:shade val="31373"/>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38" name="Oval 6"/>
          <p:cNvSpPr>
            <a:spLocks noChangeArrowheads="1"/>
          </p:cNvSpPr>
          <p:nvPr/>
        </p:nvSpPr>
        <p:spPr bwMode="gray">
          <a:xfrm>
            <a:off x="2178050" y="4973638"/>
            <a:ext cx="1282700" cy="1274762"/>
          </a:xfrm>
          <a:prstGeom prst="ellipse">
            <a:avLst/>
          </a:prstGeom>
          <a:gradFill rotWithShape="1">
            <a:gsLst>
              <a:gs pos="0">
                <a:schemeClr val="accent2"/>
              </a:gs>
              <a:gs pos="100000">
                <a:schemeClr val="accent2">
                  <a:gamma/>
                  <a:shade val="35686"/>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39" name="Oval 7"/>
          <p:cNvSpPr>
            <a:spLocks noChangeArrowheads="1"/>
          </p:cNvSpPr>
          <p:nvPr/>
        </p:nvSpPr>
        <p:spPr bwMode="gray">
          <a:xfrm>
            <a:off x="4953000" y="4343400"/>
            <a:ext cx="1284288" cy="1274763"/>
          </a:xfrm>
          <a:prstGeom prst="ellipse">
            <a:avLst/>
          </a:prstGeom>
          <a:gradFill rotWithShape="1">
            <a:gsLst>
              <a:gs pos="0">
                <a:srgbClr val="692AA2"/>
              </a:gs>
              <a:gs pos="100000">
                <a:srgbClr val="692AA2">
                  <a:gamma/>
                  <a:shade val="57647"/>
                  <a:invGamma/>
                </a:srgb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40" name="Oval 8"/>
          <p:cNvSpPr>
            <a:spLocks noChangeArrowheads="1"/>
          </p:cNvSpPr>
          <p:nvPr/>
        </p:nvSpPr>
        <p:spPr bwMode="gray">
          <a:xfrm>
            <a:off x="6781800" y="1981200"/>
            <a:ext cx="1212850" cy="1274763"/>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lgn="ctr"/>
            <a:endParaRPr lang="zh-CN" altLang="zh-CN"/>
          </a:p>
        </p:txBody>
      </p:sp>
      <p:sp>
        <p:nvSpPr>
          <p:cNvPr id="44041" name="Text Box 9"/>
          <p:cNvSpPr txBox="1">
            <a:spLocks noChangeArrowheads="1"/>
          </p:cNvSpPr>
          <p:nvPr/>
        </p:nvSpPr>
        <p:spPr bwMode="white">
          <a:xfrm>
            <a:off x="1524000" y="3733800"/>
            <a:ext cx="687388" cy="366713"/>
          </a:xfrm>
          <a:prstGeom prst="rect">
            <a:avLst/>
          </a:prstGeom>
          <a:noFill/>
          <a:ln w="9525">
            <a:noFill/>
            <a:miter lim="800000"/>
            <a:headEnd/>
            <a:tailEnd/>
          </a:ln>
          <a:effectLst/>
        </p:spPr>
        <p:txBody>
          <a:bodyPr wrap="none">
            <a:spAutoFit/>
          </a:bodyPr>
          <a:lstStyle/>
          <a:p>
            <a:pPr eaLnBrk="0" hangingPunct="0"/>
            <a:r>
              <a:rPr lang="en-US" altLang="zh-CN">
                <a:solidFill>
                  <a:schemeClr val="bg1"/>
                </a:solidFill>
                <a:latin typeface="Verdana" pitchFamily="34" charset="0"/>
                <a:ea typeface="宋体" pitchFamily="2" charset="-122"/>
              </a:rPr>
              <a:t>Text</a:t>
            </a:r>
          </a:p>
        </p:txBody>
      </p:sp>
      <p:sp>
        <p:nvSpPr>
          <p:cNvPr id="44042" name="Text Box 10"/>
          <p:cNvSpPr txBox="1">
            <a:spLocks noChangeArrowheads="1"/>
          </p:cNvSpPr>
          <p:nvPr/>
        </p:nvSpPr>
        <p:spPr bwMode="white">
          <a:xfrm>
            <a:off x="4114800" y="2209800"/>
            <a:ext cx="688975" cy="366713"/>
          </a:xfrm>
          <a:prstGeom prst="rect">
            <a:avLst/>
          </a:prstGeom>
          <a:noFill/>
          <a:ln w="9525">
            <a:noFill/>
            <a:miter lim="800000"/>
            <a:headEnd/>
            <a:tailEnd/>
          </a:ln>
          <a:effectLst/>
        </p:spPr>
        <p:txBody>
          <a:bodyPr wrap="none">
            <a:spAutoFit/>
          </a:bodyPr>
          <a:lstStyle/>
          <a:p>
            <a:pPr eaLnBrk="0" hangingPunct="0"/>
            <a:r>
              <a:rPr lang="en-US" altLang="zh-CN">
                <a:solidFill>
                  <a:schemeClr val="bg1"/>
                </a:solidFill>
                <a:latin typeface="Verdana" pitchFamily="34" charset="0"/>
                <a:ea typeface="宋体" pitchFamily="2" charset="-122"/>
              </a:rPr>
              <a:t>Text</a:t>
            </a:r>
          </a:p>
        </p:txBody>
      </p:sp>
      <p:sp>
        <p:nvSpPr>
          <p:cNvPr id="44043" name="Text Box 11"/>
          <p:cNvSpPr txBox="1">
            <a:spLocks noChangeArrowheads="1"/>
          </p:cNvSpPr>
          <p:nvPr/>
        </p:nvSpPr>
        <p:spPr bwMode="white">
          <a:xfrm>
            <a:off x="7048500" y="2487613"/>
            <a:ext cx="685800" cy="366712"/>
          </a:xfrm>
          <a:prstGeom prst="rect">
            <a:avLst/>
          </a:prstGeom>
          <a:noFill/>
          <a:ln w="9525">
            <a:noFill/>
            <a:miter lim="800000"/>
            <a:headEnd/>
            <a:tailEnd/>
          </a:ln>
          <a:effectLst/>
        </p:spPr>
        <p:txBody>
          <a:bodyPr wrap="none">
            <a:spAutoFit/>
          </a:bodyPr>
          <a:lstStyle/>
          <a:p>
            <a:pPr eaLnBrk="0" hangingPunct="0"/>
            <a:r>
              <a:rPr lang="en-US" altLang="zh-CN">
                <a:solidFill>
                  <a:schemeClr val="bg1"/>
                </a:solidFill>
                <a:latin typeface="Verdana" pitchFamily="34" charset="0"/>
                <a:ea typeface="宋体" pitchFamily="2" charset="-122"/>
              </a:rPr>
              <a:t>Text</a:t>
            </a:r>
          </a:p>
        </p:txBody>
      </p:sp>
      <p:sp>
        <p:nvSpPr>
          <p:cNvPr id="44044" name="Text Box 12"/>
          <p:cNvSpPr txBox="1">
            <a:spLocks noChangeArrowheads="1"/>
          </p:cNvSpPr>
          <p:nvPr/>
        </p:nvSpPr>
        <p:spPr bwMode="white">
          <a:xfrm>
            <a:off x="5257800" y="4800600"/>
            <a:ext cx="687388" cy="366713"/>
          </a:xfrm>
          <a:prstGeom prst="rect">
            <a:avLst/>
          </a:prstGeom>
          <a:noFill/>
          <a:ln w="9525">
            <a:noFill/>
            <a:miter lim="800000"/>
            <a:headEnd/>
            <a:tailEnd/>
          </a:ln>
          <a:effectLst/>
        </p:spPr>
        <p:txBody>
          <a:bodyPr wrap="none">
            <a:spAutoFit/>
          </a:bodyPr>
          <a:lstStyle/>
          <a:p>
            <a:pPr eaLnBrk="0" hangingPunct="0"/>
            <a:r>
              <a:rPr lang="en-US" altLang="zh-CN">
                <a:solidFill>
                  <a:schemeClr val="bg1"/>
                </a:solidFill>
                <a:latin typeface="Verdana" pitchFamily="34" charset="0"/>
                <a:ea typeface="宋体" pitchFamily="2" charset="-122"/>
              </a:rPr>
              <a:t>Text</a:t>
            </a:r>
          </a:p>
        </p:txBody>
      </p:sp>
      <p:sp>
        <p:nvSpPr>
          <p:cNvPr id="44045" name="Text Box 13"/>
          <p:cNvSpPr txBox="1">
            <a:spLocks noChangeArrowheads="1"/>
          </p:cNvSpPr>
          <p:nvPr/>
        </p:nvSpPr>
        <p:spPr bwMode="white">
          <a:xfrm>
            <a:off x="2436813" y="5424488"/>
            <a:ext cx="687387" cy="366712"/>
          </a:xfrm>
          <a:prstGeom prst="rect">
            <a:avLst/>
          </a:prstGeom>
          <a:noFill/>
          <a:ln w="9525">
            <a:noFill/>
            <a:miter lim="800000"/>
            <a:headEnd/>
            <a:tailEnd/>
          </a:ln>
          <a:effectLst/>
        </p:spPr>
        <p:txBody>
          <a:bodyPr wrap="none">
            <a:spAutoFit/>
          </a:bodyPr>
          <a:lstStyle/>
          <a:p>
            <a:pPr eaLnBrk="0" hangingPunct="0"/>
            <a:r>
              <a:rPr lang="en-US" altLang="zh-CN">
                <a:solidFill>
                  <a:schemeClr val="bg1"/>
                </a:solidFill>
                <a:latin typeface="Verdana" pitchFamily="34" charset="0"/>
                <a:ea typeface="宋体" pitchFamily="2" charset="-122"/>
              </a:rPr>
              <a:t>Text</a:t>
            </a:r>
          </a:p>
        </p:txBody>
      </p:sp>
      <p:sp>
        <p:nvSpPr>
          <p:cNvPr id="44046" name="Text Box 14"/>
          <p:cNvSpPr txBox="1">
            <a:spLocks noChangeArrowheads="1"/>
          </p:cNvSpPr>
          <p:nvPr/>
        </p:nvSpPr>
        <p:spPr bwMode="auto">
          <a:xfrm>
            <a:off x="3429000" y="3738563"/>
            <a:ext cx="2590800" cy="519112"/>
          </a:xfrm>
          <a:prstGeom prst="rect">
            <a:avLst/>
          </a:prstGeom>
          <a:noFill/>
          <a:ln w="9525">
            <a:noFill/>
            <a:miter lim="800000"/>
            <a:headEnd/>
            <a:tailEnd/>
          </a:ln>
          <a:effectLst/>
        </p:spPr>
        <p:txBody>
          <a:bodyPr>
            <a:spAutoFit/>
          </a:bodyPr>
          <a:lstStyle/>
          <a:p>
            <a:pPr algn="ctr" eaLnBrk="0" hangingPunct="0"/>
            <a:r>
              <a:rPr lang="en-US" altLang="zh-CN" sz="2800" b="1">
                <a:ea typeface="宋体" pitchFamily="2" charset="-122"/>
              </a:rPr>
              <a:t>Cycle name</a:t>
            </a:r>
          </a:p>
        </p:txBody>
      </p:sp>
      <p:sp>
        <p:nvSpPr>
          <p:cNvPr id="44047" name="Line 15"/>
          <p:cNvSpPr>
            <a:spLocks noChangeShapeType="1"/>
          </p:cNvSpPr>
          <p:nvPr/>
        </p:nvSpPr>
        <p:spPr bwMode="black">
          <a:xfrm>
            <a:off x="2473325" y="2039938"/>
            <a:ext cx="1793875" cy="1617662"/>
          </a:xfrm>
          <a:prstGeom prst="line">
            <a:avLst/>
          </a:prstGeom>
          <a:noFill/>
          <a:ln w="9525">
            <a:solidFill>
              <a:schemeClr val="tx1"/>
            </a:solidFill>
            <a:round/>
            <a:headEnd/>
            <a:tailEnd type="triangle" w="med" len="med"/>
          </a:ln>
          <a:effectLst/>
        </p:spPr>
        <p:txBody>
          <a:bodyPr wrap="none" anchor="ctr"/>
          <a:lstStyle/>
          <a:p>
            <a:endParaRPr lang="zh-CN" altLang="en-US"/>
          </a:p>
        </p:txBody>
      </p:sp>
      <p:cxnSp>
        <p:nvCxnSpPr>
          <p:cNvPr id="44048" name="AutoShape 16"/>
          <p:cNvCxnSpPr>
            <a:cxnSpLocks noChangeShapeType="1"/>
          </p:cNvCxnSpPr>
          <p:nvPr/>
        </p:nvCxnSpPr>
        <p:spPr bwMode="black">
          <a:xfrm flipH="1">
            <a:off x="457200" y="2039938"/>
            <a:ext cx="2016125" cy="0"/>
          </a:xfrm>
          <a:prstGeom prst="straightConnector1">
            <a:avLst/>
          </a:prstGeom>
          <a:noFill/>
          <a:ln w="9525">
            <a:solidFill>
              <a:schemeClr val="tx1"/>
            </a:solidFill>
            <a:round/>
            <a:headEnd/>
            <a:tailEnd/>
          </a:ln>
          <a:effectLst/>
        </p:spPr>
      </p:cxnSp>
      <p:sp>
        <p:nvSpPr>
          <p:cNvPr id="44049" name="Text Box 17"/>
          <p:cNvSpPr txBox="1">
            <a:spLocks noChangeArrowheads="1"/>
          </p:cNvSpPr>
          <p:nvPr/>
        </p:nvSpPr>
        <p:spPr bwMode="auto">
          <a:xfrm>
            <a:off x="473075" y="1600200"/>
            <a:ext cx="1812925" cy="366713"/>
          </a:xfrm>
          <a:prstGeom prst="rect">
            <a:avLst/>
          </a:prstGeom>
          <a:noFill/>
          <a:ln w="9525">
            <a:noFill/>
            <a:miter lim="800000"/>
            <a:headEnd/>
            <a:tailEnd/>
          </a:ln>
          <a:effectLst/>
        </p:spPr>
        <p:txBody>
          <a:bodyPr wrap="none">
            <a:spAutoFit/>
          </a:bodyPr>
          <a:lstStyle/>
          <a:p>
            <a:pPr eaLnBrk="0" hangingPunct="0"/>
            <a:r>
              <a:rPr lang="en-US" altLang="zh-CN">
                <a:latin typeface="Verdana" pitchFamily="34" charset="0"/>
                <a:ea typeface="宋体" pitchFamily="2" charset="-122"/>
              </a:rPr>
              <a:t>Add Your Text</a:t>
            </a:r>
          </a:p>
        </p:txBody>
      </p:sp>
      <p:sp>
        <p:nvSpPr>
          <p:cNvPr id="18" name="灯片编号占位符 17"/>
          <p:cNvSpPr>
            <a:spLocks noGrp="1"/>
          </p:cNvSpPr>
          <p:nvPr>
            <p:ph type="sldNum" sz="quarter" idx="11"/>
          </p:nvPr>
        </p:nvSpPr>
        <p:spPr/>
        <p:txBody>
          <a:bodyPr/>
          <a:lstStyle/>
          <a:p>
            <a:fld id="{0AB68035-F19A-4FA4-8D20-A5484286C247}" type="slidenum">
              <a:rPr lang="en-US" altLang="zh-CN" smtClean="0"/>
              <a:pPr/>
              <a:t>127</a:t>
            </a:fld>
            <a:endParaRPr lang="en-US" altLang="zh-CN"/>
          </a:p>
        </p:txBody>
      </p:sp>
      <p:sp>
        <p:nvSpPr>
          <p:cNvPr id="19" name="页脚占位符 18"/>
          <p:cNvSpPr>
            <a:spLocks noGrp="1"/>
          </p:cNvSpPr>
          <p:nvPr>
            <p:ph type="ftr" sz="quarter" idx="10"/>
          </p:nvPr>
        </p:nvSpPr>
        <p:spPr/>
        <p:txBody>
          <a:bodyPr/>
          <a:lstStyle/>
          <a:p>
            <a:r>
              <a:rPr lang="en-US" altLang="zh-CN" smtClean="0"/>
              <a:t>Database &amp; Information System Lab</a:t>
            </a:r>
            <a:endParaRPr lang="en-US" altLang="zh-CN"/>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a:ea typeface="宋体" pitchFamily="2" charset="-122"/>
              </a:rPr>
              <a:t>Diagram</a:t>
            </a:r>
            <a:endParaRPr lang="en-US" altLang="zh-CN" sz="2000">
              <a:ea typeface="宋体" pitchFamily="2" charset="-122"/>
            </a:endParaRPr>
          </a:p>
        </p:txBody>
      </p:sp>
      <p:sp>
        <p:nvSpPr>
          <p:cNvPr id="45059" name="AutoShape 3"/>
          <p:cNvSpPr>
            <a:spLocks noChangeArrowheads="1"/>
          </p:cNvSpPr>
          <p:nvPr/>
        </p:nvSpPr>
        <p:spPr bwMode="gray">
          <a:xfrm>
            <a:off x="3657600" y="4114800"/>
            <a:ext cx="16764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sp>
        <p:nvSpPr>
          <p:cNvPr id="45060" name="AutoShape 4"/>
          <p:cNvSpPr>
            <a:spLocks noChangeArrowheads="1"/>
          </p:cNvSpPr>
          <p:nvPr/>
        </p:nvSpPr>
        <p:spPr bwMode="gray">
          <a:xfrm>
            <a:off x="3657600" y="3581400"/>
            <a:ext cx="16764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sp>
        <p:nvSpPr>
          <p:cNvPr id="45061" name="AutoShape 5"/>
          <p:cNvSpPr>
            <a:spLocks noChangeArrowheads="1"/>
          </p:cNvSpPr>
          <p:nvPr/>
        </p:nvSpPr>
        <p:spPr bwMode="gray">
          <a:xfrm>
            <a:off x="3657600" y="3048000"/>
            <a:ext cx="16764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sp>
        <p:nvSpPr>
          <p:cNvPr id="45062" name="Text Box 6"/>
          <p:cNvSpPr txBox="1">
            <a:spLocks noChangeArrowheads="1"/>
          </p:cNvSpPr>
          <p:nvPr/>
        </p:nvSpPr>
        <p:spPr bwMode="gray">
          <a:xfrm>
            <a:off x="4197350" y="3278188"/>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5063" name="Text Box 7"/>
          <p:cNvSpPr txBox="1">
            <a:spLocks noChangeArrowheads="1"/>
          </p:cNvSpPr>
          <p:nvPr/>
        </p:nvSpPr>
        <p:spPr bwMode="gray">
          <a:xfrm>
            <a:off x="4197350" y="3811588"/>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5064" name="Text Box 8"/>
          <p:cNvSpPr txBox="1">
            <a:spLocks noChangeArrowheads="1"/>
          </p:cNvSpPr>
          <p:nvPr/>
        </p:nvSpPr>
        <p:spPr bwMode="gray">
          <a:xfrm>
            <a:off x="4197350" y="4344988"/>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5065" name="AutoShape 9"/>
          <p:cNvSpPr>
            <a:spLocks noChangeArrowheads="1"/>
          </p:cNvSpPr>
          <p:nvPr/>
        </p:nvSpPr>
        <p:spPr bwMode="gray">
          <a:xfrm>
            <a:off x="2971800" y="2819400"/>
            <a:ext cx="533400" cy="2057400"/>
          </a:xfrm>
          <a:prstGeom prst="leftArrow">
            <a:avLst>
              <a:gd name="adj1" fmla="val 65583"/>
              <a:gd name="adj2" fmla="val 65181"/>
            </a:avLst>
          </a:prstGeom>
          <a:gradFill rotWithShape="1">
            <a:gsLst>
              <a:gs pos="0">
                <a:schemeClr val="bg2"/>
              </a:gs>
              <a:gs pos="100000">
                <a:schemeClr val="bg2">
                  <a:gamma/>
                  <a:shade val="46275"/>
                  <a:invGamma/>
                  <a:alpha val="12000"/>
                </a:schemeClr>
              </a:gs>
            </a:gsLst>
            <a:lin ang="0" scaled="1"/>
          </a:gradFill>
          <a:ln w="9525">
            <a:noFill/>
            <a:miter lim="800000"/>
            <a:headEnd/>
            <a:tailEnd/>
          </a:ln>
          <a:effectLst/>
        </p:spPr>
        <p:txBody>
          <a:bodyPr wrap="none" anchor="ctr"/>
          <a:lstStyle/>
          <a:p>
            <a:endParaRPr lang="zh-CN" altLang="en-US"/>
          </a:p>
        </p:txBody>
      </p:sp>
      <p:sp>
        <p:nvSpPr>
          <p:cNvPr id="45066" name="AutoShape 10"/>
          <p:cNvSpPr>
            <a:spLocks noChangeArrowheads="1"/>
          </p:cNvSpPr>
          <p:nvPr/>
        </p:nvSpPr>
        <p:spPr bwMode="auto">
          <a:xfrm>
            <a:off x="990600" y="2286000"/>
            <a:ext cx="1828800" cy="31242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5067" name="Text Box 11"/>
          <p:cNvSpPr txBox="1">
            <a:spLocks noChangeArrowheads="1"/>
          </p:cNvSpPr>
          <p:nvPr/>
        </p:nvSpPr>
        <p:spPr bwMode="auto">
          <a:xfrm>
            <a:off x="1066800" y="2514600"/>
            <a:ext cx="1676400" cy="1979613"/>
          </a:xfrm>
          <a:prstGeom prst="rect">
            <a:avLst/>
          </a:prstGeom>
          <a:noFill/>
          <a:ln w="9525">
            <a:noFill/>
            <a:miter lim="800000"/>
            <a:headEnd/>
            <a:tailEnd/>
          </a:ln>
          <a:effectLst/>
        </p:spPr>
        <p:txBody>
          <a:bodyPr>
            <a:spAutoFit/>
          </a:bodyPr>
          <a:lstStyle/>
          <a:p>
            <a:pPr algn="ctr" eaLnBrk="0" hangingPunct="0"/>
            <a:r>
              <a:rPr lang="en-US" altLang="zh-CN" b="1">
                <a:solidFill>
                  <a:srgbClr val="001D3A"/>
                </a:solidFill>
                <a:latin typeface="Verdana" pitchFamily="34" charset="0"/>
                <a:ea typeface="宋体" pitchFamily="2" charset="-122"/>
              </a:rPr>
              <a:t>Add Your</a:t>
            </a:r>
          </a:p>
          <a:p>
            <a:pPr algn="ctr" eaLnBrk="0" hangingPunct="0"/>
            <a:r>
              <a:rPr lang="en-US" altLang="zh-CN" b="1">
                <a:solidFill>
                  <a:srgbClr val="001D3A"/>
                </a:solidFill>
                <a:latin typeface="Verdana" pitchFamily="34" charset="0"/>
                <a:ea typeface="宋体" pitchFamily="2" charset="-122"/>
              </a:rPr>
              <a:t>Title Text</a:t>
            </a:r>
          </a:p>
          <a:p>
            <a:pPr algn="ctr" eaLnBrk="0" hangingPunct="0"/>
            <a:endParaRPr lang="en-US" altLang="zh-CN">
              <a:solidFill>
                <a:srgbClr val="001D3A"/>
              </a:solidFill>
              <a:latin typeface="Verdana" pitchFamily="34" charset="0"/>
              <a:ea typeface="宋体" pitchFamily="2" charset="-122"/>
            </a:endParaRPr>
          </a:p>
          <a:p>
            <a:pPr algn="ctr" eaLnBrk="0" hangingPunct="0">
              <a:buSzPct val="60000"/>
              <a:buFontTx/>
              <a:buChar char="•"/>
            </a:pPr>
            <a:r>
              <a:rPr lang="en-US" altLang="zh-CN" sz="1400">
                <a:solidFill>
                  <a:srgbClr val="001D3A"/>
                </a:solidFill>
                <a:latin typeface="Verdana" pitchFamily="34" charset="0"/>
                <a:ea typeface="宋体" pitchFamily="2" charset="-122"/>
              </a:rPr>
              <a:t>Text 1</a:t>
            </a:r>
          </a:p>
          <a:p>
            <a:pPr algn="ctr" eaLnBrk="0" hangingPunct="0">
              <a:buSzPct val="60000"/>
              <a:buFontTx/>
              <a:buChar char="•"/>
            </a:pPr>
            <a:r>
              <a:rPr lang="en-US" altLang="zh-CN" sz="1400">
                <a:solidFill>
                  <a:srgbClr val="001D3A"/>
                </a:solidFill>
                <a:latin typeface="Verdana" pitchFamily="34" charset="0"/>
                <a:ea typeface="宋体" pitchFamily="2" charset="-122"/>
              </a:rPr>
              <a:t>Text 2</a:t>
            </a:r>
          </a:p>
          <a:p>
            <a:pPr algn="ctr" eaLnBrk="0" hangingPunct="0">
              <a:buSzPct val="60000"/>
              <a:buFontTx/>
              <a:buChar char="•"/>
            </a:pPr>
            <a:r>
              <a:rPr lang="en-US" altLang="zh-CN" sz="1400">
                <a:solidFill>
                  <a:srgbClr val="001D3A"/>
                </a:solidFill>
                <a:latin typeface="Verdana" pitchFamily="34" charset="0"/>
                <a:ea typeface="宋体" pitchFamily="2" charset="-122"/>
              </a:rPr>
              <a:t>Text 3</a:t>
            </a:r>
          </a:p>
          <a:p>
            <a:pPr algn="ctr" eaLnBrk="0" hangingPunct="0">
              <a:buSzPct val="60000"/>
              <a:buFontTx/>
              <a:buChar char="•"/>
            </a:pPr>
            <a:r>
              <a:rPr lang="en-US" altLang="zh-CN" sz="1400">
                <a:solidFill>
                  <a:srgbClr val="001D3A"/>
                </a:solidFill>
                <a:latin typeface="Verdana" pitchFamily="34" charset="0"/>
                <a:ea typeface="宋体" pitchFamily="2" charset="-122"/>
              </a:rPr>
              <a:t>Text 4</a:t>
            </a:r>
          </a:p>
          <a:p>
            <a:pPr algn="ctr" eaLnBrk="0" hangingPunct="0">
              <a:buSzPct val="60000"/>
              <a:buFontTx/>
              <a:buChar char="•"/>
            </a:pPr>
            <a:r>
              <a:rPr lang="en-US" altLang="zh-CN" sz="1400">
                <a:solidFill>
                  <a:srgbClr val="001D3A"/>
                </a:solidFill>
                <a:latin typeface="Verdana" pitchFamily="34" charset="0"/>
                <a:ea typeface="宋体" pitchFamily="2" charset="-122"/>
              </a:rPr>
              <a:t>Text 5</a:t>
            </a:r>
          </a:p>
        </p:txBody>
      </p:sp>
      <p:sp>
        <p:nvSpPr>
          <p:cNvPr id="45068" name="AutoShape 12"/>
          <p:cNvSpPr>
            <a:spLocks noChangeArrowheads="1"/>
          </p:cNvSpPr>
          <p:nvPr/>
        </p:nvSpPr>
        <p:spPr bwMode="auto">
          <a:xfrm>
            <a:off x="6172200" y="2286000"/>
            <a:ext cx="1828800" cy="31242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5069" name="Text Box 13"/>
          <p:cNvSpPr txBox="1">
            <a:spLocks noChangeArrowheads="1"/>
          </p:cNvSpPr>
          <p:nvPr/>
        </p:nvSpPr>
        <p:spPr bwMode="auto">
          <a:xfrm>
            <a:off x="6248400" y="2514600"/>
            <a:ext cx="1676400" cy="1979613"/>
          </a:xfrm>
          <a:prstGeom prst="rect">
            <a:avLst/>
          </a:prstGeom>
          <a:noFill/>
          <a:ln w="9525">
            <a:noFill/>
            <a:miter lim="800000"/>
            <a:headEnd/>
            <a:tailEnd/>
          </a:ln>
          <a:effectLst/>
        </p:spPr>
        <p:txBody>
          <a:bodyPr>
            <a:spAutoFit/>
          </a:bodyPr>
          <a:lstStyle/>
          <a:p>
            <a:pPr algn="ctr" eaLnBrk="0" hangingPunct="0"/>
            <a:r>
              <a:rPr lang="en-US" altLang="zh-CN" b="1">
                <a:solidFill>
                  <a:srgbClr val="001D3A"/>
                </a:solidFill>
                <a:latin typeface="Verdana" pitchFamily="34" charset="0"/>
                <a:ea typeface="宋体" pitchFamily="2" charset="-122"/>
              </a:rPr>
              <a:t>Add Your</a:t>
            </a:r>
          </a:p>
          <a:p>
            <a:pPr algn="ctr" eaLnBrk="0" hangingPunct="0"/>
            <a:r>
              <a:rPr lang="en-US" altLang="zh-CN" b="1">
                <a:solidFill>
                  <a:srgbClr val="001D3A"/>
                </a:solidFill>
                <a:latin typeface="Verdana" pitchFamily="34" charset="0"/>
                <a:ea typeface="宋体" pitchFamily="2" charset="-122"/>
              </a:rPr>
              <a:t>Title Text</a:t>
            </a:r>
          </a:p>
          <a:p>
            <a:pPr algn="ctr" eaLnBrk="0" hangingPunct="0"/>
            <a:endParaRPr lang="en-US" altLang="zh-CN">
              <a:solidFill>
                <a:srgbClr val="001D3A"/>
              </a:solidFill>
              <a:latin typeface="Verdana" pitchFamily="34" charset="0"/>
              <a:ea typeface="宋体" pitchFamily="2" charset="-122"/>
            </a:endParaRPr>
          </a:p>
          <a:p>
            <a:pPr algn="ctr" eaLnBrk="0" hangingPunct="0">
              <a:buSzPct val="60000"/>
              <a:buFontTx/>
              <a:buChar char="•"/>
            </a:pPr>
            <a:r>
              <a:rPr lang="en-US" altLang="zh-CN" sz="1400">
                <a:solidFill>
                  <a:srgbClr val="001D3A"/>
                </a:solidFill>
                <a:latin typeface="Verdana" pitchFamily="34" charset="0"/>
                <a:ea typeface="宋体" pitchFamily="2" charset="-122"/>
              </a:rPr>
              <a:t>Text 1</a:t>
            </a:r>
          </a:p>
          <a:p>
            <a:pPr algn="ctr" eaLnBrk="0" hangingPunct="0">
              <a:buSzPct val="60000"/>
              <a:buFontTx/>
              <a:buChar char="•"/>
            </a:pPr>
            <a:r>
              <a:rPr lang="en-US" altLang="zh-CN" sz="1400">
                <a:solidFill>
                  <a:srgbClr val="001D3A"/>
                </a:solidFill>
                <a:latin typeface="Verdana" pitchFamily="34" charset="0"/>
                <a:ea typeface="宋体" pitchFamily="2" charset="-122"/>
              </a:rPr>
              <a:t>Text 2</a:t>
            </a:r>
          </a:p>
          <a:p>
            <a:pPr algn="ctr" eaLnBrk="0" hangingPunct="0">
              <a:buSzPct val="60000"/>
              <a:buFontTx/>
              <a:buChar char="•"/>
            </a:pPr>
            <a:r>
              <a:rPr lang="en-US" altLang="zh-CN" sz="1400">
                <a:solidFill>
                  <a:srgbClr val="001D3A"/>
                </a:solidFill>
                <a:latin typeface="Verdana" pitchFamily="34" charset="0"/>
                <a:ea typeface="宋体" pitchFamily="2" charset="-122"/>
              </a:rPr>
              <a:t>Text 3</a:t>
            </a:r>
          </a:p>
          <a:p>
            <a:pPr algn="ctr" eaLnBrk="0" hangingPunct="0">
              <a:buSzPct val="60000"/>
              <a:buFontTx/>
              <a:buChar char="•"/>
            </a:pPr>
            <a:r>
              <a:rPr lang="en-US" altLang="zh-CN" sz="1400">
                <a:solidFill>
                  <a:srgbClr val="001D3A"/>
                </a:solidFill>
                <a:latin typeface="Verdana" pitchFamily="34" charset="0"/>
                <a:ea typeface="宋体" pitchFamily="2" charset="-122"/>
              </a:rPr>
              <a:t>Text 4</a:t>
            </a:r>
          </a:p>
          <a:p>
            <a:pPr algn="ctr" eaLnBrk="0" hangingPunct="0">
              <a:buSzPct val="60000"/>
              <a:buFontTx/>
              <a:buChar char="•"/>
            </a:pPr>
            <a:r>
              <a:rPr lang="en-US" altLang="zh-CN" sz="1400">
                <a:solidFill>
                  <a:srgbClr val="001D3A"/>
                </a:solidFill>
                <a:latin typeface="Verdana" pitchFamily="34" charset="0"/>
                <a:ea typeface="宋体" pitchFamily="2" charset="-122"/>
              </a:rPr>
              <a:t>Text 5</a:t>
            </a:r>
          </a:p>
        </p:txBody>
      </p:sp>
      <p:sp>
        <p:nvSpPr>
          <p:cNvPr id="45070" name="AutoShape 14"/>
          <p:cNvSpPr>
            <a:spLocks noChangeArrowheads="1"/>
          </p:cNvSpPr>
          <p:nvPr/>
        </p:nvSpPr>
        <p:spPr bwMode="gray">
          <a:xfrm>
            <a:off x="5489575" y="2819400"/>
            <a:ext cx="530225" cy="2057400"/>
          </a:xfrm>
          <a:prstGeom prst="rightArrow">
            <a:avLst>
              <a:gd name="adj1" fmla="val 67750"/>
              <a:gd name="adj2" fmla="val 66167"/>
            </a:avLst>
          </a:prstGeom>
          <a:gradFill rotWithShape="1">
            <a:gsLst>
              <a:gs pos="0">
                <a:schemeClr val="bg2">
                  <a:gamma/>
                  <a:shade val="46275"/>
                  <a:invGamma/>
                  <a:alpha val="12000"/>
                </a:schemeClr>
              </a:gs>
              <a:gs pos="100000">
                <a:schemeClr val="bg2"/>
              </a:gs>
            </a:gsLst>
            <a:lin ang="0" scaled="1"/>
          </a:gradFill>
          <a:ln w="9525">
            <a:noFill/>
            <a:miter lim="800000"/>
            <a:headEnd/>
            <a:tailEnd/>
          </a:ln>
          <a:effectLst/>
        </p:spPr>
        <p:txBody>
          <a:bodyPr wrap="none" anchor="ctr"/>
          <a:lstStyle/>
          <a:p>
            <a:endParaRPr lang="zh-CN" altLang="en-US"/>
          </a:p>
        </p:txBody>
      </p:sp>
      <p:sp>
        <p:nvSpPr>
          <p:cNvPr id="45071" name="AutoShape 15"/>
          <p:cNvSpPr>
            <a:spLocks noChangeArrowheads="1"/>
          </p:cNvSpPr>
          <p:nvPr/>
        </p:nvSpPr>
        <p:spPr bwMode="gray">
          <a:xfrm>
            <a:off x="2895600" y="1676400"/>
            <a:ext cx="3048000" cy="609600"/>
          </a:xfrm>
          <a:prstGeom prst="can">
            <a:avLst>
              <a:gd name="adj" fmla="val 27866"/>
            </a:avLst>
          </a:prstGeom>
          <a:gradFill rotWithShape="1">
            <a:gsLst>
              <a:gs pos="0">
                <a:schemeClr val="hlink">
                  <a:gamma/>
                  <a:shade val="46275"/>
                  <a:invGamma/>
                </a:schemeClr>
              </a:gs>
              <a:gs pos="50000">
                <a:schemeClr val="hlink"/>
              </a:gs>
              <a:gs pos="100000">
                <a:schemeClr val="hlink">
                  <a:gamma/>
                  <a:shade val="46275"/>
                  <a:invGamma/>
                </a:schemeClr>
              </a:gs>
            </a:gsLst>
            <a:lin ang="0" scaled="1"/>
          </a:gradFill>
          <a:ln w="9525">
            <a:noFill/>
            <a:round/>
            <a:headEnd/>
            <a:tailEnd/>
          </a:ln>
          <a:effectLst/>
        </p:spPr>
        <p:txBody>
          <a:bodyPr wrap="none" anchor="ctr"/>
          <a:lstStyle/>
          <a:p>
            <a:endParaRPr lang="zh-CN" altLang="en-US"/>
          </a:p>
        </p:txBody>
      </p:sp>
      <p:sp>
        <p:nvSpPr>
          <p:cNvPr id="45072" name="AutoShape 16"/>
          <p:cNvSpPr>
            <a:spLocks noChangeArrowheads="1"/>
          </p:cNvSpPr>
          <p:nvPr/>
        </p:nvSpPr>
        <p:spPr bwMode="gray">
          <a:xfrm>
            <a:off x="3624263" y="2438400"/>
            <a:ext cx="1752600" cy="533400"/>
          </a:xfrm>
          <a:prstGeom prst="upArrow">
            <a:avLst>
              <a:gd name="adj1" fmla="val 68380"/>
              <a:gd name="adj2" fmla="val 70833"/>
            </a:avLst>
          </a:prstGeom>
          <a:gradFill rotWithShape="1">
            <a:gsLst>
              <a:gs pos="0">
                <a:schemeClr val="bg2"/>
              </a:gs>
              <a:gs pos="100000">
                <a:schemeClr val="bg2">
                  <a:gamma/>
                  <a:tint val="63529"/>
                  <a:invGamma/>
                  <a:alpha val="12000"/>
                </a:schemeClr>
              </a:gs>
            </a:gsLst>
            <a:lin ang="5400000" scaled="1"/>
          </a:gradFill>
          <a:ln w="9525">
            <a:noFill/>
            <a:miter lim="800000"/>
            <a:headEnd/>
            <a:tailEnd/>
          </a:ln>
          <a:effectLst/>
        </p:spPr>
        <p:txBody>
          <a:bodyPr wrap="none" anchor="ctr"/>
          <a:lstStyle/>
          <a:p>
            <a:endParaRPr lang="zh-CN" altLang="en-US"/>
          </a:p>
        </p:txBody>
      </p:sp>
      <p:sp>
        <p:nvSpPr>
          <p:cNvPr id="45073" name="Text Box 17"/>
          <p:cNvSpPr txBox="1">
            <a:spLocks noChangeArrowheads="1"/>
          </p:cNvSpPr>
          <p:nvPr/>
        </p:nvSpPr>
        <p:spPr bwMode="gray">
          <a:xfrm>
            <a:off x="4173538" y="19097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5074" name="AutoShape 18"/>
          <p:cNvSpPr>
            <a:spLocks noChangeArrowheads="1"/>
          </p:cNvSpPr>
          <p:nvPr/>
        </p:nvSpPr>
        <p:spPr bwMode="gray">
          <a:xfrm>
            <a:off x="2971800" y="5410200"/>
            <a:ext cx="3048000" cy="609600"/>
          </a:xfrm>
          <a:prstGeom prst="can">
            <a:avLst>
              <a:gd name="adj" fmla="val 32032"/>
            </a:avLst>
          </a:prstGeom>
          <a:gradFill rotWithShape="1">
            <a:gsLst>
              <a:gs pos="0">
                <a:srgbClr val="44BD41">
                  <a:gamma/>
                  <a:shade val="46275"/>
                  <a:invGamma/>
                </a:srgbClr>
              </a:gs>
              <a:gs pos="50000">
                <a:srgbClr val="44BD41"/>
              </a:gs>
              <a:gs pos="100000">
                <a:srgbClr val="44BD41">
                  <a:gamma/>
                  <a:shade val="46275"/>
                  <a:invGamma/>
                </a:srgbClr>
              </a:gs>
            </a:gsLst>
            <a:lin ang="0" scaled="1"/>
          </a:gradFill>
          <a:ln w="9525">
            <a:noFill/>
            <a:round/>
            <a:headEnd/>
            <a:tailEnd/>
          </a:ln>
          <a:effectLst/>
        </p:spPr>
        <p:txBody>
          <a:bodyPr wrap="none" anchor="ctr"/>
          <a:lstStyle/>
          <a:p>
            <a:endParaRPr lang="zh-CN" altLang="en-US"/>
          </a:p>
        </p:txBody>
      </p:sp>
      <p:sp>
        <p:nvSpPr>
          <p:cNvPr id="45075" name="Text Box 19"/>
          <p:cNvSpPr txBox="1">
            <a:spLocks noChangeArrowheads="1"/>
          </p:cNvSpPr>
          <p:nvPr/>
        </p:nvSpPr>
        <p:spPr bwMode="gray">
          <a:xfrm>
            <a:off x="4173538" y="56435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5076" name="AutoShape 20"/>
          <p:cNvSpPr>
            <a:spLocks noChangeArrowheads="1"/>
          </p:cNvSpPr>
          <p:nvPr/>
        </p:nvSpPr>
        <p:spPr bwMode="gray">
          <a:xfrm>
            <a:off x="3602038" y="4800600"/>
            <a:ext cx="1755775" cy="525463"/>
          </a:xfrm>
          <a:prstGeom prst="downArrow">
            <a:avLst>
              <a:gd name="adj1" fmla="val 67093"/>
              <a:gd name="adj2" fmla="val 64051"/>
            </a:avLst>
          </a:prstGeom>
          <a:gradFill rotWithShape="1">
            <a:gsLst>
              <a:gs pos="0">
                <a:schemeClr val="bg2">
                  <a:gamma/>
                  <a:tint val="63529"/>
                  <a:invGamma/>
                  <a:alpha val="12000"/>
                </a:schemeClr>
              </a:gs>
              <a:gs pos="100000">
                <a:schemeClr val="bg2"/>
              </a:gs>
            </a:gsLst>
            <a:lin ang="5400000" scaled="1"/>
          </a:gradFill>
          <a:ln w="9525">
            <a:noFill/>
            <a:miter lim="800000"/>
            <a:headEnd/>
            <a:tailEnd/>
          </a:ln>
          <a:effectLst/>
        </p:spPr>
        <p:txBody>
          <a:bodyPr wrap="none" anchor="ctr"/>
          <a:lstStyle/>
          <a:p>
            <a:endParaRPr lang="zh-CN" altLang="en-US"/>
          </a:p>
        </p:txBody>
      </p:sp>
      <p:sp>
        <p:nvSpPr>
          <p:cNvPr id="21" name="灯片编号占位符 20"/>
          <p:cNvSpPr>
            <a:spLocks noGrp="1"/>
          </p:cNvSpPr>
          <p:nvPr>
            <p:ph type="sldNum" sz="quarter" idx="4"/>
          </p:nvPr>
        </p:nvSpPr>
        <p:spPr/>
        <p:txBody>
          <a:bodyPr/>
          <a:lstStyle/>
          <a:p>
            <a:fld id="{E24BA5DA-9399-4747-BBF5-65A2C2316885}" type="slidenum">
              <a:rPr lang="en-US" altLang="zh-CN" smtClean="0"/>
              <a:pPr/>
              <a:t>128</a:t>
            </a:fld>
            <a:endParaRPr lang="en-US" altLang="zh-CN" dirty="0"/>
          </a:p>
        </p:txBody>
      </p:sp>
      <p:sp>
        <p:nvSpPr>
          <p:cNvPr id="22" name="页脚占位符 2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a:ea typeface="宋体" pitchFamily="2" charset="-122"/>
              </a:rPr>
              <a:t>Diagram</a:t>
            </a:r>
            <a:endParaRPr lang="en-US" altLang="zh-CN" sz="2000">
              <a:ea typeface="宋体" pitchFamily="2" charset="-122"/>
            </a:endParaRPr>
          </a:p>
        </p:txBody>
      </p:sp>
      <p:grpSp>
        <p:nvGrpSpPr>
          <p:cNvPr id="46083" name="Group 3"/>
          <p:cNvGrpSpPr>
            <a:grpSpLocks/>
          </p:cNvGrpSpPr>
          <p:nvPr/>
        </p:nvGrpSpPr>
        <p:grpSpPr bwMode="auto">
          <a:xfrm>
            <a:off x="2895600" y="2057400"/>
            <a:ext cx="3197225" cy="2890838"/>
            <a:chOff x="1872" y="1824"/>
            <a:chExt cx="2014" cy="1821"/>
          </a:xfrm>
        </p:grpSpPr>
        <p:sp>
          <p:nvSpPr>
            <p:cNvPr id="46084" name="AutoShape 4"/>
            <p:cNvSpPr>
              <a:spLocks noChangeArrowheads="1"/>
            </p:cNvSpPr>
            <p:nvPr/>
          </p:nvSpPr>
          <p:spPr bwMode="gray">
            <a:xfrm rot="16200000" flipH="1">
              <a:off x="1820" y="2528"/>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5" name="AutoShape 5"/>
            <p:cNvSpPr>
              <a:spLocks noChangeArrowheads="1"/>
            </p:cNvSpPr>
            <p:nvPr/>
          </p:nvSpPr>
          <p:spPr bwMode="gray">
            <a:xfrm rot="5400000" flipH="1">
              <a:off x="3628" y="2494"/>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6" name="AutoShape 6"/>
            <p:cNvSpPr>
              <a:spLocks noChangeArrowheads="1"/>
            </p:cNvSpPr>
            <p:nvPr/>
          </p:nvSpPr>
          <p:spPr bwMode="gray">
            <a:xfrm rot="10800000" flipH="1">
              <a:off x="2725" y="3439"/>
              <a:ext cx="308"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7" name="Oval 7"/>
            <p:cNvSpPr>
              <a:spLocks noChangeArrowheads="1"/>
            </p:cNvSpPr>
            <p:nvPr/>
          </p:nvSpPr>
          <p:spPr bwMode="gray">
            <a:xfrm>
              <a:off x="2078" y="1824"/>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solidFill>
                <a:schemeClr val="bg1"/>
              </a:solidFill>
              <a:round/>
              <a:headEnd/>
              <a:tailEnd/>
            </a:ln>
            <a:effectLst/>
          </p:spPr>
          <p:txBody>
            <a:bodyPr wrap="none" anchor="ctr"/>
            <a:lstStyle/>
            <a:p>
              <a:endParaRPr lang="zh-CN" altLang="en-US"/>
            </a:p>
          </p:txBody>
        </p:sp>
        <p:sp>
          <p:nvSpPr>
            <p:cNvPr id="46088" name="Oval 8"/>
            <p:cNvSpPr>
              <a:spLocks noChangeArrowheads="1"/>
            </p:cNvSpPr>
            <p:nvPr/>
          </p:nvSpPr>
          <p:spPr bwMode="gray">
            <a:xfrm>
              <a:off x="2170" y="1915"/>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46089" name="Oval 9"/>
            <p:cNvSpPr>
              <a:spLocks noChangeArrowheads="1"/>
            </p:cNvSpPr>
            <p:nvPr/>
          </p:nvSpPr>
          <p:spPr bwMode="gray">
            <a:xfrm>
              <a:off x="2254" y="2000"/>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46090" name="Oval 10"/>
            <p:cNvSpPr>
              <a:spLocks noChangeArrowheads="1"/>
            </p:cNvSpPr>
            <p:nvPr/>
          </p:nvSpPr>
          <p:spPr bwMode="gray">
            <a:xfrm>
              <a:off x="2254" y="2000"/>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46091" name="Oval 11"/>
            <p:cNvSpPr>
              <a:spLocks noChangeArrowheads="1"/>
            </p:cNvSpPr>
            <p:nvPr/>
          </p:nvSpPr>
          <p:spPr bwMode="gray">
            <a:xfrm>
              <a:off x="2337" y="2083"/>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46092" name="Oval 12"/>
            <p:cNvSpPr>
              <a:spLocks noChangeArrowheads="1"/>
            </p:cNvSpPr>
            <p:nvPr/>
          </p:nvSpPr>
          <p:spPr bwMode="gray">
            <a:xfrm>
              <a:off x="2337" y="2083"/>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zh-CN" altLang="en-US"/>
            </a:p>
          </p:txBody>
        </p:sp>
      </p:grpSp>
      <p:sp>
        <p:nvSpPr>
          <p:cNvPr id="46093" name="AutoShape 13"/>
          <p:cNvSpPr>
            <a:spLocks noChangeArrowheads="1"/>
          </p:cNvSpPr>
          <p:nvPr/>
        </p:nvSpPr>
        <p:spPr bwMode="gray">
          <a:xfrm>
            <a:off x="838200" y="36576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a:p>
        </p:txBody>
      </p:sp>
      <p:sp>
        <p:nvSpPr>
          <p:cNvPr id="46094" name="AutoShape 14"/>
          <p:cNvSpPr>
            <a:spLocks noChangeArrowheads="1"/>
          </p:cNvSpPr>
          <p:nvPr/>
        </p:nvSpPr>
        <p:spPr bwMode="gray">
          <a:xfrm>
            <a:off x="838200" y="31242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a:p>
        </p:txBody>
      </p:sp>
      <p:sp>
        <p:nvSpPr>
          <p:cNvPr id="46095" name="AutoShape 15"/>
          <p:cNvSpPr>
            <a:spLocks noChangeArrowheads="1"/>
          </p:cNvSpPr>
          <p:nvPr/>
        </p:nvSpPr>
        <p:spPr bwMode="gray">
          <a:xfrm>
            <a:off x="838200" y="25908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a:p>
        </p:txBody>
      </p:sp>
      <p:sp>
        <p:nvSpPr>
          <p:cNvPr id="46096" name="AutoShape 16"/>
          <p:cNvSpPr>
            <a:spLocks noChangeArrowheads="1"/>
          </p:cNvSpPr>
          <p:nvPr/>
        </p:nvSpPr>
        <p:spPr bwMode="gray">
          <a:xfrm>
            <a:off x="6324600" y="36576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sp>
        <p:nvSpPr>
          <p:cNvPr id="46097" name="AutoShape 17"/>
          <p:cNvSpPr>
            <a:spLocks noChangeArrowheads="1"/>
          </p:cNvSpPr>
          <p:nvPr/>
        </p:nvSpPr>
        <p:spPr bwMode="gray">
          <a:xfrm>
            <a:off x="6324600" y="31242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sp>
        <p:nvSpPr>
          <p:cNvPr id="46098" name="AutoShape 18"/>
          <p:cNvSpPr>
            <a:spLocks noChangeArrowheads="1"/>
          </p:cNvSpPr>
          <p:nvPr/>
        </p:nvSpPr>
        <p:spPr bwMode="gray">
          <a:xfrm>
            <a:off x="6324600" y="25908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sp>
        <p:nvSpPr>
          <p:cNvPr id="46099" name="Text Box 19"/>
          <p:cNvSpPr txBox="1">
            <a:spLocks noChangeArrowheads="1"/>
          </p:cNvSpPr>
          <p:nvPr/>
        </p:nvSpPr>
        <p:spPr bwMode="gray">
          <a:xfrm>
            <a:off x="3810000" y="3124200"/>
            <a:ext cx="1403350" cy="457200"/>
          </a:xfrm>
          <a:prstGeom prst="rect">
            <a:avLst/>
          </a:prstGeom>
          <a:noFill/>
          <a:ln w="9525">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Concept</a:t>
            </a:r>
          </a:p>
        </p:txBody>
      </p:sp>
      <p:sp>
        <p:nvSpPr>
          <p:cNvPr id="46100" name="AutoShape 20"/>
          <p:cNvSpPr>
            <a:spLocks noChangeArrowheads="1"/>
          </p:cNvSpPr>
          <p:nvPr/>
        </p:nvSpPr>
        <p:spPr bwMode="auto">
          <a:xfrm>
            <a:off x="2557463" y="5105400"/>
            <a:ext cx="3886200" cy="533400"/>
          </a:xfrm>
          <a:prstGeom prst="roundRect">
            <a:avLst>
              <a:gd name="adj" fmla="val 50000"/>
            </a:avLst>
          </a:prstGeom>
          <a:gradFill rotWithShape="1">
            <a:gsLst>
              <a:gs pos="0">
                <a:schemeClr val="accent1"/>
              </a:gs>
              <a:gs pos="50000">
                <a:schemeClr val="accent1">
                  <a:gamma/>
                  <a:tint val="3137"/>
                  <a:invGamma/>
                </a:schemeClr>
              </a:gs>
              <a:gs pos="100000">
                <a:schemeClr val="accent1"/>
              </a:gs>
            </a:gsLst>
            <a:lin ang="0" scaled="1"/>
          </a:gradFill>
          <a:ln w="38100">
            <a:solidFill>
              <a:schemeClr val="tx2"/>
            </a:solidFill>
            <a:round/>
            <a:headEnd/>
            <a:tailEnd/>
          </a:ln>
          <a:effectLst/>
        </p:spPr>
        <p:txBody>
          <a:bodyPr wrap="none" anchor="ctr"/>
          <a:lstStyle/>
          <a:p>
            <a:pPr algn="ctr" eaLnBrk="0" hangingPunct="0"/>
            <a:r>
              <a:rPr lang="en-US" altLang="zh-CN">
                <a:latin typeface="Verdana" pitchFamily="34" charset="0"/>
                <a:ea typeface="宋体" pitchFamily="2" charset="-122"/>
              </a:rPr>
              <a:t>Add Your Text</a:t>
            </a:r>
          </a:p>
        </p:txBody>
      </p:sp>
      <p:sp>
        <p:nvSpPr>
          <p:cNvPr id="46101" name="Text Box 21"/>
          <p:cNvSpPr txBox="1">
            <a:spLocks noChangeArrowheads="1"/>
          </p:cNvSpPr>
          <p:nvPr/>
        </p:nvSpPr>
        <p:spPr bwMode="gray">
          <a:xfrm>
            <a:off x="1371600" y="27479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6102" name="Text Box 22"/>
          <p:cNvSpPr txBox="1">
            <a:spLocks noChangeArrowheads="1"/>
          </p:cNvSpPr>
          <p:nvPr/>
        </p:nvSpPr>
        <p:spPr bwMode="gray">
          <a:xfrm>
            <a:off x="1371600" y="32813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6103" name="Text Box 23"/>
          <p:cNvSpPr txBox="1">
            <a:spLocks noChangeArrowheads="1"/>
          </p:cNvSpPr>
          <p:nvPr/>
        </p:nvSpPr>
        <p:spPr bwMode="gray">
          <a:xfrm>
            <a:off x="1371600" y="38147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6104" name="Text Box 24"/>
          <p:cNvSpPr txBox="1">
            <a:spLocks noChangeArrowheads="1"/>
          </p:cNvSpPr>
          <p:nvPr/>
        </p:nvSpPr>
        <p:spPr bwMode="gray">
          <a:xfrm>
            <a:off x="6991350" y="27479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6105" name="Text Box 25"/>
          <p:cNvSpPr txBox="1">
            <a:spLocks noChangeArrowheads="1"/>
          </p:cNvSpPr>
          <p:nvPr/>
        </p:nvSpPr>
        <p:spPr bwMode="gray">
          <a:xfrm>
            <a:off x="6991350" y="32813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46106" name="Text Box 26"/>
          <p:cNvSpPr txBox="1">
            <a:spLocks noChangeArrowheads="1"/>
          </p:cNvSpPr>
          <p:nvPr/>
        </p:nvSpPr>
        <p:spPr bwMode="gray">
          <a:xfrm>
            <a:off x="6991350" y="3814763"/>
            <a:ext cx="628650" cy="366712"/>
          </a:xfrm>
          <a:prstGeom prst="rect">
            <a:avLst/>
          </a:prstGeom>
          <a:noFill/>
          <a:ln w="9525">
            <a:noFill/>
            <a:miter lim="800000"/>
            <a:headEnd/>
            <a:tailEnd/>
          </a:ln>
          <a:effectLst/>
        </p:spPr>
        <p:txBody>
          <a:bodyPr wrap="none">
            <a:spAutoFit/>
          </a:bodyPr>
          <a:lstStyle/>
          <a:p>
            <a:pPr algn="ctr" eaLnBrk="0" hangingPunct="0"/>
            <a:r>
              <a:rPr lang="en-US" altLang="zh-CN">
                <a:solidFill>
                  <a:schemeClr val="bg1"/>
                </a:solidFill>
                <a:ea typeface="宋体" pitchFamily="2" charset="-122"/>
              </a:rPr>
              <a:t>Text</a:t>
            </a:r>
          </a:p>
        </p:txBody>
      </p:sp>
      <p:sp>
        <p:nvSpPr>
          <p:cNvPr id="27" name="灯片编号占位符 26"/>
          <p:cNvSpPr>
            <a:spLocks noGrp="1"/>
          </p:cNvSpPr>
          <p:nvPr>
            <p:ph type="sldNum" sz="quarter" idx="4"/>
          </p:nvPr>
        </p:nvSpPr>
        <p:spPr/>
        <p:txBody>
          <a:bodyPr/>
          <a:lstStyle/>
          <a:p>
            <a:fld id="{E24BA5DA-9399-4747-BBF5-65A2C2316885}" type="slidenum">
              <a:rPr lang="en-US" altLang="zh-CN" smtClean="0"/>
              <a:pPr/>
              <a:t>129</a:t>
            </a:fld>
            <a:endParaRPr lang="en-US" altLang="zh-CN" dirty="0"/>
          </a:p>
        </p:txBody>
      </p:sp>
      <p:sp>
        <p:nvSpPr>
          <p:cNvPr id="28" name="页脚占位符 27"/>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整型</a:t>
            </a:r>
            <a:endParaRPr lang="zh-CN" altLang="en-US" dirty="0"/>
          </a:p>
        </p:txBody>
      </p:sp>
      <p:sp>
        <p:nvSpPr>
          <p:cNvPr id="3" name="内容占位符 2"/>
          <p:cNvSpPr>
            <a:spLocks noGrp="1"/>
          </p:cNvSpPr>
          <p:nvPr>
            <p:ph idx="1"/>
          </p:nvPr>
        </p:nvSpPr>
        <p:spPr/>
        <p:txBody>
          <a:bodyPr/>
          <a:lstStyle/>
          <a:p>
            <a:r>
              <a:rPr lang="zh-CN" altLang="en-US" dirty="0" smtClean="0"/>
              <a:t>表示整数，用关键字</a:t>
            </a:r>
            <a:r>
              <a:rPr lang="en-US" altLang="zh-CN" dirty="0" err="1" smtClean="0"/>
              <a:t>int</a:t>
            </a:r>
            <a:r>
              <a:rPr lang="zh-CN" altLang="en-US" dirty="0" smtClean="0"/>
              <a:t>描述</a:t>
            </a:r>
            <a:endParaRPr lang="en-US" altLang="zh-CN" dirty="0" smtClean="0"/>
          </a:p>
          <a:p>
            <a:pPr lvl="1"/>
            <a:r>
              <a:rPr lang="zh-CN" altLang="en-US" dirty="0" smtClean="0"/>
              <a:t>正数、负数、</a:t>
            </a:r>
            <a:r>
              <a:rPr lang="en-US" altLang="zh-CN" dirty="0" smtClean="0"/>
              <a:t>0</a:t>
            </a:r>
          </a:p>
          <a:p>
            <a:r>
              <a:rPr lang="zh-CN" altLang="en-US" dirty="0" smtClean="0"/>
              <a:t>最常用、最基本的数据类型</a:t>
            </a:r>
            <a:endParaRPr lang="en-US" altLang="zh-CN" dirty="0" smtClean="0"/>
          </a:p>
          <a:p>
            <a:r>
              <a:rPr lang="en-US" altLang="zh-CN" dirty="0" smtClean="0"/>
              <a:t>short</a:t>
            </a:r>
            <a:r>
              <a:rPr lang="zh-CN" altLang="en-US" dirty="0" smtClean="0"/>
              <a:t>、</a:t>
            </a:r>
            <a:r>
              <a:rPr lang="en-US" altLang="zh-CN" dirty="0" smtClean="0"/>
              <a:t>long</a:t>
            </a:r>
            <a:r>
              <a:rPr lang="zh-CN" altLang="en-US" dirty="0" smtClean="0"/>
              <a:t>、</a:t>
            </a:r>
            <a:r>
              <a:rPr lang="en-US" altLang="zh-CN" dirty="0" smtClean="0"/>
              <a:t>singed</a:t>
            </a:r>
            <a:r>
              <a:rPr lang="zh-CN" altLang="en-US" dirty="0" smtClean="0"/>
              <a:t>和</a:t>
            </a:r>
            <a:r>
              <a:rPr lang="en-US" altLang="zh-CN" dirty="0" smtClean="0"/>
              <a:t>unsigned</a:t>
            </a:r>
            <a:r>
              <a:rPr lang="zh-CN" altLang="en-US" dirty="0" smtClean="0"/>
              <a:t>描述不同类型的整型数据</a:t>
            </a:r>
            <a:r>
              <a:rPr lang="en-US" altLang="zh-CN" dirty="0" smtClean="0"/>
              <a:t>——</a:t>
            </a:r>
            <a:r>
              <a:rPr lang="zh-CN" altLang="en-US" dirty="0" smtClean="0"/>
              <a:t>整型的派生类型</a:t>
            </a:r>
            <a:endParaRPr lang="en-US" altLang="zh-CN" dirty="0" smtClean="0"/>
          </a:p>
          <a:p>
            <a:r>
              <a:rPr lang="en-US" altLang="zh-CN" dirty="0" smtClean="0"/>
              <a:t>C++</a:t>
            </a:r>
            <a:r>
              <a:rPr lang="zh-CN" altLang="en-US" dirty="0" smtClean="0"/>
              <a:t>语言规定整型数据占</a:t>
            </a:r>
            <a:r>
              <a:rPr lang="en-US" altLang="zh-CN" dirty="0" smtClean="0"/>
              <a:t>4</a:t>
            </a:r>
            <a:r>
              <a:rPr lang="zh-CN" altLang="en-US" dirty="0" smtClean="0"/>
              <a:t>个字节存储空间</a:t>
            </a:r>
            <a:endParaRPr lang="en-US" altLang="zh-CN" dirty="0" smtClean="0"/>
          </a:p>
          <a:p>
            <a:pPr lvl="1"/>
            <a:r>
              <a:rPr lang="zh-CN" altLang="en-US" dirty="0" smtClean="0"/>
              <a:t>短整型（</a:t>
            </a:r>
            <a:r>
              <a:rPr lang="en-US" altLang="zh-CN" dirty="0" smtClean="0"/>
              <a:t>short </a:t>
            </a:r>
            <a:r>
              <a:rPr lang="en-US" altLang="zh-CN" dirty="0" err="1" smtClean="0"/>
              <a:t>int</a:t>
            </a:r>
            <a:r>
              <a:rPr lang="zh-CN" altLang="en-US" dirty="0" smtClean="0"/>
              <a:t>）占</a:t>
            </a:r>
            <a:r>
              <a:rPr lang="en-US" altLang="zh-CN" dirty="0" smtClean="0"/>
              <a:t>2</a:t>
            </a:r>
            <a:r>
              <a:rPr lang="zh-CN" altLang="en-US" dirty="0" smtClean="0"/>
              <a:t>个字节</a:t>
            </a:r>
            <a:endParaRPr lang="en-US" altLang="zh-CN" dirty="0" smtClean="0"/>
          </a:p>
          <a:p>
            <a:pPr lvl="1"/>
            <a:r>
              <a:rPr lang="zh-CN" altLang="en-US" dirty="0" smtClean="0"/>
              <a:t>长整型（</a:t>
            </a:r>
            <a:r>
              <a:rPr lang="en-US" altLang="zh-CN" dirty="0" smtClean="0"/>
              <a:t>long </a:t>
            </a:r>
            <a:r>
              <a:rPr lang="en-US" altLang="zh-CN" dirty="0" err="1" smtClean="0"/>
              <a:t>int</a:t>
            </a:r>
            <a:r>
              <a:rPr lang="zh-CN" altLang="en-US" dirty="0" smtClean="0"/>
              <a:t>或</a:t>
            </a:r>
            <a:r>
              <a:rPr lang="en-US" altLang="zh-CN" dirty="0" smtClean="0"/>
              <a:t>long</a:t>
            </a:r>
            <a:r>
              <a:rPr lang="zh-CN" altLang="en-US" dirty="0" smtClean="0"/>
              <a:t>）占</a:t>
            </a:r>
            <a:r>
              <a:rPr lang="en-US" altLang="zh-CN" dirty="0" smtClean="0"/>
              <a:t>4</a:t>
            </a:r>
            <a:r>
              <a:rPr lang="zh-CN" altLang="en-US" dirty="0" smtClean="0"/>
              <a:t>个字节</a:t>
            </a:r>
            <a:endParaRPr lang="en-US" altLang="zh-CN" dirty="0" smtClean="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a:t>
            </a:fld>
            <a:endParaRPr lang="en-US" altLang="zh-CN"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grpSp>
        <p:nvGrpSpPr>
          <p:cNvPr id="47107" name="Group 3"/>
          <p:cNvGrpSpPr>
            <a:grpSpLocks/>
          </p:cNvGrpSpPr>
          <p:nvPr/>
        </p:nvGrpSpPr>
        <p:grpSpPr bwMode="auto">
          <a:xfrm>
            <a:off x="914400" y="1752600"/>
            <a:ext cx="7467600" cy="3886200"/>
            <a:chOff x="168" y="960"/>
            <a:chExt cx="5367" cy="2792"/>
          </a:xfrm>
        </p:grpSpPr>
        <p:sp>
          <p:nvSpPr>
            <p:cNvPr id="47108" name="Freeform 4"/>
            <p:cNvSpPr>
              <a:spLocks/>
            </p:cNvSpPr>
            <p:nvPr/>
          </p:nvSpPr>
          <p:spPr bwMode="gray">
            <a:xfrm>
              <a:off x="5089" y="960"/>
              <a:ext cx="441" cy="705"/>
            </a:xfrm>
            <a:custGeom>
              <a:avLst/>
              <a:gdLst/>
              <a:ahLst/>
              <a:cxnLst>
                <a:cxn ang="0">
                  <a:pos x="308" y="120"/>
                </a:cxn>
                <a:cxn ang="0">
                  <a:pos x="0" y="444"/>
                </a:cxn>
                <a:cxn ang="0">
                  <a:pos x="0" y="286"/>
                </a:cxn>
                <a:cxn ang="0">
                  <a:pos x="308" y="0"/>
                </a:cxn>
                <a:cxn ang="0">
                  <a:pos x="308" y="120"/>
                </a:cxn>
              </a:cxnLst>
              <a:rect l="0" t="0" r="r" b="b"/>
              <a:pathLst>
                <a:path w="308" h="444">
                  <a:moveTo>
                    <a:pt x="308" y="120"/>
                  </a:moveTo>
                  <a:lnTo>
                    <a:pt x="0" y="444"/>
                  </a:lnTo>
                  <a:lnTo>
                    <a:pt x="0" y="286"/>
                  </a:lnTo>
                  <a:lnTo>
                    <a:pt x="308" y="0"/>
                  </a:lnTo>
                  <a:lnTo>
                    <a:pt x="308" y="120"/>
                  </a:lnTo>
                  <a:close/>
                </a:path>
              </a:pathLst>
            </a:custGeom>
            <a:gradFill rotWithShape="1">
              <a:gsLst>
                <a:gs pos="0">
                  <a:srgbClr val="00563F">
                    <a:gamma/>
                    <a:shade val="46275"/>
                    <a:invGamma/>
                  </a:srgbClr>
                </a:gs>
                <a:gs pos="50000">
                  <a:srgbClr val="00563F"/>
                </a:gs>
                <a:gs pos="100000">
                  <a:srgbClr val="00563F">
                    <a:gamma/>
                    <a:shade val="46275"/>
                    <a:invGamma/>
                  </a:srgbClr>
                </a:gs>
              </a:gsLst>
              <a:lin ang="2700000" scaled="1"/>
            </a:gradFill>
            <a:ln w="0">
              <a:noFill/>
              <a:prstDash val="solid"/>
              <a:round/>
              <a:headEnd/>
              <a:tailEnd/>
            </a:ln>
          </p:spPr>
          <p:txBody>
            <a:bodyPr/>
            <a:lstStyle/>
            <a:p>
              <a:endParaRPr lang="zh-CN" altLang="en-US"/>
            </a:p>
          </p:txBody>
        </p:sp>
        <p:sp>
          <p:nvSpPr>
            <p:cNvPr id="47109" name="Freeform 5"/>
            <p:cNvSpPr>
              <a:spLocks/>
            </p:cNvSpPr>
            <p:nvPr/>
          </p:nvSpPr>
          <p:spPr bwMode="gray">
            <a:xfrm>
              <a:off x="2976" y="960"/>
              <a:ext cx="2559" cy="451"/>
            </a:xfrm>
            <a:custGeom>
              <a:avLst/>
              <a:gdLst/>
              <a:ahLst/>
              <a:cxnLst>
                <a:cxn ang="0">
                  <a:pos x="1478" y="284"/>
                </a:cxn>
                <a:cxn ang="0">
                  <a:pos x="0" y="284"/>
                </a:cxn>
                <a:cxn ang="0">
                  <a:pos x="446" y="0"/>
                </a:cxn>
                <a:cxn ang="0">
                  <a:pos x="1786" y="0"/>
                </a:cxn>
                <a:cxn ang="0">
                  <a:pos x="1478" y="284"/>
                </a:cxn>
              </a:cxnLst>
              <a:rect l="0" t="0" r="r" b="b"/>
              <a:pathLst>
                <a:path w="1786" h="284">
                  <a:moveTo>
                    <a:pt x="1478" y="284"/>
                  </a:moveTo>
                  <a:lnTo>
                    <a:pt x="0" y="284"/>
                  </a:lnTo>
                  <a:lnTo>
                    <a:pt x="446" y="0"/>
                  </a:lnTo>
                  <a:lnTo>
                    <a:pt x="1786" y="0"/>
                  </a:lnTo>
                  <a:lnTo>
                    <a:pt x="1478" y="284"/>
                  </a:lnTo>
                  <a:close/>
                </a:path>
              </a:pathLst>
            </a:custGeom>
            <a:solidFill>
              <a:srgbClr val="00CC99"/>
            </a:solidFill>
            <a:ln w="0">
              <a:noFill/>
              <a:prstDash val="solid"/>
              <a:round/>
              <a:headEnd/>
              <a:tailEnd/>
            </a:ln>
          </p:spPr>
          <p:txBody>
            <a:bodyPr/>
            <a:lstStyle/>
            <a:p>
              <a:endParaRPr lang="zh-CN" altLang="en-US"/>
            </a:p>
          </p:txBody>
        </p:sp>
        <p:sp>
          <p:nvSpPr>
            <p:cNvPr id="47110" name="Freeform 6"/>
            <p:cNvSpPr>
              <a:spLocks/>
            </p:cNvSpPr>
            <p:nvPr/>
          </p:nvSpPr>
          <p:spPr bwMode="gray">
            <a:xfrm>
              <a:off x="4645" y="1660"/>
              <a:ext cx="441" cy="701"/>
            </a:xfrm>
            <a:custGeom>
              <a:avLst/>
              <a:gdLst/>
              <a:ahLst/>
              <a:cxnLst>
                <a:cxn ang="0">
                  <a:pos x="308" y="120"/>
                </a:cxn>
                <a:cxn ang="0">
                  <a:pos x="0" y="442"/>
                </a:cxn>
                <a:cxn ang="0">
                  <a:pos x="0" y="286"/>
                </a:cxn>
                <a:cxn ang="0">
                  <a:pos x="308" y="0"/>
                </a:cxn>
                <a:cxn ang="0">
                  <a:pos x="308" y="120"/>
                </a:cxn>
              </a:cxnLst>
              <a:rect l="0" t="0" r="r" b="b"/>
              <a:pathLst>
                <a:path w="308" h="442">
                  <a:moveTo>
                    <a:pt x="308" y="120"/>
                  </a:moveTo>
                  <a:lnTo>
                    <a:pt x="0" y="442"/>
                  </a:lnTo>
                  <a:lnTo>
                    <a:pt x="0" y="286"/>
                  </a:lnTo>
                  <a:lnTo>
                    <a:pt x="308" y="0"/>
                  </a:lnTo>
                  <a:lnTo>
                    <a:pt x="308" y="120"/>
                  </a:lnTo>
                  <a:close/>
                </a:path>
              </a:pathLst>
            </a:custGeom>
            <a:gradFill rotWithShape="1">
              <a:gsLst>
                <a:gs pos="0">
                  <a:srgbClr val="4B1092">
                    <a:gamma/>
                    <a:shade val="46275"/>
                    <a:invGamma/>
                  </a:srgbClr>
                </a:gs>
                <a:gs pos="50000">
                  <a:srgbClr val="4B1092"/>
                </a:gs>
                <a:gs pos="100000">
                  <a:srgbClr val="4B1092">
                    <a:gamma/>
                    <a:shade val="46275"/>
                    <a:invGamma/>
                  </a:srgbClr>
                </a:gs>
              </a:gsLst>
              <a:lin ang="2700000" scaled="1"/>
            </a:gradFill>
            <a:ln w="0">
              <a:noFill/>
              <a:prstDash val="solid"/>
              <a:round/>
              <a:headEnd/>
              <a:tailEnd/>
            </a:ln>
          </p:spPr>
          <p:txBody>
            <a:bodyPr/>
            <a:lstStyle/>
            <a:p>
              <a:endParaRPr lang="zh-CN" altLang="en-US"/>
            </a:p>
          </p:txBody>
        </p:sp>
        <p:sp>
          <p:nvSpPr>
            <p:cNvPr id="47111" name="Freeform 7"/>
            <p:cNvSpPr>
              <a:spLocks/>
            </p:cNvSpPr>
            <p:nvPr/>
          </p:nvSpPr>
          <p:spPr bwMode="gray">
            <a:xfrm>
              <a:off x="2340" y="1660"/>
              <a:ext cx="2751" cy="450"/>
            </a:xfrm>
            <a:custGeom>
              <a:avLst/>
              <a:gdLst/>
              <a:ahLst/>
              <a:cxnLst>
                <a:cxn ang="0">
                  <a:pos x="1612" y="284"/>
                </a:cxn>
                <a:cxn ang="0">
                  <a:pos x="0" y="284"/>
                </a:cxn>
                <a:cxn ang="0">
                  <a:pos x="446" y="0"/>
                </a:cxn>
                <a:cxn ang="0">
                  <a:pos x="1920" y="0"/>
                </a:cxn>
                <a:cxn ang="0">
                  <a:pos x="1612" y="284"/>
                </a:cxn>
              </a:cxnLst>
              <a:rect l="0" t="0" r="r" b="b"/>
              <a:pathLst>
                <a:path w="1920" h="284">
                  <a:moveTo>
                    <a:pt x="1612" y="284"/>
                  </a:moveTo>
                  <a:lnTo>
                    <a:pt x="0" y="284"/>
                  </a:lnTo>
                  <a:lnTo>
                    <a:pt x="446" y="0"/>
                  </a:lnTo>
                  <a:lnTo>
                    <a:pt x="1920" y="0"/>
                  </a:lnTo>
                  <a:lnTo>
                    <a:pt x="1612" y="284"/>
                  </a:lnTo>
                  <a:close/>
                </a:path>
              </a:pathLst>
            </a:custGeom>
            <a:solidFill>
              <a:srgbClr val="A77BFF"/>
            </a:solidFill>
            <a:ln w="0">
              <a:noFill/>
              <a:prstDash val="solid"/>
              <a:round/>
              <a:headEnd/>
              <a:tailEnd/>
            </a:ln>
          </p:spPr>
          <p:txBody>
            <a:bodyPr/>
            <a:lstStyle/>
            <a:p>
              <a:endParaRPr lang="zh-CN" altLang="en-US"/>
            </a:p>
          </p:txBody>
        </p:sp>
        <p:sp>
          <p:nvSpPr>
            <p:cNvPr id="47112" name="Freeform 8"/>
            <p:cNvSpPr>
              <a:spLocks/>
            </p:cNvSpPr>
            <p:nvPr/>
          </p:nvSpPr>
          <p:spPr bwMode="gray">
            <a:xfrm>
              <a:off x="4200" y="2353"/>
              <a:ext cx="439" cy="704"/>
            </a:xfrm>
            <a:custGeom>
              <a:avLst/>
              <a:gdLst/>
              <a:ahLst/>
              <a:cxnLst>
                <a:cxn ang="0">
                  <a:pos x="306" y="122"/>
                </a:cxn>
                <a:cxn ang="0">
                  <a:pos x="0" y="444"/>
                </a:cxn>
                <a:cxn ang="0">
                  <a:pos x="0" y="286"/>
                </a:cxn>
                <a:cxn ang="0">
                  <a:pos x="306" y="0"/>
                </a:cxn>
                <a:cxn ang="0">
                  <a:pos x="306" y="122"/>
                </a:cxn>
              </a:cxnLst>
              <a:rect l="0" t="0" r="r" b="b"/>
              <a:pathLst>
                <a:path w="306" h="444">
                  <a:moveTo>
                    <a:pt x="306" y="122"/>
                  </a:moveTo>
                  <a:lnTo>
                    <a:pt x="0" y="444"/>
                  </a:lnTo>
                  <a:lnTo>
                    <a:pt x="0" y="286"/>
                  </a:lnTo>
                  <a:lnTo>
                    <a:pt x="306" y="0"/>
                  </a:lnTo>
                  <a:lnTo>
                    <a:pt x="306" y="122"/>
                  </a:lnTo>
                  <a:close/>
                </a:path>
              </a:pathLst>
            </a:custGeom>
            <a:gradFill rotWithShape="1">
              <a:gsLst>
                <a:gs pos="0">
                  <a:srgbClr val="90330A">
                    <a:gamma/>
                    <a:shade val="46275"/>
                    <a:invGamma/>
                  </a:srgbClr>
                </a:gs>
                <a:gs pos="50000">
                  <a:srgbClr val="90330A"/>
                </a:gs>
                <a:gs pos="100000">
                  <a:srgbClr val="90330A">
                    <a:gamma/>
                    <a:shade val="46275"/>
                    <a:invGamma/>
                  </a:srgbClr>
                </a:gs>
              </a:gsLst>
              <a:lin ang="2700000" scaled="1"/>
            </a:gradFill>
            <a:ln w="0">
              <a:noFill/>
              <a:prstDash val="solid"/>
              <a:round/>
              <a:headEnd/>
              <a:tailEnd/>
            </a:ln>
          </p:spPr>
          <p:txBody>
            <a:bodyPr/>
            <a:lstStyle/>
            <a:p>
              <a:endParaRPr lang="zh-CN" altLang="en-US"/>
            </a:p>
          </p:txBody>
        </p:sp>
        <p:sp>
          <p:nvSpPr>
            <p:cNvPr id="47113" name="Freeform 9"/>
            <p:cNvSpPr>
              <a:spLocks/>
            </p:cNvSpPr>
            <p:nvPr/>
          </p:nvSpPr>
          <p:spPr bwMode="gray">
            <a:xfrm>
              <a:off x="3758" y="3047"/>
              <a:ext cx="442" cy="705"/>
            </a:xfrm>
            <a:custGeom>
              <a:avLst/>
              <a:gdLst/>
              <a:ahLst/>
              <a:cxnLst>
                <a:cxn ang="0">
                  <a:pos x="308" y="122"/>
                </a:cxn>
                <a:cxn ang="0">
                  <a:pos x="0" y="444"/>
                </a:cxn>
                <a:cxn ang="0">
                  <a:pos x="0" y="286"/>
                </a:cxn>
                <a:cxn ang="0">
                  <a:pos x="308" y="0"/>
                </a:cxn>
                <a:cxn ang="0">
                  <a:pos x="308" y="122"/>
                </a:cxn>
              </a:cxnLst>
              <a:rect l="0" t="0" r="r" b="b"/>
              <a:pathLst>
                <a:path w="308" h="444">
                  <a:moveTo>
                    <a:pt x="308" y="122"/>
                  </a:moveTo>
                  <a:lnTo>
                    <a:pt x="0" y="444"/>
                  </a:lnTo>
                  <a:lnTo>
                    <a:pt x="0" y="286"/>
                  </a:lnTo>
                  <a:lnTo>
                    <a:pt x="308" y="0"/>
                  </a:lnTo>
                  <a:lnTo>
                    <a:pt x="308" y="122"/>
                  </a:lnTo>
                  <a:close/>
                </a:path>
              </a:pathLst>
            </a:custGeom>
            <a:gradFill rotWithShape="1">
              <a:gsLst>
                <a:gs pos="0">
                  <a:srgbClr val="906B0E">
                    <a:gamma/>
                    <a:shade val="46275"/>
                    <a:invGamma/>
                  </a:srgbClr>
                </a:gs>
                <a:gs pos="50000">
                  <a:srgbClr val="906B0E"/>
                </a:gs>
                <a:gs pos="100000">
                  <a:srgbClr val="906B0E">
                    <a:gamma/>
                    <a:shade val="46275"/>
                    <a:invGamma/>
                  </a:srgbClr>
                </a:gs>
              </a:gsLst>
              <a:lin ang="2700000" scaled="1"/>
            </a:gradFill>
            <a:ln w="0">
              <a:noFill/>
              <a:prstDash val="solid"/>
              <a:round/>
              <a:headEnd/>
              <a:tailEnd/>
            </a:ln>
          </p:spPr>
          <p:txBody>
            <a:bodyPr/>
            <a:lstStyle/>
            <a:p>
              <a:endParaRPr lang="zh-CN" altLang="en-US"/>
            </a:p>
          </p:txBody>
        </p:sp>
        <p:sp>
          <p:nvSpPr>
            <p:cNvPr id="47114" name="Freeform 10"/>
            <p:cNvSpPr>
              <a:spLocks/>
            </p:cNvSpPr>
            <p:nvPr/>
          </p:nvSpPr>
          <p:spPr bwMode="gray">
            <a:xfrm>
              <a:off x="1076" y="3051"/>
              <a:ext cx="3124" cy="450"/>
            </a:xfrm>
            <a:custGeom>
              <a:avLst/>
              <a:gdLst/>
              <a:ahLst/>
              <a:cxnLst>
                <a:cxn ang="0">
                  <a:pos x="1872" y="284"/>
                </a:cxn>
                <a:cxn ang="0">
                  <a:pos x="0" y="284"/>
                </a:cxn>
                <a:cxn ang="0">
                  <a:pos x="446" y="0"/>
                </a:cxn>
                <a:cxn ang="0">
                  <a:pos x="2180" y="0"/>
                </a:cxn>
                <a:cxn ang="0">
                  <a:pos x="1872" y="284"/>
                </a:cxn>
              </a:cxnLst>
              <a:rect l="0" t="0" r="r" b="b"/>
              <a:pathLst>
                <a:path w="2180" h="284">
                  <a:moveTo>
                    <a:pt x="1872" y="284"/>
                  </a:moveTo>
                  <a:lnTo>
                    <a:pt x="0" y="284"/>
                  </a:lnTo>
                  <a:lnTo>
                    <a:pt x="446" y="0"/>
                  </a:lnTo>
                  <a:lnTo>
                    <a:pt x="2180" y="0"/>
                  </a:lnTo>
                  <a:lnTo>
                    <a:pt x="1872" y="284"/>
                  </a:lnTo>
                  <a:close/>
                </a:path>
              </a:pathLst>
            </a:custGeom>
            <a:solidFill>
              <a:srgbClr val="F2E160"/>
            </a:solidFill>
            <a:ln w="0">
              <a:noFill/>
              <a:prstDash val="solid"/>
              <a:round/>
              <a:headEnd/>
              <a:tailEnd/>
            </a:ln>
          </p:spPr>
          <p:txBody>
            <a:bodyPr/>
            <a:lstStyle/>
            <a:p>
              <a:endParaRPr lang="zh-CN" altLang="en-US"/>
            </a:p>
          </p:txBody>
        </p:sp>
        <p:sp>
          <p:nvSpPr>
            <p:cNvPr id="47115" name="Line 11"/>
            <p:cNvSpPr>
              <a:spLocks noChangeShapeType="1"/>
            </p:cNvSpPr>
            <p:nvPr/>
          </p:nvSpPr>
          <p:spPr bwMode="gray">
            <a:xfrm flipH="1">
              <a:off x="168" y="3747"/>
              <a:ext cx="908" cy="0"/>
            </a:xfrm>
            <a:prstGeom prst="line">
              <a:avLst/>
            </a:prstGeom>
            <a:noFill/>
            <a:ln w="9525">
              <a:solidFill>
                <a:schemeClr val="tx1"/>
              </a:solidFill>
              <a:round/>
              <a:headEnd/>
              <a:tailEnd/>
            </a:ln>
            <a:effectLst/>
          </p:spPr>
          <p:txBody>
            <a:bodyPr wrap="none" anchor="ctr"/>
            <a:lstStyle/>
            <a:p>
              <a:endParaRPr lang="zh-CN" altLang="en-US"/>
            </a:p>
          </p:txBody>
        </p:sp>
        <p:sp>
          <p:nvSpPr>
            <p:cNvPr id="47116" name="Line 12"/>
            <p:cNvSpPr>
              <a:spLocks noChangeShapeType="1"/>
            </p:cNvSpPr>
            <p:nvPr/>
          </p:nvSpPr>
          <p:spPr bwMode="gray">
            <a:xfrm flipH="1">
              <a:off x="168" y="3047"/>
              <a:ext cx="1543" cy="0"/>
            </a:xfrm>
            <a:prstGeom prst="line">
              <a:avLst/>
            </a:prstGeom>
            <a:noFill/>
            <a:ln w="9525">
              <a:solidFill>
                <a:schemeClr val="tx1"/>
              </a:solidFill>
              <a:round/>
              <a:headEnd/>
              <a:tailEnd/>
            </a:ln>
            <a:effectLst/>
          </p:spPr>
          <p:txBody>
            <a:bodyPr wrap="none" anchor="ctr"/>
            <a:lstStyle/>
            <a:p>
              <a:endParaRPr lang="zh-CN" altLang="en-US"/>
            </a:p>
          </p:txBody>
        </p:sp>
        <p:sp>
          <p:nvSpPr>
            <p:cNvPr id="47117" name="Line 13"/>
            <p:cNvSpPr>
              <a:spLocks noChangeShapeType="1"/>
            </p:cNvSpPr>
            <p:nvPr/>
          </p:nvSpPr>
          <p:spPr bwMode="gray">
            <a:xfrm flipH="1">
              <a:off x="168" y="2356"/>
              <a:ext cx="2178" cy="0"/>
            </a:xfrm>
            <a:prstGeom prst="line">
              <a:avLst/>
            </a:prstGeom>
            <a:noFill/>
            <a:ln w="9525">
              <a:solidFill>
                <a:schemeClr val="tx1"/>
              </a:solidFill>
              <a:round/>
              <a:headEnd/>
              <a:tailEnd/>
            </a:ln>
            <a:effectLst/>
          </p:spPr>
          <p:txBody>
            <a:bodyPr wrap="none" anchor="ctr"/>
            <a:lstStyle/>
            <a:p>
              <a:endParaRPr lang="zh-CN" altLang="en-US"/>
            </a:p>
          </p:txBody>
        </p:sp>
        <p:sp>
          <p:nvSpPr>
            <p:cNvPr id="47118" name="Line 14"/>
            <p:cNvSpPr>
              <a:spLocks noChangeShapeType="1"/>
            </p:cNvSpPr>
            <p:nvPr/>
          </p:nvSpPr>
          <p:spPr bwMode="gray">
            <a:xfrm flipH="1">
              <a:off x="168" y="1666"/>
              <a:ext cx="2813" cy="0"/>
            </a:xfrm>
            <a:prstGeom prst="line">
              <a:avLst/>
            </a:prstGeom>
            <a:noFill/>
            <a:ln w="9525">
              <a:solidFill>
                <a:schemeClr val="tx1"/>
              </a:solidFill>
              <a:round/>
              <a:headEnd/>
              <a:tailEnd/>
            </a:ln>
            <a:effectLst/>
          </p:spPr>
          <p:txBody>
            <a:bodyPr wrap="none" anchor="ctr"/>
            <a:lstStyle/>
            <a:p>
              <a:endParaRPr lang="zh-CN" altLang="en-US"/>
            </a:p>
          </p:txBody>
        </p:sp>
        <p:sp>
          <p:nvSpPr>
            <p:cNvPr id="47119" name="Line 15"/>
            <p:cNvSpPr>
              <a:spLocks noChangeShapeType="1"/>
            </p:cNvSpPr>
            <p:nvPr/>
          </p:nvSpPr>
          <p:spPr bwMode="gray">
            <a:xfrm flipH="1">
              <a:off x="168" y="965"/>
              <a:ext cx="3448" cy="0"/>
            </a:xfrm>
            <a:prstGeom prst="line">
              <a:avLst/>
            </a:prstGeom>
            <a:noFill/>
            <a:ln w="9525">
              <a:solidFill>
                <a:schemeClr val="tx1"/>
              </a:solidFill>
              <a:round/>
              <a:headEnd/>
              <a:tailEnd/>
            </a:ln>
            <a:effectLst/>
          </p:spPr>
          <p:txBody>
            <a:bodyPr wrap="none" anchor="ctr"/>
            <a:lstStyle/>
            <a:p>
              <a:endParaRPr lang="zh-CN" altLang="en-US"/>
            </a:p>
          </p:txBody>
        </p:sp>
        <p:sp>
          <p:nvSpPr>
            <p:cNvPr id="47120" name="Line 16"/>
            <p:cNvSpPr>
              <a:spLocks noChangeShapeType="1"/>
            </p:cNvSpPr>
            <p:nvPr/>
          </p:nvSpPr>
          <p:spPr bwMode="gray">
            <a:xfrm>
              <a:off x="305" y="960"/>
              <a:ext cx="0" cy="726"/>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sp>
          <p:nvSpPr>
            <p:cNvPr id="47121" name="Line 17"/>
            <p:cNvSpPr>
              <a:spLocks noChangeShapeType="1"/>
            </p:cNvSpPr>
            <p:nvPr/>
          </p:nvSpPr>
          <p:spPr bwMode="gray">
            <a:xfrm>
              <a:off x="305" y="1686"/>
              <a:ext cx="0" cy="680"/>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sp>
          <p:nvSpPr>
            <p:cNvPr id="47122" name="Line 18"/>
            <p:cNvSpPr>
              <a:spLocks noChangeShapeType="1"/>
            </p:cNvSpPr>
            <p:nvPr/>
          </p:nvSpPr>
          <p:spPr bwMode="gray">
            <a:xfrm>
              <a:off x="305" y="2366"/>
              <a:ext cx="0" cy="680"/>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sp>
          <p:nvSpPr>
            <p:cNvPr id="47123" name="Line 19"/>
            <p:cNvSpPr>
              <a:spLocks noChangeShapeType="1"/>
            </p:cNvSpPr>
            <p:nvPr/>
          </p:nvSpPr>
          <p:spPr bwMode="gray">
            <a:xfrm>
              <a:off x="305" y="3047"/>
              <a:ext cx="0" cy="680"/>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sp>
          <p:nvSpPr>
            <p:cNvPr id="47124" name="Freeform 20"/>
            <p:cNvSpPr>
              <a:spLocks/>
            </p:cNvSpPr>
            <p:nvPr/>
          </p:nvSpPr>
          <p:spPr bwMode="gray">
            <a:xfrm>
              <a:off x="1529" y="1096"/>
              <a:ext cx="1407" cy="2268"/>
            </a:xfrm>
            <a:custGeom>
              <a:avLst/>
              <a:gdLst/>
              <a:ahLst/>
              <a:cxnLst>
                <a:cxn ang="0">
                  <a:pos x="12" y="2464"/>
                </a:cxn>
                <a:cxn ang="0">
                  <a:pos x="56" y="2120"/>
                </a:cxn>
                <a:cxn ang="0">
                  <a:pos x="124" y="1808"/>
                </a:cxn>
                <a:cxn ang="0">
                  <a:pos x="212" y="1524"/>
                </a:cxn>
                <a:cxn ang="0">
                  <a:pos x="316" y="1270"/>
                </a:cxn>
                <a:cxn ang="0">
                  <a:pos x="430" y="1044"/>
                </a:cxn>
                <a:cxn ang="0">
                  <a:pos x="550" y="846"/>
                </a:cxn>
                <a:cxn ang="0">
                  <a:pos x="672" y="674"/>
                </a:cxn>
                <a:cxn ang="0">
                  <a:pos x="792" y="528"/>
                </a:cxn>
                <a:cxn ang="0">
                  <a:pos x="906" y="408"/>
                </a:cxn>
                <a:cxn ang="0">
                  <a:pos x="1010" y="310"/>
                </a:cxn>
                <a:cxn ang="0">
                  <a:pos x="1096" y="236"/>
                </a:cxn>
                <a:cxn ang="0">
                  <a:pos x="1164" y="184"/>
                </a:cxn>
                <a:cxn ang="0">
                  <a:pos x="1208" y="154"/>
                </a:cxn>
                <a:cxn ang="0">
                  <a:pos x="1224" y="144"/>
                </a:cxn>
                <a:cxn ang="0">
                  <a:pos x="1728" y="56"/>
                </a:cxn>
                <a:cxn ang="0">
                  <a:pos x="1568" y="328"/>
                </a:cxn>
                <a:cxn ang="0">
                  <a:pos x="1554" y="332"/>
                </a:cxn>
                <a:cxn ang="0">
                  <a:pos x="1514" y="346"/>
                </a:cxn>
                <a:cxn ang="0">
                  <a:pos x="1452" y="370"/>
                </a:cxn>
                <a:cxn ang="0">
                  <a:pos x="1370" y="410"/>
                </a:cxn>
                <a:cxn ang="0">
                  <a:pos x="1270" y="466"/>
                </a:cxn>
                <a:cxn ang="0">
                  <a:pos x="1158" y="540"/>
                </a:cxn>
                <a:cxn ang="0">
                  <a:pos x="1034" y="636"/>
                </a:cxn>
                <a:cxn ang="0">
                  <a:pos x="904" y="756"/>
                </a:cxn>
                <a:cxn ang="0">
                  <a:pos x="770" y="900"/>
                </a:cxn>
                <a:cxn ang="0">
                  <a:pos x="632" y="1076"/>
                </a:cxn>
                <a:cxn ang="0">
                  <a:pos x="498" y="1280"/>
                </a:cxn>
                <a:cxn ang="0">
                  <a:pos x="370" y="1518"/>
                </a:cxn>
                <a:cxn ang="0">
                  <a:pos x="248" y="1792"/>
                </a:cxn>
                <a:cxn ang="0">
                  <a:pos x="138" y="2104"/>
                </a:cxn>
                <a:cxn ang="0">
                  <a:pos x="42" y="2456"/>
                </a:cxn>
              </a:cxnLst>
              <a:rect l="0" t="0" r="r" b="b"/>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D11364">
                    <a:gamma/>
                    <a:shade val="46275"/>
                    <a:invGamma/>
                  </a:srgbClr>
                </a:gs>
              </a:gsLst>
              <a:lin ang="5400000" scaled="1"/>
            </a:gradFill>
            <a:ln w="0">
              <a:noFill/>
              <a:prstDash val="solid"/>
              <a:round/>
              <a:headEnd/>
              <a:tailEnd/>
            </a:ln>
          </p:spPr>
          <p:txBody>
            <a:bodyPr/>
            <a:lstStyle/>
            <a:p>
              <a:endParaRPr lang="zh-CN" altLang="en-US"/>
            </a:p>
          </p:txBody>
        </p:sp>
        <p:sp>
          <p:nvSpPr>
            <p:cNvPr id="47125" name="Rectangle 21"/>
            <p:cNvSpPr>
              <a:spLocks noChangeArrowheads="1"/>
            </p:cNvSpPr>
            <p:nvPr/>
          </p:nvSpPr>
          <p:spPr bwMode="gray">
            <a:xfrm>
              <a:off x="2980" y="1411"/>
              <a:ext cx="2119" cy="253"/>
            </a:xfrm>
            <a:prstGeom prst="rect">
              <a:avLst/>
            </a:prstGeom>
            <a:gradFill rotWithShape="1">
              <a:gsLst>
                <a:gs pos="0">
                  <a:srgbClr val="00906A">
                    <a:gamma/>
                    <a:shade val="72549"/>
                    <a:invGamma/>
                  </a:srgbClr>
                </a:gs>
                <a:gs pos="50000">
                  <a:srgbClr val="00906A"/>
                </a:gs>
                <a:gs pos="100000">
                  <a:srgbClr val="00906A">
                    <a:gamma/>
                    <a:shade val="72549"/>
                    <a:invGamma/>
                  </a:srgbClr>
                </a:gs>
              </a:gsLst>
              <a:lin ang="2700000" scaled="1"/>
            </a:gradFill>
            <a:ln w="9525">
              <a:noFill/>
              <a:miter lim="800000"/>
              <a:headEnd/>
              <a:tailEnd/>
            </a:ln>
            <a:effectLst/>
          </p:spPr>
          <p:txBody>
            <a:bodyPr wrap="none" anchor="ctr"/>
            <a:lstStyle/>
            <a:p>
              <a:pPr algn="ctr" eaLnBrk="0" hangingPunct="0"/>
              <a:r>
                <a:rPr lang="en-US" altLang="zh-CN">
                  <a:solidFill>
                    <a:schemeClr val="bg1"/>
                  </a:solidFill>
                  <a:latin typeface="Verdana" pitchFamily="34" charset="0"/>
                  <a:ea typeface="宋体" pitchFamily="2" charset="-122"/>
                </a:rPr>
                <a:t>Add Your Text</a:t>
              </a:r>
            </a:p>
          </p:txBody>
        </p:sp>
        <p:sp>
          <p:nvSpPr>
            <p:cNvPr id="47126" name="Rectangle 22"/>
            <p:cNvSpPr>
              <a:spLocks noChangeArrowheads="1"/>
            </p:cNvSpPr>
            <p:nvPr/>
          </p:nvSpPr>
          <p:spPr bwMode="gray">
            <a:xfrm>
              <a:off x="2341" y="2110"/>
              <a:ext cx="2309" cy="248"/>
            </a:xfrm>
            <a:prstGeom prst="rect">
              <a:avLst/>
            </a:prstGeom>
            <a:gradFill rotWithShape="1">
              <a:gsLst>
                <a:gs pos="0">
                  <a:srgbClr val="8041FF">
                    <a:gamma/>
                    <a:shade val="72549"/>
                    <a:invGamma/>
                  </a:srgbClr>
                </a:gs>
                <a:gs pos="50000">
                  <a:srgbClr val="8041FF"/>
                </a:gs>
                <a:gs pos="100000">
                  <a:srgbClr val="8041FF">
                    <a:gamma/>
                    <a:shade val="72549"/>
                    <a:invGamma/>
                  </a:srgbClr>
                </a:gs>
              </a:gsLst>
              <a:lin ang="2700000" scaled="1"/>
            </a:gradFill>
            <a:ln w="9525">
              <a:noFill/>
              <a:miter lim="800000"/>
              <a:headEnd/>
              <a:tailEnd/>
            </a:ln>
            <a:effectLst/>
          </p:spPr>
          <p:txBody>
            <a:bodyPr wrap="none" anchor="ctr"/>
            <a:lstStyle/>
            <a:p>
              <a:pPr algn="ctr" eaLnBrk="0" hangingPunct="0"/>
              <a:r>
                <a:rPr lang="en-US" altLang="zh-CN">
                  <a:solidFill>
                    <a:schemeClr val="bg1"/>
                  </a:solidFill>
                  <a:latin typeface="Verdana" pitchFamily="34" charset="0"/>
                  <a:ea typeface="宋体" pitchFamily="2" charset="-122"/>
                </a:rPr>
                <a:t>Add Your Text</a:t>
              </a:r>
            </a:p>
          </p:txBody>
        </p:sp>
        <p:sp>
          <p:nvSpPr>
            <p:cNvPr id="47127" name="Freeform 23"/>
            <p:cNvSpPr>
              <a:spLocks/>
            </p:cNvSpPr>
            <p:nvPr/>
          </p:nvSpPr>
          <p:spPr bwMode="gray">
            <a:xfrm>
              <a:off x="1709" y="2353"/>
              <a:ext cx="2935" cy="454"/>
            </a:xfrm>
            <a:custGeom>
              <a:avLst/>
              <a:gdLst/>
              <a:ahLst/>
              <a:cxnLst>
                <a:cxn ang="0">
                  <a:pos x="1742" y="286"/>
                </a:cxn>
                <a:cxn ang="0">
                  <a:pos x="0" y="286"/>
                </a:cxn>
                <a:cxn ang="0">
                  <a:pos x="446" y="0"/>
                </a:cxn>
                <a:cxn ang="0">
                  <a:pos x="2048" y="0"/>
                </a:cxn>
                <a:cxn ang="0">
                  <a:pos x="1742" y="286"/>
                </a:cxn>
              </a:cxnLst>
              <a:rect l="0" t="0" r="r" b="b"/>
              <a:pathLst>
                <a:path w="2048" h="286">
                  <a:moveTo>
                    <a:pt x="1742" y="286"/>
                  </a:moveTo>
                  <a:lnTo>
                    <a:pt x="0" y="286"/>
                  </a:lnTo>
                  <a:lnTo>
                    <a:pt x="446" y="0"/>
                  </a:lnTo>
                  <a:lnTo>
                    <a:pt x="2048" y="0"/>
                  </a:lnTo>
                  <a:lnTo>
                    <a:pt x="1742" y="286"/>
                  </a:lnTo>
                  <a:close/>
                </a:path>
              </a:pathLst>
            </a:custGeom>
            <a:solidFill>
              <a:srgbClr val="FF9966"/>
            </a:solidFill>
            <a:ln w="0">
              <a:noFill/>
              <a:prstDash val="solid"/>
              <a:round/>
              <a:headEnd/>
              <a:tailEnd/>
            </a:ln>
          </p:spPr>
          <p:txBody>
            <a:bodyPr/>
            <a:lstStyle/>
            <a:p>
              <a:endParaRPr lang="zh-CN" altLang="en-US"/>
            </a:p>
          </p:txBody>
        </p:sp>
        <p:sp>
          <p:nvSpPr>
            <p:cNvPr id="47128" name="Rectangle 24"/>
            <p:cNvSpPr>
              <a:spLocks noChangeArrowheads="1"/>
            </p:cNvSpPr>
            <p:nvPr/>
          </p:nvSpPr>
          <p:spPr bwMode="gray">
            <a:xfrm>
              <a:off x="1711" y="2806"/>
              <a:ext cx="2499" cy="248"/>
            </a:xfrm>
            <a:prstGeom prst="rect">
              <a:avLst/>
            </a:prstGeom>
            <a:gradFill rotWithShape="1">
              <a:gsLst>
                <a:gs pos="0">
                  <a:srgbClr val="DC7150">
                    <a:gamma/>
                    <a:shade val="72549"/>
                    <a:invGamma/>
                  </a:srgbClr>
                </a:gs>
                <a:gs pos="50000">
                  <a:srgbClr val="DC7150"/>
                </a:gs>
                <a:gs pos="100000">
                  <a:srgbClr val="DC7150">
                    <a:gamma/>
                    <a:shade val="72549"/>
                    <a:invGamma/>
                  </a:srgbClr>
                </a:gs>
              </a:gsLst>
              <a:lin ang="2700000" scaled="1"/>
            </a:gradFill>
            <a:ln w="9525">
              <a:noFill/>
              <a:miter lim="800000"/>
              <a:headEnd/>
              <a:tailEnd/>
            </a:ln>
            <a:effectLst/>
          </p:spPr>
          <p:txBody>
            <a:bodyPr wrap="none" anchor="ctr"/>
            <a:lstStyle/>
            <a:p>
              <a:pPr algn="ctr" eaLnBrk="0" hangingPunct="0"/>
              <a:r>
                <a:rPr lang="en-US" altLang="zh-CN">
                  <a:solidFill>
                    <a:schemeClr val="bg1"/>
                  </a:solidFill>
                  <a:latin typeface="Verdana" pitchFamily="34" charset="0"/>
                  <a:ea typeface="宋体" pitchFamily="2" charset="-122"/>
                </a:rPr>
                <a:t>Add Your Text</a:t>
              </a:r>
            </a:p>
          </p:txBody>
        </p:sp>
        <p:sp>
          <p:nvSpPr>
            <p:cNvPr id="47129" name="Rectangle 25"/>
            <p:cNvSpPr>
              <a:spLocks noChangeArrowheads="1"/>
            </p:cNvSpPr>
            <p:nvPr/>
          </p:nvSpPr>
          <p:spPr bwMode="gray">
            <a:xfrm>
              <a:off x="1075" y="3502"/>
              <a:ext cx="2689" cy="248"/>
            </a:xfrm>
            <a:prstGeom prst="rect">
              <a:avLst/>
            </a:prstGeom>
            <a:gradFill rotWithShape="1">
              <a:gsLst>
                <a:gs pos="0">
                  <a:srgbClr val="D0A11C">
                    <a:gamma/>
                    <a:shade val="72549"/>
                    <a:invGamma/>
                  </a:srgbClr>
                </a:gs>
                <a:gs pos="50000">
                  <a:srgbClr val="D0A11C"/>
                </a:gs>
                <a:gs pos="100000">
                  <a:srgbClr val="D0A11C">
                    <a:gamma/>
                    <a:shade val="72549"/>
                    <a:invGamma/>
                  </a:srgbClr>
                </a:gs>
              </a:gsLst>
              <a:lin ang="2700000" scaled="1"/>
            </a:gradFill>
            <a:ln w="9525">
              <a:noFill/>
              <a:miter lim="800000"/>
              <a:headEnd/>
              <a:tailEnd/>
            </a:ln>
            <a:effectLst/>
          </p:spPr>
          <p:txBody>
            <a:bodyPr wrap="none" anchor="ctr"/>
            <a:lstStyle/>
            <a:p>
              <a:pPr algn="ctr" eaLnBrk="0" hangingPunct="0"/>
              <a:r>
                <a:rPr lang="en-US" altLang="zh-CN">
                  <a:solidFill>
                    <a:schemeClr val="bg1"/>
                  </a:solidFill>
                  <a:latin typeface="Verdana" pitchFamily="34" charset="0"/>
                  <a:ea typeface="宋体" pitchFamily="2" charset="-122"/>
                </a:rPr>
                <a:t>Add Your Text</a:t>
              </a:r>
            </a:p>
          </p:txBody>
        </p:sp>
        <p:sp>
          <p:nvSpPr>
            <p:cNvPr id="47130" name="Text Box 26"/>
            <p:cNvSpPr txBox="1">
              <a:spLocks noChangeArrowheads="1"/>
            </p:cNvSpPr>
            <p:nvPr/>
          </p:nvSpPr>
          <p:spPr bwMode="gray">
            <a:xfrm>
              <a:off x="298" y="1230"/>
              <a:ext cx="1042" cy="219"/>
            </a:xfrm>
            <a:prstGeom prst="rect">
              <a:avLst/>
            </a:prstGeom>
            <a:noFill/>
            <a:ln w="9525">
              <a:noFill/>
              <a:miter lim="800000"/>
              <a:headEnd/>
              <a:tailEnd/>
            </a:ln>
            <a:effectLst/>
          </p:spPr>
          <p:txBody>
            <a:bodyPr wrap="none">
              <a:spAutoFit/>
            </a:bodyPr>
            <a:lstStyle/>
            <a:p>
              <a:pPr eaLnBrk="0" hangingPunct="0"/>
              <a:r>
                <a:rPr lang="en-US" altLang="zh-CN" sz="1400">
                  <a:latin typeface="Verdana" pitchFamily="34" charset="0"/>
                  <a:ea typeface="宋体" pitchFamily="2" charset="-122"/>
                </a:rPr>
                <a:t>Add Your Text</a:t>
              </a:r>
            </a:p>
          </p:txBody>
        </p:sp>
        <p:sp>
          <p:nvSpPr>
            <p:cNvPr id="47131" name="Text Box 27"/>
            <p:cNvSpPr txBox="1">
              <a:spLocks noChangeArrowheads="1"/>
            </p:cNvSpPr>
            <p:nvPr/>
          </p:nvSpPr>
          <p:spPr bwMode="gray">
            <a:xfrm>
              <a:off x="298" y="1918"/>
              <a:ext cx="1042" cy="219"/>
            </a:xfrm>
            <a:prstGeom prst="rect">
              <a:avLst/>
            </a:prstGeom>
            <a:noFill/>
            <a:ln w="9525">
              <a:noFill/>
              <a:miter lim="800000"/>
              <a:headEnd/>
              <a:tailEnd/>
            </a:ln>
            <a:effectLst/>
          </p:spPr>
          <p:txBody>
            <a:bodyPr wrap="none">
              <a:spAutoFit/>
            </a:bodyPr>
            <a:lstStyle/>
            <a:p>
              <a:pPr eaLnBrk="0" hangingPunct="0"/>
              <a:r>
                <a:rPr lang="en-US" altLang="zh-CN" sz="1400">
                  <a:latin typeface="Verdana" pitchFamily="34" charset="0"/>
                  <a:ea typeface="宋体" pitchFamily="2" charset="-122"/>
                </a:rPr>
                <a:t>Add Your Text</a:t>
              </a:r>
            </a:p>
          </p:txBody>
        </p:sp>
        <p:sp>
          <p:nvSpPr>
            <p:cNvPr id="47132" name="Text Box 28"/>
            <p:cNvSpPr txBox="1">
              <a:spLocks noChangeArrowheads="1"/>
            </p:cNvSpPr>
            <p:nvPr/>
          </p:nvSpPr>
          <p:spPr bwMode="gray">
            <a:xfrm>
              <a:off x="298" y="2638"/>
              <a:ext cx="1042" cy="219"/>
            </a:xfrm>
            <a:prstGeom prst="rect">
              <a:avLst/>
            </a:prstGeom>
            <a:noFill/>
            <a:ln w="9525">
              <a:noFill/>
              <a:miter lim="800000"/>
              <a:headEnd/>
              <a:tailEnd/>
            </a:ln>
            <a:effectLst/>
          </p:spPr>
          <p:txBody>
            <a:bodyPr wrap="none">
              <a:spAutoFit/>
            </a:bodyPr>
            <a:lstStyle/>
            <a:p>
              <a:pPr eaLnBrk="0" hangingPunct="0"/>
              <a:r>
                <a:rPr lang="en-US" altLang="zh-CN" sz="1400">
                  <a:latin typeface="Verdana" pitchFamily="34" charset="0"/>
                  <a:ea typeface="宋体" pitchFamily="2" charset="-122"/>
                </a:rPr>
                <a:t>Add Your Text</a:t>
              </a:r>
            </a:p>
          </p:txBody>
        </p:sp>
        <p:sp>
          <p:nvSpPr>
            <p:cNvPr id="47133" name="Text Box 29"/>
            <p:cNvSpPr txBox="1">
              <a:spLocks noChangeArrowheads="1"/>
            </p:cNvSpPr>
            <p:nvPr/>
          </p:nvSpPr>
          <p:spPr bwMode="gray">
            <a:xfrm>
              <a:off x="298" y="3309"/>
              <a:ext cx="1042" cy="219"/>
            </a:xfrm>
            <a:prstGeom prst="rect">
              <a:avLst/>
            </a:prstGeom>
            <a:noFill/>
            <a:ln w="9525">
              <a:noFill/>
              <a:miter lim="800000"/>
              <a:headEnd/>
              <a:tailEnd/>
            </a:ln>
            <a:effectLst/>
          </p:spPr>
          <p:txBody>
            <a:bodyPr wrap="none">
              <a:spAutoFit/>
            </a:bodyPr>
            <a:lstStyle/>
            <a:p>
              <a:pPr eaLnBrk="0" hangingPunct="0"/>
              <a:r>
                <a:rPr lang="en-US" altLang="zh-CN" sz="1400">
                  <a:latin typeface="Verdana" pitchFamily="34" charset="0"/>
                  <a:ea typeface="宋体" pitchFamily="2" charset="-122"/>
                </a:rPr>
                <a:t>Add Your Text</a:t>
              </a:r>
            </a:p>
          </p:txBody>
        </p:sp>
      </p:grpSp>
      <p:sp>
        <p:nvSpPr>
          <p:cNvPr id="30" name="灯片编号占位符 29"/>
          <p:cNvSpPr>
            <a:spLocks noGrp="1"/>
          </p:cNvSpPr>
          <p:nvPr>
            <p:ph type="sldNum" sz="quarter" idx="4"/>
          </p:nvPr>
        </p:nvSpPr>
        <p:spPr/>
        <p:txBody>
          <a:bodyPr/>
          <a:lstStyle/>
          <a:p>
            <a:fld id="{E24BA5DA-9399-4747-BBF5-65A2C2316885}" type="slidenum">
              <a:rPr lang="en-US" altLang="zh-CN" smtClean="0"/>
              <a:pPr/>
              <a:t>130</a:t>
            </a:fld>
            <a:endParaRPr lang="en-US" altLang="zh-CN" dirty="0"/>
          </a:p>
        </p:txBody>
      </p:sp>
      <p:sp>
        <p:nvSpPr>
          <p:cNvPr id="31" name="页脚占位符 30"/>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sp>
        <p:nvSpPr>
          <p:cNvPr id="48131" name="AutoShape 3"/>
          <p:cNvSpPr>
            <a:spLocks noChangeArrowheads="1"/>
          </p:cNvSpPr>
          <p:nvPr/>
        </p:nvSpPr>
        <p:spPr bwMode="auto">
          <a:xfrm>
            <a:off x="457200" y="1828800"/>
            <a:ext cx="5715000" cy="4495800"/>
          </a:xfrm>
          <a:prstGeom prst="rightArrow">
            <a:avLst>
              <a:gd name="adj1" fmla="val 79306"/>
              <a:gd name="adj2" fmla="val 31485"/>
            </a:avLst>
          </a:prstGeom>
          <a:gradFill rotWithShape="1">
            <a:gsLst>
              <a:gs pos="0">
                <a:schemeClr val="bg2">
                  <a:alpha val="14999"/>
                </a:schemeClr>
              </a:gs>
              <a:gs pos="100000">
                <a:schemeClr val="bg2">
                  <a:gamma/>
                  <a:tint val="57647"/>
                  <a:invGamma/>
                </a:schemeClr>
              </a:gs>
            </a:gsLst>
            <a:lin ang="0" scaled="1"/>
          </a:gradFill>
          <a:ln w="9525">
            <a:noFill/>
            <a:miter lim="800000"/>
            <a:headEnd/>
            <a:tailEnd/>
          </a:ln>
          <a:effectLst/>
        </p:spPr>
        <p:txBody>
          <a:bodyPr wrap="none" anchor="ctr"/>
          <a:lstStyle/>
          <a:p>
            <a:endParaRPr lang="zh-CN" altLang="en-US"/>
          </a:p>
        </p:txBody>
      </p:sp>
      <p:sp>
        <p:nvSpPr>
          <p:cNvPr id="48132" name="AutoShape 4"/>
          <p:cNvSpPr>
            <a:spLocks noChangeArrowheads="1"/>
          </p:cNvSpPr>
          <p:nvPr/>
        </p:nvSpPr>
        <p:spPr bwMode="gray">
          <a:xfrm>
            <a:off x="838200" y="2438400"/>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tx1"/>
            </a:solidFill>
            <a:round/>
            <a:headEnd/>
            <a:tailEnd/>
          </a:ln>
          <a:effectLst/>
        </p:spPr>
        <p:txBody>
          <a:bodyPr wrap="none" anchor="ctr"/>
          <a:lstStyle/>
          <a:p>
            <a:pPr algn="ctr" eaLnBrk="0" hangingPunct="0"/>
            <a:r>
              <a:rPr lang="en-US" altLang="zh-CN">
                <a:solidFill>
                  <a:schemeClr val="bg1"/>
                </a:solidFill>
                <a:ea typeface="宋体" pitchFamily="2" charset="-122"/>
              </a:rPr>
              <a:t>Add Your Text</a:t>
            </a:r>
          </a:p>
        </p:txBody>
      </p:sp>
      <p:sp>
        <p:nvSpPr>
          <p:cNvPr id="48133" name="AutoShape 5"/>
          <p:cNvSpPr>
            <a:spLocks noChangeArrowheads="1"/>
          </p:cNvSpPr>
          <p:nvPr/>
        </p:nvSpPr>
        <p:spPr bwMode="gray">
          <a:xfrm>
            <a:off x="838200" y="3581400"/>
            <a:ext cx="4038600" cy="990600"/>
          </a:xfrm>
          <a:prstGeom prst="roundRect">
            <a:avLst>
              <a:gd name="adj" fmla="val 9106"/>
            </a:avLst>
          </a:prstGeom>
          <a:gradFill rotWithShape="1">
            <a:gsLst>
              <a:gs pos="0">
                <a:srgbClr val="699D5F"/>
              </a:gs>
              <a:gs pos="100000">
                <a:srgbClr val="699D5F">
                  <a:gamma/>
                  <a:shade val="46275"/>
                  <a:invGamma/>
                </a:srgbClr>
              </a:gs>
            </a:gsLst>
            <a:lin ang="5400000" scaled="1"/>
          </a:gradFill>
          <a:ln w="25400">
            <a:solidFill>
              <a:schemeClr val="tx1"/>
            </a:solidFill>
            <a:round/>
            <a:headEnd/>
            <a:tailEnd/>
          </a:ln>
          <a:effectLst/>
        </p:spPr>
        <p:txBody>
          <a:bodyPr wrap="none" anchor="ctr"/>
          <a:lstStyle/>
          <a:p>
            <a:pPr algn="ctr" eaLnBrk="0" hangingPunct="0"/>
            <a:r>
              <a:rPr lang="en-US" altLang="zh-CN">
                <a:solidFill>
                  <a:schemeClr val="bg1"/>
                </a:solidFill>
                <a:ea typeface="宋体" pitchFamily="2" charset="-122"/>
              </a:rPr>
              <a:t>Add Your Text</a:t>
            </a:r>
          </a:p>
        </p:txBody>
      </p:sp>
      <p:sp>
        <p:nvSpPr>
          <p:cNvPr id="48134" name="AutoShape 6"/>
          <p:cNvSpPr>
            <a:spLocks noChangeArrowheads="1"/>
          </p:cNvSpPr>
          <p:nvPr/>
        </p:nvSpPr>
        <p:spPr bwMode="gray">
          <a:xfrm>
            <a:off x="838200" y="4724400"/>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tx1"/>
            </a:solidFill>
            <a:round/>
            <a:headEnd/>
            <a:tailEnd/>
          </a:ln>
          <a:effectLst/>
        </p:spPr>
        <p:txBody>
          <a:bodyPr wrap="none" anchor="ctr"/>
          <a:lstStyle/>
          <a:p>
            <a:pPr algn="ctr" eaLnBrk="0" hangingPunct="0"/>
            <a:r>
              <a:rPr lang="en-US" altLang="zh-CN">
                <a:solidFill>
                  <a:schemeClr val="bg1"/>
                </a:solidFill>
                <a:ea typeface="宋体" pitchFamily="2" charset="-122"/>
              </a:rPr>
              <a:t>Add Your Text</a:t>
            </a:r>
          </a:p>
        </p:txBody>
      </p:sp>
      <p:sp>
        <p:nvSpPr>
          <p:cNvPr id="48135" name="AutoShape 7"/>
          <p:cNvSpPr>
            <a:spLocks noChangeArrowheads="1"/>
          </p:cNvSpPr>
          <p:nvPr/>
        </p:nvSpPr>
        <p:spPr bwMode="auto">
          <a:xfrm>
            <a:off x="5943600" y="3352800"/>
            <a:ext cx="2514600" cy="1295400"/>
          </a:xfrm>
          <a:prstGeom prst="roundRect">
            <a:avLst>
              <a:gd name="adj" fmla="val 9106"/>
            </a:avLst>
          </a:prstGeom>
          <a:noFill/>
          <a:ln w="25400">
            <a:noFill/>
            <a:round/>
            <a:headEnd/>
            <a:tailEnd/>
          </a:ln>
          <a:effectLst/>
        </p:spPr>
        <p:txBody>
          <a:bodyPr anchor="ctr"/>
          <a:lstStyle/>
          <a:p>
            <a:pPr algn="ctr"/>
            <a:r>
              <a:rPr lang="en-US" altLang="zh-CN" sz="2800" b="1" dirty="0">
                <a:effectLst>
                  <a:outerShdw blurRad="38100" dist="38100" dir="2700000" algn="tl">
                    <a:srgbClr val="C0C0C0"/>
                  </a:outerShdw>
                </a:effectLst>
                <a:ea typeface="宋体" pitchFamily="2" charset="-122"/>
              </a:rPr>
              <a:t>Add Your </a:t>
            </a:r>
          </a:p>
          <a:p>
            <a:pPr algn="ctr"/>
            <a:r>
              <a:rPr lang="en-US" altLang="zh-CN" sz="2800" b="1" dirty="0">
                <a:effectLst>
                  <a:outerShdw blurRad="38100" dist="38100" dir="2700000" algn="tl">
                    <a:srgbClr val="C0C0C0"/>
                  </a:outerShdw>
                </a:effectLst>
                <a:ea typeface="宋体" pitchFamily="2" charset="-122"/>
              </a:rPr>
              <a:t>Title</a:t>
            </a:r>
          </a:p>
        </p:txBody>
      </p:sp>
      <p:sp>
        <p:nvSpPr>
          <p:cNvPr id="8" name="灯片编号占位符 7"/>
          <p:cNvSpPr>
            <a:spLocks noGrp="1"/>
          </p:cNvSpPr>
          <p:nvPr>
            <p:ph type="sldNum" sz="quarter" idx="4"/>
          </p:nvPr>
        </p:nvSpPr>
        <p:spPr/>
        <p:txBody>
          <a:bodyPr/>
          <a:lstStyle/>
          <a:p>
            <a:fld id="{E24BA5DA-9399-4747-BBF5-65A2C2316885}" type="slidenum">
              <a:rPr lang="en-US" altLang="zh-CN" smtClean="0"/>
              <a:pPr/>
              <a:t>131</a:t>
            </a:fld>
            <a:endParaRPr lang="en-US" altLang="zh-CN" dirty="0"/>
          </a:p>
        </p:txBody>
      </p:sp>
      <p:sp>
        <p:nvSpPr>
          <p:cNvPr id="9" name="页脚占位符 8"/>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sp>
        <p:nvSpPr>
          <p:cNvPr id="49155" name="AutoShape 3"/>
          <p:cNvSpPr>
            <a:spLocks noChangeArrowheads="1"/>
          </p:cNvSpPr>
          <p:nvPr/>
        </p:nvSpPr>
        <p:spPr bwMode="gray">
          <a:xfrm>
            <a:off x="2916238" y="3078163"/>
            <a:ext cx="504825" cy="576262"/>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9156" name="AutoShape 4"/>
          <p:cNvSpPr>
            <a:spLocks noChangeArrowheads="1"/>
          </p:cNvSpPr>
          <p:nvPr/>
        </p:nvSpPr>
        <p:spPr bwMode="gray">
          <a:xfrm>
            <a:off x="5651500" y="3078163"/>
            <a:ext cx="504825" cy="576262"/>
          </a:xfrm>
          <a:prstGeom prst="chevron">
            <a:avLst>
              <a:gd name="adj" fmla="val 52514"/>
            </a:avLst>
          </a:prstGeom>
          <a:solidFill>
            <a:schemeClr val="hlink"/>
          </a:solidFill>
          <a:ln w="0" algn="ctr">
            <a:noFill/>
            <a:miter lim="800000"/>
            <a:headEnd/>
            <a:tailEnd/>
          </a:ln>
          <a:effectLst/>
        </p:spPr>
        <p:txBody>
          <a:bodyPr wrap="none" anchor="ctr"/>
          <a:lstStyle/>
          <a:p>
            <a:endParaRPr lang="zh-CN" altLang="en-US"/>
          </a:p>
        </p:txBody>
      </p:sp>
      <p:sp>
        <p:nvSpPr>
          <p:cNvPr id="49157" name="Oval 5"/>
          <p:cNvSpPr>
            <a:spLocks noChangeArrowheads="1"/>
          </p:cNvSpPr>
          <p:nvPr/>
        </p:nvSpPr>
        <p:spPr bwMode="gray">
          <a:xfrm>
            <a:off x="6227763" y="2286000"/>
            <a:ext cx="2160587" cy="2160588"/>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49158" name="Oval 6"/>
          <p:cNvSpPr>
            <a:spLocks noChangeArrowheads="1"/>
          </p:cNvSpPr>
          <p:nvPr/>
        </p:nvSpPr>
        <p:spPr bwMode="gray">
          <a:xfrm>
            <a:off x="6227763" y="2286000"/>
            <a:ext cx="2160587" cy="2160588"/>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endParaRPr lang="zh-CN" altLang="en-US"/>
          </a:p>
        </p:txBody>
      </p:sp>
      <p:sp>
        <p:nvSpPr>
          <p:cNvPr id="49159" name="Oval 7"/>
          <p:cNvSpPr>
            <a:spLocks noChangeArrowheads="1"/>
          </p:cNvSpPr>
          <p:nvPr/>
        </p:nvSpPr>
        <p:spPr bwMode="gray">
          <a:xfrm>
            <a:off x="6369050" y="2427288"/>
            <a:ext cx="1878013" cy="187801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49160" name="Oval 8"/>
          <p:cNvSpPr>
            <a:spLocks noChangeArrowheads="1"/>
          </p:cNvSpPr>
          <p:nvPr/>
        </p:nvSpPr>
        <p:spPr bwMode="gray">
          <a:xfrm>
            <a:off x="6400800" y="2438400"/>
            <a:ext cx="1878013" cy="1878013"/>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49161" name="Oval 9"/>
          <p:cNvSpPr>
            <a:spLocks noChangeArrowheads="1"/>
          </p:cNvSpPr>
          <p:nvPr/>
        </p:nvSpPr>
        <p:spPr bwMode="gray">
          <a:xfrm>
            <a:off x="6470650" y="2520950"/>
            <a:ext cx="1690688" cy="169068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49162" name="Oval 10"/>
          <p:cNvSpPr>
            <a:spLocks noChangeArrowheads="1"/>
          </p:cNvSpPr>
          <p:nvPr/>
        </p:nvSpPr>
        <p:spPr bwMode="gray">
          <a:xfrm>
            <a:off x="755650" y="2279650"/>
            <a:ext cx="2160588" cy="2160588"/>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49163" name="Oval 11"/>
          <p:cNvSpPr>
            <a:spLocks noChangeArrowheads="1"/>
          </p:cNvSpPr>
          <p:nvPr/>
        </p:nvSpPr>
        <p:spPr bwMode="gray">
          <a:xfrm>
            <a:off x="755650" y="2279650"/>
            <a:ext cx="2160588" cy="2160588"/>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endParaRPr lang="zh-CN" altLang="en-US"/>
          </a:p>
        </p:txBody>
      </p:sp>
      <p:sp>
        <p:nvSpPr>
          <p:cNvPr id="49164" name="Oval 12"/>
          <p:cNvSpPr>
            <a:spLocks noChangeArrowheads="1"/>
          </p:cNvSpPr>
          <p:nvPr/>
        </p:nvSpPr>
        <p:spPr bwMode="gray">
          <a:xfrm>
            <a:off x="896938" y="2420938"/>
            <a:ext cx="1878012" cy="1878012"/>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49165" name="Oval 13"/>
          <p:cNvSpPr>
            <a:spLocks noChangeArrowheads="1"/>
          </p:cNvSpPr>
          <p:nvPr/>
        </p:nvSpPr>
        <p:spPr bwMode="gray">
          <a:xfrm>
            <a:off x="898525" y="2424113"/>
            <a:ext cx="1878013" cy="187801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49166" name="Oval 14"/>
          <p:cNvSpPr>
            <a:spLocks noChangeArrowheads="1"/>
          </p:cNvSpPr>
          <p:nvPr/>
        </p:nvSpPr>
        <p:spPr bwMode="gray">
          <a:xfrm>
            <a:off x="990600" y="2514600"/>
            <a:ext cx="1690688" cy="1690688"/>
          </a:xfrm>
          <a:prstGeom prst="ellipse">
            <a:avLst/>
          </a:prstGeom>
          <a:solidFill>
            <a:srgbClr val="333333"/>
          </a:solidFill>
          <a:ln w="38100" algn="ctr">
            <a:noFill/>
            <a:round/>
            <a:headEnd/>
            <a:tailEnd/>
          </a:ln>
          <a:effectLst/>
        </p:spPr>
        <p:txBody>
          <a:bodyPr anchor="ctr">
            <a:spAutoFit/>
          </a:bodyPr>
          <a:lstStyle/>
          <a:p>
            <a:endParaRPr lang="zh-CN" altLang="en-US"/>
          </a:p>
        </p:txBody>
      </p:sp>
      <p:grpSp>
        <p:nvGrpSpPr>
          <p:cNvPr id="49167" name="Group 15"/>
          <p:cNvGrpSpPr>
            <a:grpSpLocks/>
          </p:cNvGrpSpPr>
          <p:nvPr/>
        </p:nvGrpSpPr>
        <p:grpSpPr bwMode="auto">
          <a:xfrm>
            <a:off x="1017588" y="2540000"/>
            <a:ext cx="1636712" cy="1636713"/>
            <a:chOff x="4166" y="1706"/>
            <a:chExt cx="1252" cy="1252"/>
          </a:xfrm>
        </p:grpSpPr>
        <p:sp>
          <p:nvSpPr>
            <p:cNvPr id="49168" name="Oval 1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49169" name="Oval 1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49170" name="Oval 1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49171" name="Oval 1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49172" name="Oval 20"/>
          <p:cNvSpPr>
            <a:spLocks noChangeArrowheads="1"/>
          </p:cNvSpPr>
          <p:nvPr/>
        </p:nvSpPr>
        <p:spPr bwMode="gray">
          <a:xfrm>
            <a:off x="3492500" y="2286000"/>
            <a:ext cx="2160588" cy="2160588"/>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49173" name="Oval 21"/>
          <p:cNvSpPr>
            <a:spLocks noChangeArrowheads="1"/>
          </p:cNvSpPr>
          <p:nvPr/>
        </p:nvSpPr>
        <p:spPr bwMode="gray">
          <a:xfrm>
            <a:off x="3492500" y="2286000"/>
            <a:ext cx="2160588" cy="2160588"/>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49174" name="Oval 22"/>
          <p:cNvSpPr>
            <a:spLocks noChangeArrowheads="1"/>
          </p:cNvSpPr>
          <p:nvPr/>
        </p:nvSpPr>
        <p:spPr bwMode="gray">
          <a:xfrm>
            <a:off x="3633788" y="2427288"/>
            <a:ext cx="1878012" cy="1878012"/>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49175" name="Oval 23"/>
          <p:cNvSpPr>
            <a:spLocks noChangeArrowheads="1"/>
          </p:cNvSpPr>
          <p:nvPr/>
        </p:nvSpPr>
        <p:spPr bwMode="gray">
          <a:xfrm>
            <a:off x="3635375" y="2430463"/>
            <a:ext cx="1878013" cy="1878012"/>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zh-CN" altLang="en-US"/>
          </a:p>
        </p:txBody>
      </p:sp>
      <p:sp>
        <p:nvSpPr>
          <p:cNvPr id="49176" name="Oval 24"/>
          <p:cNvSpPr>
            <a:spLocks noChangeArrowheads="1"/>
          </p:cNvSpPr>
          <p:nvPr/>
        </p:nvSpPr>
        <p:spPr bwMode="gray">
          <a:xfrm>
            <a:off x="3727450" y="2520950"/>
            <a:ext cx="1690688" cy="1690688"/>
          </a:xfrm>
          <a:prstGeom prst="ellipse">
            <a:avLst/>
          </a:prstGeom>
          <a:solidFill>
            <a:srgbClr val="333333"/>
          </a:solidFill>
          <a:ln w="38100" algn="ctr">
            <a:noFill/>
            <a:round/>
            <a:headEnd/>
            <a:tailEnd/>
          </a:ln>
          <a:effectLst/>
        </p:spPr>
        <p:txBody>
          <a:bodyPr anchor="ctr">
            <a:spAutoFit/>
          </a:bodyPr>
          <a:lstStyle/>
          <a:p>
            <a:endParaRPr lang="zh-CN" altLang="en-US"/>
          </a:p>
        </p:txBody>
      </p:sp>
      <p:grpSp>
        <p:nvGrpSpPr>
          <p:cNvPr id="49177" name="Group 25"/>
          <p:cNvGrpSpPr>
            <a:grpSpLocks/>
          </p:cNvGrpSpPr>
          <p:nvPr/>
        </p:nvGrpSpPr>
        <p:grpSpPr bwMode="auto">
          <a:xfrm>
            <a:off x="3754438" y="2540000"/>
            <a:ext cx="1636712" cy="1636713"/>
            <a:chOff x="4166" y="1706"/>
            <a:chExt cx="1252" cy="1252"/>
          </a:xfrm>
        </p:grpSpPr>
        <p:sp>
          <p:nvSpPr>
            <p:cNvPr id="49178" name="Oval 2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49179" name="Oval 2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49180" name="Oval 2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49181" name="Oval 2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nvGrpSpPr>
          <p:cNvPr id="49182" name="Group 30"/>
          <p:cNvGrpSpPr>
            <a:grpSpLocks/>
          </p:cNvGrpSpPr>
          <p:nvPr/>
        </p:nvGrpSpPr>
        <p:grpSpPr bwMode="auto">
          <a:xfrm>
            <a:off x="6500813" y="2540000"/>
            <a:ext cx="1636712" cy="1636713"/>
            <a:chOff x="4166" y="1706"/>
            <a:chExt cx="1252" cy="1252"/>
          </a:xfrm>
        </p:grpSpPr>
        <p:sp>
          <p:nvSpPr>
            <p:cNvPr id="49183" name="Oval 31"/>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49184" name="Oval 32"/>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49185" name="Oval 33"/>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49186" name="Oval 34"/>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49187" name="AutoShape 35"/>
          <p:cNvSpPr>
            <a:spLocks noChangeArrowheads="1"/>
          </p:cNvSpPr>
          <p:nvPr/>
        </p:nvSpPr>
        <p:spPr bwMode="gray">
          <a:xfrm>
            <a:off x="804863" y="4818063"/>
            <a:ext cx="2057400" cy="515937"/>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en-US" altLang="zh-CN">
                <a:effectLst>
                  <a:outerShdw blurRad="38100" dist="38100" dir="2700000" algn="tl">
                    <a:srgbClr val="C0C0C0"/>
                  </a:outerShdw>
                </a:effectLst>
                <a:latin typeface="Verdana" pitchFamily="34" charset="0"/>
                <a:ea typeface="宋体" pitchFamily="2" charset="-122"/>
              </a:rPr>
              <a:t>Add Your Text</a:t>
            </a:r>
          </a:p>
        </p:txBody>
      </p:sp>
      <p:sp>
        <p:nvSpPr>
          <p:cNvPr id="49188" name="AutoShape 36"/>
          <p:cNvSpPr>
            <a:spLocks noChangeArrowheads="1"/>
          </p:cNvSpPr>
          <p:nvPr/>
        </p:nvSpPr>
        <p:spPr bwMode="gray">
          <a:xfrm>
            <a:off x="3538538" y="4818063"/>
            <a:ext cx="2057400" cy="515937"/>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en-US" altLang="zh-CN">
                <a:effectLst>
                  <a:outerShdw blurRad="38100" dist="38100" dir="2700000" algn="tl">
                    <a:srgbClr val="C0C0C0"/>
                  </a:outerShdw>
                </a:effectLst>
                <a:latin typeface="Verdana" pitchFamily="34" charset="0"/>
                <a:ea typeface="宋体" pitchFamily="2" charset="-122"/>
              </a:rPr>
              <a:t>Add Your Text</a:t>
            </a:r>
          </a:p>
        </p:txBody>
      </p:sp>
      <p:sp>
        <p:nvSpPr>
          <p:cNvPr id="49189" name="AutoShape 37"/>
          <p:cNvSpPr>
            <a:spLocks noChangeArrowheads="1"/>
          </p:cNvSpPr>
          <p:nvPr/>
        </p:nvSpPr>
        <p:spPr bwMode="gray">
          <a:xfrm>
            <a:off x="6291263" y="4818063"/>
            <a:ext cx="2057400" cy="515937"/>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en-US" altLang="zh-CN">
                <a:effectLst>
                  <a:outerShdw blurRad="38100" dist="38100" dir="2700000" algn="tl">
                    <a:srgbClr val="C0C0C0"/>
                  </a:outerShdw>
                </a:effectLst>
                <a:latin typeface="Verdana" pitchFamily="34" charset="0"/>
                <a:ea typeface="宋体" pitchFamily="2" charset="-122"/>
              </a:rPr>
              <a:t>Add Your Text</a:t>
            </a:r>
          </a:p>
        </p:txBody>
      </p:sp>
      <p:sp>
        <p:nvSpPr>
          <p:cNvPr id="49190" name="Text Box 38"/>
          <p:cNvSpPr txBox="1">
            <a:spLocks noChangeArrowheads="1"/>
          </p:cNvSpPr>
          <p:nvPr/>
        </p:nvSpPr>
        <p:spPr bwMode="gray">
          <a:xfrm>
            <a:off x="1450975" y="3144838"/>
            <a:ext cx="776288"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pitchFamily="2" charset="-122"/>
              </a:rPr>
              <a:t>Text</a:t>
            </a:r>
          </a:p>
        </p:txBody>
      </p:sp>
      <p:sp>
        <p:nvSpPr>
          <p:cNvPr id="49191" name="Text Box 39"/>
          <p:cNvSpPr txBox="1">
            <a:spLocks noChangeArrowheads="1"/>
          </p:cNvSpPr>
          <p:nvPr/>
        </p:nvSpPr>
        <p:spPr bwMode="gray">
          <a:xfrm>
            <a:off x="4194175" y="3144838"/>
            <a:ext cx="776288"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pitchFamily="2" charset="-122"/>
              </a:rPr>
              <a:t>Text</a:t>
            </a:r>
          </a:p>
        </p:txBody>
      </p:sp>
      <p:sp>
        <p:nvSpPr>
          <p:cNvPr id="49192" name="Text Box 40"/>
          <p:cNvSpPr txBox="1">
            <a:spLocks noChangeArrowheads="1"/>
          </p:cNvSpPr>
          <p:nvPr/>
        </p:nvSpPr>
        <p:spPr bwMode="gray">
          <a:xfrm>
            <a:off x="6937375" y="3144838"/>
            <a:ext cx="776288"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pitchFamily="2" charset="-122"/>
              </a:rPr>
              <a:t>Text</a:t>
            </a:r>
          </a:p>
        </p:txBody>
      </p:sp>
      <p:sp>
        <p:nvSpPr>
          <p:cNvPr id="41" name="灯片编号占位符 40"/>
          <p:cNvSpPr>
            <a:spLocks noGrp="1"/>
          </p:cNvSpPr>
          <p:nvPr>
            <p:ph type="sldNum" sz="quarter" idx="4"/>
          </p:nvPr>
        </p:nvSpPr>
        <p:spPr/>
        <p:txBody>
          <a:bodyPr/>
          <a:lstStyle/>
          <a:p>
            <a:fld id="{E24BA5DA-9399-4747-BBF5-65A2C2316885}" type="slidenum">
              <a:rPr lang="en-US" altLang="zh-CN" smtClean="0"/>
              <a:pPr/>
              <a:t>132</a:t>
            </a:fld>
            <a:endParaRPr lang="en-US" altLang="zh-CN" dirty="0"/>
          </a:p>
        </p:txBody>
      </p:sp>
      <p:sp>
        <p:nvSpPr>
          <p:cNvPr id="42" name="页脚占位符 4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sp>
        <p:nvSpPr>
          <p:cNvPr id="50179" name="Freeform 3"/>
          <p:cNvSpPr>
            <a:spLocks noEditPoints="1"/>
          </p:cNvSpPr>
          <p:nvPr/>
        </p:nvSpPr>
        <p:spPr bwMode="gray">
          <a:xfrm>
            <a:off x="1049338" y="1985963"/>
            <a:ext cx="5503862" cy="3970337"/>
          </a:xfrm>
          <a:custGeom>
            <a:avLst/>
            <a:gdLst/>
            <a:ahLst/>
            <a:cxnLst>
              <a:cxn ang="0">
                <a:pos x="1092" y="50"/>
              </a:cxn>
              <a:cxn ang="0">
                <a:pos x="822" y="168"/>
              </a:cxn>
              <a:cxn ang="0">
                <a:pos x="594" y="300"/>
              </a:cxn>
              <a:cxn ang="0">
                <a:pos x="406" y="446"/>
              </a:cxn>
              <a:cxn ang="0">
                <a:pos x="254" y="604"/>
              </a:cxn>
              <a:cxn ang="0">
                <a:pos x="140" y="772"/>
              </a:cxn>
              <a:cxn ang="0">
                <a:pos x="60" y="944"/>
              </a:cxn>
              <a:cxn ang="0">
                <a:pos x="14" y="1122"/>
              </a:cxn>
              <a:cxn ang="0">
                <a:pos x="0" y="1300"/>
              </a:cxn>
              <a:cxn ang="0">
                <a:pos x="18" y="1476"/>
              </a:cxn>
              <a:cxn ang="0">
                <a:pos x="64" y="1650"/>
              </a:cxn>
              <a:cxn ang="0">
                <a:pos x="138" y="1818"/>
              </a:cxn>
              <a:cxn ang="0">
                <a:pos x="238" y="1978"/>
              </a:cxn>
              <a:cxn ang="0">
                <a:pos x="364" y="2126"/>
              </a:cxn>
              <a:cxn ang="0">
                <a:pos x="512" y="2262"/>
              </a:cxn>
              <a:cxn ang="0">
                <a:pos x="684" y="2382"/>
              </a:cxn>
              <a:cxn ang="0">
                <a:pos x="874" y="2484"/>
              </a:cxn>
              <a:cxn ang="0">
                <a:pos x="1086" y="2564"/>
              </a:cxn>
              <a:cxn ang="0">
                <a:pos x="1314" y="2622"/>
              </a:cxn>
              <a:cxn ang="0">
                <a:pos x="1558" y="2654"/>
              </a:cxn>
              <a:cxn ang="0">
                <a:pos x="1818" y="2658"/>
              </a:cxn>
              <a:cxn ang="0">
                <a:pos x="2090" y="2632"/>
              </a:cxn>
              <a:cxn ang="0">
                <a:pos x="2374" y="2574"/>
              </a:cxn>
              <a:cxn ang="0">
                <a:pos x="2544" y="2912"/>
              </a:cxn>
              <a:cxn ang="0">
                <a:pos x="1868" y="1552"/>
              </a:cxn>
              <a:cxn ang="0">
                <a:pos x="1956" y="1914"/>
              </a:cxn>
              <a:cxn ang="0">
                <a:pos x="1788" y="1936"/>
              </a:cxn>
              <a:cxn ang="0">
                <a:pos x="1616" y="1934"/>
              </a:cxn>
              <a:cxn ang="0">
                <a:pos x="1442" y="1912"/>
              </a:cxn>
              <a:cxn ang="0">
                <a:pos x="1272" y="1872"/>
              </a:cxn>
              <a:cxn ang="0">
                <a:pos x="1108" y="1812"/>
              </a:cxn>
              <a:cxn ang="0">
                <a:pos x="952" y="1736"/>
              </a:cxn>
              <a:cxn ang="0">
                <a:pos x="810" y="1646"/>
              </a:cxn>
              <a:cxn ang="0">
                <a:pos x="684" y="1542"/>
              </a:cxn>
              <a:cxn ang="0">
                <a:pos x="578" y="1428"/>
              </a:cxn>
              <a:cxn ang="0">
                <a:pos x="494" y="1304"/>
              </a:cxn>
              <a:cxn ang="0">
                <a:pos x="438" y="1170"/>
              </a:cxn>
              <a:cxn ang="0">
                <a:pos x="410" y="1032"/>
              </a:cxn>
              <a:cxn ang="0">
                <a:pos x="416" y="888"/>
              </a:cxn>
              <a:cxn ang="0">
                <a:pos x="460" y="742"/>
              </a:cxn>
              <a:cxn ang="0">
                <a:pos x="544" y="592"/>
              </a:cxn>
              <a:cxn ang="0">
                <a:pos x="670" y="444"/>
              </a:cxn>
              <a:cxn ang="0">
                <a:pos x="844" y="298"/>
              </a:cxn>
              <a:cxn ang="0">
                <a:pos x="1070" y="154"/>
              </a:cxn>
              <a:cxn ang="0">
                <a:pos x="1348" y="16"/>
              </a:cxn>
              <a:cxn ang="0">
                <a:pos x="1244" y="0"/>
              </a:cxn>
              <a:cxn ang="0">
                <a:pos x="2820" y="1934"/>
              </a:cxn>
              <a:cxn ang="0">
                <a:pos x="2820" y="1934"/>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chemeClr val="accent2"/>
              </a:gs>
              <a:gs pos="100000">
                <a:schemeClr val="hlink"/>
              </a:gs>
            </a:gsLst>
            <a:lin ang="5400000" scaled="1"/>
          </a:gradFill>
          <a:ln w="0">
            <a:noFill/>
            <a:prstDash val="solid"/>
            <a:round/>
            <a:headEnd/>
            <a:tailEnd/>
          </a:ln>
          <a:effectLst>
            <a:outerShdw dist="206741" dir="8249373" algn="ctr" rotWithShape="0">
              <a:schemeClr val="bg2">
                <a:alpha val="50000"/>
              </a:schemeClr>
            </a:outerShdw>
          </a:effectLst>
        </p:spPr>
        <p:txBody>
          <a:bodyPr/>
          <a:lstStyle/>
          <a:p>
            <a:endParaRPr lang="zh-CN" altLang="en-US"/>
          </a:p>
        </p:txBody>
      </p:sp>
      <p:grpSp>
        <p:nvGrpSpPr>
          <p:cNvPr id="50180" name="Group 4"/>
          <p:cNvGrpSpPr>
            <a:grpSpLocks/>
          </p:cNvGrpSpPr>
          <p:nvPr/>
        </p:nvGrpSpPr>
        <p:grpSpPr bwMode="auto">
          <a:xfrm>
            <a:off x="2894013" y="3689350"/>
            <a:ext cx="1873250" cy="2039938"/>
            <a:chOff x="1610" y="1344"/>
            <a:chExt cx="2041" cy="2223"/>
          </a:xfrm>
        </p:grpSpPr>
        <p:sp>
          <p:nvSpPr>
            <p:cNvPr id="50181" name="Oval 5"/>
            <p:cNvSpPr>
              <a:spLocks noChangeArrowheads="1"/>
            </p:cNvSpPr>
            <p:nvPr/>
          </p:nvSpPr>
          <p:spPr bwMode="gray">
            <a:xfrm>
              <a:off x="1610" y="2704"/>
              <a:ext cx="2041" cy="863"/>
            </a:xfrm>
            <a:prstGeom prst="ellipse">
              <a:avLst/>
            </a:prstGeom>
            <a:gradFill rotWithShape="1">
              <a:gsLst>
                <a:gs pos="0">
                  <a:srgbClr val="000000">
                    <a:alpha val="52000"/>
                  </a:srgbClr>
                </a:gs>
                <a:gs pos="100000">
                  <a:srgbClr val="000000">
                    <a:gamma/>
                    <a:shade val="0"/>
                    <a:invGamma/>
                    <a:alpha val="0"/>
                  </a:srgbClr>
                </a:gs>
              </a:gsLst>
              <a:path path="shape">
                <a:fillToRect l="50000" t="50000" r="50000" b="50000"/>
              </a:path>
            </a:gradFill>
            <a:ln w="9525" algn="ctr">
              <a:noFill/>
              <a:round/>
              <a:headEnd/>
              <a:tailEnd/>
            </a:ln>
            <a:effectLst/>
          </p:spPr>
          <p:txBody>
            <a:bodyPr vert="eaVert" wrap="none" anchor="ctr"/>
            <a:lstStyle/>
            <a:p>
              <a:endParaRPr lang="zh-CN" altLang="en-US"/>
            </a:p>
          </p:txBody>
        </p:sp>
        <p:sp>
          <p:nvSpPr>
            <p:cNvPr id="50182" name="Oval 6"/>
            <p:cNvSpPr>
              <a:spLocks noChangeArrowheads="1"/>
            </p:cNvSpPr>
            <p:nvPr/>
          </p:nvSpPr>
          <p:spPr bwMode="gray">
            <a:xfrm>
              <a:off x="1701" y="1344"/>
              <a:ext cx="1859" cy="1859"/>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0183" name="Oval 7"/>
            <p:cNvSpPr>
              <a:spLocks noChangeArrowheads="1"/>
            </p:cNvSpPr>
            <p:nvPr/>
          </p:nvSpPr>
          <p:spPr bwMode="gray">
            <a:xfrm>
              <a:off x="1725" y="1354"/>
              <a:ext cx="1814" cy="1814"/>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0184" name="Oval 8"/>
            <p:cNvSpPr>
              <a:spLocks noChangeArrowheads="1"/>
            </p:cNvSpPr>
            <p:nvPr/>
          </p:nvSpPr>
          <p:spPr bwMode="gray">
            <a:xfrm>
              <a:off x="1744" y="1372"/>
              <a:ext cx="1726" cy="1695"/>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0185" name="Oval 9"/>
            <p:cNvSpPr>
              <a:spLocks noChangeArrowheads="1"/>
            </p:cNvSpPr>
            <p:nvPr/>
          </p:nvSpPr>
          <p:spPr bwMode="gray">
            <a:xfrm>
              <a:off x="1844" y="1420"/>
              <a:ext cx="1535" cy="137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nvGrpSpPr>
          <p:cNvPr id="50186" name="Group 10"/>
          <p:cNvGrpSpPr>
            <a:grpSpLocks/>
          </p:cNvGrpSpPr>
          <p:nvPr/>
        </p:nvGrpSpPr>
        <p:grpSpPr bwMode="auto">
          <a:xfrm>
            <a:off x="1339850" y="3179763"/>
            <a:ext cx="1498600" cy="1631950"/>
            <a:chOff x="1610" y="1344"/>
            <a:chExt cx="2041" cy="2223"/>
          </a:xfrm>
        </p:grpSpPr>
        <p:sp>
          <p:nvSpPr>
            <p:cNvPr id="50187" name="Oval 11"/>
            <p:cNvSpPr>
              <a:spLocks noChangeArrowheads="1"/>
            </p:cNvSpPr>
            <p:nvPr/>
          </p:nvSpPr>
          <p:spPr bwMode="gray">
            <a:xfrm>
              <a:off x="1610" y="2704"/>
              <a:ext cx="2041" cy="863"/>
            </a:xfrm>
            <a:prstGeom prst="ellipse">
              <a:avLst/>
            </a:prstGeom>
            <a:gradFill rotWithShape="1">
              <a:gsLst>
                <a:gs pos="0">
                  <a:srgbClr val="000000">
                    <a:alpha val="52000"/>
                  </a:srgbClr>
                </a:gs>
                <a:gs pos="100000">
                  <a:srgbClr val="000000">
                    <a:gamma/>
                    <a:shade val="0"/>
                    <a:invGamma/>
                    <a:alpha val="0"/>
                  </a:srgbClr>
                </a:gs>
              </a:gsLst>
              <a:path path="shape">
                <a:fillToRect l="50000" t="50000" r="50000" b="50000"/>
              </a:path>
            </a:gradFill>
            <a:ln w="9525" algn="ctr">
              <a:noFill/>
              <a:round/>
              <a:headEnd/>
              <a:tailEnd/>
            </a:ln>
            <a:effectLst/>
          </p:spPr>
          <p:txBody>
            <a:bodyPr vert="eaVert" wrap="none" anchor="ctr"/>
            <a:lstStyle/>
            <a:p>
              <a:endParaRPr lang="zh-CN" altLang="en-US"/>
            </a:p>
          </p:txBody>
        </p:sp>
        <p:sp>
          <p:nvSpPr>
            <p:cNvPr id="50188" name="Oval 12"/>
            <p:cNvSpPr>
              <a:spLocks noChangeArrowheads="1"/>
            </p:cNvSpPr>
            <p:nvPr/>
          </p:nvSpPr>
          <p:spPr bwMode="gray">
            <a:xfrm>
              <a:off x="1701" y="1344"/>
              <a:ext cx="1859" cy="1859"/>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0189" name="Oval 13"/>
            <p:cNvSpPr>
              <a:spLocks noChangeArrowheads="1"/>
            </p:cNvSpPr>
            <p:nvPr/>
          </p:nvSpPr>
          <p:spPr bwMode="gray">
            <a:xfrm>
              <a:off x="1725" y="1354"/>
              <a:ext cx="1814" cy="1814"/>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0190" name="Oval 14"/>
            <p:cNvSpPr>
              <a:spLocks noChangeArrowheads="1"/>
            </p:cNvSpPr>
            <p:nvPr/>
          </p:nvSpPr>
          <p:spPr bwMode="gray">
            <a:xfrm>
              <a:off x="1744" y="1372"/>
              <a:ext cx="1726" cy="1695"/>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0191" name="Oval 15"/>
            <p:cNvSpPr>
              <a:spLocks noChangeArrowheads="1"/>
            </p:cNvSpPr>
            <p:nvPr/>
          </p:nvSpPr>
          <p:spPr bwMode="gray">
            <a:xfrm>
              <a:off x="1844" y="1420"/>
              <a:ext cx="1535" cy="137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nvGrpSpPr>
          <p:cNvPr id="50192" name="Group 16"/>
          <p:cNvGrpSpPr>
            <a:grpSpLocks/>
          </p:cNvGrpSpPr>
          <p:nvPr/>
        </p:nvGrpSpPr>
        <p:grpSpPr bwMode="auto">
          <a:xfrm>
            <a:off x="1336675" y="1957388"/>
            <a:ext cx="1125538" cy="1223962"/>
            <a:chOff x="1610" y="1344"/>
            <a:chExt cx="2041" cy="2223"/>
          </a:xfrm>
        </p:grpSpPr>
        <p:sp>
          <p:nvSpPr>
            <p:cNvPr id="50193" name="Oval 17"/>
            <p:cNvSpPr>
              <a:spLocks noChangeArrowheads="1"/>
            </p:cNvSpPr>
            <p:nvPr/>
          </p:nvSpPr>
          <p:spPr bwMode="gray">
            <a:xfrm>
              <a:off x="1610" y="2704"/>
              <a:ext cx="2041" cy="863"/>
            </a:xfrm>
            <a:prstGeom prst="ellipse">
              <a:avLst/>
            </a:prstGeom>
            <a:gradFill rotWithShape="1">
              <a:gsLst>
                <a:gs pos="0">
                  <a:srgbClr val="000000">
                    <a:alpha val="52000"/>
                  </a:srgbClr>
                </a:gs>
                <a:gs pos="100000">
                  <a:srgbClr val="000000">
                    <a:gamma/>
                    <a:shade val="0"/>
                    <a:invGamma/>
                    <a:alpha val="0"/>
                  </a:srgbClr>
                </a:gs>
              </a:gsLst>
              <a:path path="shape">
                <a:fillToRect l="50000" t="50000" r="50000" b="50000"/>
              </a:path>
            </a:gradFill>
            <a:ln w="9525" algn="ctr">
              <a:noFill/>
              <a:round/>
              <a:headEnd/>
              <a:tailEnd/>
            </a:ln>
            <a:effectLst/>
          </p:spPr>
          <p:txBody>
            <a:bodyPr vert="eaVert" wrap="none" anchor="ctr"/>
            <a:lstStyle/>
            <a:p>
              <a:endParaRPr lang="zh-CN" altLang="en-US"/>
            </a:p>
          </p:txBody>
        </p:sp>
        <p:sp>
          <p:nvSpPr>
            <p:cNvPr id="50194" name="Oval 18"/>
            <p:cNvSpPr>
              <a:spLocks noChangeArrowheads="1"/>
            </p:cNvSpPr>
            <p:nvPr/>
          </p:nvSpPr>
          <p:spPr bwMode="gray">
            <a:xfrm>
              <a:off x="1701" y="1344"/>
              <a:ext cx="1859" cy="1859"/>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0195" name="Oval 19"/>
            <p:cNvSpPr>
              <a:spLocks noChangeArrowheads="1"/>
            </p:cNvSpPr>
            <p:nvPr/>
          </p:nvSpPr>
          <p:spPr bwMode="gray">
            <a:xfrm>
              <a:off x="1725" y="1354"/>
              <a:ext cx="1814" cy="1814"/>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0196" name="Oval 20"/>
            <p:cNvSpPr>
              <a:spLocks noChangeArrowheads="1"/>
            </p:cNvSpPr>
            <p:nvPr/>
          </p:nvSpPr>
          <p:spPr bwMode="gray">
            <a:xfrm>
              <a:off x="1744" y="1372"/>
              <a:ext cx="1726" cy="1695"/>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0197" name="Oval 21"/>
            <p:cNvSpPr>
              <a:spLocks noChangeArrowheads="1"/>
            </p:cNvSpPr>
            <p:nvPr/>
          </p:nvSpPr>
          <p:spPr bwMode="gray">
            <a:xfrm>
              <a:off x="1844" y="1420"/>
              <a:ext cx="1535" cy="137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nvGrpSpPr>
          <p:cNvPr id="50198" name="Group 22"/>
          <p:cNvGrpSpPr>
            <a:grpSpLocks/>
          </p:cNvGrpSpPr>
          <p:nvPr/>
        </p:nvGrpSpPr>
        <p:grpSpPr bwMode="auto">
          <a:xfrm>
            <a:off x="2462213" y="1524000"/>
            <a:ext cx="749300" cy="815975"/>
            <a:chOff x="1610" y="1344"/>
            <a:chExt cx="2041" cy="2223"/>
          </a:xfrm>
        </p:grpSpPr>
        <p:sp>
          <p:nvSpPr>
            <p:cNvPr id="50199" name="Oval 23"/>
            <p:cNvSpPr>
              <a:spLocks noChangeArrowheads="1"/>
            </p:cNvSpPr>
            <p:nvPr/>
          </p:nvSpPr>
          <p:spPr bwMode="gray">
            <a:xfrm>
              <a:off x="1610" y="2704"/>
              <a:ext cx="2041" cy="863"/>
            </a:xfrm>
            <a:prstGeom prst="ellipse">
              <a:avLst/>
            </a:prstGeom>
            <a:gradFill rotWithShape="1">
              <a:gsLst>
                <a:gs pos="0">
                  <a:srgbClr val="000000">
                    <a:alpha val="52000"/>
                  </a:srgbClr>
                </a:gs>
                <a:gs pos="100000">
                  <a:srgbClr val="000000">
                    <a:gamma/>
                    <a:shade val="0"/>
                    <a:invGamma/>
                    <a:alpha val="0"/>
                  </a:srgbClr>
                </a:gs>
              </a:gsLst>
              <a:path path="shape">
                <a:fillToRect l="50000" t="50000" r="50000" b="50000"/>
              </a:path>
            </a:gradFill>
            <a:ln w="9525" algn="ctr">
              <a:noFill/>
              <a:round/>
              <a:headEnd/>
              <a:tailEnd/>
            </a:ln>
            <a:effectLst/>
          </p:spPr>
          <p:txBody>
            <a:bodyPr vert="eaVert" wrap="none" anchor="ctr"/>
            <a:lstStyle/>
            <a:p>
              <a:endParaRPr lang="zh-CN" altLang="en-US"/>
            </a:p>
          </p:txBody>
        </p:sp>
        <p:sp>
          <p:nvSpPr>
            <p:cNvPr id="50200" name="Oval 24"/>
            <p:cNvSpPr>
              <a:spLocks noChangeArrowheads="1"/>
            </p:cNvSpPr>
            <p:nvPr/>
          </p:nvSpPr>
          <p:spPr bwMode="gray">
            <a:xfrm>
              <a:off x="1701" y="1344"/>
              <a:ext cx="1859" cy="1859"/>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0201" name="Oval 25"/>
            <p:cNvSpPr>
              <a:spLocks noChangeArrowheads="1"/>
            </p:cNvSpPr>
            <p:nvPr/>
          </p:nvSpPr>
          <p:spPr bwMode="gray">
            <a:xfrm>
              <a:off x="1725" y="1354"/>
              <a:ext cx="1814" cy="1814"/>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0202" name="Oval 26"/>
            <p:cNvSpPr>
              <a:spLocks noChangeArrowheads="1"/>
            </p:cNvSpPr>
            <p:nvPr/>
          </p:nvSpPr>
          <p:spPr bwMode="gray">
            <a:xfrm>
              <a:off x="1744" y="1372"/>
              <a:ext cx="1726" cy="1695"/>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0203" name="Oval 27"/>
            <p:cNvSpPr>
              <a:spLocks noChangeArrowheads="1"/>
            </p:cNvSpPr>
            <p:nvPr/>
          </p:nvSpPr>
          <p:spPr bwMode="gray">
            <a:xfrm>
              <a:off x="1844" y="1420"/>
              <a:ext cx="1535" cy="137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50204" name="Text Box 28"/>
          <p:cNvSpPr txBox="1">
            <a:spLocks noChangeArrowheads="1"/>
          </p:cNvSpPr>
          <p:nvPr/>
        </p:nvSpPr>
        <p:spPr bwMode="auto">
          <a:xfrm>
            <a:off x="2565400" y="1747838"/>
            <a:ext cx="547688" cy="304800"/>
          </a:xfrm>
          <a:prstGeom prst="rect">
            <a:avLst/>
          </a:prstGeom>
          <a:noFill/>
          <a:ln w="9525" algn="ctr">
            <a:noFill/>
            <a:miter lim="800000"/>
            <a:headEnd/>
            <a:tailEnd/>
          </a:ln>
          <a:effectLst/>
        </p:spPr>
        <p:txBody>
          <a:bodyPr wrap="none">
            <a:spAutoFit/>
          </a:bodyPr>
          <a:lstStyle/>
          <a:p>
            <a:pPr algn="ctr" eaLnBrk="0" hangingPunct="0"/>
            <a:r>
              <a:rPr lang="en-US" altLang="zh-CN" sz="1400" b="1">
                <a:solidFill>
                  <a:srgbClr val="000000"/>
                </a:solidFill>
                <a:ea typeface="宋体" pitchFamily="2" charset="-122"/>
              </a:rPr>
              <a:t>Text</a:t>
            </a:r>
          </a:p>
        </p:txBody>
      </p:sp>
      <p:sp>
        <p:nvSpPr>
          <p:cNvPr id="50205" name="Text Box 29"/>
          <p:cNvSpPr txBox="1">
            <a:spLocks noChangeArrowheads="1"/>
          </p:cNvSpPr>
          <p:nvPr/>
        </p:nvSpPr>
        <p:spPr bwMode="auto">
          <a:xfrm>
            <a:off x="1589088" y="2306638"/>
            <a:ext cx="628650" cy="366712"/>
          </a:xfrm>
          <a:prstGeom prst="rect">
            <a:avLst/>
          </a:prstGeom>
          <a:noFill/>
          <a:ln w="9525" algn="ctr">
            <a:noFill/>
            <a:miter lim="800000"/>
            <a:headEnd/>
            <a:tailEnd/>
          </a:ln>
          <a:effectLst/>
        </p:spPr>
        <p:txBody>
          <a:bodyPr wrap="none">
            <a:spAutoFit/>
          </a:bodyPr>
          <a:lstStyle/>
          <a:p>
            <a:pPr algn="ctr" eaLnBrk="0" hangingPunct="0"/>
            <a:r>
              <a:rPr lang="en-US" altLang="zh-CN">
                <a:solidFill>
                  <a:srgbClr val="000000"/>
                </a:solidFill>
                <a:ea typeface="宋体" pitchFamily="2" charset="-122"/>
              </a:rPr>
              <a:t>Text</a:t>
            </a:r>
          </a:p>
        </p:txBody>
      </p:sp>
      <p:sp>
        <p:nvSpPr>
          <p:cNvPr id="50206" name="Text Box 30"/>
          <p:cNvSpPr txBox="1">
            <a:spLocks noChangeArrowheads="1"/>
          </p:cNvSpPr>
          <p:nvPr/>
        </p:nvSpPr>
        <p:spPr bwMode="auto">
          <a:xfrm>
            <a:off x="1689100" y="3659188"/>
            <a:ext cx="776288"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pitchFamily="2" charset="-122"/>
              </a:rPr>
              <a:t>Text</a:t>
            </a:r>
          </a:p>
        </p:txBody>
      </p:sp>
      <p:sp>
        <p:nvSpPr>
          <p:cNvPr id="50207" name="Text Box 31"/>
          <p:cNvSpPr txBox="1">
            <a:spLocks noChangeArrowheads="1"/>
          </p:cNvSpPr>
          <p:nvPr/>
        </p:nvSpPr>
        <p:spPr bwMode="auto">
          <a:xfrm>
            <a:off x="3392488" y="4316413"/>
            <a:ext cx="876300" cy="519112"/>
          </a:xfrm>
          <a:prstGeom prst="rect">
            <a:avLst/>
          </a:prstGeom>
          <a:noFill/>
          <a:ln w="9525" algn="ctr">
            <a:noFill/>
            <a:miter lim="800000"/>
            <a:headEnd/>
            <a:tailEnd/>
          </a:ln>
          <a:effectLst/>
        </p:spPr>
        <p:txBody>
          <a:bodyPr wrap="none">
            <a:spAutoFit/>
          </a:bodyPr>
          <a:lstStyle/>
          <a:p>
            <a:pPr algn="ctr" eaLnBrk="0" hangingPunct="0"/>
            <a:r>
              <a:rPr lang="en-US" altLang="zh-CN" sz="2800">
                <a:solidFill>
                  <a:srgbClr val="000000"/>
                </a:solidFill>
                <a:ea typeface="宋体" pitchFamily="2" charset="-122"/>
              </a:rPr>
              <a:t>Text</a:t>
            </a:r>
          </a:p>
        </p:txBody>
      </p:sp>
      <p:sp>
        <p:nvSpPr>
          <p:cNvPr id="50208" name="Text Box 32"/>
          <p:cNvSpPr txBox="1">
            <a:spLocks noChangeArrowheads="1"/>
          </p:cNvSpPr>
          <p:nvPr/>
        </p:nvSpPr>
        <p:spPr bwMode="auto">
          <a:xfrm>
            <a:off x="5715000" y="3517900"/>
            <a:ext cx="2590800" cy="519113"/>
          </a:xfrm>
          <a:prstGeom prst="rect">
            <a:avLst/>
          </a:prstGeom>
          <a:noFill/>
          <a:ln w="9525" algn="ctr">
            <a:noFill/>
            <a:miter lim="800000"/>
            <a:headEnd/>
            <a:tailEnd/>
          </a:ln>
          <a:effectLst/>
        </p:spPr>
        <p:txBody>
          <a:bodyPr>
            <a:spAutoFit/>
          </a:bodyPr>
          <a:lstStyle/>
          <a:p>
            <a:pPr eaLnBrk="0" hangingPunct="0"/>
            <a:r>
              <a:rPr lang="en-US" altLang="zh-CN" sz="2800">
                <a:solidFill>
                  <a:schemeClr val="tx2"/>
                </a:solidFill>
                <a:effectLst>
                  <a:outerShdw blurRad="38100" dist="38100" dir="2700000" algn="tl">
                    <a:srgbClr val="C0C0C0"/>
                  </a:outerShdw>
                </a:effectLst>
                <a:ea typeface="宋体" pitchFamily="2" charset="-122"/>
              </a:rPr>
              <a:t>Add Your Title</a:t>
            </a:r>
          </a:p>
        </p:txBody>
      </p:sp>
      <p:sp>
        <p:nvSpPr>
          <p:cNvPr id="33" name="灯片编号占位符 32"/>
          <p:cNvSpPr>
            <a:spLocks noGrp="1"/>
          </p:cNvSpPr>
          <p:nvPr>
            <p:ph type="sldNum" sz="quarter" idx="4"/>
          </p:nvPr>
        </p:nvSpPr>
        <p:spPr/>
        <p:txBody>
          <a:bodyPr/>
          <a:lstStyle/>
          <a:p>
            <a:fld id="{E24BA5DA-9399-4747-BBF5-65A2C2316885}" type="slidenum">
              <a:rPr lang="en-US" altLang="zh-CN" smtClean="0"/>
              <a:pPr/>
              <a:t>133</a:t>
            </a:fld>
            <a:endParaRPr lang="en-US" altLang="zh-CN" dirty="0"/>
          </a:p>
        </p:txBody>
      </p:sp>
      <p:sp>
        <p:nvSpPr>
          <p:cNvPr id="34" name="页脚占位符 3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sp>
        <p:nvSpPr>
          <p:cNvPr id="51203" name="AutoShape 3"/>
          <p:cNvSpPr>
            <a:spLocks noChangeArrowheads="1"/>
          </p:cNvSpPr>
          <p:nvPr/>
        </p:nvSpPr>
        <p:spPr bwMode="gray">
          <a:xfrm rot="39573186">
            <a:off x="4777581" y="26106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4" name="AutoShape 4"/>
          <p:cNvSpPr>
            <a:spLocks noChangeArrowheads="1"/>
          </p:cNvSpPr>
          <p:nvPr/>
        </p:nvSpPr>
        <p:spPr bwMode="gray">
          <a:xfrm rot="3465783">
            <a:off x="4777582" y="4774406"/>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5" name="AutoShape 5"/>
          <p:cNvSpPr>
            <a:spLocks noChangeArrowheads="1"/>
          </p:cNvSpPr>
          <p:nvPr/>
        </p:nvSpPr>
        <p:spPr bwMode="gray">
          <a:xfrm rot="35969022">
            <a:off x="3558381" y="26868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6" name="AutoShape 6"/>
          <p:cNvSpPr>
            <a:spLocks noChangeArrowheads="1"/>
          </p:cNvSpPr>
          <p:nvPr/>
        </p:nvSpPr>
        <p:spPr bwMode="gray">
          <a:xfrm rot="7535209">
            <a:off x="3520281" y="4741069"/>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7" name="AutoShape 7"/>
          <p:cNvSpPr>
            <a:spLocks noChangeArrowheads="1"/>
          </p:cNvSpPr>
          <p:nvPr/>
        </p:nvSpPr>
        <p:spPr bwMode="gray">
          <a:xfrm>
            <a:off x="5356225" y="3738563"/>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8" name="AutoShape 8"/>
          <p:cNvSpPr>
            <a:spLocks noChangeArrowheads="1"/>
          </p:cNvSpPr>
          <p:nvPr/>
        </p:nvSpPr>
        <p:spPr bwMode="gray">
          <a:xfrm rot="-10800000">
            <a:off x="2946400" y="3732213"/>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9" name="Oval 9"/>
          <p:cNvSpPr>
            <a:spLocks noChangeArrowheads="1"/>
          </p:cNvSpPr>
          <p:nvPr/>
        </p:nvSpPr>
        <p:spPr bwMode="gray">
          <a:xfrm>
            <a:off x="2692400" y="1970088"/>
            <a:ext cx="3743325" cy="3744912"/>
          </a:xfrm>
          <a:prstGeom prst="ellipse">
            <a:avLst/>
          </a:prstGeom>
          <a:noFill/>
          <a:ln w="38100" algn="ctr">
            <a:solidFill>
              <a:schemeClr val="tx2"/>
            </a:solidFill>
            <a:round/>
            <a:headEnd/>
            <a:tailEnd/>
          </a:ln>
          <a:effectLst/>
        </p:spPr>
        <p:txBody>
          <a:bodyPr anchor="ctr">
            <a:spAutoFit/>
          </a:bodyPr>
          <a:lstStyle/>
          <a:p>
            <a:endParaRPr lang="zh-CN" altLang="en-US"/>
          </a:p>
        </p:txBody>
      </p:sp>
      <p:grpSp>
        <p:nvGrpSpPr>
          <p:cNvPr id="51210" name="Group 10"/>
          <p:cNvGrpSpPr>
            <a:grpSpLocks/>
          </p:cNvGrpSpPr>
          <p:nvPr/>
        </p:nvGrpSpPr>
        <p:grpSpPr bwMode="auto">
          <a:xfrm>
            <a:off x="3429000" y="2028825"/>
            <a:ext cx="360363" cy="360363"/>
            <a:chOff x="1973" y="1706"/>
            <a:chExt cx="227" cy="227"/>
          </a:xfrm>
        </p:grpSpPr>
        <p:sp>
          <p:nvSpPr>
            <p:cNvPr id="51211" name="Oval 11"/>
            <p:cNvSpPr>
              <a:spLocks noChangeArrowheads="1"/>
            </p:cNvSpPr>
            <p:nvPr/>
          </p:nvSpPr>
          <p:spPr bwMode="gray">
            <a:xfrm>
              <a:off x="1973"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2" name="Oval 12"/>
            <p:cNvSpPr>
              <a:spLocks noChangeArrowheads="1"/>
            </p:cNvSpPr>
            <p:nvPr/>
          </p:nvSpPr>
          <p:spPr bwMode="gray">
            <a:xfrm>
              <a:off x="1983"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1213" name="Group 13"/>
          <p:cNvGrpSpPr>
            <a:grpSpLocks/>
          </p:cNvGrpSpPr>
          <p:nvPr/>
        </p:nvGrpSpPr>
        <p:grpSpPr bwMode="auto">
          <a:xfrm>
            <a:off x="2484438" y="3684588"/>
            <a:ext cx="360362" cy="360362"/>
            <a:chOff x="1565" y="2659"/>
            <a:chExt cx="227" cy="227"/>
          </a:xfrm>
        </p:grpSpPr>
        <p:sp>
          <p:nvSpPr>
            <p:cNvPr id="51214" name="Oval 14"/>
            <p:cNvSpPr>
              <a:spLocks noChangeArrowheads="1"/>
            </p:cNvSpPr>
            <p:nvPr/>
          </p:nvSpPr>
          <p:spPr bwMode="gray">
            <a:xfrm>
              <a:off x="1565"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5" name="Oval 15"/>
            <p:cNvSpPr>
              <a:spLocks noChangeArrowheads="1"/>
            </p:cNvSpPr>
            <p:nvPr/>
          </p:nvSpPr>
          <p:spPr bwMode="gray">
            <a:xfrm>
              <a:off x="1575"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1216" name="Group 16"/>
          <p:cNvGrpSpPr>
            <a:grpSpLocks/>
          </p:cNvGrpSpPr>
          <p:nvPr/>
        </p:nvGrpSpPr>
        <p:grpSpPr bwMode="auto">
          <a:xfrm>
            <a:off x="3348038" y="5227638"/>
            <a:ext cx="360362" cy="360362"/>
            <a:chOff x="2109" y="3612"/>
            <a:chExt cx="227" cy="227"/>
          </a:xfrm>
        </p:grpSpPr>
        <p:sp>
          <p:nvSpPr>
            <p:cNvPr id="51217" name="Oval 17"/>
            <p:cNvSpPr>
              <a:spLocks noChangeArrowheads="1"/>
            </p:cNvSpPr>
            <p:nvPr/>
          </p:nvSpPr>
          <p:spPr bwMode="gray">
            <a:xfrm>
              <a:off x="2109" y="3612"/>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8" name="Oval 18"/>
            <p:cNvSpPr>
              <a:spLocks noChangeArrowheads="1"/>
            </p:cNvSpPr>
            <p:nvPr/>
          </p:nvSpPr>
          <p:spPr bwMode="gray">
            <a:xfrm>
              <a:off x="2119" y="3631"/>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1219" name="Group 19"/>
          <p:cNvGrpSpPr>
            <a:grpSpLocks/>
          </p:cNvGrpSpPr>
          <p:nvPr/>
        </p:nvGrpSpPr>
        <p:grpSpPr bwMode="auto">
          <a:xfrm>
            <a:off x="5278438" y="2008188"/>
            <a:ext cx="360362" cy="360362"/>
            <a:chOff x="3470" y="1706"/>
            <a:chExt cx="227" cy="227"/>
          </a:xfrm>
        </p:grpSpPr>
        <p:sp>
          <p:nvSpPr>
            <p:cNvPr id="51220" name="Oval 20"/>
            <p:cNvSpPr>
              <a:spLocks noChangeArrowheads="1"/>
            </p:cNvSpPr>
            <p:nvPr/>
          </p:nvSpPr>
          <p:spPr bwMode="gray">
            <a:xfrm>
              <a:off x="3470"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1" name="Oval 21"/>
            <p:cNvSpPr>
              <a:spLocks noChangeArrowheads="1"/>
            </p:cNvSpPr>
            <p:nvPr/>
          </p:nvSpPr>
          <p:spPr bwMode="gray">
            <a:xfrm>
              <a:off x="3480"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1222" name="Group 22"/>
          <p:cNvGrpSpPr>
            <a:grpSpLocks/>
          </p:cNvGrpSpPr>
          <p:nvPr/>
        </p:nvGrpSpPr>
        <p:grpSpPr bwMode="auto">
          <a:xfrm>
            <a:off x="6227763" y="3684588"/>
            <a:ext cx="360362" cy="360362"/>
            <a:chOff x="3923" y="2659"/>
            <a:chExt cx="227" cy="227"/>
          </a:xfrm>
        </p:grpSpPr>
        <p:sp>
          <p:nvSpPr>
            <p:cNvPr id="51223" name="Oval 23"/>
            <p:cNvSpPr>
              <a:spLocks noChangeArrowheads="1"/>
            </p:cNvSpPr>
            <p:nvPr/>
          </p:nvSpPr>
          <p:spPr bwMode="gray">
            <a:xfrm>
              <a:off x="3923"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4" name="Oval 24"/>
            <p:cNvSpPr>
              <a:spLocks noChangeArrowheads="1"/>
            </p:cNvSpPr>
            <p:nvPr/>
          </p:nvSpPr>
          <p:spPr bwMode="gray">
            <a:xfrm>
              <a:off x="3933"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1225" name="Group 25"/>
          <p:cNvGrpSpPr>
            <a:grpSpLocks/>
          </p:cNvGrpSpPr>
          <p:nvPr/>
        </p:nvGrpSpPr>
        <p:grpSpPr bwMode="auto">
          <a:xfrm>
            <a:off x="5334000" y="5284788"/>
            <a:ext cx="360363" cy="360362"/>
            <a:chOff x="3515" y="3521"/>
            <a:chExt cx="227" cy="227"/>
          </a:xfrm>
        </p:grpSpPr>
        <p:sp>
          <p:nvSpPr>
            <p:cNvPr id="51226" name="Oval 26"/>
            <p:cNvSpPr>
              <a:spLocks noChangeArrowheads="1"/>
            </p:cNvSpPr>
            <p:nvPr/>
          </p:nvSpPr>
          <p:spPr bwMode="gray">
            <a:xfrm>
              <a:off x="3515" y="3521"/>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7" name="Oval 27"/>
            <p:cNvSpPr>
              <a:spLocks noChangeArrowheads="1"/>
            </p:cNvSpPr>
            <p:nvPr/>
          </p:nvSpPr>
          <p:spPr bwMode="gray">
            <a:xfrm>
              <a:off x="3525" y="3540"/>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sp>
        <p:nvSpPr>
          <p:cNvPr id="51228" name="Oval 28"/>
          <p:cNvSpPr>
            <a:spLocks noChangeArrowheads="1"/>
          </p:cNvSpPr>
          <p:nvPr/>
        </p:nvSpPr>
        <p:spPr bwMode="gray">
          <a:xfrm>
            <a:off x="3624263" y="2922588"/>
            <a:ext cx="1944687" cy="194468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1229" name="Oval 29"/>
          <p:cNvSpPr>
            <a:spLocks noChangeArrowheads="1"/>
          </p:cNvSpPr>
          <p:nvPr/>
        </p:nvSpPr>
        <p:spPr bwMode="gray">
          <a:xfrm>
            <a:off x="3617913" y="2906713"/>
            <a:ext cx="1944687" cy="1944687"/>
          </a:xfrm>
          <a:prstGeom prst="ellipse">
            <a:avLst/>
          </a:prstGeom>
          <a:gradFill rotWithShape="1">
            <a:gsLst>
              <a:gs pos="0">
                <a:schemeClr val="hlink">
                  <a:alpha val="32001"/>
                </a:schemeClr>
              </a:gs>
              <a:gs pos="100000">
                <a:schemeClr val="hlink">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51230" name="Oval 30"/>
          <p:cNvSpPr>
            <a:spLocks noChangeArrowheads="1"/>
          </p:cNvSpPr>
          <p:nvPr/>
        </p:nvSpPr>
        <p:spPr bwMode="gray">
          <a:xfrm>
            <a:off x="3751263" y="3049588"/>
            <a:ext cx="1690687" cy="16906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1231" name="Oval 31"/>
          <p:cNvSpPr>
            <a:spLocks noChangeArrowheads="1"/>
          </p:cNvSpPr>
          <p:nvPr/>
        </p:nvSpPr>
        <p:spPr bwMode="gray">
          <a:xfrm>
            <a:off x="3733800" y="3022600"/>
            <a:ext cx="1690688" cy="1690688"/>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51232" name="Oval 32"/>
          <p:cNvSpPr>
            <a:spLocks noChangeArrowheads="1"/>
          </p:cNvSpPr>
          <p:nvPr/>
        </p:nvSpPr>
        <p:spPr bwMode="gray">
          <a:xfrm>
            <a:off x="3835400" y="3133725"/>
            <a:ext cx="1522413" cy="1522413"/>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1233" name="Oval 33"/>
          <p:cNvSpPr>
            <a:spLocks noChangeArrowheads="1"/>
          </p:cNvSpPr>
          <p:nvPr/>
        </p:nvSpPr>
        <p:spPr bwMode="auto">
          <a:xfrm>
            <a:off x="3857625" y="3152775"/>
            <a:ext cx="1471613" cy="147320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1234" name="Oval 34"/>
          <p:cNvSpPr>
            <a:spLocks noChangeArrowheads="1"/>
          </p:cNvSpPr>
          <p:nvPr/>
        </p:nvSpPr>
        <p:spPr bwMode="auto">
          <a:xfrm>
            <a:off x="3875088" y="3162300"/>
            <a:ext cx="1438275" cy="143510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1235" name="Oval 35"/>
          <p:cNvSpPr>
            <a:spLocks noChangeArrowheads="1"/>
          </p:cNvSpPr>
          <p:nvPr/>
        </p:nvSpPr>
        <p:spPr bwMode="auto">
          <a:xfrm>
            <a:off x="3890963" y="3176588"/>
            <a:ext cx="1366837" cy="134143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1236" name="Oval 36"/>
          <p:cNvSpPr>
            <a:spLocks noChangeArrowheads="1"/>
          </p:cNvSpPr>
          <p:nvPr/>
        </p:nvSpPr>
        <p:spPr bwMode="auto">
          <a:xfrm>
            <a:off x="3971925" y="3213100"/>
            <a:ext cx="1214438" cy="1090613"/>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sp>
        <p:nvSpPr>
          <p:cNvPr id="51237" name="Text Box 37"/>
          <p:cNvSpPr txBox="1">
            <a:spLocks noChangeArrowheads="1"/>
          </p:cNvSpPr>
          <p:nvPr/>
        </p:nvSpPr>
        <p:spPr bwMode="auto">
          <a:xfrm>
            <a:off x="4162425" y="3622675"/>
            <a:ext cx="857250" cy="519113"/>
          </a:xfrm>
          <a:prstGeom prst="rect">
            <a:avLst/>
          </a:prstGeom>
          <a:noFill/>
          <a:ln w="9525" algn="ctr">
            <a:noFill/>
            <a:miter lim="800000"/>
            <a:headEnd/>
            <a:tailEnd/>
          </a:ln>
          <a:effectLst/>
        </p:spPr>
        <p:txBody>
          <a:bodyPr wrap="none">
            <a:spAutoFit/>
          </a:bodyPr>
          <a:lstStyle/>
          <a:p>
            <a:pPr algn="ctr" eaLnBrk="0" hangingPunct="0"/>
            <a:r>
              <a:rPr lang="en-US" altLang="zh-CN" sz="2800">
                <a:solidFill>
                  <a:srgbClr val="000000"/>
                </a:solidFill>
                <a:ea typeface="宋体" pitchFamily="2" charset="-122"/>
              </a:rPr>
              <a:t>Title</a:t>
            </a:r>
          </a:p>
        </p:txBody>
      </p:sp>
      <p:sp>
        <p:nvSpPr>
          <p:cNvPr id="51238" name="Text Box 38"/>
          <p:cNvSpPr txBox="1">
            <a:spLocks noChangeArrowheads="1"/>
          </p:cNvSpPr>
          <p:nvPr/>
        </p:nvSpPr>
        <p:spPr bwMode="auto">
          <a:xfrm>
            <a:off x="5715000" y="1955800"/>
            <a:ext cx="1482725" cy="336550"/>
          </a:xfrm>
          <a:prstGeom prst="rect">
            <a:avLst/>
          </a:prstGeom>
          <a:noFill/>
          <a:ln w="9525" algn="ctr">
            <a:noFill/>
            <a:miter lim="800000"/>
            <a:headEnd/>
            <a:tailEnd/>
          </a:ln>
          <a:effectLst/>
        </p:spPr>
        <p:txBody>
          <a:bodyPr wrap="none">
            <a:spAutoFit/>
          </a:bodyPr>
          <a:lstStyle/>
          <a:p>
            <a:pPr eaLnBrk="0" hangingPunct="0"/>
            <a:r>
              <a:rPr lang="en-US" altLang="zh-CN" sz="1600">
                <a:ea typeface="宋体" pitchFamily="2" charset="-122"/>
              </a:rPr>
              <a:t>Add Your Text</a:t>
            </a:r>
          </a:p>
        </p:txBody>
      </p:sp>
      <p:sp>
        <p:nvSpPr>
          <p:cNvPr id="51239" name="Text Box 39"/>
          <p:cNvSpPr txBox="1">
            <a:spLocks noChangeArrowheads="1"/>
          </p:cNvSpPr>
          <p:nvPr/>
        </p:nvSpPr>
        <p:spPr bwMode="auto">
          <a:xfrm>
            <a:off x="1914525" y="1955800"/>
            <a:ext cx="1482725" cy="336550"/>
          </a:xfrm>
          <a:prstGeom prst="rect">
            <a:avLst/>
          </a:prstGeom>
          <a:noFill/>
          <a:ln w="9525" algn="ctr">
            <a:noFill/>
            <a:miter lim="800000"/>
            <a:headEnd/>
            <a:tailEnd/>
          </a:ln>
          <a:effectLst/>
        </p:spPr>
        <p:txBody>
          <a:bodyPr wrap="none">
            <a:spAutoFit/>
          </a:bodyPr>
          <a:lstStyle/>
          <a:p>
            <a:pPr algn="r" eaLnBrk="0" hangingPunct="0"/>
            <a:r>
              <a:rPr lang="en-US" altLang="zh-CN" sz="1600">
                <a:ea typeface="宋体" pitchFamily="2" charset="-122"/>
              </a:rPr>
              <a:t>Add Your Text</a:t>
            </a:r>
          </a:p>
        </p:txBody>
      </p:sp>
      <p:sp>
        <p:nvSpPr>
          <p:cNvPr id="51240" name="Text Box 40"/>
          <p:cNvSpPr txBox="1">
            <a:spLocks noChangeArrowheads="1"/>
          </p:cNvSpPr>
          <p:nvPr/>
        </p:nvSpPr>
        <p:spPr bwMode="auto">
          <a:xfrm>
            <a:off x="6629400" y="3708400"/>
            <a:ext cx="1482725" cy="336550"/>
          </a:xfrm>
          <a:prstGeom prst="rect">
            <a:avLst/>
          </a:prstGeom>
          <a:noFill/>
          <a:ln w="9525" algn="ctr">
            <a:noFill/>
            <a:miter lim="800000"/>
            <a:headEnd/>
            <a:tailEnd/>
          </a:ln>
          <a:effectLst/>
        </p:spPr>
        <p:txBody>
          <a:bodyPr wrap="none">
            <a:spAutoFit/>
          </a:bodyPr>
          <a:lstStyle/>
          <a:p>
            <a:pPr eaLnBrk="0" hangingPunct="0"/>
            <a:r>
              <a:rPr lang="en-US" altLang="zh-CN" sz="1600">
                <a:ea typeface="宋体" pitchFamily="2" charset="-122"/>
              </a:rPr>
              <a:t>Add Your Text</a:t>
            </a:r>
          </a:p>
        </p:txBody>
      </p:sp>
      <p:sp>
        <p:nvSpPr>
          <p:cNvPr id="51241" name="Text Box 41"/>
          <p:cNvSpPr txBox="1">
            <a:spLocks noChangeArrowheads="1"/>
          </p:cNvSpPr>
          <p:nvPr/>
        </p:nvSpPr>
        <p:spPr bwMode="auto">
          <a:xfrm>
            <a:off x="5715000" y="5308600"/>
            <a:ext cx="1482725" cy="336550"/>
          </a:xfrm>
          <a:prstGeom prst="rect">
            <a:avLst/>
          </a:prstGeom>
          <a:noFill/>
          <a:ln w="9525" algn="ctr">
            <a:noFill/>
            <a:miter lim="800000"/>
            <a:headEnd/>
            <a:tailEnd/>
          </a:ln>
          <a:effectLst/>
        </p:spPr>
        <p:txBody>
          <a:bodyPr wrap="none">
            <a:spAutoFit/>
          </a:bodyPr>
          <a:lstStyle/>
          <a:p>
            <a:pPr eaLnBrk="0" hangingPunct="0"/>
            <a:r>
              <a:rPr lang="en-US" altLang="zh-CN" sz="1600">
                <a:ea typeface="宋体" pitchFamily="2" charset="-122"/>
              </a:rPr>
              <a:t>Add Your Text</a:t>
            </a:r>
          </a:p>
        </p:txBody>
      </p:sp>
      <p:sp>
        <p:nvSpPr>
          <p:cNvPr id="51242" name="Text Box 42"/>
          <p:cNvSpPr txBox="1">
            <a:spLocks noChangeArrowheads="1"/>
          </p:cNvSpPr>
          <p:nvPr/>
        </p:nvSpPr>
        <p:spPr bwMode="auto">
          <a:xfrm>
            <a:off x="1000125" y="3708400"/>
            <a:ext cx="1482725" cy="336550"/>
          </a:xfrm>
          <a:prstGeom prst="rect">
            <a:avLst/>
          </a:prstGeom>
          <a:noFill/>
          <a:ln w="9525" algn="ctr">
            <a:noFill/>
            <a:miter lim="800000"/>
            <a:headEnd/>
            <a:tailEnd/>
          </a:ln>
          <a:effectLst/>
        </p:spPr>
        <p:txBody>
          <a:bodyPr wrap="none">
            <a:spAutoFit/>
          </a:bodyPr>
          <a:lstStyle/>
          <a:p>
            <a:pPr algn="r" eaLnBrk="0" hangingPunct="0"/>
            <a:r>
              <a:rPr lang="en-US" altLang="zh-CN" sz="1600">
                <a:ea typeface="宋体" pitchFamily="2" charset="-122"/>
              </a:rPr>
              <a:t>Add Your Text</a:t>
            </a:r>
          </a:p>
        </p:txBody>
      </p:sp>
      <p:sp>
        <p:nvSpPr>
          <p:cNvPr id="51243" name="Text Box 43"/>
          <p:cNvSpPr txBox="1">
            <a:spLocks noChangeArrowheads="1"/>
          </p:cNvSpPr>
          <p:nvPr/>
        </p:nvSpPr>
        <p:spPr bwMode="auto">
          <a:xfrm>
            <a:off x="1838325" y="5246688"/>
            <a:ext cx="1482725" cy="336550"/>
          </a:xfrm>
          <a:prstGeom prst="rect">
            <a:avLst/>
          </a:prstGeom>
          <a:noFill/>
          <a:ln w="9525" algn="ctr">
            <a:noFill/>
            <a:miter lim="800000"/>
            <a:headEnd/>
            <a:tailEnd/>
          </a:ln>
          <a:effectLst/>
        </p:spPr>
        <p:txBody>
          <a:bodyPr wrap="none">
            <a:spAutoFit/>
          </a:bodyPr>
          <a:lstStyle/>
          <a:p>
            <a:pPr algn="r" eaLnBrk="0" hangingPunct="0"/>
            <a:r>
              <a:rPr lang="en-US" altLang="zh-CN" sz="1600">
                <a:ea typeface="宋体" pitchFamily="2" charset="-122"/>
              </a:rPr>
              <a:t>Add Your Text</a:t>
            </a:r>
          </a:p>
        </p:txBody>
      </p:sp>
      <p:sp>
        <p:nvSpPr>
          <p:cNvPr id="44" name="灯片编号占位符 43"/>
          <p:cNvSpPr>
            <a:spLocks noGrp="1"/>
          </p:cNvSpPr>
          <p:nvPr>
            <p:ph type="sldNum" sz="quarter" idx="4"/>
          </p:nvPr>
        </p:nvSpPr>
        <p:spPr/>
        <p:txBody>
          <a:bodyPr/>
          <a:lstStyle/>
          <a:p>
            <a:fld id="{E24BA5DA-9399-4747-BBF5-65A2C2316885}" type="slidenum">
              <a:rPr lang="en-US" altLang="zh-CN" smtClean="0"/>
              <a:pPr/>
              <a:t>134</a:t>
            </a:fld>
            <a:endParaRPr lang="en-US" altLang="zh-CN" dirty="0"/>
          </a:p>
        </p:txBody>
      </p:sp>
      <p:sp>
        <p:nvSpPr>
          <p:cNvPr id="45" name="页脚占位符 44"/>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grpSp>
        <p:nvGrpSpPr>
          <p:cNvPr id="52227" name="Group 3"/>
          <p:cNvGrpSpPr>
            <a:grpSpLocks/>
          </p:cNvGrpSpPr>
          <p:nvPr/>
        </p:nvGrpSpPr>
        <p:grpSpPr bwMode="auto">
          <a:xfrm>
            <a:off x="1143000" y="1984375"/>
            <a:ext cx="2170113" cy="4035425"/>
            <a:chOff x="528" y="1058"/>
            <a:chExt cx="1680" cy="3125"/>
          </a:xfrm>
        </p:grpSpPr>
        <p:grpSp>
          <p:nvGrpSpPr>
            <p:cNvPr id="52228" name="Group 4"/>
            <p:cNvGrpSpPr>
              <a:grpSpLocks/>
            </p:cNvGrpSpPr>
            <p:nvPr/>
          </p:nvGrpSpPr>
          <p:grpSpPr bwMode="auto">
            <a:xfrm>
              <a:off x="528" y="1296"/>
              <a:ext cx="1680" cy="2887"/>
              <a:chOff x="720" y="905"/>
              <a:chExt cx="2263" cy="3319"/>
            </a:xfrm>
          </p:grpSpPr>
          <p:sp>
            <p:nvSpPr>
              <p:cNvPr id="52229" name="AutoShape 5"/>
              <p:cNvSpPr>
                <a:spLocks noChangeArrowheads="1"/>
              </p:cNvSpPr>
              <p:nvPr/>
            </p:nvSpPr>
            <p:spPr bwMode="gray">
              <a:xfrm>
                <a:off x="720" y="905"/>
                <a:ext cx="2256" cy="2544"/>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endParaRPr lang="zh-CN" altLang="en-US"/>
              </a:p>
            </p:txBody>
          </p:sp>
          <p:sp>
            <p:nvSpPr>
              <p:cNvPr id="52230" name="AutoShape 6"/>
              <p:cNvSpPr>
                <a:spLocks noChangeArrowheads="1"/>
              </p:cNvSpPr>
              <p:nvPr/>
            </p:nvSpPr>
            <p:spPr bwMode="gray">
              <a:xfrm>
                <a:off x="755" y="912"/>
                <a:ext cx="2188" cy="2496"/>
              </a:xfrm>
              <a:prstGeom prst="roundRect">
                <a:avLst>
                  <a:gd name="adj" fmla="val 16667"/>
                </a:avLst>
              </a:prstGeom>
              <a:gradFill rotWithShape="1">
                <a:gsLst>
                  <a:gs pos="0">
                    <a:srgbClr val="80D4F2"/>
                  </a:gs>
                  <a:gs pos="100000">
                    <a:srgbClr val="3CA1E6"/>
                  </a:gs>
                </a:gsLst>
                <a:lin ang="5400000" scaled="1"/>
              </a:gradFill>
              <a:ln w="9525">
                <a:noFill/>
                <a:round/>
                <a:headEnd/>
                <a:tailEnd/>
              </a:ln>
              <a:effectLst/>
            </p:spPr>
            <p:txBody>
              <a:bodyPr wrap="none" anchor="ctr"/>
              <a:lstStyle/>
              <a:p>
                <a:endParaRPr lang="zh-CN" altLang="en-US"/>
              </a:p>
            </p:txBody>
          </p:sp>
          <p:sp>
            <p:nvSpPr>
              <p:cNvPr id="52231" name="AutoShape 7"/>
              <p:cNvSpPr>
                <a:spLocks noChangeArrowheads="1"/>
              </p:cNvSpPr>
              <p:nvPr/>
            </p:nvSpPr>
            <p:spPr bwMode="gray">
              <a:xfrm>
                <a:off x="773" y="2750"/>
                <a:ext cx="2158" cy="631"/>
              </a:xfrm>
              <a:prstGeom prst="roundRect">
                <a:avLst>
                  <a:gd name="adj" fmla="val 50000"/>
                </a:avLst>
              </a:prstGeom>
              <a:gradFill rotWithShape="1">
                <a:gsLst>
                  <a:gs pos="0">
                    <a:srgbClr val="80D4F2">
                      <a:alpha val="0"/>
                    </a:srgbClr>
                  </a:gs>
                  <a:gs pos="100000">
                    <a:srgbClr val="80D4F2">
                      <a:gamma/>
                      <a:tint val="87843"/>
                      <a:invGamma/>
                    </a:srgbClr>
                  </a:gs>
                </a:gsLst>
                <a:lin ang="5400000" scaled="1"/>
              </a:gradFill>
              <a:ln w="9525">
                <a:noFill/>
                <a:round/>
                <a:headEnd/>
                <a:tailEnd/>
              </a:ln>
              <a:effectLst/>
            </p:spPr>
            <p:txBody>
              <a:bodyPr wrap="none" anchor="ctr"/>
              <a:lstStyle/>
              <a:p>
                <a:endParaRPr lang="zh-CN" altLang="en-US"/>
              </a:p>
            </p:txBody>
          </p:sp>
          <p:sp>
            <p:nvSpPr>
              <p:cNvPr id="52232" name="AutoShape 8"/>
              <p:cNvSpPr>
                <a:spLocks noChangeArrowheads="1"/>
              </p:cNvSpPr>
              <p:nvPr/>
            </p:nvSpPr>
            <p:spPr bwMode="gray">
              <a:xfrm>
                <a:off x="773" y="932"/>
                <a:ext cx="2158" cy="631"/>
              </a:xfrm>
              <a:prstGeom prst="roundRect">
                <a:avLst>
                  <a:gd name="adj" fmla="val 50000"/>
                </a:avLst>
              </a:prstGeom>
              <a:gradFill rotWithShape="1">
                <a:gsLst>
                  <a:gs pos="0">
                    <a:srgbClr val="80D4F2">
                      <a:gamma/>
                      <a:tint val="33333"/>
                      <a:invGamma/>
                    </a:srgbClr>
                  </a:gs>
                  <a:gs pos="100000">
                    <a:srgbClr val="80D4F2">
                      <a:alpha val="0"/>
                    </a:srgbClr>
                  </a:gs>
                </a:gsLst>
                <a:lin ang="5400000" scaled="1"/>
              </a:gradFill>
              <a:ln w="9525">
                <a:noFill/>
                <a:round/>
                <a:headEnd/>
                <a:tailEnd/>
              </a:ln>
              <a:effectLst/>
            </p:spPr>
            <p:txBody>
              <a:bodyPr wrap="none" anchor="ctr"/>
              <a:lstStyle/>
              <a:p>
                <a:endParaRPr lang="zh-CN" altLang="en-US"/>
              </a:p>
            </p:txBody>
          </p:sp>
          <p:sp>
            <p:nvSpPr>
              <p:cNvPr id="52233" name="AutoShape 9"/>
              <p:cNvSpPr>
                <a:spLocks noChangeArrowheads="1"/>
              </p:cNvSpPr>
              <p:nvPr/>
            </p:nvSpPr>
            <p:spPr bwMode="gray">
              <a:xfrm>
                <a:off x="727" y="3449"/>
                <a:ext cx="2256" cy="775"/>
              </a:xfrm>
              <a:prstGeom prst="roundRect">
                <a:avLst>
                  <a:gd name="adj" fmla="val 40389"/>
                </a:avLst>
              </a:prstGeom>
              <a:gradFill rotWithShape="1">
                <a:gsLst>
                  <a:gs pos="0">
                    <a:srgbClr val="3477A4">
                      <a:alpha val="50000"/>
                    </a:srgbClr>
                  </a:gs>
                  <a:gs pos="100000">
                    <a:srgbClr val="3477A4">
                      <a:gamma/>
                      <a:shade val="46275"/>
                      <a:invGamma/>
                      <a:alpha val="0"/>
                    </a:srgbClr>
                  </a:gs>
                </a:gsLst>
                <a:lin ang="5400000" scaled="1"/>
              </a:gradFill>
              <a:ln w="9525">
                <a:noFill/>
                <a:round/>
                <a:headEnd/>
                <a:tailEnd/>
              </a:ln>
              <a:effectLst/>
            </p:spPr>
            <p:txBody>
              <a:bodyPr wrap="none" anchor="ctr"/>
              <a:lstStyle/>
              <a:p>
                <a:endParaRPr lang="zh-CN" altLang="en-US"/>
              </a:p>
            </p:txBody>
          </p:sp>
          <p:sp>
            <p:nvSpPr>
              <p:cNvPr id="52234" name="AutoShape 10"/>
              <p:cNvSpPr>
                <a:spLocks noChangeArrowheads="1"/>
              </p:cNvSpPr>
              <p:nvPr/>
            </p:nvSpPr>
            <p:spPr bwMode="gray">
              <a:xfrm>
                <a:off x="773" y="3470"/>
                <a:ext cx="2158" cy="631"/>
              </a:xfrm>
              <a:prstGeom prst="roundRect">
                <a:avLst>
                  <a:gd name="adj" fmla="val 50000"/>
                </a:avLst>
              </a:prstGeom>
              <a:gradFill rotWithShape="1">
                <a:gsLst>
                  <a:gs pos="0">
                    <a:srgbClr val="80D4F2">
                      <a:gamma/>
                      <a:tint val="33333"/>
                      <a:invGamma/>
                      <a:alpha val="50000"/>
                    </a:srgbClr>
                  </a:gs>
                  <a:gs pos="100000">
                    <a:srgbClr val="80D4F2">
                      <a:alpha val="0"/>
                    </a:srgbClr>
                  </a:gs>
                </a:gsLst>
                <a:lin ang="5400000" scaled="1"/>
              </a:gradFill>
              <a:ln w="9525">
                <a:noFill/>
                <a:round/>
                <a:headEnd/>
                <a:tailEnd/>
              </a:ln>
              <a:effectLst/>
            </p:spPr>
            <p:txBody>
              <a:bodyPr wrap="none" anchor="ctr"/>
              <a:lstStyle/>
              <a:p>
                <a:endParaRPr lang="zh-CN" altLang="en-US"/>
              </a:p>
            </p:txBody>
          </p:sp>
        </p:grpSp>
        <p:grpSp>
          <p:nvGrpSpPr>
            <p:cNvPr id="52235" name="Group 11"/>
            <p:cNvGrpSpPr>
              <a:grpSpLocks/>
            </p:cNvGrpSpPr>
            <p:nvPr/>
          </p:nvGrpSpPr>
          <p:grpSpPr bwMode="auto">
            <a:xfrm>
              <a:off x="1104" y="1058"/>
              <a:ext cx="498" cy="498"/>
              <a:chOff x="1289" y="582"/>
              <a:chExt cx="668" cy="668"/>
            </a:xfrm>
          </p:grpSpPr>
          <p:sp>
            <p:nvSpPr>
              <p:cNvPr id="52236" name="Oval 12"/>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2237" name="Oval 13"/>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2238" name="Oval 14"/>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2239" name="Oval 15"/>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2240" name="Oval 16"/>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sp>
        <p:nvSpPr>
          <p:cNvPr id="52241" name="Text Box 17"/>
          <p:cNvSpPr txBox="1">
            <a:spLocks noChangeArrowheads="1"/>
          </p:cNvSpPr>
          <p:nvPr/>
        </p:nvSpPr>
        <p:spPr bwMode="gray">
          <a:xfrm>
            <a:off x="2025650" y="207645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pitchFamily="2" charset="-122"/>
              </a:rPr>
              <a:t>1</a:t>
            </a:r>
          </a:p>
        </p:txBody>
      </p:sp>
      <p:sp>
        <p:nvSpPr>
          <p:cNvPr id="52242" name="Text Box 18"/>
          <p:cNvSpPr txBox="1">
            <a:spLocks noChangeArrowheads="1"/>
          </p:cNvSpPr>
          <p:nvPr/>
        </p:nvSpPr>
        <p:spPr bwMode="gray">
          <a:xfrm>
            <a:off x="1219200" y="2746375"/>
            <a:ext cx="2057400" cy="1155700"/>
          </a:xfrm>
          <a:prstGeom prst="rect">
            <a:avLst/>
          </a:prstGeom>
          <a:noFill/>
          <a:ln w="9525" algn="ctr">
            <a:noFill/>
            <a:miter lim="800000"/>
            <a:headEnd/>
            <a:tailEnd/>
          </a:ln>
          <a:effectLst/>
        </p:spPr>
        <p:txBody>
          <a:bodyPr>
            <a:spAutoFit/>
          </a:bodyPr>
          <a:lstStyle/>
          <a:p>
            <a:pPr eaLnBrk="0" hangingPunct="0"/>
            <a:r>
              <a:rPr lang="en-US" altLang="zh-CN" sz="1400">
                <a:solidFill>
                  <a:srgbClr val="000000"/>
                </a:solidFill>
                <a:latin typeface="Verdana" pitchFamily="34" charset="0"/>
                <a:ea typeface="宋体" pitchFamily="2" charset="-122"/>
              </a:rPr>
              <a:t>ThemeGallery is a Design Digital Content &amp; Contents mall developed by Guild Design Inc.</a:t>
            </a:r>
          </a:p>
        </p:txBody>
      </p:sp>
      <p:grpSp>
        <p:nvGrpSpPr>
          <p:cNvPr id="52243" name="Group 19"/>
          <p:cNvGrpSpPr>
            <a:grpSpLocks/>
          </p:cNvGrpSpPr>
          <p:nvPr/>
        </p:nvGrpSpPr>
        <p:grpSpPr bwMode="auto">
          <a:xfrm>
            <a:off x="3505200" y="1984375"/>
            <a:ext cx="2170113" cy="4035425"/>
            <a:chOff x="528" y="1058"/>
            <a:chExt cx="1680" cy="3125"/>
          </a:xfrm>
        </p:grpSpPr>
        <p:grpSp>
          <p:nvGrpSpPr>
            <p:cNvPr id="52244" name="Group 20"/>
            <p:cNvGrpSpPr>
              <a:grpSpLocks/>
            </p:cNvGrpSpPr>
            <p:nvPr/>
          </p:nvGrpSpPr>
          <p:grpSpPr bwMode="auto">
            <a:xfrm>
              <a:off x="528" y="1296"/>
              <a:ext cx="1680" cy="2887"/>
              <a:chOff x="720" y="905"/>
              <a:chExt cx="2263" cy="3319"/>
            </a:xfrm>
          </p:grpSpPr>
          <p:sp>
            <p:nvSpPr>
              <p:cNvPr id="52245" name="AutoShape 21"/>
              <p:cNvSpPr>
                <a:spLocks noChangeArrowheads="1"/>
              </p:cNvSpPr>
              <p:nvPr/>
            </p:nvSpPr>
            <p:spPr bwMode="gray">
              <a:xfrm>
                <a:off x="720" y="905"/>
                <a:ext cx="2256" cy="2544"/>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endParaRPr lang="zh-CN" altLang="en-US"/>
              </a:p>
            </p:txBody>
          </p:sp>
          <p:sp>
            <p:nvSpPr>
              <p:cNvPr id="52246" name="AutoShape 22"/>
              <p:cNvSpPr>
                <a:spLocks noChangeArrowheads="1"/>
              </p:cNvSpPr>
              <p:nvPr/>
            </p:nvSpPr>
            <p:spPr bwMode="gray">
              <a:xfrm>
                <a:off x="755" y="912"/>
                <a:ext cx="2188" cy="2496"/>
              </a:xfrm>
              <a:prstGeom prst="roundRect">
                <a:avLst>
                  <a:gd name="adj" fmla="val 16667"/>
                </a:avLst>
              </a:prstGeom>
              <a:gradFill rotWithShape="1">
                <a:gsLst>
                  <a:gs pos="0">
                    <a:srgbClr val="88EA91"/>
                  </a:gs>
                  <a:gs pos="100000">
                    <a:srgbClr val="21D347"/>
                  </a:gs>
                </a:gsLst>
                <a:lin ang="5400000" scaled="1"/>
              </a:gradFill>
              <a:ln w="9525">
                <a:noFill/>
                <a:round/>
                <a:headEnd/>
                <a:tailEnd/>
              </a:ln>
              <a:effectLst/>
            </p:spPr>
            <p:txBody>
              <a:bodyPr wrap="none" anchor="ctr"/>
              <a:lstStyle/>
              <a:p>
                <a:endParaRPr lang="zh-CN" altLang="en-US"/>
              </a:p>
            </p:txBody>
          </p:sp>
          <p:sp>
            <p:nvSpPr>
              <p:cNvPr id="52247" name="AutoShape 23"/>
              <p:cNvSpPr>
                <a:spLocks noChangeArrowheads="1"/>
              </p:cNvSpPr>
              <p:nvPr/>
            </p:nvSpPr>
            <p:spPr bwMode="gray">
              <a:xfrm>
                <a:off x="773" y="2750"/>
                <a:ext cx="2158" cy="631"/>
              </a:xfrm>
              <a:prstGeom prst="roundRect">
                <a:avLst>
                  <a:gd name="adj" fmla="val 50000"/>
                </a:avLst>
              </a:prstGeom>
              <a:gradFill rotWithShape="1">
                <a:gsLst>
                  <a:gs pos="0">
                    <a:srgbClr val="88EA91">
                      <a:alpha val="0"/>
                    </a:srgbClr>
                  </a:gs>
                  <a:gs pos="100000">
                    <a:srgbClr val="88EA91">
                      <a:gamma/>
                      <a:tint val="87843"/>
                      <a:invGamma/>
                    </a:srgbClr>
                  </a:gs>
                </a:gsLst>
                <a:lin ang="5400000" scaled="1"/>
              </a:gradFill>
              <a:ln w="9525">
                <a:noFill/>
                <a:round/>
                <a:headEnd/>
                <a:tailEnd/>
              </a:ln>
              <a:effectLst/>
            </p:spPr>
            <p:txBody>
              <a:bodyPr wrap="none" anchor="ctr"/>
              <a:lstStyle/>
              <a:p>
                <a:endParaRPr lang="zh-CN" altLang="en-US"/>
              </a:p>
            </p:txBody>
          </p:sp>
          <p:sp>
            <p:nvSpPr>
              <p:cNvPr id="52248" name="AutoShape 24"/>
              <p:cNvSpPr>
                <a:spLocks noChangeArrowheads="1"/>
              </p:cNvSpPr>
              <p:nvPr/>
            </p:nvSpPr>
            <p:spPr bwMode="gray">
              <a:xfrm>
                <a:off x="773" y="932"/>
                <a:ext cx="2158" cy="631"/>
              </a:xfrm>
              <a:prstGeom prst="roundRect">
                <a:avLst>
                  <a:gd name="adj" fmla="val 50000"/>
                </a:avLst>
              </a:prstGeom>
              <a:gradFill rotWithShape="1">
                <a:gsLst>
                  <a:gs pos="0">
                    <a:srgbClr val="88EA91">
                      <a:gamma/>
                      <a:tint val="33333"/>
                      <a:invGamma/>
                    </a:srgbClr>
                  </a:gs>
                  <a:gs pos="100000">
                    <a:srgbClr val="88EA91">
                      <a:alpha val="0"/>
                    </a:srgbClr>
                  </a:gs>
                </a:gsLst>
                <a:lin ang="5400000" scaled="1"/>
              </a:gradFill>
              <a:ln w="9525">
                <a:noFill/>
                <a:round/>
                <a:headEnd/>
                <a:tailEnd/>
              </a:ln>
              <a:effectLst/>
            </p:spPr>
            <p:txBody>
              <a:bodyPr wrap="none" anchor="ctr"/>
              <a:lstStyle/>
              <a:p>
                <a:endParaRPr lang="zh-CN" altLang="en-US"/>
              </a:p>
            </p:txBody>
          </p:sp>
          <p:sp>
            <p:nvSpPr>
              <p:cNvPr id="52249" name="AutoShape 25"/>
              <p:cNvSpPr>
                <a:spLocks noChangeArrowheads="1"/>
              </p:cNvSpPr>
              <p:nvPr/>
            </p:nvSpPr>
            <p:spPr bwMode="gray">
              <a:xfrm>
                <a:off x="727" y="3449"/>
                <a:ext cx="2256" cy="775"/>
              </a:xfrm>
              <a:prstGeom prst="roundRect">
                <a:avLst>
                  <a:gd name="adj" fmla="val 40389"/>
                </a:avLst>
              </a:prstGeom>
              <a:gradFill rotWithShape="1">
                <a:gsLst>
                  <a:gs pos="0">
                    <a:srgbClr val="3477A4">
                      <a:alpha val="50000"/>
                    </a:srgbClr>
                  </a:gs>
                  <a:gs pos="100000">
                    <a:srgbClr val="3477A4">
                      <a:gamma/>
                      <a:shade val="46275"/>
                      <a:invGamma/>
                      <a:alpha val="0"/>
                    </a:srgbClr>
                  </a:gs>
                </a:gsLst>
                <a:lin ang="5400000" scaled="1"/>
              </a:gradFill>
              <a:ln w="9525">
                <a:noFill/>
                <a:round/>
                <a:headEnd/>
                <a:tailEnd/>
              </a:ln>
              <a:effectLst/>
            </p:spPr>
            <p:txBody>
              <a:bodyPr wrap="none" anchor="ctr"/>
              <a:lstStyle/>
              <a:p>
                <a:endParaRPr lang="zh-CN" altLang="en-US"/>
              </a:p>
            </p:txBody>
          </p:sp>
          <p:sp>
            <p:nvSpPr>
              <p:cNvPr id="52250" name="AutoShape 26"/>
              <p:cNvSpPr>
                <a:spLocks noChangeArrowheads="1"/>
              </p:cNvSpPr>
              <p:nvPr/>
            </p:nvSpPr>
            <p:spPr bwMode="gray">
              <a:xfrm>
                <a:off x="773" y="3470"/>
                <a:ext cx="2158" cy="631"/>
              </a:xfrm>
              <a:prstGeom prst="roundRect">
                <a:avLst>
                  <a:gd name="adj" fmla="val 50000"/>
                </a:avLst>
              </a:prstGeom>
              <a:gradFill rotWithShape="1">
                <a:gsLst>
                  <a:gs pos="0">
                    <a:srgbClr val="21D347">
                      <a:gamma/>
                      <a:tint val="33333"/>
                      <a:invGamma/>
                      <a:alpha val="50000"/>
                    </a:srgbClr>
                  </a:gs>
                  <a:gs pos="100000">
                    <a:srgbClr val="21D347">
                      <a:alpha val="0"/>
                    </a:srgbClr>
                  </a:gs>
                </a:gsLst>
                <a:lin ang="5400000" scaled="1"/>
              </a:gradFill>
              <a:ln w="9525">
                <a:noFill/>
                <a:round/>
                <a:headEnd/>
                <a:tailEnd/>
              </a:ln>
              <a:effectLst/>
            </p:spPr>
            <p:txBody>
              <a:bodyPr wrap="none" anchor="ctr"/>
              <a:lstStyle/>
              <a:p>
                <a:endParaRPr lang="zh-CN" altLang="en-US"/>
              </a:p>
            </p:txBody>
          </p:sp>
        </p:grpSp>
        <p:grpSp>
          <p:nvGrpSpPr>
            <p:cNvPr id="52251" name="Group 27"/>
            <p:cNvGrpSpPr>
              <a:grpSpLocks/>
            </p:cNvGrpSpPr>
            <p:nvPr/>
          </p:nvGrpSpPr>
          <p:grpSpPr bwMode="auto">
            <a:xfrm>
              <a:off x="1104" y="1058"/>
              <a:ext cx="498" cy="498"/>
              <a:chOff x="1289" y="582"/>
              <a:chExt cx="668" cy="668"/>
            </a:xfrm>
          </p:grpSpPr>
          <p:sp>
            <p:nvSpPr>
              <p:cNvPr id="52252" name="Oval 28"/>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2253" name="Oval 2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2254" name="Oval 3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2255" name="Oval 3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2256" name="Oval 3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sp>
        <p:nvSpPr>
          <p:cNvPr id="52257" name="Text Box 33"/>
          <p:cNvSpPr txBox="1">
            <a:spLocks noChangeArrowheads="1"/>
          </p:cNvSpPr>
          <p:nvPr/>
        </p:nvSpPr>
        <p:spPr bwMode="gray">
          <a:xfrm>
            <a:off x="4387850" y="207645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pitchFamily="2" charset="-122"/>
              </a:rPr>
              <a:t>2</a:t>
            </a:r>
          </a:p>
        </p:txBody>
      </p:sp>
      <p:sp>
        <p:nvSpPr>
          <p:cNvPr id="52258" name="Text Box 34"/>
          <p:cNvSpPr txBox="1">
            <a:spLocks noChangeArrowheads="1"/>
          </p:cNvSpPr>
          <p:nvPr/>
        </p:nvSpPr>
        <p:spPr bwMode="gray">
          <a:xfrm>
            <a:off x="3581400" y="2746375"/>
            <a:ext cx="2057400" cy="1155700"/>
          </a:xfrm>
          <a:prstGeom prst="rect">
            <a:avLst/>
          </a:prstGeom>
          <a:noFill/>
          <a:ln w="9525" algn="ctr">
            <a:noFill/>
            <a:miter lim="800000"/>
            <a:headEnd/>
            <a:tailEnd/>
          </a:ln>
          <a:effectLst/>
        </p:spPr>
        <p:txBody>
          <a:bodyPr>
            <a:spAutoFit/>
          </a:bodyPr>
          <a:lstStyle/>
          <a:p>
            <a:pPr eaLnBrk="0" hangingPunct="0"/>
            <a:r>
              <a:rPr lang="en-US" altLang="zh-CN" sz="1400">
                <a:solidFill>
                  <a:srgbClr val="000000"/>
                </a:solidFill>
                <a:latin typeface="Verdana" pitchFamily="34" charset="0"/>
                <a:ea typeface="宋体" pitchFamily="2" charset="-122"/>
              </a:rPr>
              <a:t>ThemeGallery is a Design Digital Content &amp; Contents mall developed by Guild Design Inc.</a:t>
            </a:r>
          </a:p>
        </p:txBody>
      </p:sp>
      <p:grpSp>
        <p:nvGrpSpPr>
          <p:cNvPr id="52259" name="Group 35"/>
          <p:cNvGrpSpPr>
            <a:grpSpLocks/>
          </p:cNvGrpSpPr>
          <p:nvPr/>
        </p:nvGrpSpPr>
        <p:grpSpPr bwMode="auto">
          <a:xfrm>
            <a:off x="5867400" y="1984375"/>
            <a:ext cx="2170113" cy="4035425"/>
            <a:chOff x="528" y="1058"/>
            <a:chExt cx="1680" cy="3125"/>
          </a:xfrm>
        </p:grpSpPr>
        <p:grpSp>
          <p:nvGrpSpPr>
            <p:cNvPr id="52260" name="Group 36"/>
            <p:cNvGrpSpPr>
              <a:grpSpLocks/>
            </p:cNvGrpSpPr>
            <p:nvPr/>
          </p:nvGrpSpPr>
          <p:grpSpPr bwMode="auto">
            <a:xfrm>
              <a:off x="528" y="1296"/>
              <a:ext cx="1680" cy="2887"/>
              <a:chOff x="720" y="905"/>
              <a:chExt cx="2263" cy="3319"/>
            </a:xfrm>
          </p:grpSpPr>
          <p:sp>
            <p:nvSpPr>
              <p:cNvPr id="52261" name="AutoShape 37"/>
              <p:cNvSpPr>
                <a:spLocks noChangeArrowheads="1"/>
              </p:cNvSpPr>
              <p:nvPr/>
            </p:nvSpPr>
            <p:spPr bwMode="gray">
              <a:xfrm>
                <a:off x="720" y="905"/>
                <a:ext cx="2256" cy="2544"/>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endParaRPr lang="zh-CN" altLang="en-US"/>
              </a:p>
            </p:txBody>
          </p:sp>
          <p:sp>
            <p:nvSpPr>
              <p:cNvPr id="52262" name="AutoShape 38"/>
              <p:cNvSpPr>
                <a:spLocks noChangeArrowheads="1"/>
              </p:cNvSpPr>
              <p:nvPr/>
            </p:nvSpPr>
            <p:spPr bwMode="gray">
              <a:xfrm>
                <a:off x="755" y="912"/>
                <a:ext cx="2188" cy="2496"/>
              </a:xfrm>
              <a:prstGeom prst="roundRect">
                <a:avLst>
                  <a:gd name="adj" fmla="val 16667"/>
                </a:avLst>
              </a:prstGeom>
              <a:gradFill rotWithShape="1">
                <a:gsLst>
                  <a:gs pos="0">
                    <a:srgbClr val="EAEC86"/>
                  </a:gs>
                  <a:gs pos="100000">
                    <a:srgbClr val="DCCE46"/>
                  </a:gs>
                </a:gsLst>
                <a:lin ang="5400000" scaled="1"/>
              </a:gradFill>
              <a:ln w="9525">
                <a:noFill/>
                <a:round/>
                <a:headEnd/>
                <a:tailEnd/>
              </a:ln>
              <a:effectLst/>
            </p:spPr>
            <p:txBody>
              <a:bodyPr wrap="none" anchor="ctr"/>
              <a:lstStyle/>
              <a:p>
                <a:endParaRPr lang="zh-CN" altLang="en-US"/>
              </a:p>
            </p:txBody>
          </p:sp>
          <p:sp>
            <p:nvSpPr>
              <p:cNvPr id="52263" name="AutoShape 39"/>
              <p:cNvSpPr>
                <a:spLocks noChangeArrowheads="1"/>
              </p:cNvSpPr>
              <p:nvPr/>
            </p:nvSpPr>
            <p:spPr bwMode="gray">
              <a:xfrm>
                <a:off x="773" y="2750"/>
                <a:ext cx="2158" cy="631"/>
              </a:xfrm>
              <a:prstGeom prst="roundRect">
                <a:avLst>
                  <a:gd name="adj" fmla="val 50000"/>
                </a:avLst>
              </a:prstGeom>
              <a:gradFill rotWithShape="1">
                <a:gsLst>
                  <a:gs pos="0">
                    <a:srgbClr val="EAEC86">
                      <a:alpha val="0"/>
                    </a:srgbClr>
                  </a:gs>
                  <a:gs pos="100000">
                    <a:srgbClr val="EAEC86">
                      <a:gamma/>
                      <a:tint val="87843"/>
                      <a:invGamma/>
                    </a:srgbClr>
                  </a:gs>
                </a:gsLst>
                <a:lin ang="5400000" scaled="1"/>
              </a:gradFill>
              <a:ln w="9525">
                <a:noFill/>
                <a:round/>
                <a:headEnd/>
                <a:tailEnd/>
              </a:ln>
              <a:effectLst/>
            </p:spPr>
            <p:txBody>
              <a:bodyPr wrap="none" anchor="ctr"/>
              <a:lstStyle/>
              <a:p>
                <a:endParaRPr lang="zh-CN" altLang="en-US"/>
              </a:p>
            </p:txBody>
          </p:sp>
          <p:sp>
            <p:nvSpPr>
              <p:cNvPr id="52264" name="AutoShape 40"/>
              <p:cNvSpPr>
                <a:spLocks noChangeArrowheads="1"/>
              </p:cNvSpPr>
              <p:nvPr/>
            </p:nvSpPr>
            <p:spPr bwMode="gray">
              <a:xfrm>
                <a:off x="773" y="932"/>
                <a:ext cx="2158" cy="631"/>
              </a:xfrm>
              <a:prstGeom prst="roundRect">
                <a:avLst>
                  <a:gd name="adj" fmla="val 50000"/>
                </a:avLst>
              </a:prstGeom>
              <a:gradFill rotWithShape="1">
                <a:gsLst>
                  <a:gs pos="0">
                    <a:srgbClr val="EAEC86">
                      <a:gamma/>
                      <a:tint val="33333"/>
                      <a:invGamma/>
                    </a:srgbClr>
                  </a:gs>
                  <a:gs pos="100000">
                    <a:srgbClr val="EAEC86">
                      <a:alpha val="0"/>
                    </a:srgbClr>
                  </a:gs>
                </a:gsLst>
                <a:lin ang="5400000" scaled="1"/>
              </a:gradFill>
              <a:ln w="9525">
                <a:noFill/>
                <a:round/>
                <a:headEnd/>
                <a:tailEnd/>
              </a:ln>
              <a:effectLst/>
            </p:spPr>
            <p:txBody>
              <a:bodyPr wrap="none" anchor="ctr"/>
              <a:lstStyle/>
              <a:p>
                <a:endParaRPr lang="zh-CN" altLang="en-US"/>
              </a:p>
            </p:txBody>
          </p:sp>
          <p:sp>
            <p:nvSpPr>
              <p:cNvPr id="52265" name="AutoShape 41"/>
              <p:cNvSpPr>
                <a:spLocks noChangeArrowheads="1"/>
              </p:cNvSpPr>
              <p:nvPr/>
            </p:nvSpPr>
            <p:spPr bwMode="gray">
              <a:xfrm>
                <a:off x="727" y="3449"/>
                <a:ext cx="2256" cy="775"/>
              </a:xfrm>
              <a:prstGeom prst="roundRect">
                <a:avLst>
                  <a:gd name="adj" fmla="val 40389"/>
                </a:avLst>
              </a:prstGeom>
              <a:gradFill rotWithShape="1">
                <a:gsLst>
                  <a:gs pos="0">
                    <a:srgbClr val="3477A4">
                      <a:alpha val="50000"/>
                    </a:srgbClr>
                  </a:gs>
                  <a:gs pos="100000">
                    <a:srgbClr val="3477A4">
                      <a:gamma/>
                      <a:shade val="46275"/>
                      <a:invGamma/>
                      <a:alpha val="0"/>
                    </a:srgbClr>
                  </a:gs>
                </a:gsLst>
                <a:lin ang="5400000" scaled="1"/>
              </a:gradFill>
              <a:ln w="9525">
                <a:noFill/>
                <a:round/>
                <a:headEnd/>
                <a:tailEnd/>
              </a:ln>
              <a:effectLst/>
            </p:spPr>
            <p:txBody>
              <a:bodyPr wrap="none" anchor="ctr"/>
              <a:lstStyle/>
              <a:p>
                <a:endParaRPr lang="zh-CN" altLang="en-US"/>
              </a:p>
            </p:txBody>
          </p:sp>
          <p:sp>
            <p:nvSpPr>
              <p:cNvPr id="52266" name="AutoShape 42"/>
              <p:cNvSpPr>
                <a:spLocks noChangeArrowheads="1"/>
              </p:cNvSpPr>
              <p:nvPr/>
            </p:nvSpPr>
            <p:spPr bwMode="gray">
              <a:xfrm>
                <a:off x="773" y="3470"/>
                <a:ext cx="2158" cy="631"/>
              </a:xfrm>
              <a:prstGeom prst="roundRect">
                <a:avLst>
                  <a:gd name="adj" fmla="val 50000"/>
                </a:avLst>
              </a:prstGeom>
              <a:gradFill rotWithShape="1">
                <a:gsLst>
                  <a:gs pos="0">
                    <a:srgbClr val="EAEC86">
                      <a:gamma/>
                      <a:tint val="33333"/>
                      <a:invGamma/>
                      <a:alpha val="50000"/>
                    </a:srgbClr>
                  </a:gs>
                  <a:gs pos="100000">
                    <a:srgbClr val="EAEC86">
                      <a:alpha val="0"/>
                    </a:srgbClr>
                  </a:gs>
                </a:gsLst>
                <a:lin ang="5400000" scaled="1"/>
              </a:gradFill>
              <a:ln w="9525">
                <a:noFill/>
                <a:round/>
                <a:headEnd/>
                <a:tailEnd/>
              </a:ln>
              <a:effectLst/>
            </p:spPr>
            <p:txBody>
              <a:bodyPr wrap="none" anchor="ctr"/>
              <a:lstStyle/>
              <a:p>
                <a:endParaRPr lang="zh-CN" altLang="en-US"/>
              </a:p>
            </p:txBody>
          </p:sp>
        </p:grpSp>
        <p:grpSp>
          <p:nvGrpSpPr>
            <p:cNvPr id="52267" name="Group 43"/>
            <p:cNvGrpSpPr>
              <a:grpSpLocks/>
            </p:cNvGrpSpPr>
            <p:nvPr/>
          </p:nvGrpSpPr>
          <p:grpSpPr bwMode="auto">
            <a:xfrm>
              <a:off x="1104" y="1058"/>
              <a:ext cx="498" cy="498"/>
              <a:chOff x="1289" y="582"/>
              <a:chExt cx="668" cy="668"/>
            </a:xfrm>
          </p:grpSpPr>
          <p:sp>
            <p:nvSpPr>
              <p:cNvPr id="52268" name="Oval 44"/>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2269" name="Oval 45"/>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2270" name="Oval 46"/>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2271" name="Oval 47"/>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2272" name="Oval 48"/>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sp>
        <p:nvSpPr>
          <p:cNvPr id="52273" name="Text Box 49"/>
          <p:cNvSpPr txBox="1">
            <a:spLocks noChangeArrowheads="1"/>
          </p:cNvSpPr>
          <p:nvPr/>
        </p:nvSpPr>
        <p:spPr bwMode="gray">
          <a:xfrm>
            <a:off x="6750050" y="207645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pitchFamily="2" charset="-122"/>
              </a:rPr>
              <a:t>3</a:t>
            </a:r>
          </a:p>
        </p:txBody>
      </p:sp>
      <p:sp>
        <p:nvSpPr>
          <p:cNvPr id="52274" name="Text Box 50"/>
          <p:cNvSpPr txBox="1">
            <a:spLocks noChangeArrowheads="1"/>
          </p:cNvSpPr>
          <p:nvPr/>
        </p:nvSpPr>
        <p:spPr bwMode="gray">
          <a:xfrm>
            <a:off x="5943600" y="2746375"/>
            <a:ext cx="2057400" cy="1155700"/>
          </a:xfrm>
          <a:prstGeom prst="rect">
            <a:avLst/>
          </a:prstGeom>
          <a:noFill/>
          <a:ln w="9525" algn="ctr">
            <a:noFill/>
            <a:miter lim="800000"/>
            <a:headEnd/>
            <a:tailEnd/>
          </a:ln>
          <a:effectLst/>
        </p:spPr>
        <p:txBody>
          <a:bodyPr>
            <a:spAutoFit/>
          </a:bodyPr>
          <a:lstStyle/>
          <a:p>
            <a:pPr eaLnBrk="0" hangingPunct="0"/>
            <a:r>
              <a:rPr lang="en-US" altLang="zh-CN" sz="1400">
                <a:solidFill>
                  <a:srgbClr val="000000"/>
                </a:solidFill>
                <a:latin typeface="Verdana" pitchFamily="34" charset="0"/>
                <a:ea typeface="宋体" pitchFamily="2" charset="-122"/>
              </a:rPr>
              <a:t>ThemeGallery is a Design Digital Content &amp; Contents mall developed by Guild Design Inc.</a:t>
            </a:r>
          </a:p>
        </p:txBody>
      </p:sp>
      <p:sp>
        <p:nvSpPr>
          <p:cNvPr id="51" name="灯片编号占位符 50"/>
          <p:cNvSpPr>
            <a:spLocks noGrp="1"/>
          </p:cNvSpPr>
          <p:nvPr>
            <p:ph type="sldNum" sz="quarter" idx="4"/>
          </p:nvPr>
        </p:nvSpPr>
        <p:spPr/>
        <p:txBody>
          <a:bodyPr/>
          <a:lstStyle/>
          <a:p>
            <a:fld id="{E24BA5DA-9399-4747-BBF5-65A2C2316885}" type="slidenum">
              <a:rPr lang="en-US" altLang="zh-CN" smtClean="0"/>
              <a:pPr/>
              <a:t>135</a:t>
            </a:fld>
            <a:endParaRPr lang="en-US" altLang="zh-CN" dirty="0"/>
          </a:p>
        </p:txBody>
      </p:sp>
      <p:sp>
        <p:nvSpPr>
          <p:cNvPr id="52" name="页脚占位符 5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zh-CN" sz="4000">
                <a:ea typeface="宋体" pitchFamily="2" charset="-122"/>
              </a:rPr>
              <a:t>Diagram</a:t>
            </a:r>
            <a:endParaRPr lang="en-US" altLang="zh-CN" sz="2400">
              <a:ea typeface="宋体" pitchFamily="2" charset="-122"/>
            </a:endParaRPr>
          </a:p>
        </p:txBody>
      </p:sp>
      <p:sp>
        <p:nvSpPr>
          <p:cNvPr id="53251" name="Rectangle 3"/>
          <p:cNvSpPr>
            <a:spLocks noChangeArrowheads="1"/>
          </p:cNvSpPr>
          <p:nvPr/>
        </p:nvSpPr>
        <p:spPr bwMode="gray">
          <a:xfrm>
            <a:off x="0" y="3259138"/>
            <a:ext cx="9144000" cy="53975"/>
          </a:xfrm>
          <a:prstGeom prst="rect">
            <a:avLst/>
          </a:prstGeom>
          <a:gradFill rotWithShape="1">
            <a:gsLst>
              <a:gs pos="0">
                <a:srgbClr val="808080"/>
              </a:gs>
              <a:gs pos="100000">
                <a:srgbClr val="808080">
                  <a:gamma/>
                  <a:tint val="15294"/>
                  <a:invGamma/>
                </a:srgbClr>
              </a:gs>
            </a:gsLst>
            <a:lin ang="5400000" scaled="1"/>
          </a:gradFill>
          <a:ln w="9525" algn="ctr">
            <a:noFill/>
            <a:miter lim="800000"/>
            <a:headEnd/>
            <a:tailEnd/>
          </a:ln>
          <a:effectLst/>
        </p:spPr>
        <p:txBody>
          <a:bodyPr wrap="none" anchor="ctr"/>
          <a:lstStyle/>
          <a:p>
            <a:endParaRPr lang="zh-CN" altLang="en-US"/>
          </a:p>
        </p:txBody>
      </p:sp>
      <p:sp>
        <p:nvSpPr>
          <p:cNvPr id="53252" name="Rectangle 4"/>
          <p:cNvSpPr>
            <a:spLocks noChangeArrowheads="1"/>
          </p:cNvSpPr>
          <p:nvPr/>
        </p:nvSpPr>
        <p:spPr bwMode="gray">
          <a:xfrm>
            <a:off x="0" y="3311525"/>
            <a:ext cx="9144000" cy="142875"/>
          </a:xfrm>
          <a:prstGeom prst="rect">
            <a:avLst/>
          </a:prstGeom>
          <a:gradFill rotWithShape="1">
            <a:gsLst>
              <a:gs pos="0">
                <a:srgbClr val="5F5F5F">
                  <a:gamma/>
                  <a:tint val="30196"/>
                  <a:invGamma/>
                </a:srgbClr>
              </a:gs>
              <a:gs pos="100000">
                <a:srgbClr val="5F5F5F"/>
              </a:gs>
            </a:gsLst>
            <a:lin ang="5400000" scaled="1"/>
          </a:gradFill>
          <a:ln w="9525" algn="ctr">
            <a:noFill/>
            <a:miter lim="800000"/>
            <a:headEnd/>
            <a:tailEnd/>
          </a:ln>
          <a:effectLst/>
        </p:spPr>
        <p:txBody>
          <a:bodyPr wrap="none" anchor="ctr"/>
          <a:lstStyle/>
          <a:p>
            <a:endParaRPr lang="zh-CN" altLang="en-US"/>
          </a:p>
        </p:txBody>
      </p:sp>
      <p:grpSp>
        <p:nvGrpSpPr>
          <p:cNvPr id="53253" name="Group 5"/>
          <p:cNvGrpSpPr>
            <a:grpSpLocks/>
          </p:cNvGrpSpPr>
          <p:nvPr/>
        </p:nvGrpSpPr>
        <p:grpSpPr bwMode="auto">
          <a:xfrm rot="3877067">
            <a:off x="4631532" y="4436269"/>
            <a:ext cx="2503487" cy="974725"/>
            <a:chOff x="2290" y="2725"/>
            <a:chExt cx="1832" cy="713"/>
          </a:xfrm>
        </p:grpSpPr>
        <p:grpSp>
          <p:nvGrpSpPr>
            <p:cNvPr id="53254" name="Group 6"/>
            <p:cNvGrpSpPr>
              <a:grpSpLocks/>
            </p:cNvGrpSpPr>
            <p:nvPr/>
          </p:nvGrpSpPr>
          <p:grpSpPr bwMode="auto">
            <a:xfrm>
              <a:off x="2290" y="3030"/>
              <a:ext cx="1832" cy="408"/>
              <a:chOff x="2290" y="3030"/>
              <a:chExt cx="1832" cy="408"/>
            </a:xfrm>
          </p:grpSpPr>
          <p:sp>
            <p:nvSpPr>
              <p:cNvPr id="53255" name="Freeform 7"/>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w="0">
                <a:noFill/>
                <a:prstDash val="solid"/>
                <a:round/>
                <a:headEnd/>
                <a:tailEnd/>
              </a:ln>
            </p:spPr>
            <p:txBody>
              <a:bodyPr/>
              <a:lstStyle/>
              <a:p>
                <a:endParaRPr lang="zh-CN" altLang="en-US"/>
              </a:p>
            </p:txBody>
          </p:sp>
          <p:sp>
            <p:nvSpPr>
              <p:cNvPr id="53256" name="Freeform 8"/>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nvGrpSpPr>
            <p:cNvPr id="53257" name="Group 9"/>
            <p:cNvGrpSpPr>
              <a:grpSpLocks/>
            </p:cNvGrpSpPr>
            <p:nvPr/>
          </p:nvGrpSpPr>
          <p:grpSpPr bwMode="auto">
            <a:xfrm flipV="1">
              <a:off x="2290" y="2725"/>
              <a:ext cx="1406" cy="313"/>
              <a:chOff x="2290" y="3030"/>
              <a:chExt cx="1832" cy="408"/>
            </a:xfrm>
          </p:grpSpPr>
          <p:sp>
            <p:nvSpPr>
              <p:cNvPr id="53258" name="Freeform 10"/>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w="0">
                <a:noFill/>
                <a:prstDash val="solid"/>
                <a:round/>
                <a:headEnd/>
                <a:tailEnd/>
              </a:ln>
            </p:spPr>
            <p:txBody>
              <a:bodyPr/>
              <a:lstStyle/>
              <a:p>
                <a:endParaRPr lang="zh-CN" altLang="en-US"/>
              </a:p>
            </p:txBody>
          </p:sp>
          <p:sp>
            <p:nvSpPr>
              <p:cNvPr id="53259" name="Freeform 11"/>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grpSp>
        <p:nvGrpSpPr>
          <p:cNvPr id="53260" name="Group 12"/>
          <p:cNvGrpSpPr>
            <a:grpSpLocks/>
          </p:cNvGrpSpPr>
          <p:nvPr/>
        </p:nvGrpSpPr>
        <p:grpSpPr bwMode="auto">
          <a:xfrm>
            <a:off x="4427538" y="2662238"/>
            <a:ext cx="1439862" cy="1439862"/>
            <a:chOff x="2789" y="1625"/>
            <a:chExt cx="907" cy="907"/>
          </a:xfrm>
        </p:grpSpPr>
        <p:sp>
          <p:nvSpPr>
            <p:cNvPr id="53261" name="Oval 13"/>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53262" name="Oval 14"/>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53263" name="Oval 15"/>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53264" name="Oval 16"/>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w="38100" algn="ctr">
              <a:noFill/>
              <a:round/>
              <a:headEnd/>
              <a:tailEnd/>
            </a:ln>
            <a:effectLst/>
          </p:spPr>
          <p:txBody>
            <a:bodyPr anchor="ctr">
              <a:spAutoFit/>
            </a:bodyPr>
            <a:lstStyle/>
            <a:p>
              <a:endParaRPr lang="zh-CN" altLang="en-US"/>
            </a:p>
          </p:txBody>
        </p:sp>
        <p:sp>
          <p:nvSpPr>
            <p:cNvPr id="53265" name="Oval 17"/>
            <p:cNvSpPr>
              <a:spLocks noChangeArrowheads="1"/>
            </p:cNvSpPr>
            <p:nvPr/>
          </p:nvSpPr>
          <p:spPr bwMode="gray">
            <a:xfrm>
              <a:off x="2888" y="1724"/>
              <a:ext cx="709" cy="709"/>
            </a:xfrm>
            <a:prstGeom prst="ellipse">
              <a:avLst/>
            </a:prstGeom>
            <a:solidFill>
              <a:srgbClr val="000000"/>
            </a:solidFill>
            <a:ln w="38100" algn="ctr">
              <a:noFill/>
              <a:round/>
              <a:headEnd/>
              <a:tailEnd/>
            </a:ln>
            <a:effectLst/>
          </p:spPr>
          <p:txBody>
            <a:bodyPr anchor="ctr">
              <a:spAutoFit/>
            </a:bodyPr>
            <a:lstStyle/>
            <a:p>
              <a:endParaRPr lang="zh-CN" altLang="en-US"/>
            </a:p>
          </p:txBody>
        </p:sp>
        <p:grpSp>
          <p:nvGrpSpPr>
            <p:cNvPr id="53266" name="Group 18"/>
            <p:cNvGrpSpPr>
              <a:grpSpLocks/>
            </p:cNvGrpSpPr>
            <p:nvPr/>
          </p:nvGrpSpPr>
          <p:grpSpPr bwMode="auto">
            <a:xfrm>
              <a:off x="2899" y="1735"/>
              <a:ext cx="687" cy="688"/>
              <a:chOff x="4166" y="1706"/>
              <a:chExt cx="1252" cy="1252"/>
            </a:xfrm>
          </p:grpSpPr>
          <p:sp>
            <p:nvSpPr>
              <p:cNvPr id="53267" name="Oval 19"/>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3268" name="Oval 20"/>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3269" name="Oval 21"/>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3270" name="Oval 22"/>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grpSp>
        <p:nvGrpSpPr>
          <p:cNvPr id="53271" name="Group 23"/>
          <p:cNvGrpSpPr>
            <a:grpSpLocks/>
          </p:cNvGrpSpPr>
          <p:nvPr/>
        </p:nvGrpSpPr>
        <p:grpSpPr bwMode="auto">
          <a:xfrm rot="3877067">
            <a:off x="6863557" y="4509294"/>
            <a:ext cx="2503487" cy="974725"/>
            <a:chOff x="2290" y="2725"/>
            <a:chExt cx="1832" cy="713"/>
          </a:xfrm>
        </p:grpSpPr>
        <p:grpSp>
          <p:nvGrpSpPr>
            <p:cNvPr id="53272" name="Group 24"/>
            <p:cNvGrpSpPr>
              <a:grpSpLocks/>
            </p:cNvGrpSpPr>
            <p:nvPr/>
          </p:nvGrpSpPr>
          <p:grpSpPr bwMode="auto">
            <a:xfrm>
              <a:off x="2290" y="3030"/>
              <a:ext cx="1832" cy="408"/>
              <a:chOff x="2290" y="3030"/>
              <a:chExt cx="1832" cy="408"/>
            </a:xfrm>
          </p:grpSpPr>
          <p:sp>
            <p:nvSpPr>
              <p:cNvPr id="53273" name="Freeform 25"/>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0066FF"/>
              </a:solidFill>
              <a:ln w="0">
                <a:noFill/>
                <a:prstDash val="solid"/>
                <a:round/>
                <a:headEnd/>
                <a:tailEnd/>
              </a:ln>
            </p:spPr>
            <p:txBody>
              <a:bodyPr/>
              <a:lstStyle/>
              <a:p>
                <a:endParaRPr lang="zh-CN" altLang="en-US"/>
              </a:p>
            </p:txBody>
          </p:sp>
          <p:sp>
            <p:nvSpPr>
              <p:cNvPr id="53274" name="Freeform 26"/>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nvGrpSpPr>
            <p:cNvPr id="53275" name="Group 27"/>
            <p:cNvGrpSpPr>
              <a:grpSpLocks/>
            </p:cNvGrpSpPr>
            <p:nvPr/>
          </p:nvGrpSpPr>
          <p:grpSpPr bwMode="auto">
            <a:xfrm flipV="1">
              <a:off x="2290" y="2725"/>
              <a:ext cx="1406" cy="313"/>
              <a:chOff x="2290" y="3030"/>
              <a:chExt cx="1832" cy="408"/>
            </a:xfrm>
          </p:grpSpPr>
          <p:sp>
            <p:nvSpPr>
              <p:cNvPr id="53276" name="Freeform 28"/>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699FF"/>
              </a:solidFill>
              <a:ln w="0">
                <a:noFill/>
                <a:prstDash val="solid"/>
                <a:round/>
                <a:headEnd/>
                <a:tailEnd/>
              </a:ln>
            </p:spPr>
            <p:txBody>
              <a:bodyPr/>
              <a:lstStyle/>
              <a:p>
                <a:endParaRPr lang="zh-CN" altLang="en-US"/>
              </a:p>
            </p:txBody>
          </p:sp>
          <p:sp>
            <p:nvSpPr>
              <p:cNvPr id="53277" name="Freeform 29"/>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sp>
        <p:nvSpPr>
          <p:cNvPr id="53278" name="Oval 30"/>
          <p:cNvSpPr>
            <a:spLocks noChangeArrowheads="1"/>
          </p:cNvSpPr>
          <p:nvPr/>
        </p:nvSpPr>
        <p:spPr bwMode="gray">
          <a:xfrm>
            <a:off x="6442075" y="2503488"/>
            <a:ext cx="1730375" cy="1727200"/>
          </a:xfrm>
          <a:prstGeom prst="ellipse">
            <a:avLst/>
          </a:prstGeom>
          <a:gradFill rotWithShape="1">
            <a:gsLst>
              <a:gs pos="0">
                <a:srgbClr val="3399FF">
                  <a:gamma/>
                  <a:tint val="0"/>
                  <a:invGamma/>
                </a:srgbClr>
              </a:gs>
              <a:gs pos="50000">
                <a:srgbClr val="3399FF"/>
              </a:gs>
              <a:gs pos="100000">
                <a:srgbClr val="3399FF">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53279" name="Oval 31"/>
          <p:cNvSpPr>
            <a:spLocks noChangeArrowheads="1"/>
          </p:cNvSpPr>
          <p:nvPr/>
        </p:nvSpPr>
        <p:spPr bwMode="gray">
          <a:xfrm>
            <a:off x="6442075" y="2503488"/>
            <a:ext cx="1730375" cy="1727200"/>
          </a:xfrm>
          <a:prstGeom prst="ellipse">
            <a:avLst/>
          </a:prstGeom>
          <a:gradFill rotWithShape="1">
            <a:gsLst>
              <a:gs pos="0">
                <a:srgbClr val="3399FF">
                  <a:alpha val="32001"/>
                </a:srgbClr>
              </a:gs>
              <a:gs pos="100000">
                <a:srgbClr val="3399FF">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53280" name="Oval 32"/>
          <p:cNvSpPr>
            <a:spLocks noChangeArrowheads="1"/>
          </p:cNvSpPr>
          <p:nvPr/>
        </p:nvSpPr>
        <p:spPr bwMode="gray">
          <a:xfrm>
            <a:off x="6557963" y="2616200"/>
            <a:ext cx="1501775" cy="1500188"/>
          </a:xfrm>
          <a:prstGeom prst="ellipse">
            <a:avLst/>
          </a:prstGeom>
          <a:gradFill rotWithShape="1">
            <a:gsLst>
              <a:gs pos="0">
                <a:srgbClr val="3399FF">
                  <a:gamma/>
                  <a:shade val="54118"/>
                  <a:invGamma/>
                </a:srgbClr>
              </a:gs>
              <a:gs pos="50000">
                <a:srgbClr val="3399FF"/>
              </a:gs>
              <a:gs pos="100000">
                <a:srgbClr val="3399FF">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53281" name="Oval 33"/>
          <p:cNvSpPr>
            <a:spLocks noChangeArrowheads="1"/>
          </p:cNvSpPr>
          <p:nvPr/>
        </p:nvSpPr>
        <p:spPr bwMode="gray">
          <a:xfrm>
            <a:off x="6559550" y="2619375"/>
            <a:ext cx="1501775" cy="1500188"/>
          </a:xfrm>
          <a:prstGeom prst="ellipse">
            <a:avLst/>
          </a:prstGeom>
          <a:gradFill rotWithShape="1">
            <a:gsLst>
              <a:gs pos="0">
                <a:srgbClr val="3399FF">
                  <a:gamma/>
                  <a:shade val="63529"/>
                  <a:invGamma/>
                </a:srgbClr>
              </a:gs>
              <a:gs pos="100000">
                <a:srgbClr val="3399FF">
                  <a:alpha val="0"/>
                </a:srgbClr>
              </a:gs>
            </a:gsLst>
            <a:lin ang="2700000" scaled="1"/>
          </a:gradFill>
          <a:ln w="38100" algn="ctr">
            <a:noFill/>
            <a:round/>
            <a:headEnd/>
            <a:tailEnd/>
          </a:ln>
          <a:effectLst/>
        </p:spPr>
        <p:txBody>
          <a:bodyPr anchor="ctr">
            <a:spAutoFit/>
          </a:bodyPr>
          <a:lstStyle/>
          <a:p>
            <a:endParaRPr lang="zh-CN" altLang="en-US"/>
          </a:p>
        </p:txBody>
      </p:sp>
      <p:sp>
        <p:nvSpPr>
          <p:cNvPr id="53282" name="Oval 34"/>
          <p:cNvSpPr>
            <a:spLocks noChangeArrowheads="1"/>
          </p:cNvSpPr>
          <p:nvPr/>
        </p:nvSpPr>
        <p:spPr bwMode="gray">
          <a:xfrm>
            <a:off x="6632575" y="2692400"/>
            <a:ext cx="1352550" cy="1349375"/>
          </a:xfrm>
          <a:prstGeom prst="ellipse">
            <a:avLst/>
          </a:prstGeom>
          <a:solidFill>
            <a:srgbClr val="000000"/>
          </a:solidFill>
          <a:ln w="38100" algn="ctr">
            <a:noFill/>
            <a:round/>
            <a:headEnd/>
            <a:tailEnd/>
          </a:ln>
          <a:effectLst/>
        </p:spPr>
        <p:txBody>
          <a:bodyPr anchor="ctr">
            <a:spAutoFit/>
          </a:bodyPr>
          <a:lstStyle/>
          <a:p>
            <a:endParaRPr lang="zh-CN" altLang="en-US"/>
          </a:p>
        </p:txBody>
      </p:sp>
      <p:grpSp>
        <p:nvGrpSpPr>
          <p:cNvPr id="53283" name="Group 35"/>
          <p:cNvGrpSpPr>
            <a:grpSpLocks/>
          </p:cNvGrpSpPr>
          <p:nvPr/>
        </p:nvGrpSpPr>
        <p:grpSpPr bwMode="auto">
          <a:xfrm>
            <a:off x="6653213" y="2713038"/>
            <a:ext cx="1311275" cy="1309687"/>
            <a:chOff x="4166" y="1706"/>
            <a:chExt cx="1252" cy="1252"/>
          </a:xfrm>
        </p:grpSpPr>
        <p:sp>
          <p:nvSpPr>
            <p:cNvPr id="53284" name="Oval 3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3285" name="Oval 3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3286" name="Oval 3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3287" name="Oval 3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nvGrpSpPr>
          <p:cNvPr id="53288" name="Group 40"/>
          <p:cNvGrpSpPr>
            <a:grpSpLocks/>
          </p:cNvGrpSpPr>
          <p:nvPr/>
        </p:nvGrpSpPr>
        <p:grpSpPr bwMode="auto">
          <a:xfrm rot="3877067">
            <a:off x="2583657" y="4436269"/>
            <a:ext cx="2503487" cy="974725"/>
            <a:chOff x="2290" y="2725"/>
            <a:chExt cx="1832" cy="713"/>
          </a:xfrm>
        </p:grpSpPr>
        <p:grpSp>
          <p:nvGrpSpPr>
            <p:cNvPr id="53289" name="Group 41"/>
            <p:cNvGrpSpPr>
              <a:grpSpLocks/>
            </p:cNvGrpSpPr>
            <p:nvPr/>
          </p:nvGrpSpPr>
          <p:grpSpPr bwMode="auto">
            <a:xfrm>
              <a:off x="2290" y="3030"/>
              <a:ext cx="1832" cy="408"/>
              <a:chOff x="2290" y="3030"/>
              <a:chExt cx="1832" cy="408"/>
            </a:xfrm>
          </p:grpSpPr>
          <p:sp>
            <p:nvSpPr>
              <p:cNvPr id="53290" name="Freeform 42"/>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w="0">
                <a:noFill/>
                <a:prstDash val="solid"/>
                <a:round/>
                <a:headEnd/>
                <a:tailEnd/>
              </a:ln>
            </p:spPr>
            <p:txBody>
              <a:bodyPr/>
              <a:lstStyle/>
              <a:p>
                <a:endParaRPr lang="zh-CN" altLang="en-US"/>
              </a:p>
            </p:txBody>
          </p:sp>
          <p:sp>
            <p:nvSpPr>
              <p:cNvPr id="53291" name="Freeform 43"/>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nvGrpSpPr>
            <p:cNvPr id="53292" name="Group 44"/>
            <p:cNvGrpSpPr>
              <a:grpSpLocks/>
            </p:cNvGrpSpPr>
            <p:nvPr/>
          </p:nvGrpSpPr>
          <p:grpSpPr bwMode="auto">
            <a:xfrm flipV="1">
              <a:off x="2290" y="2725"/>
              <a:ext cx="1406" cy="313"/>
              <a:chOff x="2290" y="3030"/>
              <a:chExt cx="1832" cy="408"/>
            </a:xfrm>
          </p:grpSpPr>
          <p:sp>
            <p:nvSpPr>
              <p:cNvPr id="53293" name="Freeform 45"/>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w="0">
                <a:noFill/>
                <a:prstDash val="solid"/>
                <a:round/>
                <a:headEnd/>
                <a:tailEnd/>
              </a:ln>
            </p:spPr>
            <p:txBody>
              <a:bodyPr/>
              <a:lstStyle/>
              <a:p>
                <a:endParaRPr lang="zh-CN" altLang="en-US"/>
              </a:p>
            </p:txBody>
          </p:sp>
          <p:sp>
            <p:nvSpPr>
              <p:cNvPr id="53294" name="Freeform 46"/>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grpSp>
        <p:nvGrpSpPr>
          <p:cNvPr id="53295" name="Group 47"/>
          <p:cNvGrpSpPr>
            <a:grpSpLocks/>
          </p:cNvGrpSpPr>
          <p:nvPr/>
        </p:nvGrpSpPr>
        <p:grpSpPr bwMode="auto">
          <a:xfrm>
            <a:off x="2379663" y="2662238"/>
            <a:ext cx="1439862" cy="1439862"/>
            <a:chOff x="2789" y="1625"/>
            <a:chExt cx="907" cy="907"/>
          </a:xfrm>
        </p:grpSpPr>
        <p:sp>
          <p:nvSpPr>
            <p:cNvPr id="53296" name="Oval 48"/>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53297" name="Oval 49"/>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53298" name="Oval 50"/>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53299" name="Oval 51"/>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w="38100" algn="ctr">
              <a:noFill/>
              <a:round/>
              <a:headEnd/>
              <a:tailEnd/>
            </a:ln>
            <a:effectLst/>
          </p:spPr>
          <p:txBody>
            <a:bodyPr anchor="ctr">
              <a:spAutoFit/>
            </a:bodyPr>
            <a:lstStyle/>
            <a:p>
              <a:endParaRPr lang="zh-CN" altLang="en-US"/>
            </a:p>
          </p:txBody>
        </p:sp>
        <p:sp>
          <p:nvSpPr>
            <p:cNvPr id="53300" name="Oval 52"/>
            <p:cNvSpPr>
              <a:spLocks noChangeArrowheads="1"/>
            </p:cNvSpPr>
            <p:nvPr/>
          </p:nvSpPr>
          <p:spPr bwMode="gray">
            <a:xfrm>
              <a:off x="2888" y="1724"/>
              <a:ext cx="709" cy="709"/>
            </a:xfrm>
            <a:prstGeom prst="ellipse">
              <a:avLst/>
            </a:prstGeom>
            <a:solidFill>
              <a:srgbClr val="000000"/>
            </a:solidFill>
            <a:ln w="38100" algn="ctr">
              <a:noFill/>
              <a:round/>
              <a:headEnd/>
              <a:tailEnd/>
            </a:ln>
            <a:effectLst/>
          </p:spPr>
          <p:txBody>
            <a:bodyPr anchor="ctr">
              <a:spAutoFit/>
            </a:bodyPr>
            <a:lstStyle/>
            <a:p>
              <a:endParaRPr lang="zh-CN" altLang="en-US"/>
            </a:p>
          </p:txBody>
        </p:sp>
        <p:grpSp>
          <p:nvGrpSpPr>
            <p:cNvPr id="53301" name="Group 53"/>
            <p:cNvGrpSpPr>
              <a:grpSpLocks/>
            </p:cNvGrpSpPr>
            <p:nvPr/>
          </p:nvGrpSpPr>
          <p:grpSpPr bwMode="auto">
            <a:xfrm>
              <a:off x="2899" y="1735"/>
              <a:ext cx="687" cy="688"/>
              <a:chOff x="4166" y="1706"/>
              <a:chExt cx="1252" cy="1252"/>
            </a:xfrm>
          </p:grpSpPr>
          <p:sp>
            <p:nvSpPr>
              <p:cNvPr id="53302" name="Oval 54"/>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3303" name="Oval 55"/>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3304" name="Oval 56"/>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3305" name="Oval 57"/>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grpSp>
        <p:nvGrpSpPr>
          <p:cNvPr id="53306" name="Group 58"/>
          <p:cNvGrpSpPr>
            <a:grpSpLocks/>
          </p:cNvGrpSpPr>
          <p:nvPr/>
        </p:nvGrpSpPr>
        <p:grpSpPr bwMode="auto">
          <a:xfrm rot="3877067">
            <a:off x="600869" y="4436269"/>
            <a:ext cx="2503487" cy="974725"/>
            <a:chOff x="2290" y="2725"/>
            <a:chExt cx="1832" cy="713"/>
          </a:xfrm>
        </p:grpSpPr>
        <p:grpSp>
          <p:nvGrpSpPr>
            <p:cNvPr id="53307" name="Group 59"/>
            <p:cNvGrpSpPr>
              <a:grpSpLocks/>
            </p:cNvGrpSpPr>
            <p:nvPr/>
          </p:nvGrpSpPr>
          <p:grpSpPr bwMode="auto">
            <a:xfrm>
              <a:off x="2290" y="3030"/>
              <a:ext cx="1832" cy="408"/>
              <a:chOff x="2290" y="3030"/>
              <a:chExt cx="1832" cy="408"/>
            </a:xfrm>
          </p:grpSpPr>
          <p:sp>
            <p:nvSpPr>
              <p:cNvPr id="53308" name="Freeform 60"/>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w="0">
                <a:noFill/>
                <a:prstDash val="solid"/>
                <a:round/>
                <a:headEnd/>
                <a:tailEnd/>
              </a:ln>
            </p:spPr>
            <p:txBody>
              <a:bodyPr/>
              <a:lstStyle/>
              <a:p>
                <a:endParaRPr lang="zh-CN" altLang="en-US"/>
              </a:p>
            </p:txBody>
          </p:sp>
          <p:sp>
            <p:nvSpPr>
              <p:cNvPr id="53309" name="Freeform 61"/>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nvGrpSpPr>
            <p:cNvPr id="53310" name="Group 62"/>
            <p:cNvGrpSpPr>
              <a:grpSpLocks/>
            </p:cNvGrpSpPr>
            <p:nvPr/>
          </p:nvGrpSpPr>
          <p:grpSpPr bwMode="auto">
            <a:xfrm flipV="1">
              <a:off x="2290" y="2725"/>
              <a:ext cx="1406" cy="313"/>
              <a:chOff x="2290" y="3030"/>
              <a:chExt cx="1832" cy="408"/>
            </a:xfrm>
          </p:grpSpPr>
          <p:sp>
            <p:nvSpPr>
              <p:cNvPr id="53311" name="Freeform 63"/>
              <p:cNvSpPr>
                <a:spLocks/>
              </p:cNvSpPr>
              <p:nvPr/>
            </p:nvSpPr>
            <p:spPr bwMode="gray">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w="0">
                <a:noFill/>
                <a:prstDash val="solid"/>
                <a:round/>
                <a:headEnd/>
                <a:tailEnd/>
              </a:ln>
            </p:spPr>
            <p:txBody>
              <a:bodyPr/>
              <a:lstStyle/>
              <a:p>
                <a:endParaRPr lang="zh-CN" altLang="en-US"/>
              </a:p>
            </p:txBody>
          </p:sp>
          <p:sp>
            <p:nvSpPr>
              <p:cNvPr id="53312" name="Freeform 64"/>
              <p:cNvSpPr>
                <a:spLocks/>
              </p:cNvSpPr>
              <p:nvPr/>
            </p:nvSpPr>
            <p:spPr bwMode="gray">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w="0">
                <a:noFill/>
                <a:prstDash val="solid"/>
                <a:round/>
                <a:headEnd/>
                <a:tailEnd/>
              </a:ln>
            </p:spPr>
            <p:txBody>
              <a:bodyPr/>
              <a:lstStyle/>
              <a:p>
                <a:endParaRPr lang="zh-CN" altLang="en-US"/>
              </a:p>
            </p:txBody>
          </p:sp>
        </p:grpSp>
      </p:grpSp>
      <p:grpSp>
        <p:nvGrpSpPr>
          <p:cNvPr id="53313" name="Group 65"/>
          <p:cNvGrpSpPr>
            <a:grpSpLocks/>
          </p:cNvGrpSpPr>
          <p:nvPr/>
        </p:nvGrpSpPr>
        <p:grpSpPr bwMode="auto">
          <a:xfrm>
            <a:off x="396875" y="2662238"/>
            <a:ext cx="1439863" cy="1439862"/>
            <a:chOff x="2789" y="1625"/>
            <a:chExt cx="907" cy="907"/>
          </a:xfrm>
        </p:grpSpPr>
        <p:sp>
          <p:nvSpPr>
            <p:cNvPr id="53314" name="Oval 66"/>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w="38100" algn="ctr">
              <a:noFill/>
              <a:round/>
              <a:headEnd/>
              <a:tailEnd/>
            </a:ln>
            <a:effectLst/>
          </p:spPr>
          <p:txBody>
            <a:bodyPr wrap="none" anchor="ctr">
              <a:spAutoFit/>
            </a:bodyPr>
            <a:lstStyle/>
            <a:p>
              <a:endParaRPr lang="zh-CN" altLang="en-US"/>
            </a:p>
          </p:txBody>
        </p:sp>
        <p:sp>
          <p:nvSpPr>
            <p:cNvPr id="53315" name="Oval 67"/>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w="38100" algn="ctr">
              <a:noFill/>
              <a:round/>
              <a:headEnd/>
              <a:tailEnd/>
            </a:ln>
            <a:effectLst/>
          </p:spPr>
          <p:txBody>
            <a:bodyPr wrap="none" anchor="ctr">
              <a:spAutoFit/>
            </a:bodyPr>
            <a:lstStyle/>
            <a:p>
              <a:endParaRPr lang="zh-CN" altLang="en-US"/>
            </a:p>
          </p:txBody>
        </p:sp>
        <p:sp>
          <p:nvSpPr>
            <p:cNvPr id="53316" name="Oval 68"/>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53317" name="Oval 69"/>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w="38100" algn="ctr">
              <a:noFill/>
              <a:round/>
              <a:headEnd/>
              <a:tailEnd/>
            </a:ln>
            <a:effectLst/>
          </p:spPr>
          <p:txBody>
            <a:bodyPr anchor="ctr">
              <a:spAutoFit/>
            </a:bodyPr>
            <a:lstStyle/>
            <a:p>
              <a:endParaRPr lang="zh-CN" altLang="en-US"/>
            </a:p>
          </p:txBody>
        </p:sp>
        <p:sp>
          <p:nvSpPr>
            <p:cNvPr id="53318" name="Oval 70"/>
            <p:cNvSpPr>
              <a:spLocks noChangeArrowheads="1"/>
            </p:cNvSpPr>
            <p:nvPr/>
          </p:nvSpPr>
          <p:spPr bwMode="gray">
            <a:xfrm>
              <a:off x="2888" y="1724"/>
              <a:ext cx="709" cy="709"/>
            </a:xfrm>
            <a:prstGeom prst="ellipse">
              <a:avLst/>
            </a:prstGeom>
            <a:solidFill>
              <a:srgbClr val="000000"/>
            </a:solidFill>
            <a:ln w="38100" algn="ctr">
              <a:noFill/>
              <a:round/>
              <a:headEnd/>
              <a:tailEnd/>
            </a:ln>
            <a:effectLst/>
          </p:spPr>
          <p:txBody>
            <a:bodyPr anchor="ctr">
              <a:spAutoFit/>
            </a:bodyPr>
            <a:lstStyle/>
            <a:p>
              <a:endParaRPr lang="zh-CN" altLang="en-US"/>
            </a:p>
          </p:txBody>
        </p:sp>
        <p:grpSp>
          <p:nvGrpSpPr>
            <p:cNvPr id="53319" name="Group 71"/>
            <p:cNvGrpSpPr>
              <a:grpSpLocks/>
            </p:cNvGrpSpPr>
            <p:nvPr/>
          </p:nvGrpSpPr>
          <p:grpSpPr bwMode="auto">
            <a:xfrm>
              <a:off x="2899" y="1735"/>
              <a:ext cx="687" cy="688"/>
              <a:chOff x="4166" y="1706"/>
              <a:chExt cx="1252" cy="1252"/>
            </a:xfrm>
          </p:grpSpPr>
          <p:sp>
            <p:nvSpPr>
              <p:cNvPr id="53320" name="Oval 72"/>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3321" name="Oval 73"/>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3322" name="Oval 74"/>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3323" name="Oval 75"/>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sp>
        <p:nvSpPr>
          <p:cNvPr id="53324" name="Text Box 76"/>
          <p:cNvSpPr txBox="1">
            <a:spLocks noChangeArrowheads="1"/>
          </p:cNvSpPr>
          <p:nvPr/>
        </p:nvSpPr>
        <p:spPr bwMode="gray">
          <a:xfrm rot="3925970">
            <a:off x="896938" y="4606925"/>
            <a:ext cx="1355725" cy="396875"/>
          </a:xfrm>
          <a:prstGeom prst="rect">
            <a:avLst/>
          </a:prstGeom>
          <a:noFill/>
          <a:ln w="9525">
            <a:noFill/>
            <a:miter lim="800000"/>
            <a:headEnd/>
            <a:tailEnd/>
          </a:ln>
          <a:effectLst/>
        </p:spPr>
        <p:txBody>
          <a:bodyPr wrap="none">
            <a:spAutoFit/>
          </a:bodyPr>
          <a:lstStyle/>
          <a:p>
            <a:pPr eaLnBrk="0" hangingPunct="0"/>
            <a:r>
              <a:rPr lang="en-US" altLang="zh-CN" sz="2000" b="1">
                <a:solidFill>
                  <a:schemeClr val="bg1"/>
                </a:solidFill>
                <a:ea typeface="宋体" pitchFamily="2" charset="-122"/>
              </a:rPr>
              <a:t>Your Text</a:t>
            </a:r>
          </a:p>
        </p:txBody>
      </p:sp>
      <p:sp>
        <p:nvSpPr>
          <p:cNvPr id="53325" name="Text Box 77"/>
          <p:cNvSpPr txBox="1">
            <a:spLocks noChangeArrowheads="1"/>
          </p:cNvSpPr>
          <p:nvPr/>
        </p:nvSpPr>
        <p:spPr bwMode="gray">
          <a:xfrm rot="3925970">
            <a:off x="1404144" y="4318794"/>
            <a:ext cx="1001712" cy="304800"/>
          </a:xfrm>
          <a:prstGeom prst="rect">
            <a:avLst/>
          </a:prstGeom>
          <a:noFill/>
          <a:ln w="9525">
            <a:noFill/>
            <a:miter lim="800000"/>
            <a:headEnd/>
            <a:tailEnd/>
          </a:ln>
          <a:effectLst/>
        </p:spPr>
        <p:txBody>
          <a:bodyPr wrap="none">
            <a:spAutoFit/>
          </a:bodyPr>
          <a:lstStyle/>
          <a:p>
            <a:pPr eaLnBrk="0" hangingPunct="0"/>
            <a:r>
              <a:rPr lang="en-US" altLang="zh-CN" sz="1400" b="1">
                <a:ea typeface="宋体" pitchFamily="2" charset="-122"/>
              </a:rPr>
              <a:t>Your Text</a:t>
            </a:r>
          </a:p>
        </p:txBody>
      </p:sp>
      <p:sp>
        <p:nvSpPr>
          <p:cNvPr id="53326" name="Text Box 78"/>
          <p:cNvSpPr txBox="1">
            <a:spLocks noChangeArrowheads="1"/>
          </p:cNvSpPr>
          <p:nvPr/>
        </p:nvSpPr>
        <p:spPr bwMode="gray">
          <a:xfrm rot="3925970">
            <a:off x="2873375" y="4606925"/>
            <a:ext cx="1355725" cy="396875"/>
          </a:xfrm>
          <a:prstGeom prst="rect">
            <a:avLst/>
          </a:prstGeom>
          <a:noFill/>
          <a:ln w="9525">
            <a:noFill/>
            <a:miter lim="800000"/>
            <a:headEnd/>
            <a:tailEnd/>
          </a:ln>
          <a:effectLst/>
        </p:spPr>
        <p:txBody>
          <a:bodyPr wrap="none">
            <a:spAutoFit/>
          </a:bodyPr>
          <a:lstStyle/>
          <a:p>
            <a:pPr eaLnBrk="0" hangingPunct="0"/>
            <a:r>
              <a:rPr lang="en-US" altLang="zh-CN" sz="2000" b="1">
                <a:solidFill>
                  <a:schemeClr val="bg1"/>
                </a:solidFill>
                <a:ea typeface="宋体" pitchFamily="2" charset="-122"/>
              </a:rPr>
              <a:t>Your Text</a:t>
            </a:r>
          </a:p>
        </p:txBody>
      </p:sp>
      <p:sp>
        <p:nvSpPr>
          <p:cNvPr id="53327" name="Text Box 79"/>
          <p:cNvSpPr txBox="1">
            <a:spLocks noChangeArrowheads="1"/>
          </p:cNvSpPr>
          <p:nvPr/>
        </p:nvSpPr>
        <p:spPr bwMode="gray">
          <a:xfrm rot="3925970">
            <a:off x="3380582" y="4318794"/>
            <a:ext cx="1001712" cy="304800"/>
          </a:xfrm>
          <a:prstGeom prst="rect">
            <a:avLst/>
          </a:prstGeom>
          <a:noFill/>
          <a:ln w="9525">
            <a:noFill/>
            <a:miter lim="800000"/>
            <a:headEnd/>
            <a:tailEnd/>
          </a:ln>
          <a:effectLst/>
        </p:spPr>
        <p:txBody>
          <a:bodyPr wrap="none">
            <a:spAutoFit/>
          </a:bodyPr>
          <a:lstStyle/>
          <a:p>
            <a:pPr eaLnBrk="0" hangingPunct="0"/>
            <a:r>
              <a:rPr lang="en-US" altLang="zh-CN" sz="1400" b="1">
                <a:ea typeface="宋体" pitchFamily="2" charset="-122"/>
              </a:rPr>
              <a:t>Your Text</a:t>
            </a:r>
          </a:p>
        </p:txBody>
      </p:sp>
      <p:sp>
        <p:nvSpPr>
          <p:cNvPr id="53328" name="Text Box 80"/>
          <p:cNvSpPr txBox="1">
            <a:spLocks noChangeArrowheads="1"/>
          </p:cNvSpPr>
          <p:nvPr/>
        </p:nvSpPr>
        <p:spPr bwMode="gray">
          <a:xfrm rot="3925970">
            <a:off x="4930775" y="4606925"/>
            <a:ext cx="1355725" cy="396875"/>
          </a:xfrm>
          <a:prstGeom prst="rect">
            <a:avLst/>
          </a:prstGeom>
          <a:noFill/>
          <a:ln w="9525">
            <a:noFill/>
            <a:miter lim="800000"/>
            <a:headEnd/>
            <a:tailEnd/>
          </a:ln>
          <a:effectLst/>
        </p:spPr>
        <p:txBody>
          <a:bodyPr wrap="none">
            <a:spAutoFit/>
          </a:bodyPr>
          <a:lstStyle/>
          <a:p>
            <a:pPr eaLnBrk="0" hangingPunct="0"/>
            <a:r>
              <a:rPr lang="en-US" altLang="zh-CN" sz="2000" b="1">
                <a:solidFill>
                  <a:schemeClr val="bg1"/>
                </a:solidFill>
                <a:ea typeface="宋体" pitchFamily="2" charset="-122"/>
              </a:rPr>
              <a:t>Your Text</a:t>
            </a:r>
          </a:p>
        </p:txBody>
      </p:sp>
      <p:sp>
        <p:nvSpPr>
          <p:cNvPr id="53329" name="Text Box 81"/>
          <p:cNvSpPr txBox="1">
            <a:spLocks noChangeArrowheads="1"/>
          </p:cNvSpPr>
          <p:nvPr/>
        </p:nvSpPr>
        <p:spPr bwMode="gray">
          <a:xfrm rot="3925970">
            <a:off x="5437982" y="4318794"/>
            <a:ext cx="1001712" cy="304800"/>
          </a:xfrm>
          <a:prstGeom prst="rect">
            <a:avLst/>
          </a:prstGeom>
          <a:noFill/>
          <a:ln w="9525">
            <a:noFill/>
            <a:miter lim="800000"/>
            <a:headEnd/>
            <a:tailEnd/>
          </a:ln>
          <a:effectLst/>
        </p:spPr>
        <p:txBody>
          <a:bodyPr wrap="none">
            <a:spAutoFit/>
          </a:bodyPr>
          <a:lstStyle/>
          <a:p>
            <a:pPr eaLnBrk="0" hangingPunct="0"/>
            <a:r>
              <a:rPr lang="en-US" altLang="zh-CN" sz="1400" b="1">
                <a:ea typeface="宋体" pitchFamily="2" charset="-122"/>
              </a:rPr>
              <a:t>Your Text</a:t>
            </a:r>
          </a:p>
        </p:txBody>
      </p:sp>
      <p:sp>
        <p:nvSpPr>
          <p:cNvPr id="53330" name="Text Box 82"/>
          <p:cNvSpPr txBox="1">
            <a:spLocks noChangeArrowheads="1"/>
          </p:cNvSpPr>
          <p:nvPr/>
        </p:nvSpPr>
        <p:spPr bwMode="gray">
          <a:xfrm rot="3925970">
            <a:off x="7145338" y="4765675"/>
            <a:ext cx="1355725" cy="396875"/>
          </a:xfrm>
          <a:prstGeom prst="rect">
            <a:avLst/>
          </a:prstGeom>
          <a:noFill/>
          <a:ln w="9525">
            <a:noFill/>
            <a:miter lim="800000"/>
            <a:headEnd/>
            <a:tailEnd/>
          </a:ln>
          <a:effectLst/>
        </p:spPr>
        <p:txBody>
          <a:bodyPr wrap="none">
            <a:spAutoFit/>
          </a:bodyPr>
          <a:lstStyle/>
          <a:p>
            <a:pPr eaLnBrk="0" hangingPunct="0"/>
            <a:r>
              <a:rPr lang="en-US" altLang="zh-CN" sz="2000" b="1">
                <a:solidFill>
                  <a:schemeClr val="bg1"/>
                </a:solidFill>
                <a:ea typeface="宋体" pitchFamily="2" charset="-122"/>
              </a:rPr>
              <a:t>Your Text</a:t>
            </a:r>
          </a:p>
        </p:txBody>
      </p:sp>
      <p:sp>
        <p:nvSpPr>
          <p:cNvPr id="53331" name="Text Box 83"/>
          <p:cNvSpPr txBox="1">
            <a:spLocks noChangeArrowheads="1"/>
          </p:cNvSpPr>
          <p:nvPr/>
        </p:nvSpPr>
        <p:spPr bwMode="gray">
          <a:xfrm rot="3925970">
            <a:off x="7652544" y="4477544"/>
            <a:ext cx="1001712" cy="304800"/>
          </a:xfrm>
          <a:prstGeom prst="rect">
            <a:avLst/>
          </a:prstGeom>
          <a:noFill/>
          <a:ln w="9525">
            <a:noFill/>
            <a:miter lim="800000"/>
            <a:headEnd/>
            <a:tailEnd/>
          </a:ln>
          <a:effectLst/>
        </p:spPr>
        <p:txBody>
          <a:bodyPr wrap="none">
            <a:spAutoFit/>
          </a:bodyPr>
          <a:lstStyle/>
          <a:p>
            <a:pPr eaLnBrk="0" hangingPunct="0"/>
            <a:r>
              <a:rPr lang="en-US" altLang="zh-CN" sz="1400" b="1">
                <a:ea typeface="宋体" pitchFamily="2" charset="-122"/>
              </a:rPr>
              <a:t>Your Text</a:t>
            </a:r>
          </a:p>
        </p:txBody>
      </p:sp>
      <p:sp>
        <p:nvSpPr>
          <p:cNvPr id="53332" name="Text Box 84"/>
          <p:cNvSpPr txBox="1">
            <a:spLocks noChangeArrowheads="1"/>
          </p:cNvSpPr>
          <p:nvPr/>
        </p:nvSpPr>
        <p:spPr bwMode="gray">
          <a:xfrm>
            <a:off x="746125" y="2012950"/>
            <a:ext cx="768350" cy="366713"/>
          </a:xfrm>
          <a:prstGeom prst="rect">
            <a:avLst/>
          </a:prstGeom>
          <a:noFill/>
          <a:ln w="9525">
            <a:noFill/>
            <a:miter lim="800000"/>
            <a:headEnd/>
            <a:tailEnd/>
          </a:ln>
          <a:effectLst/>
        </p:spPr>
        <p:txBody>
          <a:bodyPr wrap="none">
            <a:spAutoFit/>
          </a:bodyPr>
          <a:lstStyle/>
          <a:p>
            <a:pPr eaLnBrk="0" hangingPunct="0"/>
            <a:r>
              <a:rPr lang="en-US" altLang="zh-CN">
                <a:latin typeface="Verdana" pitchFamily="34" charset="0"/>
                <a:ea typeface="宋体" pitchFamily="2" charset="-122"/>
              </a:rPr>
              <a:t>2001</a:t>
            </a:r>
          </a:p>
        </p:txBody>
      </p:sp>
      <p:sp>
        <p:nvSpPr>
          <p:cNvPr id="53333" name="Text Box 85"/>
          <p:cNvSpPr txBox="1">
            <a:spLocks noChangeArrowheads="1"/>
          </p:cNvSpPr>
          <p:nvPr/>
        </p:nvSpPr>
        <p:spPr bwMode="gray">
          <a:xfrm>
            <a:off x="2736850" y="2012950"/>
            <a:ext cx="768350" cy="366713"/>
          </a:xfrm>
          <a:prstGeom prst="rect">
            <a:avLst/>
          </a:prstGeom>
          <a:noFill/>
          <a:ln w="9525">
            <a:noFill/>
            <a:miter lim="800000"/>
            <a:headEnd/>
            <a:tailEnd/>
          </a:ln>
          <a:effectLst/>
        </p:spPr>
        <p:txBody>
          <a:bodyPr wrap="none">
            <a:spAutoFit/>
          </a:bodyPr>
          <a:lstStyle/>
          <a:p>
            <a:pPr eaLnBrk="0" hangingPunct="0"/>
            <a:r>
              <a:rPr lang="en-US" altLang="zh-CN">
                <a:latin typeface="Verdana" pitchFamily="34" charset="0"/>
                <a:ea typeface="宋体" pitchFamily="2" charset="-122"/>
              </a:rPr>
              <a:t>2002</a:t>
            </a:r>
          </a:p>
        </p:txBody>
      </p:sp>
      <p:sp>
        <p:nvSpPr>
          <p:cNvPr id="53334" name="Text Box 86"/>
          <p:cNvSpPr txBox="1">
            <a:spLocks noChangeArrowheads="1"/>
          </p:cNvSpPr>
          <p:nvPr/>
        </p:nvSpPr>
        <p:spPr bwMode="gray">
          <a:xfrm>
            <a:off x="4718050" y="2012950"/>
            <a:ext cx="768350" cy="366713"/>
          </a:xfrm>
          <a:prstGeom prst="rect">
            <a:avLst/>
          </a:prstGeom>
          <a:noFill/>
          <a:ln w="9525">
            <a:noFill/>
            <a:miter lim="800000"/>
            <a:headEnd/>
            <a:tailEnd/>
          </a:ln>
          <a:effectLst/>
        </p:spPr>
        <p:txBody>
          <a:bodyPr wrap="none">
            <a:spAutoFit/>
          </a:bodyPr>
          <a:lstStyle/>
          <a:p>
            <a:pPr eaLnBrk="0" hangingPunct="0"/>
            <a:r>
              <a:rPr lang="en-US" altLang="zh-CN">
                <a:latin typeface="Verdana" pitchFamily="34" charset="0"/>
                <a:ea typeface="宋体" pitchFamily="2" charset="-122"/>
              </a:rPr>
              <a:t>2003</a:t>
            </a:r>
          </a:p>
        </p:txBody>
      </p:sp>
      <p:sp>
        <p:nvSpPr>
          <p:cNvPr id="53335" name="Text Box 87"/>
          <p:cNvSpPr txBox="1">
            <a:spLocks noChangeArrowheads="1"/>
          </p:cNvSpPr>
          <p:nvPr/>
        </p:nvSpPr>
        <p:spPr bwMode="gray">
          <a:xfrm>
            <a:off x="6705600" y="1970088"/>
            <a:ext cx="1054100" cy="457200"/>
          </a:xfrm>
          <a:prstGeom prst="rect">
            <a:avLst/>
          </a:prstGeom>
          <a:noFill/>
          <a:ln w="9525">
            <a:noFill/>
            <a:miter lim="800000"/>
            <a:headEnd/>
            <a:tailEnd/>
          </a:ln>
          <a:effectLst/>
        </p:spPr>
        <p:txBody>
          <a:bodyPr wrap="none">
            <a:spAutoFit/>
          </a:bodyPr>
          <a:lstStyle/>
          <a:p>
            <a:pPr eaLnBrk="0" hangingPunct="0"/>
            <a:r>
              <a:rPr lang="en-US" altLang="zh-CN" sz="2400" b="1">
                <a:latin typeface="Verdana" pitchFamily="34" charset="0"/>
                <a:ea typeface="宋体" pitchFamily="2" charset="-122"/>
              </a:rPr>
              <a:t>2004</a:t>
            </a:r>
          </a:p>
        </p:txBody>
      </p:sp>
      <p:cxnSp>
        <p:nvCxnSpPr>
          <p:cNvPr id="53336" name="AutoShape 88"/>
          <p:cNvCxnSpPr>
            <a:cxnSpLocks noChangeShapeType="1"/>
            <a:stCxn id="53332" idx="3"/>
            <a:endCxn id="53333" idx="1"/>
          </p:cNvCxnSpPr>
          <p:nvPr/>
        </p:nvCxnSpPr>
        <p:spPr bwMode="gray">
          <a:xfrm>
            <a:off x="1514475" y="2197100"/>
            <a:ext cx="1222375" cy="0"/>
          </a:xfrm>
          <a:prstGeom prst="straightConnector1">
            <a:avLst/>
          </a:prstGeom>
          <a:noFill/>
          <a:ln w="9525">
            <a:solidFill>
              <a:schemeClr val="tx1"/>
            </a:solidFill>
            <a:round/>
            <a:headEnd/>
            <a:tailEnd type="triangle" w="med" len="med"/>
          </a:ln>
          <a:effectLst/>
        </p:spPr>
      </p:cxnSp>
      <p:cxnSp>
        <p:nvCxnSpPr>
          <p:cNvPr id="53337" name="AutoShape 89"/>
          <p:cNvCxnSpPr>
            <a:cxnSpLocks noChangeShapeType="1"/>
            <a:stCxn id="53333" idx="3"/>
            <a:endCxn id="53334" idx="1"/>
          </p:cNvCxnSpPr>
          <p:nvPr/>
        </p:nvCxnSpPr>
        <p:spPr bwMode="gray">
          <a:xfrm>
            <a:off x="3505200" y="2197100"/>
            <a:ext cx="1212850" cy="0"/>
          </a:xfrm>
          <a:prstGeom prst="straightConnector1">
            <a:avLst/>
          </a:prstGeom>
          <a:noFill/>
          <a:ln w="9525">
            <a:solidFill>
              <a:schemeClr val="tx1"/>
            </a:solidFill>
            <a:round/>
            <a:headEnd/>
            <a:tailEnd type="triangle" w="med" len="med"/>
          </a:ln>
          <a:effectLst/>
        </p:spPr>
      </p:cxnSp>
      <p:cxnSp>
        <p:nvCxnSpPr>
          <p:cNvPr id="53338" name="AutoShape 90"/>
          <p:cNvCxnSpPr>
            <a:cxnSpLocks noChangeShapeType="1"/>
            <a:stCxn id="53334" idx="3"/>
            <a:endCxn id="53335" idx="1"/>
          </p:cNvCxnSpPr>
          <p:nvPr/>
        </p:nvCxnSpPr>
        <p:spPr bwMode="gray">
          <a:xfrm>
            <a:off x="5486400" y="2197100"/>
            <a:ext cx="1219200" cy="1588"/>
          </a:xfrm>
          <a:prstGeom prst="straightConnector1">
            <a:avLst/>
          </a:prstGeom>
          <a:noFill/>
          <a:ln w="9525">
            <a:solidFill>
              <a:schemeClr val="tx1"/>
            </a:solidFill>
            <a:round/>
            <a:headEnd/>
            <a:tailEnd type="triangle" w="med" len="med"/>
          </a:ln>
          <a:effectLst/>
        </p:spPr>
      </p:cxnSp>
      <p:sp>
        <p:nvSpPr>
          <p:cNvPr id="91" name="灯片编号占位符 90"/>
          <p:cNvSpPr>
            <a:spLocks noGrp="1"/>
          </p:cNvSpPr>
          <p:nvPr>
            <p:ph type="sldNum" sz="quarter" idx="4"/>
          </p:nvPr>
        </p:nvSpPr>
        <p:spPr/>
        <p:txBody>
          <a:bodyPr/>
          <a:lstStyle/>
          <a:p>
            <a:fld id="{E24BA5DA-9399-4747-BBF5-65A2C2316885}" type="slidenum">
              <a:rPr lang="en-US" altLang="zh-CN" smtClean="0"/>
              <a:pPr/>
              <a:t>136</a:t>
            </a:fld>
            <a:endParaRPr lang="en-US" altLang="zh-CN" dirty="0"/>
          </a:p>
        </p:txBody>
      </p:sp>
      <p:sp>
        <p:nvSpPr>
          <p:cNvPr id="92" name="页脚占位符 9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a:ea typeface="宋体" pitchFamily="2" charset="-122"/>
              </a:rPr>
              <a:t>Progress Diagram</a:t>
            </a:r>
          </a:p>
        </p:txBody>
      </p:sp>
      <p:sp>
        <p:nvSpPr>
          <p:cNvPr id="54275" name="AutoShape 3"/>
          <p:cNvSpPr>
            <a:spLocks noChangeArrowheads="1"/>
          </p:cNvSpPr>
          <p:nvPr/>
        </p:nvSpPr>
        <p:spPr bwMode="gray">
          <a:xfrm>
            <a:off x="5562600" y="2895600"/>
            <a:ext cx="2819400" cy="2895600"/>
          </a:xfrm>
          <a:prstGeom prst="chevron">
            <a:avLst>
              <a:gd name="adj" fmla="val 16468"/>
            </a:avLst>
          </a:prstGeom>
          <a:gradFill rotWithShape="1">
            <a:gsLst>
              <a:gs pos="0">
                <a:schemeClr val="accent2"/>
              </a:gs>
              <a:gs pos="100000">
                <a:schemeClr val="accent2">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54276" name="AutoShape 4"/>
          <p:cNvSpPr>
            <a:spLocks noChangeArrowheads="1"/>
          </p:cNvSpPr>
          <p:nvPr/>
        </p:nvSpPr>
        <p:spPr bwMode="gray">
          <a:xfrm>
            <a:off x="3200400" y="2895600"/>
            <a:ext cx="2971800" cy="2895600"/>
          </a:xfrm>
          <a:prstGeom prst="chevron">
            <a:avLst>
              <a:gd name="adj" fmla="val 17842"/>
            </a:avLst>
          </a:prstGeom>
          <a:gradFill rotWithShape="1">
            <a:gsLst>
              <a:gs pos="0">
                <a:schemeClr val="hlink"/>
              </a:gs>
              <a:gs pos="100000">
                <a:schemeClr val="hlink">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54277" name="AutoShape 5"/>
          <p:cNvSpPr>
            <a:spLocks noChangeArrowheads="1"/>
          </p:cNvSpPr>
          <p:nvPr/>
        </p:nvSpPr>
        <p:spPr bwMode="gray">
          <a:xfrm>
            <a:off x="838200" y="2895600"/>
            <a:ext cx="2971800" cy="2895600"/>
          </a:xfrm>
          <a:prstGeom prst="chevron">
            <a:avLst>
              <a:gd name="adj" fmla="val 17842"/>
            </a:avLst>
          </a:prstGeom>
          <a:gradFill rotWithShape="1">
            <a:gsLst>
              <a:gs pos="0">
                <a:schemeClr val="accent1"/>
              </a:gs>
              <a:gs pos="100000">
                <a:schemeClr val="accent1">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54278" name="AutoShape 6"/>
          <p:cNvSpPr>
            <a:spLocks noChangeArrowheads="1"/>
          </p:cNvSpPr>
          <p:nvPr/>
        </p:nvSpPr>
        <p:spPr bwMode="gray">
          <a:xfrm>
            <a:off x="1066800" y="2057400"/>
            <a:ext cx="2057400" cy="574675"/>
          </a:xfrm>
          <a:prstGeom prst="roundRect">
            <a:avLst>
              <a:gd name="adj" fmla="val 50000"/>
            </a:avLst>
          </a:prstGeom>
          <a:gradFill rotWithShape="1">
            <a:gsLst>
              <a:gs pos="0">
                <a:schemeClr val="accent1"/>
              </a:gs>
              <a:gs pos="100000">
                <a:schemeClr val="accent1">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hangingPunct="0"/>
            <a:r>
              <a:rPr lang="en-US" altLang="zh-CN" sz="2000" b="1">
                <a:solidFill>
                  <a:schemeClr val="bg1"/>
                </a:solidFill>
                <a:ea typeface="宋体" pitchFamily="2" charset="-122"/>
              </a:rPr>
              <a:t>Phase 1</a:t>
            </a:r>
          </a:p>
        </p:txBody>
      </p:sp>
      <p:sp>
        <p:nvSpPr>
          <p:cNvPr id="54279" name="AutoShape 7"/>
          <p:cNvSpPr>
            <a:spLocks noChangeArrowheads="1"/>
          </p:cNvSpPr>
          <p:nvPr/>
        </p:nvSpPr>
        <p:spPr bwMode="gray">
          <a:xfrm>
            <a:off x="3386138" y="2057400"/>
            <a:ext cx="2057400" cy="574675"/>
          </a:xfrm>
          <a:prstGeom prst="roundRect">
            <a:avLst>
              <a:gd name="adj" fmla="val 50000"/>
            </a:avLst>
          </a:prstGeom>
          <a:gradFill rotWithShape="1">
            <a:gsLst>
              <a:gs pos="0">
                <a:schemeClr val="hlink"/>
              </a:gs>
              <a:gs pos="100000">
                <a:schemeClr val="hlink">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en-US" altLang="zh-CN" sz="2000" b="1">
                <a:solidFill>
                  <a:schemeClr val="bg1"/>
                </a:solidFill>
                <a:ea typeface="宋体" pitchFamily="2" charset="-122"/>
              </a:rPr>
              <a:t>Phase 2</a:t>
            </a:r>
          </a:p>
        </p:txBody>
      </p:sp>
      <p:sp>
        <p:nvSpPr>
          <p:cNvPr id="54280" name="AutoShape 8"/>
          <p:cNvSpPr>
            <a:spLocks noChangeArrowheads="1"/>
          </p:cNvSpPr>
          <p:nvPr/>
        </p:nvSpPr>
        <p:spPr bwMode="gray">
          <a:xfrm>
            <a:off x="5715000" y="2057400"/>
            <a:ext cx="2057400" cy="574675"/>
          </a:xfrm>
          <a:prstGeom prst="roundRect">
            <a:avLst>
              <a:gd name="adj" fmla="val 50000"/>
            </a:avLst>
          </a:prstGeom>
          <a:gradFill rotWithShape="1">
            <a:gsLst>
              <a:gs pos="0">
                <a:schemeClr val="accent2"/>
              </a:gs>
              <a:gs pos="100000">
                <a:schemeClr val="accent2">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en-US" altLang="zh-CN" sz="2000" b="1">
                <a:solidFill>
                  <a:schemeClr val="bg1"/>
                </a:solidFill>
                <a:ea typeface="宋体" pitchFamily="2" charset="-122"/>
              </a:rPr>
              <a:t>Phase 3</a:t>
            </a:r>
          </a:p>
        </p:txBody>
      </p:sp>
      <p:sp>
        <p:nvSpPr>
          <p:cNvPr id="9" name="灯片编号占位符 8"/>
          <p:cNvSpPr>
            <a:spLocks noGrp="1"/>
          </p:cNvSpPr>
          <p:nvPr>
            <p:ph type="sldNum" sz="quarter" idx="11"/>
          </p:nvPr>
        </p:nvSpPr>
        <p:spPr/>
        <p:txBody>
          <a:bodyPr/>
          <a:lstStyle/>
          <a:p>
            <a:fld id="{0AB68035-F19A-4FA4-8D20-A5484286C247}" type="slidenum">
              <a:rPr lang="en-US" altLang="zh-CN" smtClean="0"/>
              <a:pPr/>
              <a:t>137</a:t>
            </a:fld>
            <a:endParaRPr lang="en-US" altLang="zh-CN"/>
          </a:p>
        </p:txBody>
      </p:sp>
      <p:sp>
        <p:nvSpPr>
          <p:cNvPr id="10" name="页脚占位符 9"/>
          <p:cNvSpPr>
            <a:spLocks noGrp="1"/>
          </p:cNvSpPr>
          <p:nvPr>
            <p:ph type="ftr" sz="quarter" idx="10"/>
          </p:nvPr>
        </p:nvSpPr>
        <p:spPr/>
        <p:txBody>
          <a:bodyPr/>
          <a:lstStyle/>
          <a:p>
            <a:r>
              <a:rPr lang="en-US" altLang="zh-CN" smtClean="0"/>
              <a:t>Database &amp; Information System Lab</a:t>
            </a:r>
            <a:endParaRPr lang="en-US" altLang="zh-CN"/>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a:ea typeface="宋体" pitchFamily="2" charset="-122"/>
              </a:rPr>
              <a:t>Block Diagram</a:t>
            </a:r>
          </a:p>
        </p:txBody>
      </p:sp>
      <p:sp>
        <p:nvSpPr>
          <p:cNvPr id="55299" name="AutoShape 3"/>
          <p:cNvSpPr>
            <a:spLocks noChangeArrowheads="1"/>
          </p:cNvSpPr>
          <p:nvPr/>
        </p:nvSpPr>
        <p:spPr bwMode="auto">
          <a:xfrm>
            <a:off x="6311900" y="3429000"/>
            <a:ext cx="1676400" cy="2590800"/>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sp>
        <p:nvSpPr>
          <p:cNvPr id="55300" name="AutoShape 4"/>
          <p:cNvSpPr>
            <a:spLocks noChangeArrowheads="1"/>
          </p:cNvSpPr>
          <p:nvPr/>
        </p:nvSpPr>
        <p:spPr bwMode="auto">
          <a:xfrm>
            <a:off x="4559300" y="3429000"/>
            <a:ext cx="1665288" cy="2590800"/>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sp>
        <p:nvSpPr>
          <p:cNvPr id="55301" name="AutoShape 5"/>
          <p:cNvSpPr>
            <a:spLocks noChangeArrowheads="1"/>
          </p:cNvSpPr>
          <p:nvPr/>
        </p:nvSpPr>
        <p:spPr bwMode="auto">
          <a:xfrm>
            <a:off x="2819400" y="3429000"/>
            <a:ext cx="1616075" cy="2590800"/>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sp>
        <p:nvSpPr>
          <p:cNvPr id="55302" name="AutoShape 6"/>
          <p:cNvSpPr>
            <a:spLocks noChangeArrowheads="1"/>
          </p:cNvSpPr>
          <p:nvPr/>
        </p:nvSpPr>
        <p:spPr bwMode="auto">
          <a:xfrm>
            <a:off x="1054100" y="3429000"/>
            <a:ext cx="1676400" cy="2590800"/>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grpSp>
        <p:nvGrpSpPr>
          <p:cNvPr id="55303" name="Group 7"/>
          <p:cNvGrpSpPr>
            <a:grpSpLocks/>
          </p:cNvGrpSpPr>
          <p:nvPr/>
        </p:nvGrpSpPr>
        <p:grpSpPr bwMode="auto">
          <a:xfrm>
            <a:off x="1282700" y="2133600"/>
            <a:ext cx="6096000" cy="990600"/>
            <a:chOff x="624" y="1152"/>
            <a:chExt cx="4080" cy="720"/>
          </a:xfrm>
        </p:grpSpPr>
        <p:sp>
          <p:nvSpPr>
            <p:cNvPr id="55304" name="Rectangle 8"/>
            <p:cNvSpPr>
              <a:spLocks noChangeArrowheads="1"/>
            </p:cNvSpPr>
            <p:nvPr/>
          </p:nvSpPr>
          <p:spPr bwMode="gray">
            <a:xfrm rot="3419336">
              <a:off x="624" y="1200"/>
              <a:ext cx="672"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endParaRPr lang="zh-CN" altLang="en-US"/>
            </a:p>
          </p:txBody>
        </p:sp>
        <p:grpSp>
          <p:nvGrpSpPr>
            <p:cNvPr id="55305" name="Group 9"/>
            <p:cNvGrpSpPr>
              <a:grpSpLocks/>
            </p:cNvGrpSpPr>
            <p:nvPr/>
          </p:nvGrpSpPr>
          <p:grpSpPr bwMode="auto">
            <a:xfrm>
              <a:off x="1296" y="1296"/>
              <a:ext cx="624" cy="96"/>
              <a:chOff x="2003" y="3439"/>
              <a:chExt cx="468" cy="244"/>
            </a:xfrm>
          </p:grpSpPr>
          <p:sp>
            <p:nvSpPr>
              <p:cNvPr id="55306" name="Oval 10"/>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zh-CN" altLang="en-US"/>
              </a:p>
            </p:txBody>
          </p:sp>
          <p:sp>
            <p:nvSpPr>
              <p:cNvPr id="55307" name="Rectangle 11"/>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zh-CN" altLang="en-US"/>
              </a:p>
            </p:txBody>
          </p:sp>
          <p:sp>
            <p:nvSpPr>
              <p:cNvPr id="55308" name="Oval 12"/>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zh-CN" altLang="en-US"/>
              </a:p>
            </p:txBody>
          </p:sp>
          <p:sp>
            <p:nvSpPr>
              <p:cNvPr id="55309" name="Oval 13"/>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zh-CN" altLang="en-US"/>
              </a:p>
            </p:txBody>
          </p:sp>
        </p:grpSp>
        <p:sp>
          <p:nvSpPr>
            <p:cNvPr id="55310" name="Rectangle 14"/>
            <p:cNvSpPr>
              <a:spLocks noChangeArrowheads="1"/>
            </p:cNvSpPr>
            <p:nvPr/>
          </p:nvSpPr>
          <p:spPr bwMode="gray">
            <a:xfrm rot="3419336">
              <a:off x="1776" y="1152"/>
              <a:ext cx="672" cy="672"/>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2"/>
              </a:extrusionClr>
            </a:sp3d>
          </p:spPr>
          <p:txBody>
            <a:bodyPr wrap="none" anchor="ctr">
              <a:flatTx/>
            </a:bodyPr>
            <a:lstStyle/>
            <a:p>
              <a:endParaRPr lang="zh-CN" altLang="en-US"/>
            </a:p>
          </p:txBody>
        </p:sp>
        <p:grpSp>
          <p:nvGrpSpPr>
            <p:cNvPr id="55311" name="Group 15"/>
            <p:cNvGrpSpPr>
              <a:grpSpLocks/>
            </p:cNvGrpSpPr>
            <p:nvPr/>
          </p:nvGrpSpPr>
          <p:grpSpPr bwMode="auto">
            <a:xfrm>
              <a:off x="2448" y="1296"/>
              <a:ext cx="624" cy="96"/>
              <a:chOff x="2003" y="3439"/>
              <a:chExt cx="468" cy="244"/>
            </a:xfrm>
          </p:grpSpPr>
          <p:sp>
            <p:nvSpPr>
              <p:cNvPr id="55312" name="Oval 16"/>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zh-CN" altLang="en-US"/>
              </a:p>
            </p:txBody>
          </p:sp>
          <p:sp>
            <p:nvSpPr>
              <p:cNvPr id="55313" name="Rectangle 17"/>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zh-CN" altLang="en-US"/>
              </a:p>
            </p:txBody>
          </p:sp>
          <p:sp>
            <p:nvSpPr>
              <p:cNvPr id="55314" name="Oval 18"/>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zh-CN" altLang="en-US"/>
              </a:p>
            </p:txBody>
          </p:sp>
          <p:sp>
            <p:nvSpPr>
              <p:cNvPr id="55315" name="Oval 19"/>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zh-CN" altLang="en-US"/>
              </a:p>
            </p:txBody>
          </p:sp>
        </p:grpSp>
        <p:sp>
          <p:nvSpPr>
            <p:cNvPr id="55316" name="Rectangle 20"/>
            <p:cNvSpPr>
              <a:spLocks noChangeArrowheads="1"/>
            </p:cNvSpPr>
            <p:nvPr/>
          </p:nvSpPr>
          <p:spPr bwMode="gray">
            <a:xfrm rot="3419336">
              <a:off x="2880" y="1152"/>
              <a:ext cx="672"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endParaRPr lang="zh-CN" altLang="en-US"/>
            </a:p>
          </p:txBody>
        </p:sp>
        <p:grpSp>
          <p:nvGrpSpPr>
            <p:cNvPr id="55317" name="Group 21"/>
            <p:cNvGrpSpPr>
              <a:grpSpLocks/>
            </p:cNvGrpSpPr>
            <p:nvPr/>
          </p:nvGrpSpPr>
          <p:grpSpPr bwMode="auto">
            <a:xfrm>
              <a:off x="3600" y="1296"/>
              <a:ext cx="816" cy="96"/>
              <a:chOff x="2003" y="3439"/>
              <a:chExt cx="468" cy="244"/>
            </a:xfrm>
          </p:grpSpPr>
          <p:sp>
            <p:nvSpPr>
              <p:cNvPr id="55318" name="Oval 22"/>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zh-CN" altLang="en-US"/>
              </a:p>
            </p:txBody>
          </p:sp>
          <p:sp>
            <p:nvSpPr>
              <p:cNvPr id="55319" name="Rectangle 23"/>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zh-CN" altLang="en-US"/>
              </a:p>
            </p:txBody>
          </p:sp>
          <p:sp>
            <p:nvSpPr>
              <p:cNvPr id="55320" name="Oval 24"/>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zh-CN" altLang="en-US"/>
              </a:p>
            </p:txBody>
          </p:sp>
          <p:sp>
            <p:nvSpPr>
              <p:cNvPr id="55321" name="Oval 25"/>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zh-CN" altLang="en-US"/>
              </a:p>
            </p:txBody>
          </p:sp>
        </p:grpSp>
        <p:sp>
          <p:nvSpPr>
            <p:cNvPr id="55322" name="Rectangle 26"/>
            <p:cNvSpPr>
              <a:spLocks noChangeArrowheads="1"/>
            </p:cNvSpPr>
            <p:nvPr/>
          </p:nvSpPr>
          <p:spPr bwMode="gray">
            <a:xfrm rot="3419336">
              <a:off x="4032" y="1152"/>
              <a:ext cx="672" cy="672"/>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2"/>
              </a:extrusionClr>
            </a:sp3d>
          </p:spPr>
          <p:txBody>
            <a:bodyPr wrap="none" anchor="ctr">
              <a:flatTx/>
            </a:bodyPr>
            <a:lstStyle/>
            <a:p>
              <a:endParaRPr lang="zh-CN" altLang="en-US"/>
            </a:p>
          </p:txBody>
        </p:sp>
      </p:grpSp>
      <p:sp>
        <p:nvSpPr>
          <p:cNvPr id="55323" name="Rectangle 27"/>
          <p:cNvSpPr>
            <a:spLocks noChangeArrowheads="1"/>
          </p:cNvSpPr>
          <p:nvPr/>
        </p:nvSpPr>
        <p:spPr bwMode="gray">
          <a:xfrm>
            <a:off x="1441450" y="245268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5324" name="Rectangle 28"/>
          <p:cNvSpPr>
            <a:spLocks noChangeArrowheads="1"/>
          </p:cNvSpPr>
          <p:nvPr/>
        </p:nvSpPr>
        <p:spPr bwMode="gray">
          <a:xfrm>
            <a:off x="3194050" y="245268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5325" name="Rectangle 29"/>
          <p:cNvSpPr>
            <a:spLocks noChangeArrowheads="1"/>
          </p:cNvSpPr>
          <p:nvPr/>
        </p:nvSpPr>
        <p:spPr bwMode="gray">
          <a:xfrm>
            <a:off x="4794250" y="245268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5326" name="Rectangle 30"/>
          <p:cNvSpPr>
            <a:spLocks noChangeArrowheads="1"/>
          </p:cNvSpPr>
          <p:nvPr/>
        </p:nvSpPr>
        <p:spPr bwMode="gray">
          <a:xfrm>
            <a:off x="6546850" y="245268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5327" name="Rectangle 31"/>
          <p:cNvSpPr>
            <a:spLocks noChangeArrowheads="1"/>
          </p:cNvSpPr>
          <p:nvPr/>
        </p:nvSpPr>
        <p:spPr bwMode="auto">
          <a:xfrm>
            <a:off x="1447800" y="3733800"/>
            <a:ext cx="768350" cy="366713"/>
          </a:xfrm>
          <a:prstGeom prst="rect">
            <a:avLst/>
          </a:prstGeom>
          <a:noFill/>
          <a:ln w="9525">
            <a:noFill/>
            <a:miter lim="800000"/>
            <a:headEnd/>
            <a:tailEnd/>
          </a:ln>
          <a:effectLst/>
        </p:spPr>
        <p:txBody>
          <a:bodyPr wrap="none">
            <a:spAutoFit/>
          </a:bodyPr>
          <a:lstStyle/>
          <a:p>
            <a:r>
              <a:rPr lang="en-US" altLang="zh-CN">
                <a:ea typeface="宋体" pitchFamily="2" charset="-122"/>
              </a:rPr>
              <a:t>TEXT</a:t>
            </a:r>
          </a:p>
        </p:txBody>
      </p:sp>
      <p:sp>
        <p:nvSpPr>
          <p:cNvPr id="55328" name="Rectangle 32"/>
          <p:cNvSpPr>
            <a:spLocks noChangeArrowheads="1"/>
          </p:cNvSpPr>
          <p:nvPr/>
        </p:nvSpPr>
        <p:spPr bwMode="auto">
          <a:xfrm>
            <a:off x="3200400" y="3733800"/>
            <a:ext cx="768350" cy="366713"/>
          </a:xfrm>
          <a:prstGeom prst="rect">
            <a:avLst/>
          </a:prstGeom>
          <a:noFill/>
          <a:ln w="9525">
            <a:noFill/>
            <a:miter lim="800000"/>
            <a:headEnd/>
            <a:tailEnd/>
          </a:ln>
          <a:effectLst/>
        </p:spPr>
        <p:txBody>
          <a:bodyPr wrap="none">
            <a:spAutoFit/>
          </a:bodyPr>
          <a:lstStyle/>
          <a:p>
            <a:r>
              <a:rPr lang="en-US" altLang="zh-CN">
                <a:ea typeface="宋体" pitchFamily="2" charset="-122"/>
              </a:rPr>
              <a:t>TEXT</a:t>
            </a:r>
          </a:p>
        </p:txBody>
      </p:sp>
      <p:sp>
        <p:nvSpPr>
          <p:cNvPr id="55329" name="Rectangle 33"/>
          <p:cNvSpPr>
            <a:spLocks noChangeArrowheads="1"/>
          </p:cNvSpPr>
          <p:nvPr/>
        </p:nvSpPr>
        <p:spPr bwMode="auto">
          <a:xfrm>
            <a:off x="4953000" y="3733800"/>
            <a:ext cx="768350" cy="366713"/>
          </a:xfrm>
          <a:prstGeom prst="rect">
            <a:avLst/>
          </a:prstGeom>
          <a:noFill/>
          <a:ln w="9525">
            <a:noFill/>
            <a:miter lim="800000"/>
            <a:headEnd/>
            <a:tailEnd/>
          </a:ln>
          <a:effectLst/>
        </p:spPr>
        <p:txBody>
          <a:bodyPr wrap="none">
            <a:spAutoFit/>
          </a:bodyPr>
          <a:lstStyle/>
          <a:p>
            <a:r>
              <a:rPr lang="en-US" altLang="zh-CN">
                <a:ea typeface="宋体" pitchFamily="2" charset="-122"/>
              </a:rPr>
              <a:t>TEXT</a:t>
            </a:r>
          </a:p>
        </p:txBody>
      </p:sp>
      <p:sp>
        <p:nvSpPr>
          <p:cNvPr id="55330" name="Rectangle 34"/>
          <p:cNvSpPr>
            <a:spLocks noChangeArrowheads="1"/>
          </p:cNvSpPr>
          <p:nvPr/>
        </p:nvSpPr>
        <p:spPr bwMode="auto">
          <a:xfrm>
            <a:off x="6705600" y="3733800"/>
            <a:ext cx="768350" cy="366713"/>
          </a:xfrm>
          <a:prstGeom prst="rect">
            <a:avLst/>
          </a:prstGeom>
          <a:noFill/>
          <a:ln w="9525">
            <a:noFill/>
            <a:miter lim="800000"/>
            <a:headEnd/>
            <a:tailEnd/>
          </a:ln>
          <a:effectLst/>
        </p:spPr>
        <p:txBody>
          <a:bodyPr wrap="none">
            <a:spAutoFit/>
          </a:bodyPr>
          <a:lstStyle/>
          <a:p>
            <a:r>
              <a:rPr lang="en-US" altLang="zh-CN">
                <a:ea typeface="宋体" pitchFamily="2" charset="-122"/>
              </a:rPr>
              <a:t>TEXT</a:t>
            </a:r>
          </a:p>
        </p:txBody>
      </p:sp>
      <p:sp>
        <p:nvSpPr>
          <p:cNvPr id="35" name="灯片编号占位符 34"/>
          <p:cNvSpPr>
            <a:spLocks noGrp="1"/>
          </p:cNvSpPr>
          <p:nvPr>
            <p:ph type="sldNum" sz="quarter" idx="11"/>
          </p:nvPr>
        </p:nvSpPr>
        <p:spPr/>
        <p:txBody>
          <a:bodyPr/>
          <a:lstStyle/>
          <a:p>
            <a:fld id="{0AB68035-F19A-4FA4-8D20-A5484286C247}" type="slidenum">
              <a:rPr lang="en-US" altLang="zh-CN" smtClean="0"/>
              <a:pPr/>
              <a:t>138</a:t>
            </a:fld>
            <a:endParaRPr lang="en-US" altLang="zh-CN"/>
          </a:p>
        </p:txBody>
      </p:sp>
      <p:sp>
        <p:nvSpPr>
          <p:cNvPr id="36" name="页脚占位符 35"/>
          <p:cNvSpPr>
            <a:spLocks noGrp="1"/>
          </p:cNvSpPr>
          <p:nvPr>
            <p:ph type="ftr" sz="quarter" idx="10"/>
          </p:nvPr>
        </p:nvSpPr>
        <p:spPr/>
        <p:txBody>
          <a:bodyPr/>
          <a:lstStyle/>
          <a:p>
            <a:r>
              <a:rPr lang="en-US" altLang="zh-CN" smtClean="0"/>
              <a:t>Database &amp; Information System Lab</a:t>
            </a:r>
            <a:endParaRPr lang="en-US" altLang="zh-CN"/>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a:ea typeface="宋体" pitchFamily="2" charset="-122"/>
              </a:rPr>
              <a:t>Table</a:t>
            </a:r>
          </a:p>
        </p:txBody>
      </p:sp>
      <p:graphicFrame>
        <p:nvGraphicFramePr>
          <p:cNvPr id="56394" name="Group 74"/>
          <p:cNvGraphicFramePr>
            <a:graphicFrameLocks noGrp="1"/>
          </p:cNvGraphicFramePr>
          <p:nvPr>
            <p:ph type="tbl" idx="1"/>
          </p:nvPr>
        </p:nvGraphicFramePr>
        <p:xfrm>
          <a:off x="685800" y="2184400"/>
          <a:ext cx="7620000" cy="3171827"/>
        </p:xfrm>
        <a:graphic>
          <a:graphicData uri="http://schemas.openxmlformats.org/drawingml/2006/table">
            <a:tbl>
              <a:tblPr/>
              <a:tblGrid>
                <a:gridCol w="1522413"/>
                <a:gridCol w="1219200"/>
                <a:gridCol w="1219200"/>
                <a:gridCol w="1219200"/>
                <a:gridCol w="1220787"/>
                <a:gridCol w="1219200"/>
              </a:tblGrid>
              <a:tr h="3762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bg1"/>
                        </a:solidFill>
                        <a:effectLst/>
                        <a:latin typeface="Arial" charset="0"/>
                      </a:endParaRPr>
                    </a:p>
                  </a:txBody>
                  <a:tcPr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宋体" pitchFamily="2" charset="-122"/>
                        </a:rPr>
                        <a:t>TEXT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宋体" pitchFamily="2" charset="-122"/>
                        </a:rPr>
                        <a:t>TEXT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宋体" pitchFamily="2" charset="-122"/>
                        </a:rPr>
                        <a:t>TEXT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宋体" pitchFamily="2" charset="-122"/>
                        </a:rPr>
                        <a:t>TEXT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宋体" pitchFamily="2" charset="-122"/>
                        </a:rPr>
                        <a:t>TEXT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6699FF">
                            <a:gamma/>
                            <a:shade val="46275"/>
                            <a:invGamma/>
                          </a:srgbClr>
                        </a:gs>
                        <a:gs pos="50000">
                          <a:srgbClr val="6699FF"/>
                        </a:gs>
                        <a:gs pos="100000">
                          <a:srgbClr val="6699FF">
                            <a:gamma/>
                            <a:shade val="46275"/>
                            <a:invGamma/>
                          </a:srgbClr>
                        </a:gs>
                      </a:gsLst>
                      <a:lin ang="5400000" scaled="1"/>
                    </a:gradFill>
                  </a:tcPr>
                </a:tc>
              </a:tr>
              <a:tr h="4667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Title  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folHlink"/>
                        </a:gs>
                        <a:gs pos="100000">
                          <a:schemeClr val="folHlink">
                            <a:gamma/>
                            <a:tint val="51373"/>
                            <a:invGamma/>
                          </a:scheme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r>
              <a:tr h="4651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Title  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folHlink"/>
                        </a:gs>
                        <a:gs pos="100000">
                          <a:schemeClr val="folHlink">
                            <a:gamma/>
                            <a:tint val="51373"/>
                            <a:invGamma/>
                          </a:scheme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r>
              <a:tr h="4667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Title  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folHlink"/>
                        </a:gs>
                        <a:gs pos="100000">
                          <a:schemeClr val="folHlink">
                            <a:gamma/>
                            <a:tint val="51373"/>
                            <a:invGamma/>
                          </a:scheme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r>
              <a:tr h="4651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Title  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folHlink"/>
                        </a:gs>
                        <a:gs pos="100000">
                          <a:schemeClr val="folHlink">
                            <a:gamma/>
                            <a:tint val="51373"/>
                            <a:invGamma/>
                          </a:scheme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r>
              <a:tr h="4667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Title  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folHlink"/>
                        </a:gs>
                        <a:gs pos="100000">
                          <a:schemeClr val="folHlink">
                            <a:gamma/>
                            <a:tint val="51373"/>
                            <a:invGamma/>
                          </a:scheme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r>
              <a:tr h="4651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Title  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folHlink"/>
                        </a:gs>
                        <a:gs pos="100000">
                          <a:schemeClr val="folHlink">
                            <a:gamma/>
                            <a:tint val="51373"/>
                            <a:invGamma/>
                          </a:scheme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smtClean="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amma/>
                            <a:shade val="84706"/>
                            <a:invGamma/>
                          </a:srgbClr>
                        </a:gs>
                        <a:gs pos="100000">
                          <a:srgbClr val="FFFFFF"/>
                        </a:gs>
                      </a:gsLst>
                      <a:lin ang="2700000" scaled="1"/>
                    </a:gradFill>
                  </a:tcPr>
                </a:tc>
              </a:tr>
            </a:tbl>
          </a:graphicData>
        </a:graphic>
      </p:graphicFrame>
      <p:sp>
        <p:nvSpPr>
          <p:cNvPr id="4" name="灯片编号占位符 3"/>
          <p:cNvSpPr>
            <a:spLocks noGrp="1"/>
          </p:cNvSpPr>
          <p:nvPr>
            <p:ph type="sldNum" sz="quarter" idx="4"/>
          </p:nvPr>
        </p:nvSpPr>
        <p:spPr/>
        <p:txBody>
          <a:bodyPr/>
          <a:lstStyle/>
          <a:p>
            <a:fld id="{E24BA5DA-9399-4747-BBF5-65A2C2316885}" type="slidenum">
              <a:rPr lang="en-US" altLang="zh-CN" smtClean="0"/>
              <a:pPr/>
              <a:t>139</a:t>
            </a:fld>
            <a:endParaRPr lang="en-US" altLang="zh-CN" dirty="0"/>
          </a:p>
        </p:txBody>
      </p:sp>
      <p:sp>
        <p:nvSpPr>
          <p:cNvPr id="5" name="页脚占位符 4"/>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整型</a:t>
            </a:r>
            <a:endParaRPr lang="zh-CN" altLang="en-US" dirty="0"/>
          </a:p>
        </p:txBody>
      </p:sp>
      <p:sp>
        <p:nvSpPr>
          <p:cNvPr id="3" name="内容占位符 2"/>
          <p:cNvSpPr>
            <a:spLocks noGrp="1"/>
          </p:cNvSpPr>
          <p:nvPr>
            <p:ph idx="1"/>
          </p:nvPr>
        </p:nvSpPr>
        <p:spPr>
          <a:xfrm>
            <a:off x="457200" y="1295400"/>
            <a:ext cx="8153400" cy="990592"/>
          </a:xfrm>
        </p:spPr>
        <p:txBody>
          <a:bodyPr/>
          <a:lstStyle/>
          <a:p>
            <a:r>
              <a:rPr lang="zh-CN" altLang="en-US" dirty="0" smtClean="0"/>
              <a:t>整型的派生类型</a:t>
            </a:r>
            <a:endParaRPr lang="en-US" altLang="zh-CN" dirty="0" smtClean="0"/>
          </a:p>
          <a:p>
            <a:pPr lvl="1"/>
            <a:r>
              <a:rPr lang="en-US" altLang="zh-CN" dirty="0" smtClean="0"/>
              <a:t>short</a:t>
            </a:r>
            <a:r>
              <a:rPr lang="zh-CN" altLang="en-US" dirty="0" smtClean="0"/>
              <a:t>、</a:t>
            </a:r>
            <a:r>
              <a:rPr lang="en-US" altLang="zh-CN" dirty="0" smtClean="0"/>
              <a:t>long</a:t>
            </a:r>
            <a:r>
              <a:rPr lang="zh-CN" altLang="en-US" dirty="0" smtClean="0"/>
              <a:t>、</a:t>
            </a:r>
            <a:r>
              <a:rPr lang="en-US" altLang="zh-CN" dirty="0" smtClean="0"/>
              <a:t>signed</a:t>
            </a:r>
            <a:r>
              <a:rPr lang="zh-CN" altLang="en-US" dirty="0" smtClean="0"/>
              <a:t>、</a:t>
            </a:r>
            <a:r>
              <a:rPr lang="en-US" altLang="zh-CN" dirty="0" smtClean="0"/>
              <a:t>unsigned</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a:t>
            </a:fld>
            <a:endParaRPr lang="en-US" altLang="zh-CN" dirty="0"/>
          </a:p>
        </p:txBody>
      </p:sp>
      <p:graphicFrame>
        <p:nvGraphicFramePr>
          <p:cNvPr id="6" name="表格 5"/>
          <p:cNvGraphicFramePr>
            <a:graphicFrameLocks noGrp="1"/>
          </p:cNvGraphicFramePr>
          <p:nvPr/>
        </p:nvGraphicFramePr>
        <p:xfrm>
          <a:off x="357158" y="2492896"/>
          <a:ext cx="8501122" cy="3708400"/>
        </p:xfrm>
        <a:graphic>
          <a:graphicData uri="http://schemas.openxmlformats.org/drawingml/2006/table">
            <a:tbl>
              <a:tblPr firstRow="1" bandRow="1">
                <a:tableStyleId>{5C22544A-7EE6-4342-B048-85BDC9FD1C3A}</a:tableStyleId>
              </a:tblPr>
              <a:tblGrid>
                <a:gridCol w="2286016"/>
                <a:gridCol w="714380"/>
                <a:gridCol w="3414087"/>
                <a:gridCol w="2086639"/>
              </a:tblGrid>
              <a:tr h="370840">
                <a:tc>
                  <a:txBody>
                    <a:bodyPr/>
                    <a:lstStyle/>
                    <a:p>
                      <a:pPr algn="ctr"/>
                      <a:r>
                        <a:rPr lang="zh-CN" altLang="en-US" dirty="0" smtClean="0"/>
                        <a:t>类型描述</a:t>
                      </a:r>
                      <a:endParaRPr lang="zh-CN" altLang="en-US" dirty="0"/>
                    </a:p>
                  </a:txBody>
                  <a:tcPr/>
                </a:tc>
                <a:tc>
                  <a:txBody>
                    <a:bodyPr/>
                    <a:lstStyle/>
                    <a:p>
                      <a:pPr algn="ctr"/>
                      <a:r>
                        <a:rPr lang="zh-CN" altLang="en-US" dirty="0" smtClean="0"/>
                        <a:t>字长</a:t>
                      </a:r>
                      <a:endParaRPr lang="zh-CN" altLang="en-US" dirty="0"/>
                    </a:p>
                  </a:txBody>
                  <a:tcPr/>
                </a:tc>
                <a:tc>
                  <a:txBody>
                    <a:bodyPr/>
                    <a:lstStyle/>
                    <a:p>
                      <a:pPr algn="ctr"/>
                      <a:r>
                        <a:rPr lang="zh-CN" altLang="en-US" dirty="0" smtClean="0"/>
                        <a:t>取值范围</a:t>
                      </a:r>
                      <a:endParaRPr lang="zh-CN" altLang="en-US" dirty="0"/>
                    </a:p>
                  </a:txBody>
                  <a:tcPr/>
                </a:tc>
                <a:tc>
                  <a:txBody>
                    <a:bodyPr/>
                    <a:lstStyle/>
                    <a:p>
                      <a:pPr algn="ctr"/>
                      <a:r>
                        <a:rPr lang="zh-CN" altLang="en-US" dirty="0" smtClean="0"/>
                        <a:t>简写</a:t>
                      </a:r>
                      <a:endParaRPr lang="zh-CN" altLang="en-US" dirty="0"/>
                    </a:p>
                  </a:txBody>
                  <a:tcPr/>
                </a:tc>
              </a:tr>
              <a:tr h="370840">
                <a:tc>
                  <a:txBody>
                    <a:bodyPr/>
                    <a:lstStyle/>
                    <a:p>
                      <a:r>
                        <a:rPr lang="en-US" altLang="zh-CN" dirty="0" smtClean="0"/>
                        <a:t>short </a:t>
                      </a:r>
                      <a:r>
                        <a:rPr lang="en-US" altLang="zh-CN" dirty="0" err="1" smtClean="0"/>
                        <a:t>int</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-32768~32767</a:t>
                      </a:r>
                      <a:endParaRPr lang="zh-CN" altLang="en-US" dirty="0"/>
                    </a:p>
                  </a:txBody>
                  <a:tcPr/>
                </a:tc>
                <a:tc>
                  <a:txBody>
                    <a:bodyPr/>
                    <a:lstStyle/>
                    <a:p>
                      <a:r>
                        <a:rPr lang="en-US" altLang="zh-CN" dirty="0" smtClean="0"/>
                        <a:t>short</a:t>
                      </a:r>
                      <a:endParaRPr lang="zh-CN" altLang="en-US" dirty="0"/>
                    </a:p>
                  </a:txBody>
                  <a:tcPr/>
                </a:tc>
              </a:tr>
              <a:tr h="370840">
                <a:tc>
                  <a:txBody>
                    <a:bodyPr/>
                    <a:lstStyle/>
                    <a:p>
                      <a:r>
                        <a:rPr lang="en-US" altLang="zh-CN" dirty="0" smtClean="0"/>
                        <a:t>signed short </a:t>
                      </a:r>
                      <a:r>
                        <a:rPr lang="en-US" altLang="zh-CN" dirty="0" err="1" smtClean="0"/>
                        <a:t>int</a:t>
                      </a:r>
                      <a:endParaRPr lang="zh-CN" altLang="en-US" dirty="0"/>
                    </a:p>
                  </a:txBody>
                  <a:tcPr/>
                </a:tc>
                <a:tc>
                  <a:txBody>
                    <a:bodyPr/>
                    <a:lstStyle/>
                    <a:p>
                      <a:r>
                        <a:rPr lang="en-US" altLang="zh-CN" dirty="0" smtClean="0"/>
                        <a:t>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-32768~32767(</a:t>
                      </a:r>
                      <a:r>
                        <a:rPr lang="en-US" altLang="zh-CN" smtClean="0">
                          <a:solidFill>
                            <a:srgbClr val="0000FF"/>
                          </a:solidFill>
                        </a:rPr>
                        <a:t>-2</a:t>
                      </a:r>
                      <a:r>
                        <a:rPr lang="en-US" altLang="zh-CN" sz="1800" kern="1200" baseline="30000" smtClean="0">
                          <a:solidFill>
                            <a:srgbClr val="0000FF"/>
                          </a:solidFill>
                          <a:latin typeface="+mn-lt"/>
                          <a:ea typeface="+mn-ea"/>
                          <a:cs typeface="+mn-cs"/>
                        </a:rPr>
                        <a:t>15</a:t>
                      </a:r>
                      <a:r>
                        <a:rPr lang="en-US" altLang="zh-CN" smtClean="0">
                          <a:solidFill>
                            <a:srgbClr val="0000FF"/>
                          </a:solidFill>
                        </a:rPr>
                        <a:t>~2</a:t>
                      </a:r>
                      <a:r>
                        <a:rPr lang="en-US" altLang="zh-CN" sz="1800" kern="1200" baseline="30000" smtClean="0">
                          <a:solidFill>
                            <a:srgbClr val="0000FF"/>
                          </a:solidFill>
                          <a:latin typeface="+mn-lt"/>
                          <a:ea typeface="+mn-ea"/>
                          <a:cs typeface="+mn-cs"/>
                        </a:rPr>
                        <a:t>15</a:t>
                      </a:r>
                      <a:r>
                        <a:rPr lang="en-US" altLang="zh-CN" smtClean="0">
                          <a:solidFill>
                            <a:srgbClr val="0000FF"/>
                          </a:solidFill>
                        </a:rPr>
                        <a:t>-1</a:t>
                      </a:r>
                      <a:r>
                        <a:rPr lang="en-US" altLang="zh-CN" smtClean="0"/>
                        <a:t>)</a:t>
                      </a:r>
                      <a:endParaRPr lang="zh-CN" altLang="en-US" dirty="0"/>
                    </a:p>
                  </a:txBody>
                  <a:tcPr/>
                </a:tc>
                <a:tc>
                  <a:txBody>
                    <a:bodyPr/>
                    <a:lstStyle/>
                    <a:p>
                      <a:r>
                        <a:rPr lang="en-US" altLang="zh-CN" dirty="0" smtClean="0"/>
                        <a:t>short</a:t>
                      </a:r>
                      <a:endParaRPr lang="zh-CN" altLang="en-US" dirty="0"/>
                    </a:p>
                  </a:txBody>
                  <a:tcPr/>
                </a:tc>
              </a:tr>
              <a:tr h="370840">
                <a:tc>
                  <a:txBody>
                    <a:bodyPr/>
                    <a:lstStyle/>
                    <a:p>
                      <a:r>
                        <a:rPr lang="en-US" altLang="zh-CN" dirty="0" smtClean="0"/>
                        <a:t>unsigned short </a:t>
                      </a:r>
                      <a:r>
                        <a:rPr lang="en-US" altLang="zh-CN" dirty="0" err="1" smtClean="0"/>
                        <a:t>int</a:t>
                      </a:r>
                      <a:endParaRPr lang="zh-CN" altLang="en-US" dirty="0"/>
                    </a:p>
                  </a:txBody>
                  <a:tcPr/>
                </a:tc>
                <a:tc>
                  <a:txBody>
                    <a:bodyPr/>
                    <a:lstStyle/>
                    <a:p>
                      <a:r>
                        <a:rPr lang="en-US" altLang="zh-CN" dirty="0" smtClean="0"/>
                        <a:t>2</a:t>
                      </a:r>
                      <a:endParaRPr lang="zh-CN" altLang="en-US" dirty="0"/>
                    </a:p>
                  </a:txBody>
                  <a:tcPr/>
                </a:tc>
                <a:tc>
                  <a:txBody>
                    <a:bodyPr/>
                    <a:lstStyle/>
                    <a:p>
                      <a:r>
                        <a:rPr lang="en-US" altLang="zh-CN" smtClean="0"/>
                        <a:t>0~65535(</a:t>
                      </a:r>
                      <a:r>
                        <a:rPr lang="en-US" altLang="zh-CN" smtClean="0">
                          <a:solidFill>
                            <a:srgbClr val="0000FF"/>
                          </a:solidFill>
                        </a:rPr>
                        <a:t>2</a:t>
                      </a:r>
                      <a:r>
                        <a:rPr lang="en-US" altLang="zh-CN" sz="1800" kern="1200" baseline="30000" smtClean="0">
                          <a:solidFill>
                            <a:srgbClr val="0000FF"/>
                          </a:solidFill>
                          <a:latin typeface="+mn-lt"/>
                          <a:ea typeface="+mn-ea"/>
                          <a:cs typeface="+mn-cs"/>
                        </a:rPr>
                        <a:t>16</a:t>
                      </a:r>
                      <a:r>
                        <a:rPr lang="en-US" altLang="zh-CN" sz="1800" kern="1200" smtClean="0">
                          <a:solidFill>
                            <a:srgbClr val="0000FF"/>
                          </a:solidFill>
                          <a:latin typeface="+mn-lt"/>
                          <a:ea typeface="+mn-ea"/>
                          <a:cs typeface="+mn-cs"/>
                        </a:rPr>
                        <a:t>-1</a:t>
                      </a:r>
                      <a:r>
                        <a:rPr lang="en-US" altLang="zh-CN" smtClean="0"/>
                        <a:t>)</a:t>
                      </a:r>
                      <a:endParaRPr lang="zh-CN" altLang="en-US" dirty="0"/>
                    </a:p>
                  </a:txBody>
                  <a:tcPr/>
                </a:tc>
                <a:tc>
                  <a:txBody>
                    <a:bodyPr/>
                    <a:lstStyle/>
                    <a:p>
                      <a:r>
                        <a:rPr lang="en-US" altLang="zh-CN" dirty="0" smtClean="0"/>
                        <a:t>unsigned short</a:t>
                      </a:r>
                      <a:endParaRPr lang="zh-CN" altLang="en-US" dirty="0"/>
                    </a:p>
                  </a:txBody>
                  <a:tcPr/>
                </a:tc>
              </a:tr>
              <a:tr h="370840">
                <a:tc>
                  <a:txBody>
                    <a:bodyPr/>
                    <a:lstStyle/>
                    <a:p>
                      <a:r>
                        <a:rPr lang="en-US" altLang="zh-CN" dirty="0" err="1" smtClean="0">
                          <a:solidFill>
                            <a:srgbClr val="C00000"/>
                          </a:solidFill>
                        </a:rPr>
                        <a:t>int</a:t>
                      </a:r>
                      <a:endParaRPr lang="zh-CN" altLang="en-US" dirty="0">
                        <a:solidFill>
                          <a:srgbClr val="C00000"/>
                        </a:solidFill>
                      </a:endParaRPr>
                    </a:p>
                  </a:txBody>
                  <a:tcPr/>
                </a:tc>
                <a:tc>
                  <a:txBody>
                    <a:bodyPr/>
                    <a:lstStyle/>
                    <a:p>
                      <a:r>
                        <a:rPr lang="en-US" altLang="zh-CN" dirty="0" smtClean="0">
                          <a:solidFill>
                            <a:srgbClr val="C00000"/>
                          </a:solidFill>
                        </a:rPr>
                        <a:t>4</a:t>
                      </a:r>
                      <a:endParaRPr lang="zh-CN" altLang="en-US" dirty="0">
                        <a:solidFill>
                          <a:srgbClr val="C00000"/>
                        </a:solidFill>
                      </a:endParaRPr>
                    </a:p>
                  </a:txBody>
                  <a:tcPr/>
                </a:tc>
                <a:tc>
                  <a:txBody>
                    <a:bodyPr/>
                    <a:lstStyle/>
                    <a:p>
                      <a:r>
                        <a:rPr lang="en-US" altLang="zh-CN" dirty="0" smtClean="0">
                          <a:solidFill>
                            <a:srgbClr val="C00000"/>
                          </a:solidFill>
                        </a:rPr>
                        <a:t>-2</a:t>
                      </a:r>
                      <a:r>
                        <a:rPr lang="en-US" altLang="zh-CN" baseline="30000" dirty="0" smtClean="0">
                          <a:solidFill>
                            <a:srgbClr val="C00000"/>
                          </a:solidFill>
                        </a:rPr>
                        <a:t>31</a:t>
                      </a:r>
                      <a:r>
                        <a:rPr lang="en-US" altLang="zh-CN" dirty="0" smtClean="0">
                          <a:solidFill>
                            <a:srgbClr val="C00000"/>
                          </a:solidFill>
                        </a:rPr>
                        <a:t>~2</a:t>
                      </a:r>
                      <a:r>
                        <a:rPr lang="en-US" altLang="zh-CN" baseline="30000" dirty="0" smtClean="0">
                          <a:solidFill>
                            <a:srgbClr val="C00000"/>
                          </a:solidFill>
                        </a:rPr>
                        <a:t>31</a:t>
                      </a:r>
                      <a:r>
                        <a:rPr lang="en-US" altLang="zh-CN" dirty="0" smtClean="0">
                          <a:solidFill>
                            <a:srgbClr val="C00000"/>
                          </a:solidFill>
                        </a:rPr>
                        <a:t>-1</a:t>
                      </a:r>
                      <a:endParaRPr lang="zh-CN" altLang="en-US" dirty="0">
                        <a:solidFill>
                          <a:srgbClr val="C00000"/>
                        </a:solidFill>
                      </a:endParaRPr>
                    </a:p>
                  </a:txBody>
                  <a:tcPr/>
                </a:tc>
                <a:tc>
                  <a:txBody>
                    <a:bodyPr/>
                    <a:lstStyle/>
                    <a:p>
                      <a:r>
                        <a:rPr lang="en-US" altLang="zh-CN" dirty="0" err="1" smtClean="0">
                          <a:solidFill>
                            <a:srgbClr val="C00000"/>
                          </a:solidFill>
                        </a:rPr>
                        <a:t>int</a:t>
                      </a:r>
                      <a:endParaRPr lang="zh-CN" altLang="en-US" dirty="0">
                        <a:solidFill>
                          <a:srgbClr val="C00000"/>
                        </a:solidFill>
                      </a:endParaRPr>
                    </a:p>
                  </a:txBody>
                  <a:tcPr/>
                </a:tc>
              </a:tr>
              <a:tr h="370840">
                <a:tc>
                  <a:txBody>
                    <a:bodyPr/>
                    <a:lstStyle/>
                    <a:p>
                      <a:r>
                        <a:rPr lang="en-US" altLang="zh-CN" dirty="0" smtClean="0"/>
                        <a:t>signed </a:t>
                      </a:r>
                      <a:r>
                        <a:rPr lang="en-US" altLang="zh-CN" dirty="0" err="1" smtClean="0"/>
                        <a:t>int</a:t>
                      </a:r>
                      <a:endParaRPr lang="zh-CN" altLang="en-US" dirty="0"/>
                    </a:p>
                  </a:txBody>
                  <a:tcPr/>
                </a:tc>
                <a:tc>
                  <a:txBody>
                    <a:bodyPr/>
                    <a:lstStyle/>
                    <a:p>
                      <a:r>
                        <a:rPr lang="en-US" altLang="zh-CN" dirty="0" smtClean="0"/>
                        <a:t>4</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en-US" altLang="zh-CN" baseline="30000" dirty="0" smtClean="0"/>
                        <a:t>31</a:t>
                      </a:r>
                      <a:r>
                        <a:rPr lang="en-US" altLang="zh-CN" dirty="0" smtClean="0"/>
                        <a:t>~2</a:t>
                      </a:r>
                      <a:r>
                        <a:rPr lang="en-US" altLang="zh-CN" baseline="30000" dirty="0" smtClean="0"/>
                        <a:t>31</a:t>
                      </a:r>
                      <a:r>
                        <a:rPr lang="en-US" altLang="zh-CN" dirty="0" smtClean="0"/>
                        <a:t>-1</a:t>
                      </a:r>
                      <a:endParaRPr lang="zh-CN" altLang="en-US" dirty="0"/>
                    </a:p>
                  </a:txBody>
                  <a:tcPr/>
                </a:tc>
                <a:tc>
                  <a:txBody>
                    <a:bodyPr/>
                    <a:lstStyle/>
                    <a:p>
                      <a:r>
                        <a:rPr lang="en-US" altLang="zh-CN" dirty="0" err="1" smtClean="0"/>
                        <a:t>int</a:t>
                      </a:r>
                      <a:endParaRPr lang="en-US" altLang="zh-CN" dirty="0" smtClean="0"/>
                    </a:p>
                  </a:txBody>
                  <a:tcPr/>
                </a:tc>
              </a:tr>
              <a:tr h="370840">
                <a:tc>
                  <a:txBody>
                    <a:bodyPr/>
                    <a:lstStyle/>
                    <a:p>
                      <a:r>
                        <a:rPr lang="en-US" altLang="zh-CN" dirty="0" smtClean="0"/>
                        <a:t>unsigned </a:t>
                      </a:r>
                      <a:r>
                        <a:rPr lang="en-US" altLang="zh-CN" dirty="0" err="1" smtClean="0"/>
                        <a:t>int</a:t>
                      </a:r>
                      <a:endParaRPr lang="zh-CN" altLang="en-US" dirty="0"/>
                    </a:p>
                  </a:txBody>
                  <a:tcPr/>
                </a:tc>
                <a:tc>
                  <a:txBody>
                    <a:bodyPr/>
                    <a:lstStyle/>
                    <a:p>
                      <a:r>
                        <a:rPr lang="en-US" altLang="zh-CN" dirty="0" smtClean="0"/>
                        <a:t>4</a:t>
                      </a:r>
                      <a:endParaRPr lang="zh-CN" altLang="en-US" dirty="0"/>
                    </a:p>
                  </a:txBody>
                  <a:tcPr/>
                </a:tc>
                <a:tc>
                  <a:txBody>
                    <a:bodyPr/>
                    <a:lstStyle/>
                    <a:p>
                      <a:r>
                        <a:rPr lang="en-US" altLang="zh-CN" smtClean="0"/>
                        <a:t>0~4294967295(</a:t>
                      </a:r>
                      <a:r>
                        <a:rPr lang="en-US" altLang="zh-CN" smtClean="0">
                          <a:solidFill>
                            <a:srgbClr val="0000FF"/>
                          </a:solidFill>
                        </a:rPr>
                        <a:t>2</a:t>
                      </a:r>
                      <a:r>
                        <a:rPr lang="en-US" altLang="zh-CN" sz="1800" kern="1200" baseline="30000" smtClean="0">
                          <a:solidFill>
                            <a:srgbClr val="0000FF"/>
                          </a:solidFill>
                          <a:latin typeface="+mn-lt"/>
                          <a:ea typeface="+mn-ea"/>
                          <a:cs typeface="+mn-cs"/>
                        </a:rPr>
                        <a:t>32</a:t>
                      </a:r>
                      <a:r>
                        <a:rPr lang="en-US" altLang="zh-CN" sz="1800" kern="1200" smtClean="0">
                          <a:solidFill>
                            <a:srgbClr val="0000FF"/>
                          </a:solidFill>
                          <a:latin typeface="+mn-lt"/>
                          <a:ea typeface="+mn-ea"/>
                          <a:cs typeface="+mn-cs"/>
                        </a:rPr>
                        <a:t>-1</a:t>
                      </a:r>
                      <a:r>
                        <a:rPr lang="en-US" altLang="zh-CN" smtClean="0"/>
                        <a:t>)</a:t>
                      </a:r>
                      <a:endParaRPr lang="zh-CN" altLang="en-US" dirty="0"/>
                    </a:p>
                  </a:txBody>
                  <a:tcPr/>
                </a:tc>
                <a:tc>
                  <a:txBody>
                    <a:bodyPr/>
                    <a:lstStyle/>
                    <a:p>
                      <a:r>
                        <a:rPr lang="en-US" altLang="zh-CN" dirty="0" smtClean="0"/>
                        <a:t>unsigned</a:t>
                      </a:r>
                      <a:endParaRPr lang="zh-CN" altLang="en-US" dirty="0"/>
                    </a:p>
                  </a:txBody>
                  <a:tcPr/>
                </a:tc>
              </a:tr>
              <a:tr h="370840">
                <a:tc>
                  <a:txBody>
                    <a:bodyPr/>
                    <a:lstStyle/>
                    <a:p>
                      <a:r>
                        <a:rPr lang="en-US" altLang="zh-CN" dirty="0" smtClean="0"/>
                        <a:t>long </a:t>
                      </a:r>
                      <a:r>
                        <a:rPr lang="en-US" altLang="zh-CN" dirty="0" err="1" smtClean="0"/>
                        <a:t>int</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-2147483648~2147483647</a:t>
                      </a:r>
                      <a:endParaRPr lang="zh-CN" altLang="en-US" dirty="0"/>
                    </a:p>
                  </a:txBody>
                  <a:tcPr/>
                </a:tc>
                <a:tc>
                  <a:txBody>
                    <a:bodyPr/>
                    <a:lstStyle/>
                    <a:p>
                      <a:r>
                        <a:rPr lang="en-US" altLang="zh-CN" dirty="0" smtClean="0"/>
                        <a:t>long</a:t>
                      </a:r>
                      <a:endParaRPr lang="zh-CN" altLang="en-US" dirty="0"/>
                    </a:p>
                  </a:txBody>
                  <a:tcPr/>
                </a:tc>
              </a:tr>
              <a:tr h="370840">
                <a:tc>
                  <a:txBody>
                    <a:bodyPr/>
                    <a:lstStyle/>
                    <a:p>
                      <a:r>
                        <a:rPr lang="en-US" altLang="zh-CN" dirty="0" smtClean="0"/>
                        <a:t>signed long </a:t>
                      </a:r>
                      <a:r>
                        <a:rPr lang="en-US" altLang="zh-CN" dirty="0" err="1" smtClean="0"/>
                        <a:t>int</a:t>
                      </a:r>
                      <a:endParaRPr lang="zh-CN" altLang="en-US" dirty="0"/>
                    </a:p>
                  </a:txBody>
                  <a:tcPr/>
                </a:tc>
                <a:tc>
                  <a:txBody>
                    <a:bodyPr/>
                    <a:lstStyle/>
                    <a:p>
                      <a:r>
                        <a:rPr lang="en-US" altLang="zh-CN" dirty="0" smtClean="0"/>
                        <a:t>4</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-2147483648~2147483647</a:t>
                      </a:r>
                      <a:endParaRPr lang="zh-CN" altLang="en-US" dirty="0"/>
                    </a:p>
                  </a:txBody>
                  <a:tcPr/>
                </a:tc>
                <a:tc>
                  <a:txBody>
                    <a:bodyPr/>
                    <a:lstStyle/>
                    <a:p>
                      <a:r>
                        <a:rPr lang="en-US" altLang="zh-CN" dirty="0" smtClean="0"/>
                        <a:t>long</a:t>
                      </a:r>
                      <a:endParaRPr lang="zh-CN" altLang="en-US" dirty="0"/>
                    </a:p>
                  </a:txBody>
                  <a:tcPr/>
                </a:tc>
              </a:tr>
              <a:tr h="370840">
                <a:tc>
                  <a:txBody>
                    <a:bodyPr/>
                    <a:lstStyle/>
                    <a:p>
                      <a:r>
                        <a:rPr lang="en-US" altLang="zh-CN" dirty="0" smtClean="0"/>
                        <a:t>unsigned long </a:t>
                      </a:r>
                      <a:r>
                        <a:rPr lang="en-US" altLang="zh-CN" dirty="0" err="1" smtClean="0"/>
                        <a:t>int</a:t>
                      </a:r>
                      <a:endParaRPr lang="zh-CN" altLang="en-US" dirty="0"/>
                    </a:p>
                  </a:txBody>
                  <a:tcPr/>
                </a:tc>
                <a:tc>
                  <a:txBody>
                    <a:bodyPr/>
                    <a:lstStyle/>
                    <a:p>
                      <a:r>
                        <a:rPr lang="en-US" altLang="zh-CN" dirty="0" smtClean="0"/>
                        <a:t>4</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0~4294967295</a:t>
                      </a:r>
                      <a:endParaRPr lang="zh-CN" altLang="en-US" dirty="0"/>
                    </a:p>
                  </a:txBody>
                  <a:tcPr/>
                </a:tc>
                <a:tc>
                  <a:txBody>
                    <a:bodyPr/>
                    <a:lstStyle/>
                    <a:p>
                      <a:r>
                        <a:rPr lang="en-US" altLang="zh-CN" dirty="0" smtClean="0"/>
                        <a:t>unsigned long</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CN">
                <a:ea typeface="宋体" pitchFamily="2" charset="-122"/>
              </a:rPr>
              <a:t>3-D Pie Chart</a:t>
            </a:r>
          </a:p>
        </p:txBody>
      </p:sp>
      <p:sp>
        <p:nvSpPr>
          <p:cNvPr id="57347" name="Oval 3"/>
          <p:cNvSpPr>
            <a:spLocks noChangeArrowheads="1"/>
          </p:cNvSpPr>
          <p:nvPr/>
        </p:nvSpPr>
        <p:spPr bwMode="ltGray">
          <a:xfrm>
            <a:off x="2187575" y="4389438"/>
            <a:ext cx="5562600" cy="1325562"/>
          </a:xfrm>
          <a:prstGeom prst="ellipse">
            <a:avLst/>
          </a:prstGeom>
          <a:gradFill rotWithShape="1">
            <a:gsLst>
              <a:gs pos="0">
                <a:srgbClr val="292929"/>
              </a:gs>
              <a:gs pos="100000">
                <a:schemeClr val="bg1"/>
              </a:gs>
            </a:gsLst>
            <a:lin ang="2700000" scaled="1"/>
          </a:gradFill>
          <a:ln w="3175">
            <a:noFill/>
            <a:round/>
            <a:headEnd/>
            <a:tailEnd type="none" w="sm" len="sm"/>
          </a:ln>
          <a:effectLst/>
        </p:spPr>
        <p:txBody>
          <a:bodyPr vert="eaVert" wrap="none" lIns="92075" tIns="46038" rIns="92075" bIns="46038" anchor="ctr"/>
          <a:lstStyle/>
          <a:p>
            <a:endParaRPr lang="zh-CN" altLang="en-US"/>
          </a:p>
        </p:txBody>
      </p:sp>
      <p:sp>
        <p:nvSpPr>
          <p:cNvPr id="57348" name="Oval 4"/>
          <p:cNvSpPr>
            <a:spLocks noChangeArrowheads="1"/>
          </p:cNvSpPr>
          <p:nvPr/>
        </p:nvSpPr>
        <p:spPr bwMode="gray">
          <a:xfrm rot="-998297">
            <a:off x="1462088" y="2276475"/>
            <a:ext cx="5762625" cy="3016250"/>
          </a:xfrm>
          <a:prstGeom prst="ellipse">
            <a:avLst/>
          </a:prstGeom>
          <a:gradFill rotWithShape="0">
            <a:gsLst>
              <a:gs pos="0">
                <a:srgbClr val="29698D"/>
              </a:gs>
              <a:gs pos="50000">
                <a:srgbClr val="29698D">
                  <a:gamma/>
                  <a:tint val="24314"/>
                  <a:invGamma/>
                </a:srgbClr>
              </a:gs>
              <a:gs pos="100000">
                <a:srgbClr val="29698D"/>
              </a:gs>
            </a:gsLst>
            <a:lin ang="0" scaled="1"/>
          </a:gradFill>
          <a:ln w="12700">
            <a:noFill/>
            <a:round/>
            <a:headEnd type="none" w="sm" len="sm"/>
            <a:tailEnd type="none" w="sm" len="sm"/>
          </a:ln>
          <a:effectLst/>
        </p:spPr>
        <p:txBody>
          <a:bodyPr wrap="none" anchor="ctr"/>
          <a:lstStyle/>
          <a:p>
            <a:endParaRPr lang="zh-CN" altLang="en-US"/>
          </a:p>
        </p:txBody>
      </p:sp>
      <p:sp>
        <p:nvSpPr>
          <p:cNvPr id="57349" name="Oval 5"/>
          <p:cNvSpPr>
            <a:spLocks noChangeArrowheads="1"/>
          </p:cNvSpPr>
          <p:nvPr/>
        </p:nvSpPr>
        <p:spPr bwMode="gray">
          <a:xfrm rot="-998297">
            <a:off x="1517650" y="2114550"/>
            <a:ext cx="5564188" cy="2922588"/>
          </a:xfrm>
          <a:prstGeom prst="ellipse">
            <a:avLst/>
          </a:prstGeom>
          <a:gradFill rotWithShape="1">
            <a:gsLst>
              <a:gs pos="0">
                <a:srgbClr val="33CCCC">
                  <a:gamma/>
                  <a:shade val="63529"/>
                  <a:invGamma/>
                </a:srgbClr>
              </a:gs>
              <a:gs pos="100000">
                <a:srgbClr val="33CCCC"/>
              </a:gs>
            </a:gsLst>
            <a:lin ang="2700000" scaled="1"/>
          </a:gradFill>
          <a:ln w="12700">
            <a:noFill/>
            <a:round/>
            <a:headEnd type="none" w="sm" len="sm"/>
            <a:tailEnd type="none" w="sm" len="sm"/>
          </a:ln>
          <a:effectLst/>
        </p:spPr>
        <p:txBody>
          <a:bodyPr wrap="none" anchor="ctr"/>
          <a:lstStyle/>
          <a:p>
            <a:endParaRPr lang="zh-CN" altLang="en-US"/>
          </a:p>
        </p:txBody>
      </p:sp>
      <p:sp>
        <p:nvSpPr>
          <p:cNvPr id="57350" name="Arc 6"/>
          <p:cNvSpPr>
            <a:spLocks/>
          </p:cNvSpPr>
          <p:nvPr/>
        </p:nvSpPr>
        <p:spPr bwMode="gray">
          <a:xfrm rot="-998297">
            <a:off x="4391025" y="3186113"/>
            <a:ext cx="2652713" cy="1320800"/>
          </a:xfrm>
          <a:custGeom>
            <a:avLst/>
            <a:gdLst>
              <a:gd name="G0" fmla="+- 0 0 0"/>
              <a:gd name="G1" fmla="+- 0 0 0"/>
              <a:gd name="G2" fmla="+- 21600 0 0"/>
              <a:gd name="T0" fmla="*/ 19933 w 19933"/>
              <a:gd name="T1" fmla="*/ 8321 h 19523"/>
              <a:gd name="T2" fmla="*/ 9242 w 19933"/>
              <a:gd name="T3" fmla="*/ 19523 h 19523"/>
              <a:gd name="T4" fmla="*/ 0 w 19933"/>
              <a:gd name="T5" fmla="*/ 0 h 19523"/>
            </a:gdLst>
            <a:ahLst/>
            <a:cxnLst>
              <a:cxn ang="0">
                <a:pos x="T0" y="T1"/>
              </a:cxn>
              <a:cxn ang="0">
                <a:pos x="T2" y="T3"/>
              </a:cxn>
              <a:cxn ang="0">
                <a:pos x="T4" y="T5"/>
              </a:cxn>
            </a:cxnLst>
            <a:rect l="0" t="0" r="r" b="b"/>
            <a:pathLst>
              <a:path w="19933" h="19523" fill="none" extrusionOk="0">
                <a:moveTo>
                  <a:pt x="19932" y="8320"/>
                </a:moveTo>
                <a:cubicBezTo>
                  <a:pt x="17876" y="13247"/>
                  <a:pt x="14067" y="17238"/>
                  <a:pt x="9241" y="19522"/>
                </a:cubicBezTo>
              </a:path>
              <a:path w="19933" h="19523" stroke="0" extrusionOk="0">
                <a:moveTo>
                  <a:pt x="19932" y="8320"/>
                </a:moveTo>
                <a:cubicBezTo>
                  <a:pt x="17876" y="13247"/>
                  <a:pt x="14067" y="17238"/>
                  <a:pt x="9241" y="19522"/>
                </a:cubicBezTo>
                <a:lnTo>
                  <a:pt x="0" y="0"/>
                </a:lnTo>
                <a:close/>
              </a:path>
            </a:pathLst>
          </a:custGeom>
          <a:solidFill>
            <a:srgbClr val="D9AF13"/>
          </a:solidFill>
          <a:ln w="12700">
            <a:noFill/>
            <a:round/>
            <a:headEnd type="none" w="sm" len="sm"/>
            <a:tailEnd type="none" w="sm" len="sm"/>
          </a:ln>
          <a:effectLst/>
        </p:spPr>
        <p:txBody>
          <a:bodyPr wrap="none" anchor="ctr"/>
          <a:lstStyle/>
          <a:p>
            <a:endParaRPr lang="zh-CN" altLang="en-US"/>
          </a:p>
        </p:txBody>
      </p:sp>
      <p:sp>
        <p:nvSpPr>
          <p:cNvPr id="57351" name="Arc 7"/>
          <p:cNvSpPr>
            <a:spLocks/>
          </p:cNvSpPr>
          <p:nvPr/>
        </p:nvSpPr>
        <p:spPr bwMode="gray">
          <a:xfrm rot="-998297">
            <a:off x="4167188" y="2192338"/>
            <a:ext cx="2849562" cy="1538287"/>
          </a:xfrm>
          <a:custGeom>
            <a:avLst/>
            <a:gdLst>
              <a:gd name="G0" fmla="+- 0 0 0"/>
              <a:gd name="G1" fmla="+- 14335 0 0"/>
              <a:gd name="G2" fmla="+- 21600 0 0"/>
              <a:gd name="T0" fmla="*/ 16157 w 21600"/>
              <a:gd name="T1" fmla="*/ 0 h 22718"/>
              <a:gd name="T2" fmla="*/ 19907 w 21600"/>
              <a:gd name="T3" fmla="*/ 22718 h 22718"/>
              <a:gd name="T4" fmla="*/ 0 w 21600"/>
              <a:gd name="T5" fmla="*/ 14335 h 22718"/>
            </a:gdLst>
            <a:ahLst/>
            <a:cxnLst>
              <a:cxn ang="0">
                <a:pos x="T0" y="T1"/>
              </a:cxn>
              <a:cxn ang="0">
                <a:pos x="T2" y="T3"/>
              </a:cxn>
              <a:cxn ang="0">
                <a:pos x="T4" y="T5"/>
              </a:cxn>
            </a:cxnLst>
            <a:rect l="0" t="0" r="r" b="b"/>
            <a:pathLst>
              <a:path w="21600" h="22718" fill="none" extrusionOk="0">
                <a:moveTo>
                  <a:pt x="16157" y="-1"/>
                </a:moveTo>
                <a:cubicBezTo>
                  <a:pt x="19663" y="3951"/>
                  <a:pt x="21600" y="9051"/>
                  <a:pt x="21600" y="14335"/>
                </a:cubicBezTo>
                <a:cubicBezTo>
                  <a:pt x="21600" y="17214"/>
                  <a:pt x="21024" y="20064"/>
                  <a:pt x="19906" y="22717"/>
                </a:cubicBezTo>
              </a:path>
              <a:path w="21600" h="22718" stroke="0" extrusionOk="0">
                <a:moveTo>
                  <a:pt x="16157" y="-1"/>
                </a:moveTo>
                <a:cubicBezTo>
                  <a:pt x="19663" y="3951"/>
                  <a:pt x="21600" y="9051"/>
                  <a:pt x="21600" y="14335"/>
                </a:cubicBezTo>
                <a:cubicBezTo>
                  <a:pt x="21600" y="17214"/>
                  <a:pt x="21024" y="20064"/>
                  <a:pt x="19906" y="22717"/>
                </a:cubicBezTo>
                <a:lnTo>
                  <a:pt x="0" y="14335"/>
                </a:lnTo>
                <a:close/>
              </a:path>
            </a:pathLst>
          </a:custGeom>
          <a:solidFill>
            <a:srgbClr val="0099CC"/>
          </a:solidFill>
          <a:ln w="12700">
            <a:noFill/>
            <a:round/>
            <a:headEnd type="none" w="sm" len="sm"/>
            <a:tailEnd type="none" w="sm" len="sm"/>
          </a:ln>
          <a:effectLst/>
        </p:spPr>
        <p:txBody>
          <a:bodyPr wrap="none" anchor="ctr"/>
          <a:lstStyle/>
          <a:p>
            <a:pPr algn="ctr"/>
            <a:endParaRPr lang="zh-CN" altLang="zh-CN">
              <a:solidFill>
                <a:schemeClr val="bg1"/>
              </a:solidFill>
            </a:endParaRPr>
          </a:p>
        </p:txBody>
      </p:sp>
      <p:sp>
        <p:nvSpPr>
          <p:cNvPr id="57352" name="Arc 8"/>
          <p:cNvSpPr>
            <a:spLocks/>
          </p:cNvSpPr>
          <p:nvPr/>
        </p:nvSpPr>
        <p:spPr bwMode="gray">
          <a:xfrm rot="20601703" flipH="1">
            <a:off x="1600200" y="3487738"/>
            <a:ext cx="2876550" cy="1630362"/>
          </a:xfrm>
          <a:custGeom>
            <a:avLst/>
            <a:gdLst>
              <a:gd name="G0" fmla="+- 0 0 0"/>
              <a:gd name="G1" fmla="+- 6947 0 0"/>
              <a:gd name="G2" fmla="+- 21600 0 0"/>
              <a:gd name="T0" fmla="*/ 20452 w 21600"/>
              <a:gd name="T1" fmla="*/ 0 h 24439"/>
              <a:gd name="T2" fmla="*/ 12673 w 21600"/>
              <a:gd name="T3" fmla="*/ 24439 h 24439"/>
              <a:gd name="T4" fmla="*/ 0 w 21600"/>
              <a:gd name="T5" fmla="*/ 6947 h 24439"/>
            </a:gdLst>
            <a:ahLst/>
            <a:cxnLst>
              <a:cxn ang="0">
                <a:pos x="T0" y="T1"/>
              </a:cxn>
              <a:cxn ang="0">
                <a:pos x="T2" y="T3"/>
              </a:cxn>
              <a:cxn ang="0">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close/>
              </a:path>
            </a:pathLst>
          </a:custGeom>
          <a:gradFill rotWithShape="1">
            <a:gsLst>
              <a:gs pos="0">
                <a:srgbClr val="47ABE3">
                  <a:gamma/>
                  <a:tint val="45490"/>
                  <a:invGamma/>
                </a:srgbClr>
              </a:gs>
              <a:gs pos="100000">
                <a:srgbClr val="47ABE3"/>
              </a:gs>
            </a:gsLst>
            <a:lin ang="2700000" scaled="1"/>
          </a:gradFill>
          <a:ln w="12700">
            <a:noFill/>
            <a:round/>
            <a:headEnd type="none" w="sm" len="sm"/>
            <a:tailEnd type="none" w="sm" len="sm"/>
          </a:ln>
          <a:effectLst/>
        </p:spPr>
        <p:txBody>
          <a:bodyPr wrap="none" anchor="ctr"/>
          <a:lstStyle/>
          <a:p>
            <a:endParaRPr lang="zh-CN" altLang="en-US"/>
          </a:p>
        </p:txBody>
      </p:sp>
      <p:sp>
        <p:nvSpPr>
          <p:cNvPr id="57353" name="Arc 9"/>
          <p:cNvSpPr>
            <a:spLocks/>
          </p:cNvSpPr>
          <p:nvPr/>
        </p:nvSpPr>
        <p:spPr bwMode="gray">
          <a:xfrm rot="-998297">
            <a:off x="3409950" y="1920875"/>
            <a:ext cx="2814638" cy="1417638"/>
          </a:xfrm>
          <a:custGeom>
            <a:avLst/>
            <a:gdLst>
              <a:gd name="G0" fmla="+- 4839 0 0"/>
              <a:gd name="G1" fmla="+- 21600 0 0"/>
              <a:gd name="G2" fmla="+- 21600 0 0"/>
              <a:gd name="T0" fmla="*/ 0 w 21397"/>
              <a:gd name="T1" fmla="*/ 549 h 21600"/>
              <a:gd name="T2" fmla="*/ 21397 w 21397"/>
              <a:gd name="T3" fmla="*/ 7730 h 21600"/>
              <a:gd name="T4" fmla="*/ 4839 w 21397"/>
              <a:gd name="T5" fmla="*/ 21600 h 21600"/>
            </a:gdLst>
            <a:ahLst/>
            <a:cxnLst>
              <a:cxn ang="0">
                <a:pos x="T0" y="T1"/>
              </a:cxn>
              <a:cxn ang="0">
                <a:pos x="T2" y="T3"/>
              </a:cxn>
              <a:cxn ang="0">
                <a:pos x="T4" y="T5"/>
              </a:cxn>
            </a:cxnLst>
            <a:rect l="0" t="0" r="r" b="b"/>
            <a:pathLst>
              <a:path w="21397" h="21600" fill="none" extrusionOk="0">
                <a:moveTo>
                  <a:pt x="0" y="549"/>
                </a:moveTo>
                <a:cubicBezTo>
                  <a:pt x="1587" y="184"/>
                  <a:pt x="3210" y="-1"/>
                  <a:pt x="4839" y="0"/>
                </a:cubicBezTo>
                <a:cubicBezTo>
                  <a:pt x="11230" y="0"/>
                  <a:pt x="17293" y="2830"/>
                  <a:pt x="21397" y="7729"/>
                </a:cubicBezTo>
              </a:path>
              <a:path w="21397" h="21600" stroke="0" extrusionOk="0">
                <a:moveTo>
                  <a:pt x="0" y="549"/>
                </a:moveTo>
                <a:cubicBezTo>
                  <a:pt x="1587" y="184"/>
                  <a:pt x="3210" y="-1"/>
                  <a:pt x="4839" y="0"/>
                </a:cubicBezTo>
                <a:cubicBezTo>
                  <a:pt x="11230" y="0"/>
                  <a:pt x="17293" y="2830"/>
                  <a:pt x="21397" y="7729"/>
                </a:cubicBezTo>
                <a:lnTo>
                  <a:pt x="4839" y="21600"/>
                </a:lnTo>
                <a:close/>
              </a:path>
            </a:pathLst>
          </a:custGeom>
          <a:gradFill rotWithShape="1">
            <a:gsLst>
              <a:gs pos="0">
                <a:srgbClr val="AAA0F8">
                  <a:gamma/>
                  <a:shade val="46275"/>
                  <a:invGamma/>
                </a:srgbClr>
              </a:gs>
              <a:gs pos="100000">
                <a:srgbClr val="AAA0F8"/>
              </a:gs>
            </a:gsLst>
            <a:lin ang="2700000" scaled="1"/>
          </a:gradFill>
          <a:ln w="12700">
            <a:noFill/>
            <a:round/>
            <a:headEnd type="none" w="sm" len="sm"/>
            <a:tailEnd type="none" w="sm" len="sm"/>
          </a:ln>
          <a:effectLst/>
        </p:spPr>
        <p:txBody>
          <a:bodyPr wrap="none" anchor="ctr"/>
          <a:lstStyle/>
          <a:p>
            <a:endParaRPr lang="zh-CN" altLang="en-US"/>
          </a:p>
        </p:txBody>
      </p:sp>
      <p:sp>
        <p:nvSpPr>
          <p:cNvPr id="57354" name="Arc 10"/>
          <p:cNvSpPr>
            <a:spLocks/>
          </p:cNvSpPr>
          <p:nvPr/>
        </p:nvSpPr>
        <p:spPr bwMode="gray">
          <a:xfrm rot="20601703" flipH="1">
            <a:off x="1371600" y="2573338"/>
            <a:ext cx="2762250" cy="1381125"/>
          </a:xfrm>
          <a:custGeom>
            <a:avLst/>
            <a:gdLst>
              <a:gd name="G0" fmla="+- 0 0 0"/>
              <a:gd name="G1" fmla="+- 21142 0 0"/>
              <a:gd name="G2" fmla="+- 21600 0 0"/>
              <a:gd name="T0" fmla="*/ 4423 w 20934"/>
              <a:gd name="T1" fmla="*/ 0 h 21142"/>
              <a:gd name="T2" fmla="*/ 20934 w 20934"/>
              <a:gd name="T3" fmla="*/ 15820 h 21142"/>
              <a:gd name="T4" fmla="*/ 0 w 20934"/>
              <a:gd name="T5" fmla="*/ 21142 h 21142"/>
            </a:gdLst>
            <a:ahLst/>
            <a:cxnLst>
              <a:cxn ang="0">
                <a:pos x="T0" y="T1"/>
              </a:cxn>
              <a:cxn ang="0">
                <a:pos x="T2" y="T3"/>
              </a:cxn>
              <a:cxn ang="0">
                <a:pos x="T4" y="T5"/>
              </a:cxn>
            </a:cxnLst>
            <a:rect l="0" t="0" r="r" b="b"/>
            <a:pathLst>
              <a:path w="20934" h="21142" fill="none" extrusionOk="0">
                <a:moveTo>
                  <a:pt x="4423" y="-1"/>
                </a:moveTo>
                <a:cubicBezTo>
                  <a:pt x="12495" y="1688"/>
                  <a:pt x="18902" y="7826"/>
                  <a:pt x="20934" y="15819"/>
                </a:cubicBezTo>
              </a:path>
              <a:path w="20934" h="21142" stroke="0" extrusionOk="0">
                <a:moveTo>
                  <a:pt x="4423" y="-1"/>
                </a:moveTo>
                <a:cubicBezTo>
                  <a:pt x="12495" y="1688"/>
                  <a:pt x="18902" y="7826"/>
                  <a:pt x="20934" y="15819"/>
                </a:cubicBezTo>
                <a:lnTo>
                  <a:pt x="0" y="21142"/>
                </a:lnTo>
                <a:close/>
              </a:path>
            </a:pathLst>
          </a:custGeom>
          <a:gradFill rotWithShape="1">
            <a:gsLst>
              <a:gs pos="0">
                <a:srgbClr val="47ABE3"/>
              </a:gs>
              <a:gs pos="100000">
                <a:srgbClr val="47ABE3">
                  <a:gamma/>
                  <a:shade val="46275"/>
                  <a:invGamma/>
                </a:srgbClr>
              </a:gs>
            </a:gsLst>
            <a:lin ang="2700000" scaled="1"/>
          </a:gradFill>
          <a:ln w="12700">
            <a:noFill/>
            <a:round/>
            <a:headEnd type="none" w="sm" len="sm"/>
            <a:tailEnd type="none" w="sm" len="sm"/>
          </a:ln>
          <a:effectLst/>
        </p:spPr>
        <p:txBody>
          <a:bodyPr wrap="none" anchor="ctr"/>
          <a:lstStyle/>
          <a:p>
            <a:endParaRPr lang="zh-CN" altLang="en-US"/>
          </a:p>
        </p:txBody>
      </p:sp>
      <p:sp>
        <p:nvSpPr>
          <p:cNvPr id="57355" name="Freeform 11"/>
          <p:cNvSpPr>
            <a:spLocks/>
          </p:cNvSpPr>
          <p:nvPr/>
        </p:nvSpPr>
        <p:spPr bwMode="gray">
          <a:xfrm rot="-998297">
            <a:off x="4506913" y="3435350"/>
            <a:ext cx="1220787" cy="1498600"/>
          </a:xfrm>
          <a:custGeom>
            <a:avLst/>
            <a:gdLst/>
            <a:ahLst/>
            <a:cxnLst>
              <a:cxn ang="0">
                <a:pos x="480" y="716"/>
              </a:cxn>
              <a:cxn ang="0">
                <a:pos x="480" y="604"/>
              </a:cxn>
              <a:cxn ang="0">
                <a:pos x="0" y="0"/>
              </a:cxn>
            </a:cxnLst>
            <a:rect l="0" t="0" r="r" b="b"/>
            <a:pathLst>
              <a:path w="480" h="716">
                <a:moveTo>
                  <a:pt x="480" y="716"/>
                </a:moveTo>
                <a:lnTo>
                  <a:pt x="480" y="604"/>
                </a:lnTo>
                <a:lnTo>
                  <a:pt x="0" y="0"/>
                </a:lnTo>
              </a:path>
            </a:pathLst>
          </a:custGeom>
          <a:noFill/>
          <a:ln w="6350" cap="flat" cmpd="sng">
            <a:solidFill>
              <a:srgbClr val="6A93DE"/>
            </a:solidFill>
            <a:prstDash val="solid"/>
            <a:round/>
            <a:headEnd/>
            <a:tailEnd/>
          </a:ln>
          <a:effectLst/>
        </p:spPr>
        <p:txBody>
          <a:bodyPr wrap="none">
            <a:spAutoFit/>
          </a:bodyPr>
          <a:lstStyle/>
          <a:p>
            <a:endParaRPr lang="zh-CN" altLang="en-US"/>
          </a:p>
        </p:txBody>
      </p:sp>
      <p:sp>
        <p:nvSpPr>
          <p:cNvPr id="57356" name="Freeform 12"/>
          <p:cNvSpPr>
            <a:spLocks/>
          </p:cNvSpPr>
          <p:nvPr/>
        </p:nvSpPr>
        <p:spPr bwMode="gray">
          <a:xfrm rot="-998297">
            <a:off x="4400550" y="3182938"/>
            <a:ext cx="2562225" cy="809625"/>
          </a:xfrm>
          <a:custGeom>
            <a:avLst/>
            <a:gdLst/>
            <a:ahLst/>
            <a:cxnLst>
              <a:cxn ang="0">
                <a:pos x="1008" y="388"/>
              </a:cxn>
              <a:cxn ang="0">
                <a:pos x="1000" y="284"/>
              </a:cxn>
              <a:cxn ang="0">
                <a:pos x="0" y="0"/>
              </a:cxn>
            </a:cxnLst>
            <a:rect l="0" t="0" r="r" b="b"/>
            <a:pathLst>
              <a:path w="1008" h="388">
                <a:moveTo>
                  <a:pt x="1008" y="388"/>
                </a:moveTo>
                <a:lnTo>
                  <a:pt x="1000" y="284"/>
                </a:lnTo>
                <a:lnTo>
                  <a:pt x="0" y="0"/>
                </a:lnTo>
              </a:path>
            </a:pathLst>
          </a:custGeom>
          <a:noFill/>
          <a:ln w="6350" cap="flat" cmpd="sng">
            <a:solidFill>
              <a:schemeClr val="tx1"/>
            </a:solidFill>
            <a:prstDash val="solid"/>
            <a:round/>
            <a:headEnd/>
            <a:tailEnd/>
          </a:ln>
          <a:effectLst/>
        </p:spPr>
        <p:txBody>
          <a:bodyPr wrap="none">
            <a:spAutoFit/>
          </a:bodyPr>
          <a:lstStyle/>
          <a:p>
            <a:endParaRPr lang="zh-CN" altLang="en-US"/>
          </a:p>
        </p:txBody>
      </p:sp>
      <p:grpSp>
        <p:nvGrpSpPr>
          <p:cNvPr id="57357" name="Group 13"/>
          <p:cNvGrpSpPr>
            <a:grpSpLocks/>
          </p:cNvGrpSpPr>
          <p:nvPr/>
        </p:nvGrpSpPr>
        <p:grpSpPr bwMode="auto">
          <a:xfrm>
            <a:off x="4102100" y="3214688"/>
            <a:ext cx="3040063" cy="1725612"/>
            <a:chOff x="2694" y="1900"/>
            <a:chExt cx="1915" cy="1087"/>
          </a:xfrm>
        </p:grpSpPr>
        <p:sp>
          <p:nvSpPr>
            <p:cNvPr id="57358" name="Arc 14"/>
            <p:cNvSpPr>
              <a:spLocks/>
            </p:cNvSpPr>
            <p:nvPr/>
          </p:nvSpPr>
          <p:spPr bwMode="gray">
            <a:xfrm rot="-886887">
              <a:off x="2694" y="1900"/>
              <a:ext cx="1858" cy="801"/>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352973"/>
            </a:solidFill>
            <a:ln w="12700">
              <a:noFill/>
              <a:round/>
              <a:headEnd type="none" w="sm" len="sm"/>
              <a:tailEnd type="none" w="sm" len="sm"/>
            </a:ln>
            <a:effectLst/>
          </p:spPr>
          <p:txBody>
            <a:bodyPr wrap="none" anchor="ctr"/>
            <a:lstStyle/>
            <a:p>
              <a:endParaRPr lang="zh-CN" altLang="en-US"/>
            </a:p>
          </p:txBody>
        </p:sp>
        <p:sp>
          <p:nvSpPr>
            <p:cNvPr id="57359" name="Freeform 15"/>
            <p:cNvSpPr>
              <a:spLocks/>
            </p:cNvSpPr>
            <p:nvPr/>
          </p:nvSpPr>
          <p:spPr bwMode="gray">
            <a:xfrm rot="-886887">
              <a:off x="2747" y="2019"/>
              <a:ext cx="868" cy="968"/>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352973">
                    <a:gamma/>
                    <a:tint val="73725"/>
                    <a:invGamma/>
                  </a:srgbClr>
                </a:gs>
                <a:gs pos="100000">
                  <a:srgbClr val="352973"/>
                </a:gs>
              </a:gsLst>
              <a:lin ang="2700000" scaled="1"/>
            </a:gradFill>
            <a:ln w="9525" cap="flat" cmpd="sng">
              <a:noFill/>
              <a:prstDash val="solid"/>
              <a:round/>
              <a:headEnd/>
              <a:tailEnd/>
            </a:ln>
            <a:effectLst/>
          </p:spPr>
          <p:txBody>
            <a:bodyPr wrap="none">
              <a:spAutoFit/>
            </a:bodyPr>
            <a:lstStyle/>
            <a:p>
              <a:endParaRPr lang="zh-CN" altLang="en-US"/>
            </a:p>
          </p:txBody>
        </p:sp>
        <p:sp>
          <p:nvSpPr>
            <p:cNvPr id="57360" name="Freeform 16"/>
            <p:cNvSpPr>
              <a:spLocks/>
            </p:cNvSpPr>
            <p:nvPr/>
          </p:nvSpPr>
          <p:spPr bwMode="gray">
            <a:xfrm rot="-886887">
              <a:off x="3614" y="2125"/>
              <a:ext cx="995" cy="617"/>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solidFill>
              <a:srgbClr val="352973"/>
            </a:solidFill>
            <a:ln w="9525" cap="flat" cmpd="sng">
              <a:noFill/>
              <a:prstDash val="solid"/>
              <a:round/>
              <a:headEnd/>
              <a:tailEnd/>
            </a:ln>
            <a:effectLst/>
          </p:spPr>
          <p:txBody>
            <a:bodyPr wrap="none">
              <a:spAutoFit/>
            </a:bodyPr>
            <a:lstStyle/>
            <a:p>
              <a:endParaRPr lang="zh-CN" altLang="en-US"/>
            </a:p>
          </p:txBody>
        </p:sp>
      </p:grpSp>
      <p:grpSp>
        <p:nvGrpSpPr>
          <p:cNvPr id="57361" name="Group 17"/>
          <p:cNvGrpSpPr>
            <a:grpSpLocks/>
          </p:cNvGrpSpPr>
          <p:nvPr/>
        </p:nvGrpSpPr>
        <p:grpSpPr bwMode="auto">
          <a:xfrm>
            <a:off x="4625975" y="3094038"/>
            <a:ext cx="3003550" cy="1900237"/>
            <a:chOff x="2914" y="1816"/>
            <a:chExt cx="1892" cy="1197"/>
          </a:xfrm>
        </p:grpSpPr>
        <p:sp>
          <p:nvSpPr>
            <p:cNvPr id="57362" name="Freeform 18"/>
            <p:cNvSpPr>
              <a:spLocks/>
            </p:cNvSpPr>
            <p:nvPr/>
          </p:nvSpPr>
          <p:spPr bwMode="gray">
            <a:xfrm rot="-998297">
              <a:off x="3826" y="2056"/>
              <a:ext cx="980" cy="688"/>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gradFill rotWithShape="0">
              <a:gsLst>
                <a:gs pos="0">
                  <a:srgbClr val="6600CC">
                    <a:gamma/>
                    <a:tint val="45490"/>
                    <a:invGamma/>
                  </a:srgbClr>
                </a:gs>
                <a:gs pos="100000">
                  <a:srgbClr val="6600CC"/>
                </a:gs>
              </a:gsLst>
              <a:lin ang="0" scaled="1"/>
            </a:gradFill>
            <a:ln w="9525" cap="flat" cmpd="sng">
              <a:noFill/>
              <a:prstDash val="solid"/>
              <a:round/>
              <a:headEnd/>
              <a:tailEnd/>
            </a:ln>
            <a:effectLst/>
          </p:spPr>
          <p:txBody>
            <a:bodyPr>
              <a:spAutoFit/>
            </a:bodyPr>
            <a:lstStyle/>
            <a:p>
              <a:endParaRPr lang="zh-CN" altLang="en-US"/>
            </a:p>
          </p:txBody>
        </p:sp>
        <p:sp>
          <p:nvSpPr>
            <p:cNvPr id="57363" name="Arc 19"/>
            <p:cNvSpPr>
              <a:spLocks/>
            </p:cNvSpPr>
            <p:nvPr/>
          </p:nvSpPr>
          <p:spPr bwMode="gray">
            <a:xfrm rot="-1060795">
              <a:off x="2914" y="1816"/>
              <a:ext cx="1830" cy="880"/>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CC99FF"/>
            </a:solidFill>
            <a:ln w="12700">
              <a:noFill/>
              <a:round/>
              <a:headEnd type="none" w="sm" len="sm"/>
              <a:tailEnd type="none" w="sm" len="sm"/>
            </a:ln>
            <a:effectLst/>
          </p:spPr>
          <p:txBody>
            <a:bodyPr wrap="none" anchor="ctr"/>
            <a:lstStyle/>
            <a:p>
              <a:endParaRPr lang="zh-CN" altLang="en-US"/>
            </a:p>
          </p:txBody>
        </p:sp>
        <p:sp>
          <p:nvSpPr>
            <p:cNvPr id="57364" name="Freeform 20"/>
            <p:cNvSpPr>
              <a:spLocks/>
            </p:cNvSpPr>
            <p:nvPr/>
          </p:nvSpPr>
          <p:spPr bwMode="gray">
            <a:xfrm rot="-998297">
              <a:off x="2997" y="1949"/>
              <a:ext cx="839" cy="1064"/>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5007A1"/>
                </a:gs>
                <a:gs pos="100000">
                  <a:srgbClr val="5007A1">
                    <a:gamma/>
                    <a:tint val="45490"/>
                    <a:invGamma/>
                  </a:srgbClr>
                </a:gs>
              </a:gsLst>
              <a:lin ang="2700000" scaled="1"/>
            </a:gradFill>
            <a:ln w="9525" cap="flat" cmpd="sng">
              <a:noFill/>
              <a:prstDash val="solid"/>
              <a:round/>
              <a:headEnd/>
              <a:tailEnd/>
            </a:ln>
            <a:effectLst/>
          </p:spPr>
          <p:txBody>
            <a:bodyPr>
              <a:spAutoFit/>
            </a:bodyPr>
            <a:lstStyle/>
            <a:p>
              <a:endParaRPr lang="zh-CN" altLang="en-US"/>
            </a:p>
          </p:txBody>
        </p:sp>
      </p:grpSp>
      <p:sp>
        <p:nvSpPr>
          <p:cNvPr id="57365" name="Oval 21"/>
          <p:cNvSpPr>
            <a:spLocks noChangeArrowheads="1"/>
          </p:cNvSpPr>
          <p:nvPr/>
        </p:nvSpPr>
        <p:spPr bwMode="gray">
          <a:xfrm rot="-998297">
            <a:off x="2979738" y="2828925"/>
            <a:ext cx="2695575" cy="1339850"/>
          </a:xfrm>
          <a:prstGeom prst="ellipse">
            <a:avLst/>
          </a:prstGeom>
          <a:gradFill rotWithShape="0">
            <a:gsLst>
              <a:gs pos="0">
                <a:srgbClr val="000000"/>
              </a:gs>
              <a:gs pos="50000">
                <a:srgbClr val="000000">
                  <a:gamma/>
                  <a:tint val="24314"/>
                  <a:invGamma/>
                </a:srgbClr>
              </a:gs>
              <a:gs pos="100000">
                <a:srgbClr val="000000"/>
              </a:gs>
            </a:gsLst>
            <a:lin ang="0" scaled="1"/>
          </a:gradFill>
          <a:ln w="12700">
            <a:noFill/>
            <a:round/>
            <a:headEnd type="none" w="sm" len="sm"/>
            <a:tailEnd type="none" w="sm" len="sm"/>
          </a:ln>
          <a:effectLst/>
        </p:spPr>
        <p:txBody>
          <a:bodyPr wrap="none" anchor="ctr"/>
          <a:lstStyle/>
          <a:p>
            <a:endParaRPr lang="zh-CN" altLang="en-US"/>
          </a:p>
        </p:txBody>
      </p:sp>
      <p:sp>
        <p:nvSpPr>
          <p:cNvPr id="57366" name="Oval 22"/>
          <p:cNvSpPr>
            <a:spLocks noChangeArrowheads="1"/>
          </p:cNvSpPr>
          <p:nvPr/>
        </p:nvSpPr>
        <p:spPr bwMode="white">
          <a:xfrm rot="-998297">
            <a:off x="3055938" y="3063875"/>
            <a:ext cx="2624137" cy="1098550"/>
          </a:xfrm>
          <a:prstGeom prst="ellipse">
            <a:avLst/>
          </a:prstGeom>
          <a:solidFill>
            <a:schemeClr val="bg1"/>
          </a:solidFill>
          <a:ln w="12700">
            <a:noFill/>
            <a:round/>
            <a:headEnd type="none" w="sm" len="sm"/>
            <a:tailEnd type="none" w="sm" len="sm"/>
          </a:ln>
          <a:effectLst/>
        </p:spPr>
        <p:txBody>
          <a:bodyPr wrap="none" anchor="ctr"/>
          <a:lstStyle/>
          <a:p>
            <a:endParaRPr lang="zh-CN" altLang="en-US"/>
          </a:p>
        </p:txBody>
      </p:sp>
      <p:sp>
        <p:nvSpPr>
          <p:cNvPr id="57367" name="Text Box 23"/>
          <p:cNvSpPr txBox="1">
            <a:spLocks noChangeArrowheads="1"/>
          </p:cNvSpPr>
          <p:nvPr/>
        </p:nvSpPr>
        <p:spPr bwMode="gray">
          <a:xfrm>
            <a:off x="5715000" y="264953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7368" name="Text Box 24"/>
          <p:cNvSpPr txBox="1">
            <a:spLocks noChangeArrowheads="1"/>
          </p:cNvSpPr>
          <p:nvPr/>
        </p:nvSpPr>
        <p:spPr bwMode="gray">
          <a:xfrm>
            <a:off x="4114800" y="219233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7369" name="Text Box 25"/>
          <p:cNvSpPr txBox="1">
            <a:spLocks noChangeArrowheads="1"/>
          </p:cNvSpPr>
          <p:nvPr/>
        </p:nvSpPr>
        <p:spPr bwMode="gray">
          <a:xfrm>
            <a:off x="2286000" y="295433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7370" name="Text Box 26"/>
          <p:cNvSpPr txBox="1">
            <a:spLocks noChangeArrowheads="1"/>
          </p:cNvSpPr>
          <p:nvPr/>
        </p:nvSpPr>
        <p:spPr bwMode="gray">
          <a:xfrm>
            <a:off x="2057400" y="424973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7371" name="Text Box 27"/>
          <p:cNvSpPr txBox="1">
            <a:spLocks noChangeArrowheads="1"/>
          </p:cNvSpPr>
          <p:nvPr/>
        </p:nvSpPr>
        <p:spPr bwMode="gray">
          <a:xfrm>
            <a:off x="3810000" y="447833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7372" name="Text Box 28"/>
          <p:cNvSpPr txBox="1">
            <a:spLocks noChangeArrowheads="1"/>
          </p:cNvSpPr>
          <p:nvPr/>
        </p:nvSpPr>
        <p:spPr bwMode="gray">
          <a:xfrm>
            <a:off x="5791200" y="364013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29" name="灯片编号占位符 28"/>
          <p:cNvSpPr>
            <a:spLocks noGrp="1"/>
          </p:cNvSpPr>
          <p:nvPr>
            <p:ph type="sldNum" sz="quarter" idx="11"/>
          </p:nvPr>
        </p:nvSpPr>
        <p:spPr/>
        <p:txBody>
          <a:bodyPr/>
          <a:lstStyle/>
          <a:p>
            <a:fld id="{0AB68035-F19A-4FA4-8D20-A5484286C247}" type="slidenum">
              <a:rPr lang="en-US" altLang="zh-CN" smtClean="0"/>
              <a:pPr/>
              <a:t>140</a:t>
            </a:fld>
            <a:endParaRPr lang="en-US" altLang="zh-CN"/>
          </a:p>
        </p:txBody>
      </p:sp>
      <p:sp>
        <p:nvSpPr>
          <p:cNvPr id="30" name="页脚占位符 29"/>
          <p:cNvSpPr>
            <a:spLocks noGrp="1"/>
          </p:cNvSpPr>
          <p:nvPr>
            <p:ph type="ftr" sz="quarter" idx="10"/>
          </p:nvPr>
        </p:nvSpPr>
        <p:spPr/>
        <p:txBody>
          <a:bodyPr/>
          <a:lstStyle/>
          <a:p>
            <a:r>
              <a:rPr lang="en-US" altLang="zh-CN" smtClean="0"/>
              <a:t>Database &amp; Information System Lab</a:t>
            </a:r>
            <a:endParaRPr lang="en-US" altLang="zh-CN"/>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zh-CN">
                <a:ea typeface="宋体" pitchFamily="2" charset="-122"/>
              </a:rPr>
              <a:t>Marketing Diagram</a:t>
            </a:r>
          </a:p>
        </p:txBody>
      </p:sp>
      <p:sp>
        <p:nvSpPr>
          <p:cNvPr id="58371" name="AutoShape 3"/>
          <p:cNvSpPr>
            <a:spLocks noChangeArrowheads="1"/>
          </p:cNvSpPr>
          <p:nvPr/>
        </p:nvSpPr>
        <p:spPr bwMode="gray">
          <a:xfrm>
            <a:off x="1668463" y="2555875"/>
            <a:ext cx="5759450" cy="2159000"/>
          </a:xfrm>
          <a:prstGeom prst="upArrow">
            <a:avLst>
              <a:gd name="adj1" fmla="val 57296"/>
              <a:gd name="adj2" fmla="val 62796"/>
            </a:avLst>
          </a:prstGeom>
          <a:gradFill rotWithShape="1">
            <a:gsLst>
              <a:gs pos="0">
                <a:schemeClr val="bg2"/>
              </a:gs>
              <a:gs pos="100000">
                <a:schemeClr val="bg2">
                  <a:gamma/>
                  <a:tint val="33333"/>
                  <a:invGamma/>
                  <a:alpha val="0"/>
                </a:schemeClr>
              </a:gs>
            </a:gsLst>
            <a:lin ang="5400000" scaled="1"/>
          </a:gradFill>
          <a:ln w="9525" algn="ctr">
            <a:noFill/>
            <a:miter lim="800000"/>
            <a:headEnd/>
            <a:tailEnd/>
          </a:ln>
          <a:effectLst/>
        </p:spPr>
        <p:txBody>
          <a:bodyPr wrap="none" anchor="ctr"/>
          <a:lstStyle/>
          <a:p>
            <a:endParaRPr lang="zh-CN" altLang="en-US"/>
          </a:p>
        </p:txBody>
      </p:sp>
      <p:grpSp>
        <p:nvGrpSpPr>
          <p:cNvPr id="58372" name="Group 4"/>
          <p:cNvGrpSpPr>
            <a:grpSpLocks/>
          </p:cNvGrpSpPr>
          <p:nvPr/>
        </p:nvGrpSpPr>
        <p:grpSpPr bwMode="auto">
          <a:xfrm>
            <a:off x="4691063" y="4279900"/>
            <a:ext cx="1512887" cy="1511300"/>
            <a:chOff x="2200" y="1570"/>
            <a:chExt cx="1496" cy="1496"/>
          </a:xfrm>
        </p:grpSpPr>
        <p:sp>
          <p:nvSpPr>
            <p:cNvPr id="58373" name="Oval 5"/>
            <p:cNvSpPr>
              <a:spLocks noChangeArrowheads="1"/>
            </p:cNvSpPr>
            <p:nvPr/>
          </p:nvSpPr>
          <p:spPr bwMode="gray">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74" name="Oval 6"/>
            <p:cNvSpPr>
              <a:spLocks noChangeArrowheads="1"/>
            </p:cNvSpPr>
            <p:nvPr/>
          </p:nvSpPr>
          <p:spPr bwMode="gray">
            <a:xfrm>
              <a:off x="2200" y="1570"/>
              <a:ext cx="1496" cy="1496"/>
            </a:xfrm>
            <a:prstGeom prst="ellipse">
              <a:avLst/>
            </a:prstGeom>
            <a:gradFill rotWithShape="1">
              <a:gsLst>
                <a:gs pos="0">
                  <a:schemeClr val="accent1">
                    <a:gamma/>
                    <a:tint val="57255"/>
                    <a:invGamma/>
                  </a:schemeClr>
                </a:gs>
                <a:gs pos="100000">
                  <a:schemeClr val="accent1"/>
                </a:gs>
              </a:gsLst>
              <a:lin ang="2700000" scaled="1"/>
            </a:gradFill>
            <a:ln w="38100" algn="ctr">
              <a:noFill/>
              <a:round/>
              <a:headEnd/>
              <a:tailEnd/>
            </a:ln>
            <a:effectLst/>
          </p:spPr>
          <p:txBody>
            <a:bodyPr wrap="none" anchor="ctr">
              <a:spAutoFit/>
            </a:bodyPr>
            <a:lstStyle/>
            <a:p>
              <a:endParaRPr lang="zh-CN" altLang="en-US"/>
            </a:p>
          </p:txBody>
        </p:sp>
        <p:sp>
          <p:nvSpPr>
            <p:cNvPr id="58375" name="Oval 7"/>
            <p:cNvSpPr>
              <a:spLocks noChangeArrowheads="1"/>
            </p:cNvSpPr>
            <p:nvPr/>
          </p:nvSpPr>
          <p:spPr bwMode="gray">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76" name="Oval 8"/>
            <p:cNvSpPr>
              <a:spLocks noChangeArrowheads="1"/>
            </p:cNvSpPr>
            <p:nvPr/>
          </p:nvSpPr>
          <p:spPr bwMode="gray">
            <a:xfrm>
              <a:off x="2298" y="1668"/>
              <a:ext cx="1300" cy="1300"/>
            </a:xfrm>
            <a:prstGeom prst="ellipse">
              <a:avLst/>
            </a:prstGeom>
            <a:gradFill rotWithShape="1">
              <a:gsLst>
                <a:gs pos="0">
                  <a:schemeClr val="accent1"/>
                </a:gs>
                <a:gs pos="100000">
                  <a:schemeClr val="accent1">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77" name="Oval 9"/>
            <p:cNvSpPr>
              <a:spLocks noChangeArrowheads="1"/>
            </p:cNvSpPr>
            <p:nvPr/>
          </p:nvSpPr>
          <p:spPr bwMode="gray">
            <a:xfrm>
              <a:off x="2363" y="1733"/>
              <a:ext cx="1170" cy="1170"/>
            </a:xfrm>
            <a:prstGeom prst="ellipse">
              <a:avLst/>
            </a:prstGeom>
            <a:gradFill rotWithShape="1">
              <a:gsLst>
                <a:gs pos="0">
                  <a:schemeClr val="accent1">
                    <a:gamma/>
                    <a:shade val="46275"/>
                    <a:invGamma/>
                  </a:schemeClr>
                </a:gs>
                <a:gs pos="100000">
                  <a:schemeClr val="accent1"/>
                </a:gs>
              </a:gsLst>
              <a:lin ang="5400000" scaled="1"/>
            </a:gradFill>
            <a:ln w="38100" algn="ctr">
              <a:noFill/>
              <a:round/>
              <a:headEnd/>
              <a:tailEnd/>
            </a:ln>
            <a:effectLst/>
          </p:spPr>
          <p:txBody>
            <a:bodyPr anchor="ctr">
              <a:spAutoFit/>
            </a:bodyPr>
            <a:lstStyle/>
            <a:p>
              <a:endParaRPr lang="zh-CN" altLang="en-US"/>
            </a:p>
          </p:txBody>
        </p:sp>
      </p:grpSp>
      <p:grpSp>
        <p:nvGrpSpPr>
          <p:cNvPr id="58384" name="Group 16"/>
          <p:cNvGrpSpPr>
            <a:grpSpLocks/>
          </p:cNvGrpSpPr>
          <p:nvPr/>
        </p:nvGrpSpPr>
        <p:grpSpPr bwMode="auto">
          <a:xfrm>
            <a:off x="6564313" y="4279900"/>
            <a:ext cx="1512887" cy="1511300"/>
            <a:chOff x="2200" y="1570"/>
            <a:chExt cx="1496" cy="1496"/>
          </a:xfrm>
        </p:grpSpPr>
        <p:sp>
          <p:nvSpPr>
            <p:cNvPr id="58385" name="Oval 17"/>
            <p:cNvSpPr>
              <a:spLocks noChangeArrowheads="1"/>
            </p:cNvSpPr>
            <p:nvPr/>
          </p:nvSpPr>
          <p:spPr bwMode="gray">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86" name="Oval 18"/>
            <p:cNvSpPr>
              <a:spLocks noChangeArrowheads="1"/>
            </p:cNvSpPr>
            <p:nvPr/>
          </p:nvSpPr>
          <p:spPr bwMode="gray">
            <a:xfrm>
              <a:off x="2200" y="1570"/>
              <a:ext cx="1496" cy="1496"/>
            </a:xfrm>
            <a:prstGeom prst="ellipse">
              <a:avLst/>
            </a:prstGeom>
            <a:gradFill rotWithShape="1">
              <a:gsLst>
                <a:gs pos="0">
                  <a:schemeClr val="folHlink">
                    <a:gamma/>
                    <a:tint val="66667"/>
                    <a:invGamma/>
                  </a:schemeClr>
                </a:gs>
                <a:gs pos="100000">
                  <a:schemeClr val="folHlink"/>
                </a:gs>
              </a:gsLst>
              <a:lin ang="2700000" scaled="1"/>
            </a:gradFill>
            <a:ln w="38100" algn="ctr">
              <a:noFill/>
              <a:round/>
              <a:headEnd/>
              <a:tailEnd/>
            </a:ln>
            <a:effectLst/>
          </p:spPr>
          <p:txBody>
            <a:bodyPr wrap="none" anchor="ctr">
              <a:spAutoFit/>
            </a:bodyPr>
            <a:lstStyle/>
            <a:p>
              <a:endParaRPr lang="zh-CN" altLang="en-US"/>
            </a:p>
          </p:txBody>
        </p:sp>
        <p:sp>
          <p:nvSpPr>
            <p:cNvPr id="58387" name="Oval 19"/>
            <p:cNvSpPr>
              <a:spLocks noChangeArrowheads="1"/>
            </p:cNvSpPr>
            <p:nvPr/>
          </p:nvSpPr>
          <p:spPr bwMode="gray">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88" name="Oval 20"/>
            <p:cNvSpPr>
              <a:spLocks noChangeArrowheads="1"/>
            </p:cNvSpPr>
            <p:nvPr/>
          </p:nvSpPr>
          <p:spPr bwMode="gray">
            <a:xfrm>
              <a:off x="2298" y="1668"/>
              <a:ext cx="1300" cy="1300"/>
            </a:xfrm>
            <a:prstGeom prst="ellipse">
              <a:avLst/>
            </a:prstGeom>
            <a:gradFill rotWithShape="1">
              <a:gsLst>
                <a:gs pos="0">
                  <a:schemeClr val="folHlink"/>
                </a:gs>
                <a:gs pos="100000">
                  <a:schemeClr val="folHlink">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89" name="Oval 21"/>
            <p:cNvSpPr>
              <a:spLocks noChangeArrowheads="1"/>
            </p:cNvSpPr>
            <p:nvPr/>
          </p:nvSpPr>
          <p:spPr bwMode="gray">
            <a:xfrm>
              <a:off x="2363" y="1733"/>
              <a:ext cx="1170" cy="1170"/>
            </a:xfrm>
            <a:prstGeom prst="ellipse">
              <a:avLst/>
            </a:prstGeom>
            <a:gradFill rotWithShape="1">
              <a:gsLst>
                <a:gs pos="0">
                  <a:schemeClr val="folHlink">
                    <a:gamma/>
                    <a:shade val="46275"/>
                    <a:invGamma/>
                  </a:schemeClr>
                </a:gs>
                <a:gs pos="100000">
                  <a:schemeClr val="folHlink"/>
                </a:gs>
              </a:gsLst>
              <a:lin ang="5400000" scaled="1"/>
            </a:gradFill>
            <a:ln w="38100" algn="ctr">
              <a:noFill/>
              <a:round/>
              <a:headEnd/>
              <a:tailEnd/>
            </a:ln>
            <a:effectLst/>
          </p:spPr>
          <p:txBody>
            <a:bodyPr anchor="ctr">
              <a:spAutoFit/>
            </a:bodyPr>
            <a:lstStyle/>
            <a:p>
              <a:endParaRPr lang="zh-CN" altLang="en-US"/>
            </a:p>
          </p:txBody>
        </p:sp>
      </p:grpSp>
      <p:grpSp>
        <p:nvGrpSpPr>
          <p:cNvPr id="58390" name="Group 22"/>
          <p:cNvGrpSpPr>
            <a:grpSpLocks/>
          </p:cNvGrpSpPr>
          <p:nvPr/>
        </p:nvGrpSpPr>
        <p:grpSpPr bwMode="auto">
          <a:xfrm>
            <a:off x="2892425" y="4279900"/>
            <a:ext cx="1512888" cy="1511300"/>
            <a:chOff x="2200" y="1570"/>
            <a:chExt cx="1496" cy="1496"/>
          </a:xfrm>
        </p:grpSpPr>
        <p:sp>
          <p:nvSpPr>
            <p:cNvPr id="58391" name="Oval 23"/>
            <p:cNvSpPr>
              <a:spLocks noChangeArrowheads="1"/>
            </p:cNvSpPr>
            <p:nvPr/>
          </p:nvSpPr>
          <p:spPr bwMode="gray">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92" name="Oval 24"/>
            <p:cNvSpPr>
              <a:spLocks noChangeArrowheads="1"/>
            </p:cNvSpPr>
            <p:nvPr/>
          </p:nvSpPr>
          <p:spPr bwMode="gray">
            <a:xfrm>
              <a:off x="2200" y="1570"/>
              <a:ext cx="1496" cy="1496"/>
            </a:xfrm>
            <a:prstGeom prst="ellipse">
              <a:avLst/>
            </a:prstGeom>
            <a:gradFill rotWithShape="1">
              <a:gsLst>
                <a:gs pos="0">
                  <a:schemeClr val="hlink">
                    <a:gamma/>
                    <a:tint val="69804"/>
                    <a:invGamma/>
                  </a:schemeClr>
                </a:gs>
                <a:gs pos="100000">
                  <a:schemeClr val="hlink"/>
                </a:gs>
              </a:gsLst>
              <a:lin ang="2700000" scaled="1"/>
            </a:gradFill>
            <a:ln w="38100" algn="ctr">
              <a:noFill/>
              <a:round/>
              <a:headEnd/>
              <a:tailEnd/>
            </a:ln>
            <a:effectLst/>
          </p:spPr>
          <p:txBody>
            <a:bodyPr wrap="none" anchor="ctr">
              <a:spAutoFit/>
            </a:bodyPr>
            <a:lstStyle/>
            <a:p>
              <a:endParaRPr lang="zh-CN" altLang="en-US"/>
            </a:p>
          </p:txBody>
        </p:sp>
        <p:sp>
          <p:nvSpPr>
            <p:cNvPr id="58393" name="Oval 25"/>
            <p:cNvSpPr>
              <a:spLocks noChangeArrowheads="1"/>
            </p:cNvSpPr>
            <p:nvPr/>
          </p:nvSpPr>
          <p:spPr bwMode="gray">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94" name="Oval 26"/>
            <p:cNvSpPr>
              <a:spLocks noChangeArrowheads="1"/>
            </p:cNvSpPr>
            <p:nvPr/>
          </p:nvSpPr>
          <p:spPr bwMode="gray">
            <a:xfrm>
              <a:off x="2298" y="1668"/>
              <a:ext cx="1300" cy="1300"/>
            </a:xfrm>
            <a:prstGeom prst="ellipse">
              <a:avLst/>
            </a:prstGeom>
            <a:gradFill rotWithShape="1">
              <a:gsLst>
                <a:gs pos="0">
                  <a:schemeClr val="hlink"/>
                </a:gs>
                <a:gs pos="100000">
                  <a:schemeClr val="hlink">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95" name="Oval 27"/>
            <p:cNvSpPr>
              <a:spLocks noChangeArrowheads="1"/>
            </p:cNvSpPr>
            <p:nvPr/>
          </p:nvSpPr>
          <p:spPr bwMode="gray">
            <a:xfrm>
              <a:off x="2363" y="1733"/>
              <a:ext cx="1170" cy="1170"/>
            </a:xfrm>
            <a:prstGeom prst="ellipse">
              <a:avLst/>
            </a:prstGeom>
            <a:gradFill rotWithShape="1">
              <a:gsLst>
                <a:gs pos="0">
                  <a:schemeClr val="hlink">
                    <a:gamma/>
                    <a:shade val="46275"/>
                    <a:invGamma/>
                  </a:schemeClr>
                </a:gs>
                <a:gs pos="100000">
                  <a:schemeClr val="hlink"/>
                </a:gs>
              </a:gsLst>
              <a:lin ang="5400000" scaled="1"/>
            </a:gradFill>
            <a:ln w="38100" algn="ctr">
              <a:noFill/>
              <a:round/>
              <a:headEnd/>
              <a:tailEnd/>
            </a:ln>
            <a:effectLst/>
          </p:spPr>
          <p:txBody>
            <a:bodyPr anchor="ctr">
              <a:spAutoFit/>
            </a:bodyPr>
            <a:lstStyle/>
            <a:p>
              <a:endParaRPr lang="zh-CN" altLang="en-US"/>
            </a:p>
          </p:txBody>
        </p:sp>
      </p:grpSp>
      <p:sp>
        <p:nvSpPr>
          <p:cNvPr id="58396" name="AutoShape 28"/>
          <p:cNvSpPr>
            <a:spLocks noChangeArrowheads="1"/>
          </p:cNvSpPr>
          <p:nvPr/>
        </p:nvSpPr>
        <p:spPr bwMode="auto">
          <a:xfrm>
            <a:off x="2109788" y="1917700"/>
            <a:ext cx="4876800" cy="457200"/>
          </a:xfrm>
          <a:prstGeom prst="roundRect">
            <a:avLst>
              <a:gd name="adj" fmla="val 50000"/>
            </a:avLst>
          </a:prstGeom>
          <a:gradFill rotWithShape="1">
            <a:gsLst>
              <a:gs pos="0">
                <a:schemeClr val="hlink"/>
              </a:gs>
              <a:gs pos="50000">
                <a:schemeClr val="hlink">
                  <a:gamma/>
                  <a:tint val="18039"/>
                  <a:invGamma/>
                </a:schemeClr>
              </a:gs>
              <a:gs pos="100000">
                <a:schemeClr val="hlink"/>
              </a:gs>
            </a:gsLst>
            <a:lin ang="0" scaled="1"/>
          </a:gradFill>
          <a:ln w="19050">
            <a:solidFill>
              <a:schemeClr val="tx2"/>
            </a:solidFill>
            <a:round/>
            <a:headEnd/>
            <a:tailEnd/>
          </a:ln>
          <a:effectLst/>
        </p:spPr>
        <p:txBody>
          <a:bodyPr wrap="none" anchor="ctr"/>
          <a:lstStyle/>
          <a:p>
            <a:pPr algn="ctr"/>
            <a:r>
              <a:rPr lang="en-US" altLang="zh-CN" sz="2400" b="1">
                <a:ea typeface="宋体" pitchFamily="2" charset="-122"/>
              </a:rPr>
              <a:t>Title</a:t>
            </a:r>
          </a:p>
        </p:txBody>
      </p:sp>
      <p:sp>
        <p:nvSpPr>
          <p:cNvPr id="58398" name="Rectangle 30"/>
          <p:cNvSpPr>
            <a:spLocks noChangeArrowheads="1"/>
          </p:cNvSpPr>
          <p:nvPr/>
        </p:nvSpPr>
        <p:spPr bwMode="white">
          <a:xfrm>
            <a:off x="5081588" y="490378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8399" name="Rectangle 31"/>
          <p:cNvSpPr>
            <a:spLocks noChangeArrowheads="1"/>
          </p:cNvSpPr>
          <p:nvPr/>
        </p:nvSpPr>
        <p:spPr bwMode="white">
          <a:xfrm>
            <a:off x="3252788" y="490378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58400" name="Rectangle 32"/>
          <p:cNvSpPr>
            <a:spLocks noChangeArrowheads="1"/>
          </p:cNvSpPr>
          <p:nvPr/>
        </p:nvSpPr>
        <p:spPr bwMode="white">
          <a:xfrm>
            <a:off x="6986588" y="4889500"/>
            <a:ext cx="768350" cy="366713"/>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grpSp>
        <p:nvGrpSpPr>
          <p:cNvPr id="58401" name="Group 33"/>
          <p:cNvGrpSpPr>
            <a:grpSpLocks/>
          </p:cNvGrpSpPr>
          <p:nvPr/>
        </p:nvGrpSpPr>
        <p:grpSpPr bwMode="auto">
          <a:xfrm>
            <a:off x="1119188" y="4279900"/>
            <a:ext cx="1512887" cy="1511300"/>
            <a:chOff x="2200" y="1570"/>
            <a:chExt cx="1496" cy="1496"/>
          </a:xfrm>
        </p:grpSpPr>
        <p:sp>
          <p:nvSpPr>
            <p:cNvPr id="58402" name="Oval 34"/>
            <p:cNvSpPr>
              <a:spLocks noChangeArrowheads="1"/>
            </p:cNvSpPr>
            <p:nvPr/>
          </p:nvSpPr>
          <p:spPr bwMode="gray">
            <a:xfrm>
              <a:off x="2200" y="1570"/>
              <a:ext cx="1496" cy="1496"/>
            </a:xfrm>
            <a:prstGeom prst="ellipse">
              <a:avLst/>
            </a:prstGeom>
            <a:gradFill rotWithShape="1">
              <a:gsLst>
                <a:gs pos="0">
                  <a:schemeClr val="tx2">
                    <a:gamma/>
                    <a:tint val="0"/>
                    <a:invGamma/>
                  </a:schemeClr>
                </a:gs>
                <a:gs pos="50000">
                  <a:schemeClr val="tx2"/>
                </a:gs>
                <a:gs pos="100000">
                  <a:schemeClr val="tx2">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403" name="Oval 35"/>
            <p:cNvSpPr>
              <a:spLocks noChangeArrowheads="1"/>
            </p:cNvSpPr>
            <p:nvPr/>
          </p:nvSpPr>
          <p:spPr bwMode="gray">
            <a:xfrm>
              <a:off x="2200" y="1570"/>
              <a:ext cx="1496" cy="1496"/>
            </a:xfrm>
            <a:prstGeom prst="ellipse">
              <a:avLst/>
            </a:prstGeom>
            <a:gradFill rotWithShape="1">
              <a:gsLst>
                <a:gs pos="0">
                  <a:schemeClr val="tx2">
                    <a:gamma/>
                    <a:tint val="69804"/>
                    <a:invGamma/>
                  </a:schemeClr>
                </a:gs>
                <a:gs pos="100000">
                  <a:schemeClr val="tx2"/>
                </a:gs>
              </a:gsLst>
              <a:lin ang="2700000" scaled="1"/>
            </a:gradFill>
            <a:ln w="38100" algn="ctr">
              <a:noFill/>
              <a:round/>
              <a:headEnd/>
              <a:tailEnd/>
            </a:ln>
            <a:effectLst/>
          </p:spPr>
          <p:txBody>
            <a:bodyPr wrap="none" anchor="ctr">
              <a:spAutoFit/>
            </a:bodyPr>
            <a:lstStyle/>
            <a:p>
              <a:endParaRPr lang="zh-CN" altLang="en-US"/>
            </a:p>
          </p:txBody>
        </p:sp>
        <p:sp>
          <p:nvSpPr>
            <p:cNvPr id="58404" name="Oval 36"/>
            <p:cNvSpPr>
              <a:spLocks noChangeArrowheads="1"/>
            </p:cNvSpPr>
            <p:nvPr/>
          </p:nvSpPr>
          <p:spPr bwMode="gray">
            <a:xfrm>
              <a:off x="2298" y="1668"/>
              <a:ext cx="1300" cy="1300"/>
            </a:xfrm>
            <a:prstGeom prst="ellipse">
              <a:avLst/>
            </a:prstGeom>
            <a:gradFill rotWithShape="1">
              <a:gsLst>
                <a:gs pos="0">
                  <a:schemeClr val="tx2">
                    <a:gamma/>
                    <a:shade val="54118"/>
                    <a:invGamma/>
                  </a:schemeClr>
                </a:gs>
                <a:gs pos="50000">
                  <a:schemeClr val="tx2"/>
                </a:gs>
                <a:gs pos="100000">
                  <a:schemeClr val="tx2">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405" name="Oval 37"/>
            <p:cNvSpPr>
              <a:spLocks noChangeArrowheads="1"/>
            </p:cNvSpPr>
            <p:nvPr/>
          </p:nvSpPr>
          <p:spPr bwMode="gray">
            <a:xfrm>
              <a:off x="2298" y="1668"/>
              <a:ext cx="1300" cy="1300"/>
            </a:xfrm>
            <a:prstGeom prst="ellipse">
              <a:avLst/>
            </a:prstGeom>
            <a:gradFill rotWithShape="1">
              <a:gsLst>
                <a:gs pos="0">
                  <a:schemeClr val="tx2"/>
                </a:gs>
                <a:gs pos="100000">
                  <a:schemeClr val="tx2">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406" name="Oval 38"/>
            <p:cNvSpPr>
              <a:spLocks noChangeArrowheads="1"/>
            </p:cNvSpPr>
            <p:nvPr/>
          </p:nvSpPr>
          <p:spPr bwMode="gray">
            <a:xfrm>
              <a:off x="2363" y="1733"/>
              <a:ext cx="1170" cy="1170"/>
            </a:xfrm>
            <a:prstGeom prst="ellipse">
              <a:avLst/>
            </a:prstGeom>
            <a:gradFill rotWithShape="1">
              <a:gsLst>
                <a:gs pos="0">
                  <a:schemeClr val="tx2">
                    <a:gamma/>
                    <a:shade val="46275"/>
                    <a:invGamma/>
                  </a:schemeClr>
                </a:gs>
                <a:gs pos="100000">
                  <a:schemeClr val="tx2"/>
                </a:gs>
              </a:gsLst>
              <a:lin ang="5400000" scaled="1"/>
            </a:gradFill>
            <a:ln w="38100" algn="ctr">
              <a:noFill/>
              <a:round/>
              <a:headEnd/>
              <a:tailEnd/>
            </a:ln>
            <a:effectLst/>
          </p:spPr>
          <p:txBody>
            <a:bodyPr anchor="ctr">
              <a:spAutoFit/>
            </a:bodyPr>
            <a:lstStyle/>
            <a:p>
              <a:endParaRPr lang="zh-CN" altLang="en-US"/>
            </a:p>
          </p:txBody>
        </p:sp>
      </p:grpSp>
      <p:sp>
        <p:nvSpPr>
          <p:cNvPr id="58407" name="Rectangle 39"/>
          <p:cNvSpPr>
            <a:spLocks noChangeArrowheads="1"/>
          </p:cNvSpPr>
          <p:nvPr/>
        </p:nvSpPr>
        <p:spPr bwMode="white">
          <a:xfrm>
            <a:off x="1479550" y="4903788"/>
            <a:ext cx="768350" cy="366712"/>
          </a:xfrm>
          <a:prstGeom prst="rect">
            <a:avLst/>
          </a:prstGeom>
          <a:noFill/>
          <a:ln w="9525">
            <a:noFill/>
            <a:miter lim="800000"/>
            <a:headEnd/>
            <a:tailEnd/>
          </a:ln>
          <a:effectLst/>
        </p:spPr>
        <p:txBody>
          <a:bodyPr wrap="none">
            <a:spAutoFit/>
          </a:bodyPr>
          <a:lstStyle/>
          <a:p>
            <a:r>
              <a:rPr lang="en-US" altLang="zh-CN">
                <a:solidFill>
                  <a:schemeClr val="bg1"/>
                </a:solidFill>
                <a:ea typeface="宋体" pitchFamily="2" charset="-122"/>
              </a:rPr>
              <a:t>TEXT</a:t>
            </a:r>
          </a:p>
        </p:txBody>
      </p:sp>
      <p:sp>
        <p:nvSpPr>
          <p:cNvPr id="33" name="灯片编号占位符 32"/>
          <p:cNvSpPr>
            <a:spLocks noGrp="1"/>
          </p:cNvSpPr>
          <p:nvPr>
            <p:ph type="sldNum" sz="quarter" idx="11"/>
          </p:nvPr>
        </p:nvSpPr>
        <p:spPr/>
        <p:txBody>
          <a:bodyPr/>
          <a:lstStyle/>
          <a:p>
            <a:fld id="{0AB68035-F19A-4FA4-8D20-A5484286C247}" type="slidenum">
              <a:rPr lang="en-US" altLang="zh-CN" smtClean="0"/>
              <a:pPr/>
              <a:t>141</a:t>
            </a:fld>
            <a:endParaRPr lang="en-US" altLang="zh-CN"/>
          </a:p>
        </p:txBody>
      </p:sp>
      <p:sp>
        <p:nvSpPr>
          <p:cNvPr id="34" name="页脚占位符 33"/>
          <p:cNvSpPr>
            <a:spLocks noGrp="1"/>
          </p:cNvSpPr>
          <p:nvPr>
            <p:ph type="ftr" sz="quarter" idx="10"/>
          </p:nvPr>
        </p:nvSpPr>
        <p:spPr/>
        <p:txBody>
          <a:bodyPr/>
          <a:lstStyle/>
          <a:p>
            <a:r>
              <a:rPr lang="en-US" altLang="zh-CN" smtClean="0"/>
              <a:t>Database &amp; Information System Lab</a:t>
            </a:r>
            <a:endParaRPr lang="en-US" altLang="zh-CN"/>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subTitle" idx="1"/>
          </p:nvPr>
        </p:nvSpPr>
        <p:spPr>
          <a:xfrm>
            <a:off x="1295400" y="3505200"/>
            <a:ext cx="6400800" cy="685800"/>
          </a:xfrm>
        </p:spPr>
        <p:txBody>
          <a:bodyPr/>
          <a:lstStyle/>
          <a:p>
            <a:r>
              <a:rPr lang="en-US" altLang="zh-CN" sz="1800" dirty="0">
                <a:ea typeface="宋体" pitchFamily="2" charset="-122"/>
              </a:rPr>
              <a:t>www.themegallery.com</a:t>
            </a:r>
          </a:p>
        </p:txBody>
      </p:sp>
      <p:sp>
        <p:nvSpPr>
          <p:cNvPr id="59395" name="WordArt 3"/>
          <p:cNvSpPr>
            <a:spLocks noChangeArrowheads="1" noChangeShapeType="1" noTextEdit="1"/>
          </p:cNvSpPr>
          <p:nvPr/>
        </p:nvSpPr>
        <p:spPr bwMode="gray">
          <a:xfrm>
            <a:off x="2133600" y="2743200"/>
            <a:ext cx="4724400" cy="609600"/>
          </a:xfrm>
          <a:prstGeom prst="rect">
            <a:avLst/>
          </a:prstGeom>
        </p:spPr>
        <p:txBody>
          <a:bodyPr wrap="none" fromWordArt="1">
            <a:prstTxWarp prst="textDeflate">
              <a:avLst>
                <a:gd name="adj" fmla="val 0"/>
              </a:avLst>
            </a:prstTxWarp>
          </a:bodyPr>
          <a:lstStyle/>
          <a:p>
            <a:pPr algn="ctr"/>
            <a:r>
              <a:rPr lang="en-US" altLang="zh-CN" sz="5400" b="1" kern="10" dirty="0" smtClean="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Thank </a:t>
            </a:r>
            <a:r>
              <a:rPr lang="en-US" altLang="zh-CN" sz="5400" b="1" kern="10" dirty="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You !</a:t>
            </a:r>
            <a:endParaRPr lang="zh-CN" altLang="en-US" sz="5400" b="1" kern="10" dirty="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cs typeface="Verdana"/>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浮点型</a:t>
            </a:r>
            <a:endParaRPr lang="zh-CN" altLang="en-US"/>
          </a:p>
        </p:txBody>
      </p:sp>
      <p:sp>
        <p:nvSpPr>
          <p:cNvPr id="3" name="内容占位符 2"/>
          <p:cNvSpPr>
            <a:spLocks noGrp="1"/>
          </p:cNvSpPr>
          <p:nvPr>
            <p:ph idx="1"/>
          </p:nvPr>
        </p:nvSpPr>
        <p:spPr/>
        <p:txBody>
          <a:bodyPr/>
          <a:lstStyle/>
          <a:p>
            <a:r>
              <a:rPr lang="zh-CN" altLang="en-US" smtClean="0"/>
              <a:t>浮点数的有效数字</a:t>
            </a:r>
            <a:endParaRPr lang="en-US" altLang="zh-CN" smtClean="0"/>
          </a:p>
          <a:p>
            <a:pPr lvl="1"/>
            <a:r>
              <a:rPr lang="zh-CN" altLang="en-US" smtClean="0"/>
              <a:t>单精度提供</a:t>
            </a:r>
            <a:r>
              <a:rPr lang="en-US" altLang="zh-CN" smtClean="0"/>
              <a:t>7</a:t>
            </a:r>
            <a:r>
              <a:rPr lang="zh-CN" altLang="en-US" smtClean="0"/>
              <a:t>位有效数字</a:t>
            </a:r>
            <a:endParaRPr lang="en-US" altLang="zh-CN" smtClean="0"/>
          </a:p>
          <a:p>
            <a:pPr lvl="2"/>
            <a:r>
              <a:rPr lang="zh-CN" altLang="en-US" smtClean="0"/>
              <a:t>能够表示的数长度为</a:t>
            </a:r>
            <a:r>
              <a:rPr lang="en-US" altLang="zh-CN" smtClean="0"/>
              <a:t>24</a:t>
            </a:r>
            <a:r>
              <a:rPr lang="zh-CN" altLang="en-US" smtClean="0"/>
              <a:t>位</a:t>
            </a:r>
            <a:endParaRPr lang="en-US" altLang="zh-CN" smtClean="0"/>
          </a:p>
          <a:p>
            <a:pPr lvl="3"/>
            <a:r>
              <a:rPr lang="zh-CN" altLang="en-US" smtClean="0"/>
              <a:t>尾数长度为</a:t>
            </a:r>
            <a:r>
              <a:rPr lang="en-US" altLang="zh-CN" smtClean="0"/>
              <a:t>23</a:t>
            </a:r>
            <a:r>
              <a:rPr lang="zh-CN" altLang="en-US" smtClean="0"/>
              <a:t>位</a:t>
            </a:r>
            <a:endParaRPr lang="en-US" altLang="zh-CN" smtClean="0"/>
          </a:p>
          <a:p>
            <a:pPr lvl="3"/>
            <a:r>
              <a:rPr lang="zh-CN" altLang="en-US" smtClean="0"/>
              <a:t>默认整数部分为</a:t>
            </a:r>
            <a:r>
              <a:rPr lang="en-US" altLang="zh-CN" smtClean="0"/>
              <a:t>1</a:t>
            </a:r>
          </a:p>
          <a:p>
            <a:pPr lvl="2"/>
            <a:r>
              <a:rPr lang="en-US" altLang="zh-CN" smtClean="0"/>
              <a:t>10</a:t>
            </a:r>
            <a:r>
              <a:rPr lang="en-US" altLang="zh-CN" baseline="30000" smtClean="0"/>
              <a:t>7</a:t>
            </a:r>
            <a:r>
              <a:rPr lang="en-US" altLang="zh-CN" smtClean="0"/>
              <a:t> &lt; </a:t>
            </a:r>
            <a:r>
              <a:rPr lang="en-US" altLang="zh-CN" smtClean="0">
                <a:solidFill>
                  <a:srgbClr val="FF0000"/>
                </a:solidFill>
              </a:rPr>
              <a:t>2</a:t>
            </a:r>
            <a:r>
              <a:rPr lang="en-US" altLang="zh-CN" baseline="30000" smtClean="0">
                <a:solidFill>
                  <a:srgbClr val="FF0000"/>
                </a:solidFill>
              </a:rPr>
              <a:t>24</a:t>
            </a:r>
            <a:r>
              <a:rPr lang="zh-CN" altLang="en-US" smtClean="0"/>
              <a:t>（</a:t>
            </a:r>
            <a:r>
              <a:rPr lang="en-US" altLang="zh-CN" smtClean="0"/>
              <a:t>16777216</a:t>
            </a:r>
            <a:r>
              <a:rPr lang="zh-CN" altLang="en-US" smtClean="0"/>
              <a:t>）</a:t>
            </a:r>
            <a:r>
              <a:rPr lang="en-US" altLang="zh-CN" smtClean="0"/>
              <a:t> &lt; 10</a:t>
            </a:r>
            <a:r>
              <a:rPr lang="en-US" altLang="zh-CN" baseline="30000" smtClean="0"/>
              <a:t>8</a:t>
            </a:r>
          </a:p>
          <a:p>
            <a:pPr lvl="1"/>
            <a:r>
              <a:rPr lang="zh-CN" altLang="en-US" smtClean="0"/>
              <a:t>双精度提供</a:t>
            </a:r>
            <a:r>
              <a:rPr lang="en-US" altLang="zh-CN" smtClean="0"/>
              <a:t>16</a:t>
            </a:r>
            <a:r>
              <a:rPr lang="zh-CN" altLang="en-US" smtClean="0"/>
              <a:t>位有效数字</a:t>
            </a:r>
            <a:endParaRPr lang="en-US" altLang="zh-CN" smtClean="0"/>
          </a:p>
          <a:p>
            <a:pPr lvl="2"/>
            <a:r>
              <a:rPr lang="zh-CN" altLang="en-US" smtClean="0"/>
              <a:t>能够表示的数长度为</a:t>
            </a:r>
            <a:r>
              <a:rPr lang="en-US" altLang="zh-CN" smtClean="0"/>
              <a:t>53</a:t>
            </a:r>
            <a:r>
              <a:rPr lang="zh-CN" altLang="en-US" smtClean="0"/>
              <a:t>位</a:t>
            </a:r>
            <a:endParaRPr lang="en-US" altLang="zh-CN" smtClean="0"/>
          </a:p>
          <a:p>
            <a:pPr lvl="3"/>
            <a:r>
              <a:rPr lang="zh-CN" altLang="en-US" smtClean="0"/>
              <a:t>尾数长度为</a:t>
            </a:r>
            <a:r>
              <a:rPr lang="en-US" altLang="zh-CN" smtClean="0"/>
              <a:t>52</a:t>
            </a:r>
            <a:r>
              <a:rPr lang="zh-CN" altLang="en-US" smtClean="0"/>
              <a:t>位</a:t>
            </a:r>
            <a:endParaRPr lang="en-US" altLang="zh-CN" smtClean="0"/>
          </a:p>
          <a:p>
            <a:pPr lvl="3"/>
            <a:r>
              <a:rPr lang="zh-CN" altLang="en-US" smtClean="0"/>
              <a:t>默认整数部分为</a:t>
            </a:r>
            <a:r>
              <a:rPr lang="en-US" altLang="zh-CN" smtClean="0"/>
              <a:t>1</a:t>
            </a:r>
          </a:p>
          <a:p>
            <a:pPr lvl="2"/>
            <a:r>
              <a:rPr lang="en-US" altLang="zh-CN" smtClean="0"/>
              <a:t>10</a:t>
            </a:r>
            <a:r>
              <a:rPr lang="en-US" altLang="zh-CN" baseline="30000" smtClean="0"/>
              <a:t>16 </a:t>
            </a:r>
            <a:r>
              <a:rPr lang="en-US" altLang="zh-CN" smtClean="0"/>
              <a:t>&lt; </a:t>
            </a:r>
            <a:r>
              <a:rPr lang="en-US" altLang="zh-CN" smtClean="0">
                <a:solidFill>
                  <a:srgbClr val="FF0000"/>
                </a:solidFill>
              </a:rPr>
              <a:t>2</a:t>
            </a:r>
            <a:r>
              <a:rPr lang="en-US" altLang="zh-CN" baseline="30000" smtClean="0">
                <a:solidFill>
                  <a:srgbClr val="FF0000"/>
                </a:solidFill>
              </a:rPr>
              <a:t>53</a:t>
            </a:r>
            <a:r>
              <a:rPr lang="zh-CN" altLang="en-US" smtClean="0"/>
              <a:t>（</a:t>
            </a:r>
            <a:r>
              <a:rPr lang="en-US" altLang="zh-CN" smtClean="0"/>
              <a:t>9007199254740992</a:t>
            </a:r>
            <a:r>
              <a:rPr lang="zh-CN" altLang="en-US" smtClean="0"/>
              <a:t>）</a:t>
            </a:r>
            <a:r>
              <a:rPr lang="en-US" altLang="zh-CN" smtClean="0"/>
              <a:t> &lt; 10</a:t>
            </a:r>
            <a:r>
              <a:rPr lang="en-US" altLang="zh-CN" baseline="30000" smtClean="0"/>
              <a:t>17</a:t>
            </a:r>
            <a:endParaRPr lang="zh-CN" altLang="en-US" baseline="3000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143</a:t>
            </a:fld>
            <a:endParaRPr lang="en-US" alt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浮点型</a:t>
            </a:r>
            <a:endParaRPr lang="zh-CN" altLang="en-US" dirty="0"/>
          </a:p>
        </p:txBody>
      </p:sp>
      <p:sp>
        <p:nvSpPr>
          <p:cNvPr id="3" name="内容占位符 2"/>
          <p:cNvSpPr>
            <a:spLocks noGrp="1"/>
          </p:cNvSpPr>
          <p:nvPr>
            <p:ph idx="1"/>
          </p:nvPr>
        </p:nvSpPr>
        <p:spPr/>
        <p:txBody>
          <a:bodyPr/>
          <a:lstStyle/>
          <a:p>
            <a:r>
              <a:rPr lang="zh-CN" altLang="en-US" dirty="0" smtClean="0"/>
              <a:t>表示小数（或整个实数域）</a:t>
            </a:r>
            <a:endParaRPr lang="en-US" altLang="zh-CN" dirty="0" smtClean="0"/>
          </a:p>
          <a:p>
            <a:pPr lvl="1"/>
            <a:r>
              <a:rPr lang="en-US" altLang="zh-CN" dirty="0" smtClean="0"/>
              <a:t>-1.2</a:t>
            </a:r>
            <a:r>
              <a:rPr lang="zh-CN" altLang="en-US" dirty="0" smtClean="0"/>
              <a:t>、</a:t>
            </a:r>
            <a:r>
              <a:rPr lang="en-US" altLang="zh-CN" dirty="0" smtClean="0"/>
              <a:t>0.0</a:t>
            </a:r>
            <a:r>
              <a:rPr lang="zh-CN" altLang="en-US" dirty="0" smtClean="0"/>
              <a:t>、</a:t>
            </a:r>
            <a:r>
              <a:rPr lang="en-US" altLang="zh-CN" dirty="0" smtClean="0"/>
              <a:t>2.5</a:t>
            </a:r>
          </a:p>
          <a:p>
            <a:r>
              <a:rPr lang="zh-CN" altLang="en-US" dirty="0" smtClean="0"/>
              <a:t>分类</a:t>
            </a:r>
            <a:endParaRPr lang="en-US" altLang="zh-CN" dirty="0" smtClean="0"/>
          </a:p>
          <a:p>
            <a:pPr lvl="1"/>
            <a:r>
              <a:rPr lang="zh-CN" altLang="en-US" dirty="0" smtClean="0"/>
              <a:t>单精度浮点型</a:t>
            </a:r>
            <a:endParaRPr lang="en-US" altLang="zh-CN" dirty="0" smtClean="0"/>
          </a:p>
          <a:p>
            <a:pPr lvl="2"/>
            <a:r>
              <a:rPr lang="zh-CN" altLang="en-US" dirty="0" smtClean="0"/>
              <a:t>占</a:t>
            </a:r>
            <a:r>
              <a:rPr lang="en-US" altLang="zh-CN" dirty="0" smtClean="0"/>
              <a:t>4</a:t>
            </a:r>
            <a:r>
              <a:rPr lang="zh-CN" altLang="en-US" dirty="0" smtClean="0"/>
              <a:t>个字节</a:t>
            </a:r>
            <a:r>
              <a:rPr lang="zh-CN" altLang="en-US" smtClean="0"/>
              <a:t>的存储空间</a:t>
            </a:r>
            <a:endParaRPr lang="en-US" altLang="zh-CN" dirty="0" smtClean="0"/>
          </a:p>
          <a:p>
            <a:pPr lvl="2"/>
            <a:r>
              <a:rPr lang="zh-CN" altLang="en-US" dirty="0" smtClean="0"/>
              <a:t>用关键字</a:t>
            </a:r>
            <a:r>
              <a:rPr lang="en-US" altLang="zh-CN" dirty="0" smtClean="0"/>
              <a:t>float</a:t>
            </a:r>
            <a:r>
              <a:rPr lang="zh-CN" altLang="en-US" dirty="0" smtClean="0"/>
              <a:t>描述</a:t>
            </a:r>
            <a:endParaRPr lang="en-US" altLang="zh-CN" dirty="0" smtClean="0"/>
          </a:p>
          <a:p>
            <a:pPr lvl="1"/>
            <a:r>
              <a:rPr lang="zh-CN" altLang="en-US" dirty="0" smtClean="0"/>
              <a:t>双精度浮点型</a:t>
            </a:r>
            <a:endParaRPr lang="en-US" altLang="zh-CN" dirty="0" smtClean="0"/>
          </a:p>
          <a:p>
            <a:pPr lvl="2"/>
            <a:r>
              <a:rPr lang="zh-CN" altLang="en-US" dirty="0" smtClean="0"/>
              <a:t>占</a:t>
            </a:r>
            <a:r>
              <a:rPr lang="en-US" altLang="zh-CN" dirty="0" smtClean="0"/>
              <a:t>8</a:t>
            </a:r>
            <a:r>
              <a:rPr lang="zh-CN" altLang="en-US" dirty="0" smtClean="0"/>
              <a:t>个字节的存储空间</a:t>
            </a:r>
            <a:endParaRPr lang="en-US" altLang="zh-CN" dirty="0" smtClean="0"/>
          </a:p>
          <a:p>
            <a:pPr lvl="2"/>
            <a:r>
              <a:rPr lang="zh-CN" altLang="en-US" dirty="0" smtClean="0"/>
              <a:t>用关键字</a:t>
            </a:r>
            <a:r>
              <a:rPr lang="en-US" altLang="zh-CN" dirty="0" smtClean="0"/>
              <a:t>double</a:t>
            </a:r>
            <a:r>
              <a:rPr lang="zh-CN" altLang="en-US" dirty="0" smtClean="0"/>
              <a:t>描述</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15</a:t>
            </a:fld>
            <a:endParaRPr lang="en-US"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浮点型</a:t>
            </a:r>
            <a:endParaRPr lang="zh-CN" altLang="en-US" dirty="0"/>
          </a:p>
        </p:txBody>
      </p:sp>
      <p:sp>
        <p:nvSpPr>
          <p:cNvPr id="3" name="内容占位符 2"/>
          <p:cNvSpPr>
            <a:spLocks noGrp="1"/>
          </p:cNvSpPr>
          <p:nvPr>
            <p:ph idx="1"/>
          </p:nvPr>
        </p:nvSpPr>
        <p:spPr/>
        <p:txBody>
          <a:bodyPr/>
          <a:lstStyle/>
          <a:p>
            <a:r>
              <a:rPr lang="zh-CN" altLang="en-US" dirty="0" smtClean="0"/>
              <a:t>浮点型的派生类型</a:t>
            </a:r>
            <a:endParaRPr lang="en-US" altLang="zh-CN" dirty="0" smtClean="0"/>
          </a:p>
          <a:p>
            <a:pPr lvl="1"/>
            <a:r>
              <a:rPr lang="zh-CN" altLang="en-US" dirty="0" smtClean="0"/>
              <a:t>长双精度浮点型</a:t>
            </a:r>
            <a:r>
              <a:rPr lang="en-US" altLang="zh-CN" dirty="0" smtClean="0"/>
              <a:t>long double</a:t>
            </a:r>
          </a:p>
          <a:p>
            <a:pPr lvl="1"/>
            <a:endParaRPr lang="en-US" altLang="zh-CN" dirty="0" smtClean="0"/>
          </a:p>
          <a:p>
            <a:pPr lvl="1"/>
            <a:endParaRPr lang="en-US" altLang="zh-CN" dirty="0" smtClean="0"/>
          </a:p>
          <a:p>
            <a:pPr lvl="1"/>
            <a:endParaRPr lang="en-US" altLang="zh-CN" dirty="0" smtClean="0"/>
          </a:p>
          <a:p>
            <a:pPr lvl="1"/>
            <a:r>
              <a:rPr lang="zh-CN" altLang="en-US" dirty="0" smtClean="0"/>
              <a:t>单精度浮点数的表示范围：</a:t>
            </a:r>
            <a:endParaRPr lang="en-US" altLang="zh-CN" dirty="0" smtClean="0"/>
          </a:p>
          <a:p>
            <a:pPr lvl="2"/>
            <a:r>
              <a:rPr lang="en-US" altLang="zh-CN" dirty="0" smtClean="0"/>
              <a:t>1.00000000000000000000000*2</a:t>
            </a:r>
            <a:r>
              <a:rPr lang="en-US" altLang="zh-CN" baseline="30000" dirty="0" smtClean="0"/>
              <a:t>-128 </a:t>
            </a:r>
            <a:r>
              <a:rPr lang="zh-CN" altLang="en-US" dirty="0" smtClean="0"/>
              <a:t>≈</a:t>
            </a:r>
            <a:r>
              <a:rPr lang="en-US" altLang="zh-CN" dirty="0" smtClean="0"/>
              <a:t> 3.4e-38</a:t>
            </a:r>
          </a:p>
          <a:p>
            <a:pPr lvl="2"/>
            <a:r>
              <a:rPr lang="en-US" altLang="zh-CN" dirty="0" smtClean="0"/>
              <a:t>1.11111111111111111111111*2</a:t>
            </a:r>
            <a:r>
              <a:rPr lang="en-US" altLang="zh-CN" baseline="30000" dirty="0" smtClean="0"/>
              <a:t>127 </a:t>
            </a:r>
            <a:r>
              <a:rPr lang="zh-CN" altLang="en-US" dirty="0" smtClean="0"/>
              <a:t>≈</a:t>
            </a:r>
            <a:r>
              <a:rPr lang="en-US" altLang="zh-CN" dirty="0" smtClean="0"/>
              <a:t> 3.4e38</a:t>
            </a:r>
          </a:p>
          <a:p>
            <a:pPr lvl="1"/>
            <a:r>
              <a:rPr lang="zh-CN" altLang="en-US" dirty="0" smtClean="0"/>
              <a:t>双精度浮点数的表示范围：</a:t>
            </a:r>
            <a:endParaRPr lang="en-US" altLang="zh-CN" dirty="0" smtClean="0"/>
          </a:p>
          <a:p>
            <a:pPr lvl="2"/>
            <a:r>
              <a:rPr lang="zh-CN" altLang="en-US" dirty="0" smtClean="0"/>
              <a:t>计算方法类似于单精度</a:t>
            </a:r>
            <a:endParaRPr lang="en-US" altLang="zh-CN" dirty="0" smtClean="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16</a:t>
            </a:fld>
            <a:endParaRPr lang="en-US" altLang="zh-CN" dirty="0"/>
          </a:p>
        </p:txBody>
      </p:sp>
      <p:graphicFrame>
        <p:nvGraphicFramePr>
          <p:cNvPr id="6" name="表格 5"/>
          <p:cNvGraphicFramePr>
            <a:graphicFrameLocks noGrp="1"/>
          </p:cNvGraphicFramePr>
          <p:nvPr/>
        </p:nvGraphicFramePr>
        <p:xfrm>
          <a:off x="857224" y="2449696"/>
          <a:ext cx="7786742" cy="1483360"/>
        </p:xfrm>
        <a:graphic>
          <a:graphicData uri="http://schemas.openxmlformats.org/drawingml/2006/table">
            <a:tbl>
              <a:tblPr firstRow="1" bandRow="1">
                <a:tableStyleId>{5C22544A-7EE6-4342-B048-85BDC9FD1C3A}</a:tableStyleId>
              </a:tblPr>
              <a:tblGrid>
                <a:gridCol w="2093914"/>
                <a:gridCol w="654348"/>
                <a:gridCol w="2966778"/>
                <a:gridCol w="2071702"/>
              </a:tblGrid>
              <a:tr h="370840">
                <a:tc>
                  <a:txBody>
                    <a:bodyPr/>
                    <a:lstStyle/>
                    <a:p>
                      <a:pPr algn="ctr"/>
                      <a:r>
                        <a:rPr lang="zh-CN" altLang="en-US" dirty="0" smtClean="0"/>
                        <a:t>类型描述</a:t>
                      </a:r>
                      <a:endParaRPr lang="zh-CN" altLang="en-US" dirty="0"/>
                    </a:p>
                  </a:txBody>
                  <a:tcPr/>
                </a:tc>
                <a:tc>
                  <a:txBody>
                    <a:bodyPr/>
                    <a:lstStyle/>
                    <a:p>
                      <a:pPr algn="ctr"/>
                      <a:r>
                        <a:rPr lang="zh-CN" altLang="en-US" dirty="0" smtClean="0"/>
                        <a:t>字长</a:t>
                      </a:r>
                      <a:endParaRPr lang="zh-CN" altLang="en-US" dirty="0"/>
                    </a:p>
                  </a:txBody>
                  <a:tcPr/>
                </a:tc>
                <a:tc>
                  <a:txBody>
                    <a:bodyPr/>
                    <a:lstStyle/>
                    <a:p>
                      <a:pPr algn="ctr"/>
                      <a:r>
                        <a:rPr lang="zh-CN" altLang="en-US" dirty="0" smtClean="0"/>
                        <a:t>取值范围</a:t>
                      </a:r>
                      <a:endParaRPr lang="zh-CN" altLang="en-US" dirty="0"/>
                    </a:p>
                  </a:txBody>
                  <a:tcPr/>
                </a:tc>
                <a:tc>
                  <a:txBody>
                    <a:bodyPr/>
                    <a:lstStyle/>
                    <a:p>
                      <a:pPr algn="ctr"/>
                      <a:r>
                        <a:rPr lang="zh-CN" altLang="en-US" dirty="0" smtClean="0"/>
                        <a:t>精度</a:t>
                      </a:r>
                      <a:endParaRPr lang="zh-CN" altLang="en-US" dirty="0"/>
                    </a:p>
                  </a:txBody>
                  <a:tcPr/>
                </a:tc>
              </a:tr>
              <a:tr h="370840">
                <a:tc>
                  <a:txBody>
                    <a:bodyPr/>
                    <a:lstStyle/>
                    <a:p>
                      <a:r>
                        <a:rPr lang="en-US" altLang="zh-CN" dirty="0" smtClean="0"/>
                        <a:t>float</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solidFill>
                            <a:srgbClr val="FF0000"/>
                          </a:solidFill>
                        </a:rPr>
                        <a:t>-3.4E38~3.4E38</a:t>
                      </a:r>
                      <a:endParaRPr lang="zh-CN" altLang="en-US" dirty="0">
                        <a:solidFill>
                          <a:srgbClr val="FF0000"/>
                        </a:solidFill>
                      </a:endParaRPr>
                    </a:p>
                  </a:txBody>
                  <a:tcPr/>
                </a:tc>
                <a:tc>
                  <a:txBody>
                    <a:bodyPr/>
                    <a:lstStyle/>
                    <a:p>
                      <a:r>
                        <a:rPr lang="en-US" altLang="zh-CN" dirty="0" smtClean="0"/>
                        <a:t>1.0E-38</a:t>
                      </a:r>
                      <a:endParaRPr lang="zh-CN" altLang="en-US" dirty="0"/>
                    </a:p>
                  </a:txBody>
                  <a:tcPr/>
                </a:tc>
              </a:tr>
              <a:tr h="370840">
                <a:tc>
                  <a:txBody>
                    <a:bodyPr/>
                    <a:lstStyle/>
                    <a:p>
                      <a:r>
                        <a:rPr lang="en-US" altLang="zh-CN" dirty="0" smtClean="0"/>
                        <a:t>double</a:t>
                      </a:r>
                      <a:endParaRPr lang="zh-CN" altLang="en-US" dirty="0"/>
                    </a:p>
                  </a:txBody>
                  <a:tcPr/>
                </a:tc>
                <a:tc>
                  <a:txBody>
                    <a:bodyPr/>
                    <a:lstStyle/>
                    <a:p>
                      <a:r>
                        <a:rPr lang="en-US" altLang="zh-CN" dirty="0" smtClean="0"/>
                        <a:t>8</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-1.7E308~1.7E308</a:t>
                      </a:r>
                      <a:endParaRPr lang="zh-CN" altLang="en-US" dirty="0">
                        <a:solidFill>
                          <a:srgbClr val="FF0000"/>
                        </a:solidFill>
                      </a:endParaRPr>
                    </a:p>
                  </a:txBody>
                  <a:tcPr/>
                </a:tc>
                <a:tc>
                  <a:txBody>
                    <a:bodyPr/>
                    <a:lstStyle/>
                    <a:p>
                      <a:r>
                        <a:rPr lang="en-US" altLang="zh-CN" dirty="0" smtClean="0"/>
                        <a:t>1.0E-308</a:t>
                      </a:r>
                      <a:endParaRPr lang="zh-CN" altLang="en-US" dirty="0"/>
                    </a:p>
                  </a:txBody>
                  <a:tcPr/>
                </a:tc>
              </a:tr>
              <a:tr h="370840">
                <a:tc>
                  <a:txBody>
                    <a:bodyPr/>
                    <a:lstStyle/>
                    <a:p>
                      <a:r>
                        <a:rPr lang="en-US" altLang="zh-CN" dirty="0" smtClean="0"/>
                        <a:t>long double</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solidFill>
                            <a:srgbClr val="FF0000"/>
                          </a:solidFill>
                        </a:rPr>
                        <a:t>-1.1E4932~1.1E4932</a:t>
                      </a:r>
                      <a:endParaRPr lang="zh-CN" altLang="en-US" dirty="0">
                        <a:solidFill>
                          <a:srgbClr val="FF0000"/>
                        </a:solidFill>
                      </a:endParaRPr>
                    </a:p>
                  </a:txBody>
                  <a:tcPr/>
                </a:tc>
                <a:tc>
                  <a:txBody>
                    <a:bodyPr/>
                    <a:lstStyle/>
                    <a:p>
                      <a:r>
                        <a:rPr lang="en-US" altLang="zh-CN" dirty="0" smtClean="0"/>
                        <a:t>1.0E-4932</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浮点型</a:t>
            </a:r>
            <a:endParaRPr lang="zh-CN" altLang="en-US"/>
          </a:p>
        </p:txBody>
      </p:sp>
      <p:sp>
        <p:nvSpPr>
          <p:cNvPr id="3" name="内容占位符 2"/>
          <p:cNvSpPr>
            <a:spLocks noGrp="1"/>
          </p:cNvSpPr>
          <p:nvPr>
            <p:ph idx="1"/>
          </p:nvPr>
        </p:nvSpPr>
        <p:spPr/>
        <p:txBody>
          <a:bodyPr/>
          <a:lstStyle/>
          <a:p>
            <a:r>
              <a:rPr lang="zh-CN" altLang="en-US" dirty="0" smtClean="0"/>
              <a:t>浮点数</a:t>
            </a:r>
            <a:r>
              <a:rPr lang="zh-CN" altLang="en-US" dirty="0" smtClean="0">
                <a:solidFill>
                  <a:srgbClr val="FF0000"/>
                </a:solidFill>
              </a:rPr>
              <a:t>无法表示</a:t>
            </a:r>
            <a:r>
              <a:rPr lang="zh-CN" altLang="en-US" dirty="0" smtClean="0"/>
              <a:t>全部的实数</a:t>
            </a:r>
            <a:endParaRPr lang="en-US" altLang="zh-CN" dirty="0" smtClean="0"/>
          </a:p>
          <a:p>
            <a:pPr lvl="1"/>
            <a:r>
              <a:rPr lang="zh-CN" altLang="en-US" dirty="0" smtClean="0"/>
              <a:t>浮点数最接近</a:t>
            </a:r>
            <a:r>
              <a:rPr lang="en-US" altLang="zh-CN" dirty="0" smtClean="0"/>
              <a:t>0</a:t>
            </a:r>
            <a:r>
              <a:rPr lang="zh-CN" altLang="en-US" dirty="0" smtClean="0"/>
              <a:t>的值</a:t>
            </a:r>
            <a:endParaRPr lang="en-US" altLang="zh-CN" dirty="0" smtClean="0"/>
          </a:p>
          <a:p>
            <a:r>
              <a:rPr lang="zh-CN" altLang="en-US" dirty="0" smtClean="0"/>
              <a:t>浮点数表示的实数通常是近似值</a:t>
            </a:r>
            <a:endParaRPr lang="en-US" altLang="zh-CN" dirty="0" smtClean="0"/>
          </a:p>
          <a:p>
            <a:pPr lvl="1"/>
            <a:r>
              <a:rPr lang="zh-CN" altLang="en-US" dirty="0" smtClean="0"/>
              <a:t>位数有限制，无法在有效的范围内表示</a:t>
            </a:r>
            <a:endParaRPr lang="en-US" altLang="zh-CN" dirty="0" smtClean="0"/>
          </a:p>
          <a:p>
            <a:pPr lvl="1"/>
            <a:endParaRPr lang="en-US" altLang="zh-CN" dirty="0" smtClean="0"/>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17</a:t>
            </a:fld>
            <a:endParaRPr lang="en-US" altLang="zh-C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字符型</a:t>
            </a:r>
            <a:endParaRPr lang="zh-CN" altLang="en-US" dirty="0"/>
          </a:p>
        </p:txBody>
      </p:sp>
      <p:sp>
        <p:nvSpPr>
          <p:cNvPr id="3" name="内容占位符 2"/>
          <p:cNvSpPr>
            <a:spLocks noGrp="1"/>
          </p:cNvSpPr>
          <p:nvPr>
            <p:ph idx="1"/>
          </p:nvPr>
        </p:nvSpPr>
        <p:spPr>
          <a:xfrm>
            <a:off x="457200" y="1295400"/>
            <a:ext cx="8153400" cy="3776674"/>
          </a:xfrm>
        </p:spPr>
        <p:txBody>
          <a:bodyPr/>
          <a:lstStyle/>
          <a:p>
            <a:pPr>
              <a:spcBef>
                <a:spcPts val="600"/>
              </a:spcBef>
            </a:pPr>
            <a:r>
              <a:rPr lang="zh-CN" altLang="en-US" dirty="0" smtClean="0"/>
              <a:t>表示单个字符</a:t>
            </a:r>
            <a:endParaRPr lang="en-US" altLang="zh-CN" dirty="0" smtClean="0"/>
          </a:p>
          <a:p>
            <a:pPr lvl="1">
              <a:spcBef>
                <a:spcPts val="0"/>
              </a:spcBef>
            </a:pPr>
            <a:r>
              <a:rPr lang="zh-CN" altLang="en-US" dirty="0" smtClean="0"/>
              <a:t>基本字符</a:t>
            </a:r>
            <a:r>
              <a:rPr lang="en-US" altLang="zh-CN" dirty="0" smtClean="0"/>
              <a:t>95</a:t>
            </a:r>
            <a:r>
              <a:rPr lang="zh-CN" altLang="en-US" dirty="0" smtClean="0"/>
              <a:t>个</a:t>
            </a:r>
            <a:endParaRPr lang="en-US" altLang="zh-CN" dirty="0" smtClean="0"/>
          </a:p>
          <a:p>
            <a:pPr lvl="1">
              <a:spcBef>
                <a:spcPts val="0"/>
              </a:spcBef>
            </a:pPr>
            <a:r>
              <a:rPr lang="zh-CN" altLang="en-US" dirty="0" smtClean="0"/>
              <a:t>控制字符</a:t>
            </a:r>
            <a:r>
              <a:rPr lang="en-US" altLang="zh-CN" dirty="0" smtClean="0"/>
              <a:t>33</a:t>
            </a:r>
            <a:r>
              <a:rPr lang="zh-CN" altLang="en-US" dirty="0" smtClean="0"/>
              <a:t>个</a:t>
            </a:r>
            <a:endParaRPr lang="en-US" altLang="zh-CN" dirty="0" smtClean="0"/>
          </a:p>
          <a:p>
            <a:pPr lvl="1">
              <a:spcBef>
                <a:spcPts val="0"/>
              </a:spcBef>
            </a:pPr>
            <a:r>
              <a:rPr lang="zh-CN" altLang="en-US" dirty="0" smtClean="0"/>
              <a:t>扩充的</a:t>
            </a:r>
            <a:r>
              <a:rPr lang="en-US" altLang="zh-CN" dirty="0" smtClean="0"/>
              <a:t>ASCII</a:t>
            </a:r>
            <a:r>
              <a:rPr lang="zh-CN" altLang="en-US" dirty="0" smtClean="0"/>
              <a:t>码对应的全部符号</a:t>
            </a:r>
            <a:endParaRPr lang="en-US" altLang="zh-CN" dirty="0" smtClean="0"/>
          </a:p>
          <a:p>
            <a:pPr>
              <a:spcBef>
                <a:spcPts val="600"/>
              </a:spcBef>
            </a:pPr>
            <a:r>
              <a:rPr lang="zh-CN" altLang="en-US" dirty="0" smtClean="0"/>
              <a:t>占</a:t>
            </a:r>
            <a:r>
              <a:rPr lang="en-US" altLang="zh-CN" dirty="0" smtClean="0"/>
              <a:t>1</a:t>
            </a:r>
            <a:r>
              <a:rPr lang="zh-CN" altLang="en-US" dirty="0" smtClean="0"/>
              <a:t>个字节的存储空间</a:t>
            </a:r>
            <a:endParaRPr lang="en-US" altLang="zh-CN" dirty="0" smtClean="0"/>
          </a:p>
          <a:p>
            <a:pPr>
              <a:spcBef>
                <a:spcPts val="600"/>
              </a:spcBef>
            </a:pPr>
            <a:r>
              <a:rPr lang="zh-CN" altLang="en-US" dirty="0" smtClean="0"/>
              <a:t>字符型的派生类型</a:t>
            </a:r>
            <a:endParaRPr lang="en-US" altLang="zh-CN" dirty="0" smtClean="0"/>
          </a:p>
          <a:p>
            <a:pPr lvl="1">
              <a:spcBef>
                <a:spcPts val="0"/>
              </a:spcBef>
            </a:pPr>
            <a:r>
              <a:rPr lang="zh-CN" altLang="en-US" dirty="0" smtClean="0"/>
              <a:t>用</a:t>
            </a:r>
            <a:r>
              <a:rPr lang="en-US" altLang="zh-CN" dirty="0" smtClean="0"/>
              <a:t>signed </a:t>
            </a:r>
            <a:r>
              <a:rPr lang="zh-CN" altLang="en-US" dirty="0" smtClean="0"/>
              <a:t>和</a:t>
            </a:r>
            <a:r>
              <a:rPr lang="en-US" altLang="zh-CN" dirty="0" smtClean="0"/>
              <a:t>unsigned</a:t>
            </a:r>
            <a:r>
              <a:rPr lang="zh-CN" altLang="en-US" dirty="0" smtClean="0"/>
              <a:t>描述</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18</a:t>
            </a:fld>
            <a:endParaRPr lang="en-US" altLang="zh-CN" dirty="0"/>
          </a:p>
        </p:txBody>
      </p:sp>
      <p:graphicFrame>
        <p:nvGraphicFramePr>
          <p:cNvPr id="6" name="表格 5"/>
          <p:cNvGraphicFramePr>
            <a:graphicFrameLocks noGrp="1"/>
          </p:cNvGraphicFramePr>
          <p:nvPr/>
        </p:nvGraphicFramePr>
        <p:xfrm>
          <a:off x="1214415" y="4797152"/>
          <a:ext cx="6572295" cy="1483360"/>
        </p:xfrm>
        <a:graphic>
          <a:graphicData uri="http://schemas.openxmlformats.org/drawingml/2006/table">
            <a:tbl>
              <a:tblPr firstRow="1" bandRow="1">
                <a:tableStyleId>{5C22544A-7EE6-4342-B048-85BDC9FD1C3A}</a:tableStyleId>
              </a:tblPr>
              <a:tblGrid>
                <a:gridCol w="2071702"/>
                <a:gridCol w="928694"/>
                <a:gridCol w="1714512"/>
                <a:gridCol w="1857387"/>
              </a:tblGrid>
              <a:tr h="370840">
                <a:tc>
                  <a:txBody>
                    <a:bodyPr/>
                    <a:lstStyle/>
                    <a:p>
                      <a:pPr algn="ctr"/>
                      <a:r>
                        <a:rPr lang="zh-CN" altLang="en-US" dirty="0" smtClean="0"/>
                        <a:t>类型描述</a:t>
                      </a:r>
                      <a:endParaRPr lang="zh-CN" altLang="en-US" dirty="0"/>
                    </a:p>
                  </a:txBody>
                  <a:tcPr/>
                </a:tc>
                <a:tc>
                  <a:txBody>
                    <a:bodyPr/>
                    <a:lstStyle/>
                    <a:p>
                      <a:pPr algn="ctr"/>
                      <a:r>
                        <a:rPr lang="zh-CN" altLang="en-US" dirty="0" smtClean="0"/>
                        <a:t>字长</a:t>
                      </a:r>
                      <a:endParaRPr lang="zh-CN" altLang="en-US" dirty="0"/>
                    </a:p>
                  </a:txBody>
                  <a:tcPr/>
                </a:tc>
                <a:tc>
                  <a:txBody>
                    <a:bodyPr/>
                    <a:lstStyle/>
                    <a:p>
                      <a:pPr algn="ctr"/>
                      <a:r>
                        <a:rPr lang="zh-CN" altLang="en-US" dirty="0" smtClean="0"/>
                        <a:t>取值范围</a:t>
                      </a:r>
                      <a:endParaRPr lang="zh-CN" altLang="en-US" dirty="0"/>
                    </a:p>
                  </a:txBody>
                  <a:tcPr/>
                </a:tc>
                <a:tc>
                  <a:txBody>
                    <a:bodyPr/>
                    <a:lstStyle/>
                    <a:p>
                      <a:pPr algn="ctr"/>
                      <a:r>
                        <a:rPr lang="zh-CN" altLang="en-US" dirty="0" smtClean="0"/>
                        <a:t>简写</a:t>
                      </a:r>
                      <a:endParaRPr lang="zh-CN" altLang="en-US" dirty="0"/>
                    </a:p>
                  </a:txBody>
                  <a:tcPr/>
                </a:tc>
              </a:tr>
              <a:tr h="370840">
                <a:tc>
                  <a:txBody>
                    <a:bodyPr/>
                    <a:lstStyle/>
                    <a:p>
                      <a:r>
                        <a:rPr lang="en-US" altLang="zh-CN" dirty="0" smtClean="0"/>
                        <a:t>char</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-128~127</a:t>
                      </a:r>
                      <a:endParaRPr lang="zh-CN" altLang="en-US" dirty="0"/>
                    </a:p>
                  </a:txBody>
                  <a:tcPr/>
                </a:tc>
                <a:tc>
                  <a:txBody>
                    <a:bodyPr/>
                    <a:lstStyle/>
                    <a:p>
                      <a:r>
                        <a:rPr lang="en-US" altLang="zh-CN" dirty="0" smtClean="0"/>
                        <a:t>char</a:t>
                      </a:r>
                      <a:endParaRPr lang="zh-CN" altLang="en-US" dirty="0"/>
                    </a:p>
                  </a:txBody>
                  <a:tcPr/>
                </a:tc>
              </a:tr>
              <a:tr h="370840">
                <a:tc>
                  <a:txBody>
                    <a:bodyPr/>
                    <a:lstStyle/>
                    <a:p>
                      <a:r>
                        <a:rPr lang="en-US" altLang="zh-CN" dirty="0" smtClean="0"/>
                        <a:t>signed char</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-128~127</a:t>
                      </a:r>
                      <a:endParaRPr lang="zh-CN" altLang="en-US" dirty="0"/>
                    </a:p>
                  </a:txBody>
                  <a:tcPr/>
                </a:tc>
                <a:tc>
                  <a:txBody>
                    <a:bodyPr/>
                    <a:lstStyle/>
                    <a:p>
                      <a:r>
                        <a:rPr lang="en-US" altLang="zh-CN" dirty="0" smtClean="0"/>
                        <a:t>char</a:t>
                      </a:r>
                      <a:endParaRPr lang="zh-CN" altLang="en-US" dirty="0"/>
                    </a:p>
                  </a:txBody>
                  <a:tcPr/>
                </a:tc>
              </a:tr>
              <a:tr h="370840">
                <a:tc>
                  <a:txBody>
                    <a:bodyPr/>
                    <a:lstStyle/>
                    <a:p>
                      <a:r>
                        <a:rPr lang="en-US" altLang="zh-CN" dirty="0" smtClean="0"/>
                        <a:t>unsigned char</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0~255</a:t>
                      </a:r>
                      <a:endParaRPr lang="zh-CN" altLang="en-US" dirty="0"/>
                    </a:p>
                  </a:txBody>
                  <a:tcPr/>
                </a:tc>
                <a:tc>
                  <a:txBody>
                    <a:bodyPr/>
                    <a:lstStyle/>
                    <a:p>
                      <a:r>
                        <a:rPr lang="en-US" altLang="zh-CN" dirty="0" smtClean="0"/>
                        <a:t>unsigned char</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字符型与整型的关系</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zh-CN" altLang="en-US" dirty="0" smtClean="0"/>
              <a:t>字符型数据与在其表示范围内的整数等价</a:t>
            </a:r>
            <a:endParaRPr lang="en-US" altLang="zh-CN" dirty="0" smtClean="0"/>
          </a:p>
          <a:p>
            <a:pPr lvl="1"/>
            <a:endParaRPr lang="en-US" altLang="zh-CN" dirty="0" smtClean="0"/>
          </a:p>
          <a:p>
            <a:pPr lvl="1"/>
            <a:r>
              <a:rPr lang="zh-CN" altLang="en-US" dirty="0" smtClean="0"/>
              <a:t>将</a:t>
            </a:r>
            <a:r>
              <a:rPr lang="zh-CN" altLang="en-US" dirty="0" smtClean="0"/>
              <a:t>字符型数据设置为整数</a:t>
            </a:r>
            <a:endParaRPr lang="en-US" altLang="zh-CN" dirty="0" smtClean="0"/>
          </a:p>
          <a:p>
            <a:pPr lvl="2"/>
            <a:r>
              <a:rPr lang="en-US" altLang="zh-CN" dirty="0" smtClean="0">
                <a:latin typeface="Courier New" pitchFamily="49" charset="0"/>
                <a:cs typeface="Courier New" pitchFamily="49" charset="0"/>
              </a:rPr>
              <a:t>char </a:t>
            </a:r>
            <a:r>
              <a:rPr lang="en-US" altLang="zh-CN" dirty="0">
                <a:latin typeface="Courier New" pitchFamily="49" charset="0"/>
                <a:cs typeface="Courier New" pitchFamily="49" charset="0"/>
              </a:rPr>
              <a:t>A</a:t>
            </a:r>
            <a:r>
              <a:rPr lang="en-US" altLang="zh-CN" dirty="0" smtClean="0">
                <a:latin typeface="Courier New" pitchFamily="49" charset="0"/>
                <a:cs typeface="Courier New" pitchFamily="49" charset="0"/>
              </a:rPr>
              <a:t> </a:t>
            </a:r>
            <a:r>
              <a:rPr lang="en-US" altLang="zh-CN" dirty="0" smtClean="0">
                <a:latin typeface="Courier New" pitchFamily="49" charset="0"/>
                <a:cs typeface="Courier New" pitchFamily="49" charset="0"/>
              </a:rPr>
              <a:t>= 97;</a:t>
            </a:r>
          </a:p>
          <a:p>
            <a:pPr lvl="1"/>
            <a:r>
              <a:rPr lang="zh-CN" altLang="en-US" dirty="0" smtClean="0"/>
              <a:t>将整型数据设置字符型</a:t>
            </a:r>
            <a:endParaRPr lang="en-US" altLang="zh-CN" dirty="0" smtClean="0"/>
          </a:p>
          <a:p>
            <a:pPr lvl="2"/>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a:t>
            </a:r>
            <a:r>
              <a:rPr lang="en-US" altLang="zh-CN" dirty="0">
                <a:latin typeface="Courier New" pitchFamily="49" charset="0"/>
                <a:cs typeface="Courier New" pitchFamily="49" charset="0"/>
              </a:rPr>
              <a:t>B</a:t>
            </a:r>
            <a:r>
              <a:rPr lang="en-US" altLang="zh-CN" dirty="0" smtClean="0">
                <a:latin typeface="Courier New" pitchFamily="49" charset="0"/>
                <a:cs typeface="Courier New" pitchFamily="49" charset="0"/>
              </a:rPr>
              <a:t> </a:t>
            </a:r>
            <a:r>
              <a:rPr lang="en-US" altLang="zh-CN" dirty="0" smtClean="0">
                <a:latin typeface="Courier New" pitchFamily="49" charset="0"/>
                <a:cs typeface="Courier New" pitchFamily="49" charset="0"/>
              </a:rPr>
              <a:t>= ‘a’;</a:t>
            </a:r>
          </a:p>
          <a:p>
            <a:pPr lvl="1"/>
            <a:r>
              <a:rPr lang="zh-CN" altLang="en-US" dirty="0" smtClean="0"/>
              <a:t>将字符型数据强制转换为整数</a:t>
            </a:r>
            <a:endParaRPr lang="en-US" altLang="zh-CN" dirty="0" smtClean="0"/>
          </a:p>
          <a:p>
            <a:pPr lvl="2"/>
            <a:r>
              <a:rPr lang="en-US" altLang="zh-CN" dirty="0" smtClean="0">
                <a:latin typeface="Courier New" pitchFamily="49" charset="0"/>
                <a:cs typeface="Courier New" pitchFamily="49" charset="0"/>
              </a:rPr>
              <a:t>char </a:t>
            </a:r>
            <a:r>
              <a:rPr lang="en-US" altLang="zh-CN" dirty="0">
                <a:latin typeface="Courier New" pitchFamily="49" charset="0"/>
                <a:cs typeface="Courier New" pitchFamily="49" charset="0"/>
              </a:rPr>
              <a:t>A</a:t>
            </a:r>
            <a:r>
              <a:rPr lang="en-US" altLang="zh-CN" dirty="0" smtClean="0">
                <a:latin typeface="Courier New" pitchFamily="49" charset="0"/>
                <a:cs typeface="Courier New" pitchFamily="49" charset="0"/>
              </a:rPr>
              <a:t> </a:t>
            </a:r>
            <a:r>
              <a:rPr lang="en-US" altLang="zh-CN" dirty="0" smtClean="0">
                <a:latin typeface="Courier New" pitchFamily="49" charset="0"/>
                <a:cs typeface="Courier New" pitchFamily="49" charset="0"/>
              </a:rPr>
              <a:t>= ‘a’;</a:t>
            </a:r>
          </a:p>
          <a:p>
            <a:pPr lvl="2"/>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b = </a:t>
            </a:r>
            <a:r>
              <a:rPr lang="zh-CN" altLang="en-US"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int</a:t>
            </a:r>
            <a:r>
              <a:rPr lang="zh-CN" altLang="en-US" dirty="0" smtClean="0">
                <a:latin typeface="Courier New" pitchFamily="49" charset="0"/>
                <a:cs typeface="Courier New" pitchFamily="49" charset="0"/>
              </a:rPr>
              <a:t>）</a:t>
            </a:r>
            <a:r>
              <a:rPr lang="en-US" altLang="zh-CN" dirty="0">
                <a:latin typeface="Courier New" pitchFamily="49" charset="0"/>
                <a:cs typeface="Courier New" pitchFamily="49" charset="0"/>
              </a:rPr>
              <a:t>A</a:t>
            </a:r>
            <a:r>
              <a:rPr lang="en-US" altLang="zh-CN" dirty="0" smtClean="0">
                <a:latin typeface="Courier New" pitchFamily="49" charset="0"/>
                <a:cs typeface="Courier New" pitchFamily="49" charset="0"/>
              </a:rPr>
              <a:t>;</a:t>
            </a:r>
            <a:endParaRPr lang="en-US" altLang="zh-CN" dirty="0" smtClean="0">
              <a:latin typeface="Courier New" pitchFamily="49" charset="0"/>
              <a:cs typeface="Courier New" pitchFamily="49" charset="0"/>
            </a:endParaRPr>
          </a:p>
          <a:p>
            <a:pPr lvl="1"/>
            <a:r>
              <a:rPr lang="zh-CN" altLang="en-US" dirty="0" smtClean="0"/>
              <a:t>将整数强制转换为字符</a:t>
            </a:r>
            <a:endParaRPr lang="en-US" altLang="zh-CN" dirty="0" smtClean="0"/>
          </a:p>
          <a:p>
            <a:pPr lvl="2"/>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a:t>
            </a:r>
            <a:r>
              <a:rPr lang="en-US" altLang="zh-CN" dirty="0">
                <a:latin typeface="Courier New" pitchFamily="49" charset="0"/>
                <a:cs typeface="Courier New" pitchFamily="49" charset="0"/>
              </a:rPr>
              <a:t>B</a:t>
            </a:r>
            <a:r>
              <a:rPr lang="en-US" altLang="zh-CN" dirty="0" smtClean="0">
                <a:latin typeface="Courier New" pitchFamily="49" charset="0"/>
                <a:cs typeface="Courier New" pitchFamily="49" charset="0"/>
              </a:rPr>
              <a:t> </a:t>
            </a:r>
            <a:r>
              <a:rPr lang="en-US" altLang="zh-CN" dirty="0" smtClean="0">
                <a:latin typeface="Courier New" pitchFamily="49" charset="0"/>
                <a:cs typeface="Courier New" pitchFamily="49" charset="0"/>
              </a:rPr>
              <a:t>= 97;</a:t>
            </a:r>
          </a:p>
          <a:p>
            <a:pPr lvl="2"/>
            <a:r>
              <a:rPr lang="en-US" altLang="zh-CN" dirty="0" smtClean="0">
                <a:latin typeface="Courier New" pitchFamily="49" charset="0"/>
                <a:cs typeface="Courier New" pitchFamily="49" charset="0"/>
              </a:rPr>
              <a:t>char b = </a:t>
            </a:r>
            <a:r>
              <a:rPr lang="zh-CN" altLang="en-US" dirty="0" smtClean="0">
                <a:latin typeface="Courier New" pitchFamily="49" charset="0"/>
                <a:cs typeface="Courier New" pitchFamily="49" charset="0"/>
              </a:rPr>
              <a:t>（</a:t>
            </a:r>
            <a:r>
              <a:rPr lang="en-US" altLang="zh-CN" dirty="0" smtClean="0">
                <a:latin typeface="Courier New" pitchFamily="49" charset="0"/>
                <a:cs typeface="Courier New" pitchFamily="49" charset="0"/>
              </a:rPr>
              <a:t>char</a:t>
            </a:r>
            <a:r>
              <a:rPr lang="zh-CN" altLang="en-US" dirty="0" smtClean="0">
                <a:latin typeface="Courier New" pitchFamily="49" charset="0"/>
                <a:cs typeface="Courier New" pitchFamily="49" charset="0"/>
              </a:rPr>
              <a:t>）</a:t>
            </a:r>
            <a:r>
              <a:rPr lang="en-US" altLang="zh-CN" dirty="0">
                <a:latin typeface="Courier New" pitchFamily="49" charset="0"/>
                <a:cs typeface="Courier New" pitchFamily="49" charset="0"/>
              </a:rPr>
              <a:t>B</a:t>
            </a:r>
            <a:r>
              <a:rPr lang="en-US" altLang="zh-CN" dirty="0" smtClean="0">
                <a:latin typeface="Courier New" pitchFamily="49" charset="0"/>
                <a:cs typeface="Courier New" pitchFamily="49" charset="0"/>
              </a:rPr>
              <a: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19</a:t>
            </a:fld>
            <a:endParaRPr lang="en-US"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3</a:t>
            </a:r>
            <a:r>
              <a:rPr lang="zh-CN" altLang="en-US" dirty="0" smtClean="0"/>
              <a:t>章 基本数据类型和基本运算</a:t>
            </a:r>
            <a:endParaRPr lang="en-US" altLang="zh-CN" dirty="0"/>
          </a:p>
        </p:txBody>
      </p:sp>
      <p:grpSp>
        <p:nvGrpSpPr>
          <p:cNvPr id="40963" name="Group 3"/>
          <p:cNvGrpSpPr>
            <a:grpSpLocks/>
          </p:cNvGrpSpPr>
          <p:nvPr/>
        </p:nvGrpSpPr>
        <p:grpSpPr bwMode="auto">
          <a:xfrm>
            <a:off x="1828800" y="20240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40967" name="Group 7"/>
          <p:cNvGrpSpPr>
            <a:grpSpLocks/>
          </p:cNvGrpSpPr>
          <p:nvPr/>
        </p:nvGrpSpPr>
        <p:grpSpPr bwMode="auto">
          <a:xfrm>
            <a:off x="1828800" y="29384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2100263"/>
            <a:ext cx="3068469"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solidFill>
                  <a:srgbClr val="C00000"/>
                </a:solidFill>
                <a:ea typeface="宋体" pitchFamily="2" charset="-122"/>
              </a:rPr>
              <a:t>数据与数据类型</a:t>
            </a:r>
            <a:endParaRPr lang="en-US" altLang="zh-CN" sz="3200" b="1" dirty="0">
              <a:solidFill>
                <a:srgbClr val="C00000"/>
              </a:solidFill>
              <a:ea typeface="宋体" pitchFamily="2" charset="-122"/>
            </a:endParaRPr>
          </a:p>
        </p:txBody>
      </p:sp>
      <p:sp>
        <p:nvSpPr>
          <p:cNvPr id="40973"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3014663"/>
            <a:ext cx="42883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基本类型及其派生类型</a:t>
            </a:r>
            <a:endParaRPr lang="en-US" altLang="zh-CN" sz="3200" b="1" dirty="0">
              <a:ea typeface="宋体" pitchFamily="2" charset="-122"/>
            </a:endParaRPr>
          </a:p>
        </p:txBody>
      </p:sp>
      <p:sp>
        <p:nvSpPr>
          <p:cNvPr id="40976"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0977" name="Group 17"/>
          <p:cNvGrpSpPr>
            <a:grpSpLocks/>
          </p:cNvGrpSpPr>
          <p:nvPr/>
        </p:nvGrpSpPr>
        <p:grpSpPr bwMode="auto">
          <a:xfrm>
            <a:off x="1828800" y="3830638"/>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40981" name="Group 21"/>
          <p:cNvGrpSpPr>
            <a:grpSpLocks/>
          </p:cNvGrpSpPr>
          <p:nvPr/>
        </p:nvGrpSpPr>
        <p:grpSpPr bwMode="auto">
          <a:xfrm>
            <a:off x="1828800" y="4745038"/>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906838"/>
            <a:ext cx="1826141"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说明语句</a:t>
            </a:r>
            <a:endParaRPr lang="en-US" altLang="zh-CN" sz="3200" b="1" dirty="0">
              <a:ea typeface="宋体" pitchFamily="2" charset="-122"/>
            </a:endParaRPr>
          </a:p>
        </p:txBody>
      </p:sp>
      <p:sp>
        <p:nvSpPr>
          <p:cNvPr id="40987"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821238"/>
            <a:ext cx="430438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基本运算符和基本运算</a:t>
            </a:r>
            <a:endParaRPr lang="en-US" altLang="zh-CN" sz="3200" b="1" dirty="0">
              <a:ea typeface="宋体" pitchFamily="2" charset="-122"/>
            </a:endParaRPr>
          </a:p>
        </p:txBody>
      </p:sp>
      <p:sp>
        <p:nvSpPr>
          <p:cNvPr id="40990"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2</a:t>
            </a:fld>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布尔型</a:t>
            </a:r>
            <a:endParaRPr lang="zh-CN" altLang="en-US" dirty="0"/>
          </a:p>
        </p:txBody>
      </p:sp>
      <p:sp>
        <p:nvSpPr>
          <p:cNvPr id="3" name="内容占位符 2"/>
          <p:cNvSpPr>
            <a:spLocks noGrp="1"/>
          </p:cNvSpPr>
          <p:nvPr>
            <p:ph idx="1"/>
          </p:nvPr>
        </p:nvSpPr>
        <p:spPr/>
        <p:txBody>
          <a:bodyPr/>
          <a:lstStyle/>
          <a:p>
            <a:r>
              <a:rPr lang="zh-CN" altLang="en-US" dirty="0" smtClean="0"/>
              <a:t>用关键字</a:t>
            </a:r>
            <a:r>
              <a:rPr lang="en-US" altLang="zh-CN" dirty="0" err="1" smtClean="0"/>
              <a:t>bool</a:t>
            </a:r>
            <a:r>
              <a:rPr lang="zh-CN" altLang="en-US" dirty="0" smtClean="0"/>
              <a:t>描述，布尔型只包含两个值</a:t>
            </a:r>
            <a:endParaRPr lang="en-US" altLang="zh-CN" dirty="0" smtClean="0"/>
          </a:p>
          <a:p>
            <a:pPr lvl="1"/>
            <a:r>
              <a:rPr lang="zh-CN" altLang="en-US" dirty="0" smtClean="0"/>
              <a:t>真值：</a:t>
            </a:r>
            <a:r>
              <a:rPr lang="en-US" altLang="zh-CN" dirty="0" err="1" smtClean="0"/>
              <a:t>ture</a:t>
            </a:r>
            <a:r>
              <a:rPr lang="zh-CN" altLang="en-US" dirty="0" smtClean="0"/>
              <a:t>，表示逻辑真</a:t>
            </a:r>
            <a:endParaRPr lang="en-US" altLang="zh-CN" dirty="0" smtClean="0"/>
          </a:p>
          <a:p>
            <a:pPr lvl="1"/>
            <a:r>
              <a:rPr lang="zh-CN" altLang="en-US" dirty="0" smtClean="0"/>
              <a:t>假值：</a:t>
            </a:r>
            <a:r>
              <a:rPr lang="en-US" altLang="zh-CN" dirty="0" smtClean="0"/>
              <a:t>false</a:t>
            </a:r>
            <a:r>
              <a:rPr lang="zh-CN" altLang="en-US" dirty="0" smtClean="0"/>
              <a:t>，表示逻辑假</a:t>
            </a:r>
            <a:endParaRPr lang="en-US" altLang="zh-CN" dirty="0" smtClean="0"/>
          </a:p>
          <a:p>
            <a:r>
              <a:rPr lang="zh-CN" altLang="en-US" dirty="0" smtClean="0"/>
              <a:t>含义</a:t>
            </a:r>
            <a:endParaRPr lang="en-US" altLang="zh-CN" dirty="0" smtClean="0"/>
          </a:p>
          <a:p>
            <a:pPr lvl="1"/>
            <a:r>
              <a:rPr lang="zh-CN" altLang="en-US" dirty="0" smtClean="0"/>
              <a:t>逻辑表达式或关系表达式的值</a:t>
            </a:r>
            <a:endParaRPr lang="en-US" altLang="zh-CN" dirty="0" smtClean="0"/>
          </a:p>
          <a:p>
            <a:pPr lvl="1"/>
            <a:r>
              <a:rPr lang="zh-CN" altLang="en-US" dirty="0" smtClean="0"/>
              <a:t>参加逻辑运算</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20</a:t>
            </a:fld>
            <a:endParaRPr lang="en-US" altLang="zh-C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布尔型</a:t>
            </a:r>
            <a:endParaRPr lang="zh-CN" altLang="en-US" dirty="0"/>
          </a:p>
        </p:txBody>
      </p:sp>
      <p:sp>
        <p:nvSpPr>
          <p:cNvPr id="3" name="内容占位符 2"/>
          <p:cNvSpPr>
            <a:spLocks noGrp="1"/>
          </p:cNvSpPr>
          <p:nvPr>
            <p:ph idx="1"/>
          </p:nvPr>
        </p:nvSpPr>
        <p:spPr/>
        <p:txBody>
          <a:bodyPr/>
          <a:lstStyle/>
          <a:p>
            <a:r>
              <a:rPr lang="zh-CN" altLang="en-US" dirty="0" smtClean="0"/>
              <a:t>布尔型和整型的关系</a:t>
            </a:r>
            <a:endParaRPr lang="en-US" altLang="zh-CN" dirty="0" smtClean="0"/>
          </a:p>
          <a:p>
            <a:pPr lvl="1"/>
            <a:r>
              <a:rPr lang="en-US" altLang="zh-CN" dirty="0" smtClean="0"/>
              <a:t>true</a:t>
            </a:r>
            <a:r>
              <a:rPr lang="zh-CN" altLang="en-US" dirty="0" smtClean="0"/>
              <a:t>与非</a:t>
            </a:r>
            <a:r>
              <a:rPr lang="en-US" altLang="zh-CN" dirty="0" smtClean="0"/>
              <a:t>0</a:t>
            </a:r>
            <a:r>
              <a:rPr lang="zh-CN" altLang="en-US" dirty="0" smtClean="0"/>
              <a:t>整数等价</a:t>
            </a:r>
            <a:endParaRPr lang="en-US" altLang="zh-CN" dirty="0" smtClean="0"/>
          </a:p>
          <a:p>
            <a:pPr lvl="2"/>
            <a:r>
              <a:rPr lang="zh-CN" altLang="en-US" dirty="0" smtClean="0"/>
              <a:t>如果整型数据的值为</a:t>
            </a:r>
            <a:r>
              <a:rPr lang="en-US" altLang="zh-CN" dirty="0" smtClean="0"/>
              <a:t>-1</a:t>
            </a:r>
            <a:r>
              <a:rPr lang="zh-CN" altLang="en-US" dirty="0" smtClean="0"/>
              <a:t>，则其布尔值为</a:t>
            </a:r>
            <a:r>
              <a:rPr lang="en-US" altLang="zh-CN" dirty="0" smtClean="0"/>
              <a:t>true</a:t>
            </a:r>
          </a:p>
          <a:p>
            <a:pPr lvl="2"/>
            <a:r>
              <a:rPr lang="zh-CN" altLang="en-US" dirty="0" smtClean="0"/>
              <a:t>如果某个布尔型数据的值为</a:t>
            </a:r>
            <a:r>
              <a:rPr lang="en-US" altLang="zh-CN" dirty="0" smtClean="0"/>
              <a:t>true</a:t>
            </a:r>
            <a:r>
              <a:rPr lang="zh-CN" altLang="en-US" dirty="0" smtClean="0"/>
              <a:t>，则其整数值为</a:t>
            </a:r>
            <a:r>
              <a:rPr lang="en-US" altLang="zh-CN" dirty="0" smtClean="0"/>
              <a:t>1</a:t>
            </a:r>
          </a:p>
          <a:p>
            <a:pPr lvl="1"/>
            <a:r>
              <a:rPr lang="en-US" altLang="zh-CN" dirty="0" smtClean="0"/>
              <a:t>false</a:t>
            </a:r>
            <a:r>
              <a:rPr lang="zh-CN" altLang="en-US" dirty="0" smtClean="0"/>
              <a:t>与整数</a:t>
            </a:r>
            <a:r>
              <a:rPr lang="en-US" altLang="zh-CN" dirty="0" smtClean="0"/>
              <a:t>0</a:t>
            </a:r>
            <a:r>
              <a:rPr lang="zh-CN" altLang="en-US" dirty="0" smtClean="0"/>
              <a:t>等价</a:t>
            </a:r>
            <a:endParaRPr lang="en-US" altLang="zh-CN" dirty="0" smtClean="0"/>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21</a:t>
            </a:fld>
            <a:endParaRPr lang="en-US" altLang="zh-CN" dirty="0"/>
          </a:p>
        </p:txBody>
      </p:sp>
      <p:pic>
        <p:nvPicPr>
          <p:cNvPr id="10" name="Picture 2"/>
          <p:cNvPicPr>
            <a:picLocks noChangeAspect="1" noChangeArrowheads="1"/>
          </p:cNvPicPr>
          <p:nvPr/>
        </p:nvPicPr>
        <p:blipFill>
          <a:blip r:embed="rId2" cstate="print"/>
          <a:srcRect/>
          <a:stretch>
            <a:fillRect/>
          </a:stretch>
        </p:blipFill>
        <p:spPr bwMode="auto">
          <a:xfrm>
            <a:off x="1214438" y="4000500"/>
            <a:ext cx="2635250" cy="885825"/>
          </a:xfrm>
          <a:prstGeom prst="rect">
            <a:avLst/>
          </a:prstGeom>
          <a:noFill/>
          <a:ln w="9525">
            <a:miter lim="800000"/>
            <a:headEnd/>
            <a:tailEnd/>
          </a:ln>
          <a:effectLst/>
        </p:spPr>
      </p:pic>
      <p:pic>
        <p:nvPicPr>
          <p:cNvPr id="12" name="Picture 3"/>
          <p:cNvPicPr>
            <a:picLocks noChangeAspect="1" noChangeArrowheads="1"/>
          </p:cNvPicPr>
          <p:nvPr/>
        </p:nvPicPr>
        <p:blipFill>
          <a:blip r:embed="rId3" cstate="print"/>
          <a:srcRect/>
          <a:stretch>
            <a:fillRect/>
          </a:stretch>
        </p:blipFill>
        <p:spPr bwMode="auto">
          <a:xfrm>
            <a:off x="1214438" y="5072063"/>
            <a:ext cx="1712912" cy="439737"/>
          </a:xfrm>
          <a:prstGeom prst="rect">
            <a:avLst/>
          </a:prstGeom>
          <a:noFill/>
          <a:ln w="9525">
            <a:miter lim="800000"/>
            <a:headEnd/>
            <a:tailEnd/>
          </a:ln>
          <a:effectLst/>
        </p:spPr>
      </p:pic>
      <p:pic>
        <p:nvPicPr>
          <p:cNvPr id="11" name="Picture 4"/>
          <p:cNvPicPr>
            <a:picLocks noChangeAspect="1" noChangeArrowheads="1"/>
          </p:cNvPicPr>
          <p:nvPr/>
        </p:nvPicPr>
        <p:blipFill>
          <a:blip r:embed="rId4" cstate="print"/>
          <a:srcRect/>
          <a:stretch>
            <a:fillRect/>
          </a:stretch>
        </p:blipFill>
        <p:spPr bwMode="auto">
          <a:xfrm>
            <a:off x="4857750" y="4000500"/>
            <a:ext cx="2635250" cy="885825"/>
          </a:xfrm>
          <a:prstGeom prst="rect">
            <a:avLst/>
          </a:prstGeom>
          <a:noFill/>
          <a:ln w="9525">
            <a:miter lim="800000"/>
            <a:headEnd/>
            <a:tailEnd/>
          </a:ln>
          <a:effectLst/>
        </p:spPr>
      </p:pic>
      <p:pic>
        <p:nvPicPr>
          <p:cNvPr id="13" name="Picture 5"/>
          <p:cNvPicPr>
            <a:picLocks noChangeAspect="1" noChangeArrowheads="1"/>
          </p:cNvPicPr>
          <p:nvPr/>
        </p:nvPicPr>
        <p:blipFill>
          <a:blip r:embed="rId5" cstate="print"/>
          <a:srcRect/>
          <a:stretch>
            <a:fillRect/>
          </a:stretch>
        </p:blipFill>
        <p:spPr bwMode="auto">
          <a:xfrm>
            <a:off x="4857750" y="5072063"/>
            <a:ext cx="1712913" cy="439737"/>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无值型</a:t>
            </a:r>
            <a:endParaRPr lang="zh-CN" altLang="en-US" dirty="0"/>
          </a:p>
        </p:txBody>
      </p:sp>
      <p:sp>
        <p:nvSpPr>
          <p:cNvPr id="3" name="内容占位符 2"/>
          <p:cNvSpPr>
            <a:spLocks noGrp="1"/>
          </p:cNvSpPr>
          <p:nvPr>
            <p:ph idx="1"/>
          </p:nvPr>
        </p:nvSpPr>
        <p:spPr/>
        <p:txBody>
          <a:bodyPr/>
          <a:lstStyle/>
          <a:p>
            <a:r>
              <a:rPr lang="zh-CN" altLang="en-US" dirty="0" smtClean="0"/>
              <a:t>用关键字</a:t>
            </a:r>
            <a:r>
              <a:rPr lang="en-US" altLang="zh-CN" dirty="0" smtClean="0"/>
              <a:t>void</a:t>
            </a:r>
            <a:r>
              <a:rPr lang="zh-CN" altLang="en-US" dirty="0" smtClean="0"/>
              <a:t>描述无值型</a:t>
            </a:r>
            <a:endParaRPr lang="en-US" altLang="zh-CN" dirty="0" smtClean="0"/>
          </a:p>
          <a:p>
            <a:pPr lvl="1"/>
            <a:r>
              <a:rPr lang="zh-CN" altLang="en-US" dirty="0" smtClean="0"/>
              <a:t>无值型的值域为空集</a:t>
            </a:r>
            <a:endParaRPr lang="en-US" altLang="zh-CN" dirty="0" smtClean="0"/>
          </a:p>
          <a:p>
            <a:r>
              <a:rPr lang="zh-CN" altLang="en-US" dirty="0" smtClean="0"/>
              <a:t>主要应用</a:t>
            </a:r>
            <a:endParaRPr lang="en-US" altLang="zh-CN" dirty="0" smtClean="0"/>
          </a:p>
          <a:p>
            <a:pPr lvl="1"/>
            <a:r>
              <a:rPr lang="zh-CN" altLang="en-US" dirty="0" smtClean="0"/>
              <a:t>声明函数的返回值</a:t>
            </a:r>
            <a:endParaRPr lang="en-US" altLang="zh-CN" dirty="0" smtClean="0"/>
          </a:p>
          <a:p>
            <a:pPr lvl="1"/>
            <a:r>
              <a:rPr lang="zh-CN" altLang="en-US" dirty="0" smtClean="0"/>
              <a:t>声明函数的参数</a:t>
            </a:r>
            <a:endParaRPr lang="en-US" altLang="zh-CN" dirty="0" smtClean="0"/>
          </a:p>
          <a:p>
            <a:pPr lvl="1"/>
            <a:r>
              <a:rPr lang="zh-CN" altLang="en-US" dirty="0" smtClean="0"/>
              <a:t>声明指针</a:t>
            </a:r>
            <a:endParaRPr lang="en-US" altLang="zh-CN" dirty="0" smtClean="0"/>
          </a:p>
          <a:p>
            <a:pPr lvl="2"/>
            <a:r>
              <a:rPr lang="en-US" altLang="zh-CN" dirty="0" smtClean="0"/>
              <a:t>void *&lt;</a:t>
            </a:r>
            <a:r>
              <a:rPr lang="zh-CN" altLang="en-US" dirty="0" smtClean="0"/>
              <a:t>指针变量名</a:t>
            </a:r>
            <a:r>
              <a:rPr lang="en-US" altLang="zh-CN" dirty="0" smtClean="0"/>
              <a:t>&gt;</a:t>
            </a:r>
          </a:p>
          <a:p>
            <a:pPr lvl="3"/>
            <a:r>
              <a:rPr lang="zh-CN" altLang="en-US" dirty="0" smtClean="0"/>
              <a:t>该指针可以指向任何数据类型</a:t>
            </a:r>
            <a:endParaRPr lang="en-US" altLang="zh-CN" dirty="0" smtClean="0"/>
          </a:p>
          <a:p>
            <a:r>
              <a:rPr lang="zh-CN" altLang="en-US" dirty="0" smtClean="0"/>
              <a:t>不能用</a:t>
            </a:r>
            <a:r>
              <a:rPr lang="en-US" altLang="zh-CN" dirty="0" smtClean="0"/>
              <a:t>void</a:t>
            </a:r>
            <a:r>
              <a:rPr lang="zh-CN" altLang="en-US" dirty="0" smtClean="0"/>
              <a:t>类型声明变量</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22</a:t>
            </a:fld>
            <a:endParaRPr lang="en-US" altLang="zh-CN" dirty="0"/>
          </a:p>
        </p:txBody>
      </p:sp>
      <p:pic>
        <p:nvPicPr>
          <p:cNvPr id="8" name="Picture 2"/>
          <p:cNvPicPr>
            <a:picLocks noChangeAspect="1" noChangeArrowheads="1"/>
          </p:cNvPicPr>
          <p:nvPr/>
        </p:nvPicPr>
        <p:blipFill>
          <a:blip r:embed="rId2" cstate="print"/>
          <a:srcRect/>
          <a:stretch>
            <a:fillRect/>
          </a:stretch>
        </p:blipFill>
        <p:spPr bwMode="auto">
          <a:xfrm>
            <a:off x="5214938" y="3071813"/>
            <a:ext cx="1538287" cy="336550"/>
          </a:xfrm>
          <a:prstGeom prst="rect">
            <a:avLst/>
          </a:prstGeom>
          <a:noFill/>
          <a:ln w="9525">
            <a:miter lim="800000"/>
            <a:headEnd/>
            <a:tailEnd/>
          </a:ln>
          <a:effectLst/>
        </p:spPr>
      </p:pic>
      <p:pic>
        <p:nvPicPr>
          <p:cNvPr id="9" name="Picture 3"/>
          <p:cNvPicPr>
            <a:picLocks noChangeAspect="1" noChangeArrowheads="1"/>
          </p:cNvPicPr>
          <p:nvPr/>
        </p:nvPicPr>
        <p:blipFill>
          <a:blip r:embed="rId3" cstate="print"/>
          <a:srcRect/>
          <a:stretch>
            <a:fillRect/>
          </a:stretch>
        </p:blipFill>
        <p:spPr bwMode="auto">
          <a:xfrm>
            <a:off x="5214938" y="3571875"/>
            <a:ext cx="2085975" cy="336550"/>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3"/>
          <p:cNvSpPr>
            <a:spLocks noChangeArrowheads="1"/>
          </p:cNvSpPr>
          <p:nvPr/>
        </p:nvSpPr>
        <p:spPr bwMode="auto">
          <a:xfrm>
            <a:off x="55626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2" name="Text Box 4"/>
          <p:cNvSpPr txBox="1">
            <a:spLocks noChangeArrowheads="1"/>
          </p:cNvSpPr>
          <p:nvPr/>
        </p:nvSpPr>
        <p:spPr bwMode="auto">
          <a:xfrm>
            <a:off x="5715000" y="3357562"/>
            <a:ext cx="2057400" cy="2369880"/>
          </a:xfrm>
          <a:prstGeom prst="rect">
            <a:avLst/>
          </a:prstGeom>
          <a:noFill/>
          <a:ln w="9525">
            <a:noFill/>
            <a:miter lim="800000"/>
            <a:headEnd/>
            <a:tailEnd/>
          </a:ln>
          <a:effectLst/>
        </p:spPr>
        <p:txBody>
          <a:bodyPr>
            <a:spAutoFit/>
          </a:bodyPr>
          <a:lstStyle/>
          <a:p>
            <a:pPr eaLnBrk="0" hangingPunct="0"/>
            <a:r>
              <a:rPr lang="zh-CN" altLang="en-US" sz="2800" b="1" dirty="0" smtClean="0">
                <a:solidFill>
                  <a:srgbClr val="0000FF"/>
                </a:solidFill>
                <a:latin typeface="楷体_GB2312" pitchFamily="49" charset="-122"/>
                <a:ea typeface="楷体_GB2312" pitchFamily="49" charset="-122"/>
              </a:rPr>
              <a:t>类类型</a:t>
            </a:r>
            <a:endParaRPr lang="en-US" altLang="zh-CN" sz="2800" b="1" dirty="0" smtClean="0">
              <a:solidFill>
                <a:srgbClr val="0000FF"/>
              </a:solidFill>
              <a:latin typeface="楷体_GB2312" pitchFamily="49" charset="-122"/>
              <a:ea typeface="楷体_GB2312" pitchFamily="49" charset="-122"/>
            </a:endParaRPr>
          </a:p>
          <a:p>
            <a:pPr eaLnBrk="0" hangingPunct="0"/>
            <a:r>
              <a:rPr lang="zh-CN" altLang="en-US" sz="2000" b="1" dirty="0" smtClean="0">
                <a:solidFill>
                  <a:srgbClr val="233DA9"/>
                </a:solidFill>
                <a:latin typeface="楷体_GB2312" pitchFamily="49" charset="-122"/>
                <a:ea typeface="楷体_GB2312" pitchFamily="49" charset="-122"/>
              </a:rPr>
              <a:t>用户将不同数据的共同特征（属性或操作）抽象成类，并以该类作为新的数据类型声明类的对象</a:t>
            </a:r>
            <a:endParaRPr lang="en-US" altLang="zh-CN" sz="2000" b="1" dirty="0">
              <a:solidFill>
                <a:srgbClr val="233DA9"/>
              </a:solidFill>
              <a:latin typeface="楷体_GB2312" pitchFamily="49" charset="-122"/>
              <a:ea typeface="楷体_GB2312" pitchFamily="49" charset="-122"/>
            </a:endParaRPr>
          </a:p>
        </p:txBody>
      </p:sp>
      <p:sp>
        <p:nvSpPr>
          <p:cNvPr id="43013" name="AutoShape 5"/>
          <p:cNvSpPr>
            <a:spLocks noChangeArrowheads="1"/>
          </p:cNvSpPr>
          <p:nvPr/>
        </p:nvSpPr>
        <p:spPr bwMode="auto">
          <a:xfrm>
            <a:off x="11430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4" name="Text Box 6"/>
          <p:cNvSpPr txBox="1">
            <a:spLocks noChangeArrowheads="1"/>
          </p:cNvSpPr>
          <p:nvPr/>
        </p:nvSpPr>
        <p:spPr bwMode="auto">
          <a:xfrm>
            <a:off x="1238250" y="3357562"/>
            <a:ext cx="2038350" cy="2369880"/>
          </a:xfrm>
          <a:prstGeom prst="rect">
            <a:avLst/>
          </a:prstGeom>
          <a:noFill/>
          <a:ln w="9525">
            <a:noFill/>
            <a:miter lim="800000"/>
            <a:headEnd/>
            <a:tailEnd/>
          </a:ln>
          <a:effectLst/>
        </p:spPr>
        <p:txBody>
          <a:bodyPr>
            <a:spAutoFit/>
          </a:bodyPr>
          <a:lstStyle/>
          <a:p>
            <a:pPr eaLnBrk="0" hangingPunct="0"/>
            <a:r>
              <a:rPr lang="zh-CN" altLang="en-US" sz="2800" b="1" dirty="0" smtClean="0">
                <a:solidFill>
                  <a:srgbClr val="0000FF"/>
                </a:solidFill>
                <a:latin typeface="楷体_GB2312" pitchFamily="49" charset="-122"/>
                <a:ea typeface="楷体_GB2312" pitchFamily="49" charset="-122"/>
              </a:rPr>
              <a:t>枚举类型</a:t>
            </a:r>
            <a:endParaRPr lang="en-US" altLang="zh-CN" sz="2800" b="1" dirty="0" smtClean="0">
              <a:solidFill>
                <a:srgbClr val="0000FF"/>
              </a:solidFill>
              <a:latin typeface="楷体_GB2312" pitchFamily="49" charset="-122"/>
              <a:ea typeface="楷体_GB2312" pitchFamily="49" charset="-122"/>
            </a:endParaRPr>
          </a:p>
          <a:p>
            <a:pPr eaLnBrk="0" hangingPunct="0"/>
            <a:r>
              <a:rPr lang="zh-CN" altLang="en-US" sz="2000" b="1" dirty="0" smtClean="0">
                <a:solidFill>
                  <a:srgbClr val="233DA9"/>
                </a:solidFill>
                <a:latin typeface="楷体_GB2312" pitchFamily="49" charset="-122"/>
                <a:ea typeface="楷体_GB2312" pitchFamily="49" charset="-122"/>
              </a:rPr>
              <a:t>由用户限定数据的取值范围，并以标识符作为数据的取值，这样，能够增加程序的可读性</a:t>
            </a:r>
            <a:endParaRPr lang="en-US" altLang="zh-CN" sz="2000" b="1" dirty="0">
              <a:solidFill>
                <a:srgbClr val="233DA9"/>
              </a:solidFill>
              <a:latin typeface="楷体_GB2312" pitchFamily="49" charset="-122"/>
              <a:ea typeface="楷体_GB2312" pitchFamily="49" charset="-122"/>
            </a:endParaRPr>
          </a:p>
        </p:txBody>
      </p:sp>
      <p:sp>
        <p:nvSpPr>
          <p:cNvPr id="43016" name="Freeform 8"/>
          <p:cNvSpPr>
            <a:spLocks/>
          </p:cNvSpPr>
          <p:nvPr/>
        </p:nvSpPr>
        <p:spPr bwMode="gray">
          <a:xfrm>
            <a:off x="3222625" y="31797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sp>
        <p:nvSpPr>
          <p:cNvPr id="43017" name="AutoShape 9"/>
          <p:cNvSpPr>
            <a:spLocks noChangeAspect="1" noChangeArrowheads="1" noTextEdit="1"/>
          </p:cNvSpPr>
          <p:nvPr/>
        </p:nvSpPr>
        <p:spPr bwMode="gray">
          <a:xfrm flipH="1">
            <a:off x="4868863" y="3176588"/>
            <a:ext cx="909637" cy="1244600"/>
          </a:xfrm>
          <a:prstGeom prst="rect">
            <a:avLst/>
          </a:prstGeom>
          <a:noFill/>
          <a:ln w="9525">
            <a:noFill/>
            <a:miter lim="800000"/>
            <a:headEnd/>
            <a:tailEnd/>
          </a:ln>
        </p:spPr>
        <p:txBody>
          <a:bodyPr/>
          <a:lstStyle/>
          <a:p>
            <a:endParaRPr lang="zh-CN" altLang="en-US"/>
          </a:p>
        </p:txBody>
      </p:sp>
      <p:sp>
        <p:nvSpPr>
          <p:cNvPr id="43018" name="Freeform 10"/>
          <p:cNvSpPr>
            <a:spLocks/>
          </p:cNvSpPr>
          <p:nvPr/>
        </p:nvSpPr>
        <p:spPr bwMode="gray">
          <a:xfrm flipH="1">
            <a:off x="4875213" y="31797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grpSp>
        <p:nvGrpSpPr>
          <p:cNvPr id="2" name="Group 11"/>
          <p:cNvGrpSpPr>
            <a:grpSpLocks/>
          </p:cNvGrpSpPr>
          <p:nvPr/>
        </p:nvGrpSpPr>
        <p:grpSpPr bwMode="auto">
          <a:xfrm>
            <a:off x="3048000" y="1552575"/>
            <a:ext cx="2998788" cy="1601788"/>
            <a:chOff x="1997" y="1314"/>
            <a:chExt cx="1889" cy="1009"/>
          </a:xfrm>
        </p:grpSpPr>
        <p:grpSp>
          <p:nvGrpSpPr>
            <p:cNvPr id="3"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43022"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endParaRPr lang="zh-CN" alt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43027" name="Text Box 19"/>
          <p:cNvSpPr txBox="1">
            <a:spLocks noChangeArrowheads="1"/>
          </p:cNvSpPr>
          <p:nvPr/>
        </p:nvSpPr>
        <p:spPr bwMode="auto">
          <a:xfrm>
            <a:off x="3596702" y="1708840"/>
            <a:ext cx="1832554" cy="1077218"/>
          </a:xfrm>
          <a:prstGeom prst="rect">
            <a:avLst/>
          </a:prstGeom>
          <a:noFill/>
          <a:ln w="9525" algn="ctr">
            <a:noFill/>
            <a:miter lim="800000"/>
            <a:headEnd/>
            <a:tailEnd/>
          </a:ln>
          <a:effectLst/>
        </p:spPr>
        <p:txBody>
          <a:bodyPr wrap="none">
            <a:spAutoFit/>
          </a:bodyPr>
          <a:lstStyle/>
          <a:p>
            <a:pPr algn="ctr" eaLnBrk="0" hangingPunct="0"/>
            <a:r>
              <a:rPr lang="zh-CN" altLang="en-US" sz="3200" b="1" dirty="0" smtClean="0">
                <a:solidFill>
                  <a:srgbClr val="692AA2"/>
                </a:solidFill>
                <a:latin typeface="楷体_GB2312" pitchFamily="49" charset="-122"/>
                <a:ea typeface="楷体_GB2312" pitchFamily="49" charset="-122"/>
              </a:rPr>
              <a:t>用户定义</a:t>
            </a:r>
            <a:endParaRPr lang="en-US" altLang="zh-CN" sz="3200" b="1" dirty="0" smtClean="0">
              <a:solidFill>
                <a:srgbClr val="692AA2"/>
              </a:solidFill>
              <a:latin typeface="楷体_GB2312" pitchFamily="49" charset="-122"/>
              <a:ea typeface="楷体_GB2312" pitchFamily="49" charset="-122"/>
            </a:endParaRPr>
          </a:p>
          <a:p>
            <a:pPr algn="ctr" eaLnBrk="0" hangingPunct="0"/>
            <a:r>
              <a:rPr lang="zh-CN" altLang="en-US" sz="3200" b="1" dirty="0" smtClean="0">
                <a:solidFill>
                  <a:srgbClr val="692AA2"/>
                </a:solidFill>
                <a:latin typeface="楷体_GB2312" pitchFamily="49" charset="-122"/>
                <a:ea typeface="楷体_GB2312" pitchFamily="49" charset="-122"/>
              </a:rPr>
              <a:t>类型</a:t>
            </a:r>
            <a:endParaRPr lang="en-US" altLang="zh-CN" sz="3200" b="1" dirty="0">
              <a:solidFill>
                <a:srgbClr val="692AA2"/>
              </a:solidFill>
              <a:latin typeface="楷体_GB2312" pitchFamily="49" charset="-122"/>
              <a:ea typeface="楷体_GB2312" pitchFamily="49" charset="-122"/>
            </a:endParaRPr>
          </a:p>
        </p:txBody>
      </p:sp>
      <p:sp>
        <p:nvSpPr>
          <p:cNvPr id="19" name="灯片编号占位符 18"/>
          <p:cNvSpPr>
            <a:spLocks noGrp="1"/>
          </p:cNvSpPr>
          <p:nvPr>
            <p:ph type="sldNum" sz="quarter" idx="4"/>
          </p:nvPr>
        </p:nvSpPr>
        <p:spPr/>
        <p:txBody>
          <a:bodyPr/>
          <a:lstStyle/>
          <a:p>
            <a:fld id="{E24BA5DA-9399-4747-BBF5-65A2C2316885}" type="slidenum">
              <a:rPr lang="en-US" altLang="zh-CN" smtClean="0"/>
              <a:pPr/>
              <a:t>23</a:t>
            </a:fld>
            <a:endParaRPr lang="en-US" altLang="zh-CN" dirty="0"/>
          </a:p>
        </p:txBody>
      </p:sp>
      <p:sp>
        <p:nvSpPr>
          <p:cNvPr id="20" name="页脚占位符 19"/>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21" name="标题 20"/>
          <p:cNvSpPr>
            <a:spLocks noGrp="1"/>
          </p:cNvSpPr>
          <p:nvPr>
            <p:ph type="title"/>
          </p:nvPr>
        </p:nvSpPr>
        <p:spPr/>
        <p:txBody>
          <a:bodyPr/>
          <a:lstStyle/>
          <a:p>
            <a:r>
              <a:rPr lang="zh-CN" altLang="en-US" dirty="0" smtClean="0"/>
              <a:t>用户定义类型</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枚举类型</a:t>
            </a:r>
            <a:endParaRPr lang="zh-CN" altLang="en-US" dirty="0"/>
          </a:p>
        </p:txBody>
      </p:sp>
      <p:sp>
        <p:nvSpPr>
          <p:cNvPr id="3" name="内容占位符 2"/>
          <p:cNvSpPr>
            <a:spLocks noGrp="1"/>
          </p:cNvSpPr>
          <p:nvPr>
            <p:ph idx="1"/>
          </p:nvPr>
        </p:nvSpPr>
        <p:spPr/>
        <p:txBody>
          <a:bodyPr/>
          <a:lstStyle/>
          <a:p>
            <a:r>
              <a:rPr lang="zh-CN" altLang="en-US" dirty="0" smtClean="0"/>
              <a:t>用关键字</a:t>
            </a:r>
            <a:r>
              <a:rPr lang="en-US" altLang="zh-CN" dirty="0" err="1" smtClean="0"/>
              <a:t>enum</a:t>
            </a:r>
            <a:r>
              <a:rPr lang="zh-CN" altLang="en-US" dirty="0" smtClean="0"/>
              <a:t>描述枚举类型</a:t>
            </a:r>
            <a:endParaRPr lang="en-US" altLang="zh-CN" dirty="0" smtClean="0"/>
          </a:p>
          <a:p>
            <a:r>
              <a:rPr lang="zh-CN" altLang="en-US" dirty="0" smtClean="0"/>
              <a:t>将数据的取值（枚举值）列举出来，不能超出此范围取值</a:t>
            </a:r>
            <a:endParaRPr lang="en-US" altLang="zh-CN" dirty="0" smtClean="0"/>
          </a:p>
          <a:p>
            <a:r>
              <a:rPr lang="zh-CN" altLang="en-US" dirty="0" smtClean="0"/>
              <a:t>定义枚举类型</a:t>
            </a:r>
            <a:endParaRPr lang="en-US" altLang="zh-CN" dirty="0" smtClean="0"/>
          </a:p>
          <a:p>
            <a:pPr lvl="1"/>
            <a:r>
              <a:rPr lang="en-US" altLang="zh-CN" dirty="0" err="1" smtClean="0"/>
              <a:t>enum</a:t>
            </a:r>
            <a:r>
              <a:rPr lang="en-US" altLang="zh-CN" dirty="0" smtClean="0"/>
              <a:t>&lt;</a:t>
            </a:r>
            <a:r>
              <a:rPr lang="zh-CN" altLang="en-US" dirty="0" smtClean="0">
                <a:solidFill>
                  <a:srgbClr val="C00000"/>
                </a:solidFill>
              </a:rPr>
              <a:t>枚举类型名</a:t>
            </a:r>
            <a:r>
              <a:rPr lang="en-US" altLang="zh-CN" dirty="0" smtClean="0"/>
              <a:t>&gt;{&lt;</a:t>
            </a:r>
            <a:r>
              <a:rPr lang="zh-CN" altLang="en-US" dirty="0" smtClean="0">
                <a:solidFill>
                  <a:srgbClr val="C00000"/>
                </a:solidFill>
              </a:rPr>
              <a:t>枚举值表</a:t>
            </a:r>
            <a:r>
              <a:rPr lang="en-US" altLang="zh-CN" dirty="0" smtClean="0"/>
              <a:t>&gt;}&lt;</a:t>
            </a:r>
            <a:r>
              <a:rPr lang="zh-CN" altLang="en-US" dirty="0" smtClean="0">
                <a:solidFill>
                  <a:srgbClr val="C00000"/>
                </a:solidFill>
              </a:rPr>
              <a:t>枚举变量表</a:t>
            </a:r>
            <a:r>
              <a:rPr lang="en-US" altLang="zh-CN" dirty="0" smtClean="0"/>
              <a:t>&gt;</a:t>
            </a:r>
          </a:p>
          <a:p>
            <a:pPr lvl="2"/>
            <a:r>
              <a:rPr lang="zh-CN" altLang="en-US" dirty="0" smtClean="0"/>
              <a:t>枚举类型名：标识符</a:t>
            </a:r>
            <a:endParaRPr lang="en-US" altLang="zh-CN" dirty="0" smtClean="0"/>
          </a:p>
          <a:p>
            <a:pPr lvl="2"/>
            <a:r>
              <a:rPr lang="zh-CN" altLang="en-US" dirty="0" smtClean="0"/>
              <a:t>枚举值表：枚举类型数据的取值列表</a:t>
            </a:r>
            <a:endParaRPr lang="en-US" altLang="zh-CN" dirty="0" smtClean="0"/>
          </a:p>
          <a:p>
            <a:pPr lvl="3"/>
            <a:r>
              <a:rPr lang="zh-CN" altLang="en-US" dirty="0" smtClean="0"/>
              <a:t>值名（是一个标识符）</a:t>
            </a:r>
            <a:endParaRPr lang="en-US" altLang="zh-CN" dirty="0" smtClean="0"/>
          </a:p>
          <a:p>
            <a:pPr lvl="3"/>
            <a:r>
              <a:rPr lang="en-US" altLang="zh-CN" dirty="0" smtClean="0"/>
              <a:t>&lt;</a:t>
            </a:r>
            <a:r>
              <a:rPr lang="zh-CN" altLang="en-US" dirty="0" smtClean="0"/>
              <a:t>值名</a:t>
            </a:r>
            <a:r>
              <a:rPr lang="en-US" altLang="zh-CN" dirty="0" smtClean="0"/>
              <a:t>&gt; = &lt;</a:t>
            </a:r>
            <a:r>
              <a:rPr lang="zh-CN" altLang="en-US" dirty="0" smtClean="0"/>
              <a:t>整型常量</a:t>
            </a:r>
            <a:r>
              <a:rPr lang="en-US" altLang="zh-CN" dirty="0" smtClean="0"/>
              <a:t>&gt;</a:t>
            </a:r>
          </a:p>
          <a:p>
            <a:pPr lvl="2"/>
            <a:r>
              <a:rPr lang="zh-CN" altLang="en-US" dirty="0" smtClean="0"/>
              <a:t>枚举变量表：声明为此类枚举类型的变量</a:t>
            </a:r>
            <a:endParaRPr lang="en-US" altLang="zh-CN" dirty="0" smtClean="0"/>
          </a:p>
          <a:p>
            <a:pPr lvl="3"/>
            <a:r>
              <a:rPr lang="en-US" altLang="zh-CN" dirty="0" err="1" smtClean="0"/>
              <a:t>enum</a:t>
            </a:r>
            <a:r>
              <a:rPr lang="en-US" altLang="zh-CN" dirty="0" smtClean="0"/>
              <a:t> &lt;</a:t>
            </a:r>
            <a:r>
              <a:rPr lang="zh-CN" altLang="en-US" dirty="0" smtClean="0"/>
              <a:t>枚举类型名</a:t>
            </a:r>
            <a:r>
              <a:rPr lang="en-US" altLang="zh-CN" dirty="0" smtClean="0"/>
              <a:t>&gt; &lt;</a:t>
            </a:r>
            <a:r>
              <a:rPr lang="zh-CN" altLang="en-US" dirty="0" smtClean="0"/>
              <a:t>枚举变量表</a:t>
            </a:r>
            <a:r>
              <a:rPr lang="en-US" altLang="zh-CN" dirty="0" smtClean="0"/>
              <a:t>&gt;</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24</a:t>
            </a:fld>
            <a:endParaRPr lang="en-US" alt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枚举类型</a:t>
            </a:r>
            <a:endParaRPr lang="zh-CN" altLang="en-US" dirty="0"/>
          </a:p>
        </p:txBody>
      </p:sp>
      <p:sp>
        <p:nvSpPr>
          <p:cNvPr id="3" name="内容占位符 2"/>
          <p:cNvSpPr>
            <a:spLocks noGrp="1"/>
          </p:cNvSpPr>
          <p:nvPr>
            <p:ph idx="1"/>
          </p:nvPr>
        </p:nvSpPr>
        <p:spPr/>
        <p:txBody>
          <a:bodyPr/>
          <a:lstStyle/>
          <a:p>
            <a:r>
              <a:rPr lang="zh-CN" altLang="en-US" dirty="0" smtClean="0"/>
              <a:t>举例</a:t>
            </a:r>
            <a:endParaRPr lang="en-US" altLang="zh-CN" dirty="0" smtClean="0"/>
          </a:p>
          <a:p>
            <a:pPr lvl="1"/>
            <a:r>
              <a:rPr lang="en-US" altLang="zh-CN" dirty="0" err="1" smtClean="0">
                <a:latin typeface="Courier New" pitchFamily="49" charset="0"/>
                <a:cs typeface="Courier New" pitchFamily="49" charset="0"/>
              </a:rPr>
              <a:t>enum</a:t>
            </a:r>
            <a:r>
              <a:rPr lang="en-US" altLang="zh-CN" dirty="0" smtClean="0">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color {RED=1,YELLOW,BLUE} c1=BLUE,c2;</a:t>
            </a:r>
          </a:p>
          <a:p>
            <a:pPr lvl="2"/>
            <a:r>
              <a:rPr lang="zh-CN" altLang="en-US" dirty="0" smtClean="0"/>
              <a:t>枚举类型名：</a:t>
            </a:r>
            <a:r>
              <a:rPr lang="en-US" altLang="zh-CN" dirty="0" smtClean="0"/>
              <a:t>color</a:t>
            </a:r>
          </a:p>
          <a:p>
            <a:pPr lvl="2"/>
            <a:r>
              <a:rPr lang="zh-CN" altLang="en-US" dirty="0" smtClean="0"/>
              <a:t>枚举值</a:t>
            </a:r>
            <a:endParaRPr lang="en-US" altLang="zh-CN" dirty="0" smtClean="0"/>
          </a:p>
          <a:p>
            <a:pPr lvl="3"/>
            <a:r>
              <a:rPr lang="en-US" altLang="zh-CN" dirty="0" smtClean="0"/>
              <a:t>RED</a:t>
            </a:r>
            <a:r>
              <a:rPr lang="zh-CN" altLang="en-US" dirty="0" smtClean="0"/>
              <a:t>（对应整数</a:t>
            </a:r>
            <a:r>
              <a:rPr lang="en-US" altLang="zh-CN" dirty="0" smtClean="0"/>
              <a:t>1</a:t>
            </a:r>
            <a:r>
              <a:rPr lang="zh-CN" altLang="en-US" dirty="0" smtClean="0"/>
              <a:t>）</a:t>
            </a:r>
            <a:endParaRPr lang="en-US" altLang="zh-CN" dirty="0" smtClean="0"/>
          </a:p>
          <a:p>
            <a:pPr lvl="3"/>
            <a:r>
              <a:rPr lang="en-US" altLang="zh-CN" dirty="0" smtClean="0"/>
              <a:t>YELLOW</a:t>
            </a:r>
            <a:r>
              <a:rPr lang="zh-CN" altLang="en-US" dirty="0" smtClean="0"/>
              <a:t>（对应整数</a:t>
            </a:r>
            <a:r>
              <a:rPr lang="en-US" altLang="zh-CN" dirty="0" smtClean="0"/>
              <a:t>2</a:t>
            </a:r>
            <a:r>
              <a:rPr lang="zh-CN" altLang="en-US" dirty="0" smtClean="0"/>
              <a:t>）</a:t>
            </a:r>
            <a:endParaRPr lang="en-US" altLang="zh-CN" dirty="0" smtClean="0"/>
          </a:p>
          <a:p>
            <a:pPr lvl="3"/>
            <a:r>
              <a:rPr lang="en-US" altLang="zh-CN" dirty="0" smtClean="0"/>
              <a:t>BLUE</a:t>
            </a:r>
            <a:r>
              <a:rPr lang="zh-CN" altLang="en-US" dirty="0" smtClean="0"/>
              <a:t>（对应整数</a:t>
            </a:r>
            <a:r>
              <a:rPr lang="en-US" altLang="zh-CN" dirty="0" smtClean="0"/>
              <a:t>3</a:t>
            </a:r>
            <a:r>
              <a:rPr lang="zh-CN" altLang="en-US" dirty="0" smtClean="0"/>
              <a:t>）</a:t>
            </a:r>
            <a:endParaRPr lang="en-US" altLang="zh-CN" dirty="0" smtClean="0"/>
          </a:p>
          <a:p>
            <a:pPr lvl="2"/>
            <a:r>
              <a:rPr lang="zh-CN" altLang="en-US" dirty="0" smtClean="0"/>
              <a:t>枚举类型变量</a:t>
            </a:r>
            <a:endParaRPr lang="en-US" altLang="zh-CN" dirty="0" smtClean="0"/>
          </a:p>
          <a:p>
            <a:pPr lvl="3"/>
            <a:r>
              <a:rPr lang="en-US" altLang="zh-CN" dirty="0" smtClean="0"/>
              <a:t>c1</a:t>
            </a:r>
            <a:r>
              <a:rPr lang="zh-CN" altLang="en-US" dirty="0" smtClean="0"/>
              <a:t>，初始值为</a:t>
            </a:r>
            <a:r>
              <a:rPr lang="en-US" altLang="zh-CN" dirty="0" smtClean="0"/>
              <a:t>BLUE</a:t>
            </a:r>
          </a:p>
          <a:p>
            <a:pPr lvl="3"/>
            <a:r>
              <a:rPr lang="en-US" altLang="zh-CN" dirty="0" smtClean="0"/>
              <a:t>c2</a:t>
            </a:r>
            <a:r>
              <a:rPr lang="zh-CN" altLang="en-US" dirty="0" smtClean="0"/>
              <a:t>，未进行初始化</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25</a:t>
            </a:fld>
            <a:endParaRPr lang="en-US" altLang="zh-C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枚举类型</a:t>
            </a:r>
            <a:endParaRPr lang="zh-CN" altLang="en-US" dirty="0"/>
          </a:p>
        </p:txBody>
      </p:sp>
      <p:sp>
        <p:nvSpPr>
          <p:cNvPr id="3" name="内容占位符 2"/>
          <p:cNvSpPr>
            <a:spLocks noGrp="1"/>
          </p:cNvSpPr>
          <p:nvPr>
            <p:ph idx="1"/>
          </p:nvPr>
        </p:nvSpPr>
        <p:spPr>
          <a:xfrm>
            <a:off x="428596" y="1295400"/>
            <a:ext cx="8258204" cy="5029200"/>
          </a:xfrm>
        </p:spPr>
        <p:txBody>
          <a:bodyPr/>
          <a:lstStyle/>
          <a:p>
            <a:r>
              <a:rPr lang="zh-CN" altLang="en-US" dirty="0" smtClean="0"/>
              <a:t>举例</a:t>
            </a:r>
            <a:endParaRPr lang="en-US" altLang="zh-CN" dirty="0" smtClean="0"/>
          </a:p>
          <a:p>
            <a:pPr lvl="1"/>
            <a:r>
              <a:rPr lang="en-US" altLang="zh-CN" dirty="0" smtClean="0">
                <a:solidFill>
                  <a:schemeClr val="tx2"/>
                </a:solidFill>
                <a:latin typeface="Courier New" pitchFamily="49" charset="0"/>
                <a:cs typeface="Courier New" pitchFamily="49" charset="0"/>
              </a:rPr>
              <a:t>color a, b = RED, c;</a:t>
            </a:r>
          </a:p>
          <a:p>
            <a:pPr lvl="2"/>
            <a:r>
              <a:rPr lang="zh-CN" altLang="en-US" dirty="0" smtClean="0"/>
              <a:t>在</a:t>
            </a:r>
            <a:r>
              <a:rPr lang="en-US" altLang="zh-CN" dirty="0" smtClean="0"/>
              <a:t>color</a:t>
            </a:r>
            <a:r>
              <a:rPr lang="zh-CN" altLang="en-US" dirty="0" smtClean="0"/>
              <a:t>类型定义完毕后，可声明</a:t>
            </a:r>
            <a:r>
              <a:rPr lang="en-US" altLang="zh-CN" dirty="0" smtClean="0"/>
              <a:t>color</a:t>
            </a:r>
            <a:r>
              <a:rPr lang="zh-CN" altLang="en-US" dirty="0" smtClean="0"/>
              <a:t>类型的变量</a:t>
            </a:r>
            <a:endParaRPr lang="en-US" altLang="zh-CN" dirty="0" smtClean="0"/>
          </a:p>
          <a:p>
            <a:pPr lvl="3"/>
            <a:r>
              <a:rPr lang="zh-CN" altLang="en-US" dirty="0" smtClean="0"/>
              <a:t>声明</a:t>
            </a:r>
            <a:r>
              <a:rPr lang="en-US" altLang="zh-CN" dirty="0" smtClean="0"/>
              <a:t>color</a:t>
            </a:r>
            <a:r>
              <a:rPr lang="zh-CN" altLang="en-US" dirty="0" smtClean="0"/>
              <a:t>变量时，关键字</a:t>
            </a:r>
            <a:r>
              <a:rPr lang="en-US" altLang="zh-CN" dirty="0" err="1" smtClean="0"/>
              <a:t>enum</a:t>
            </a:r>
            <a:r>
              <a:rPr lang="zh-CN" altLang="en-US" dirty="0" smtClean="0"/>
              <a:t>可以省略</a:t>
            </a:r>
            <a:endParaRPr lang="en-US" altLang="zh-CN" dirty="0" smtClean="0"/>
          </a:p>
          <a:p>
            <a:pPr lvl="2"/>
            <a:r>
              <a:rPr lang="zh-CN" altLang="en-US" dirty="0" smtClean="0"/>
              <a:t>变量</a:t>
            </a:r>
            <a:r>
              <a:rPr lang="en-US" altLang="zh-CN" dirty="0" smtClean="0"/>
              <a:t>b</a:t>
            </a:r>
            <a:r>
              <a:rPr lang="zh-CN" altLang="en-US" dirty="0" smtClean="0"/>
              <a:t>的初始值为</a:t>
            </a:r>
            <a:r>
              <a:rPr lang="en-US" altLang="zh-CN" dirty="0" smtClean="0"/>
              <a:t>RED</a:t>
            </a:r>
            <a:r>
              <a:rPr lang="zh-CN" altLang="en-US" dirty="0" smtClean="0"/>
              <a:t>（或整数</a:t>
            </a:r>
            <a:r>
              <a:rPr lang="en-US" altLang="zh-CN" dirty="0" smtClean="0"/>
              <a:t>1</a:t>
            </a:r>
            <a:r>
              <a:rPr lang="zh-CN" altLang="en-US" dirty="0" smtClean="0"/>
              <a:t>）</a:t>
            </a:r>
            <a:endParaRPr lang="en-US" altLang="zh-CN" dirty="0" smtClean="0"/>
          </a:p>
          <a:p>
            <a:pPr lvl="1"/>
            <a:r>
              <a:rPr lang="en-US" altLang="zh-CN" dirty="0" err="1" smtClean="0">
                <a:latin typeface="Courier New" pitchFamily="49" charset="0"/>
                <a:cs typeface="Courier New" pitchFamily="49" charset="0"/>
              </a:rPr>
              <a:t>enum</a:t>
            </a:r>
            <a:r>
              <a:rPr lang="en-US" altLang="zh-CN" dirty="0" smtClean="0">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day {</a:t>
            </a:r>
            <a:r>
              <a:rPr lang="en-US" altLang="zh-CN" err="1" smtClean="0">
                <a:solidFill>
                  <a:schemeClr val="tx2"/>
                </a:solidFill>
                <a:latin typeface="Courier New" pitchFamily="49" charset="0"/>
                <a:cs typeface="Courier New" pitchFamily="49" charset="0"/>
              </a:rPr>
              <a:t>Sun,Mon,Tue,Wed,Thu,Fri,Sat</a:t>
            </a:r>
            <a:r>
              <a:rPr lang="en-US" altLang="zh-CN" smtClean="0">
                <a:solidFill>
                  <a:schemeClr val="tx2"/>
                </a:solidFill>
                <a:latin typeface="Courier New" pitchFamily="49" charset="0"/>
                <a:cs typeface="Courier New" pitchFamily="49" charset="0"/>
              </a:rPr>
              <a:t>};</a:t>
            </a:r>
          </a:p>
          <a:p>
            <a:pPr lvl="2"/>
            <a:r>
              <a:rPr lang="en-US" altLang="zh-CN" sz="2200" smtClean="0">
                <a:solidFill>
                  <a:srgbClr val="233DA9"/>
                </a:solidFill>
              </a:rPr>
              <a:t>Sun</a:t>
            </a:r>
            <a:r>
              <a:rPr lang="zh-CN" altLang="en-US" sz="2200" smtClean="0">
                <a:solidFill>
                  <a:srgbClr val="233DA9"/>
                </a:solidFill>
              </a:rPr>
              <a:t>与整数</a:t>
            </a:r>
            <a:r>
              <a:rPr lang="en-US" altLang="zh-CN" sz="2200" smtClean="0">
                <a:solidFill>
                  <a:srgbClr val="FF0000"/>
                </a:solidFill>
              </a:rPr>
              <a:t>0</a:t>
            </a:r>
            <a:r>
              <a:rPr lang="zh-CN" altLang="en-US" sz="2200" smtClean="0">
                <a:solidFill>
                  <a:srgbClr val="233DA9"/>
                </a:solidFill>
              </a:rPr>
              <a:t>对应</a:t>
            </a:r>
            <a:endParaRPr lang="en-US" altLang="zh-CN" sz="2200" dirty="0" smtClean="0">
              <a:solidFill>
                <a:srgbClr val="233DA9"/>
              </a:solidFill>
            </a:endParaRPr>
          </a:p>
          <a:p>
            <a:pPr lvl="1"/>
            <a:r>
              <a:rPr lang="en-US" altLang="zh-CN" dirty="0" err="1" smtClean="0">
                <a:latin typeface="Courier New" pitchFamily="49" charset="0"/>
                <a:cs typeface="Courier New" pitchFamily="49" charset="0"/>
              </a:rPr>
              <a:t>enum</a:t>
            </a:r>
            <a:r>
              <a:rPr lang="en-US" altLang="zh-CN" dirty="0" smtClean="0">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day1 {Mon=1,Tue, </a:t>
            </a:r>
            <a:r>
              <a:rPr lang="en-US" altLang="zh-CN" err="1" smtClean="0">
                <a:solidFill>
                  <a:schemeClr val="tx2"/>
                </a:solidFill>
                <a:latin typeface="Courier New" pitchFamily="49" charset="0"/>
                <a:cs typeface="Courier New" pitchFamily="49" charset="0"/>
              </a:rPr>
              <a:t>Wed,Thu,Fri,Sat,Sun</a:t>
            </a:r>
            <a:r>
              <a:rPr lang="en-US" altLang="zh-CN" smtClean="0">
                <a:solidFill>
                  <a:schemeClr val="tx2"/>
                </a:solidFill>
                <a:latin typeface="Courier New" pitchFamily="49" charset="0"/>
                <a:cs typeface="Courier New" pitchFamily="49" charset="0"/>
              </a:rPr>
              <a:t>}</a:t>
            </a:r>
            <a:endParaRPr lang="en-US" altLang="zh-CN" dirty="0" smtClean="0">
              <a:solidFill>
                <a:schemeClr val="tx2"/>
              </a:solidFill>
              <a:latin typeface="Courier New" pitchFamily="49" charset="0"/>
              <a:cs typeface="Courier New" pitchFamily="49" charset="0"/>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26</a:t>
            </a:fld>
            <a:endParaRPr lang="en-US" altLang="zh-CN"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枚举类型</a:t>
            </a:r>
            <a:endParaRPr lang="zh-CN" altLang="en-US" dirty="0"/>
          </a:p>
        </p:txBody>
      </p:sp>
      <p:sp>
        <p:nvSpPr>
          <p:cNvPr id="3" name="内容占位符 2"/>
          <p:cNvSpPr>
            <a:spLocks noGrp="1"/>
          </p:cNvSpPr>
          <p:nvPr>
            <p:ph idx="1"/>
          </p:nvPr>
        </p:nvSpPr>
        <p:spPr/>
        <p:txBody>
          <a:bodyPr/>
          <a:lstStyle/>
          <a:p>
            <a:r>
              <a:rPr lang="zh-CN" altLang="en-US" dirty="0" smtClean="0"/>
              <a:t>说明</a:t>
            </a:r>
            <a:endParaRPr lang="en-US" altLang="zh-CN" dirty="0" smtClean="0"/>
          </a:p>
          <a:p>
            <a:pPr lvl="1"/>
            <a:r>
              <a:rPr lang="zh-CN" altLang="en-US" dirty="0" smtClean="0"/>
              <a:t>枚举类型是整型的子集</a:t>
            </a:r>
            <a:endParaRPr lang="en-US" altLang="zh-CN" dirty="0" smtClean="0"/>
          </a:p>
          <a:p>
            <a:pPr lvl="1"/>
            <a:r>
              <a:rPr lang="en-US" altLang="zh-CN" dirty="0" smtClean="0"/>
              <a:t>n</a:t>
            </a:r>
            <a:r>
              <a:rPr lang="zh-CN" altLang="en-US" dirty="0" smtClean="0"/>
              <a:t>个枚举值</a:t>
            </a:r>
            <a:r>
              <a:rPr lang="zh-CN" altLang="en-US" dirty="0" smtClean="0">
                <a:solidFill>
                  <a:srgbClr val="C00000"/>
                </a:solidFill>
              </a:rPr>
              <a:t>全部未赋</a:t>
            </a:r>
            <a:r>
              <a:rPr lang="zh-CN" altLang="en-US" dirty="0" smtClean="0"/>
              <a:t>整型常量值时，从左向右对应整数</a:t>
            </a:r>
            <a:r>
              <a:rPr lang="en-US" altLang="zh-CN" dirty="0" smtClean="0"/>
              <a:t>0</a:t>
            </a:r>
            <a:r>
              <a:rPr lang="en-US" altLang="zh-CN" dirty="0" smtClean="0">
                <a:latin typeface="华文行楷" pitchFamily="2" charset="-122"/>
                <a:ea typeface="华文行楷" pitchFamily="2" charset="-122"/>
              </a:rPr>
              <a:t>~</a:t>
            </a:r>
            <a:r>
              <a:rPr lang="en-US" altLang="zh-CN" dirty="0" smtClean="0"/>
              <a:t>n-1</a:t>
            </a:r>
          </a:p>
          <a:p>
            <a:pPr lvl="1"/>
            <a:r>
              <a:rPr lang="zh-CN" altLang="en-US" dirty="0" smtClean="0"/>
              <a:t>第</a:t>
            </a:r>
            <a:r>
              <a:rPr lang="en-US" altLang="zh-CN" dirty="0" err="1" smtClean="0"/>
              <a:t>i</a:t>
            </a:r>
            <a:r>
              <a:rPr lang="zh-CN" altLang="en-US" dirty="0" smtClean="0"/>
              <a:t>个枚举值赋予常量</a:t>
            </a:r>
            <a:r>
              <a:rPr lang="en-US" altLang="zh-CN" dirty="0" smtClean="0"/>
              <a:t>m</a:t>
            </a:r>
            <a:r>
              <a:rPr lang="zh-CN" altLang="en-US" dirty="0" smtClean="0"/>
              <a:t>，则从第</a:t>
            </a:r>
            <a:r>
              <a:rPr lang="en-US" altLang="zh-CN" dirty="0" smtClean="0"/>
              <a:t>i+1</a:t>
            </a:r>
            <a:r>
              <a:rPr lang="zh-CN" altLang="en-US" dirty="0" smtClean="0"/>
              <a:t>个枚举值开始，分别对应整数</a:t>
            </a:r>
            <a:r>
              <a:rPr lang="en-US" altLang="zh-CN" dirty="0" smtClean="0"/>
              <a:t>i+1</a:t>
            </a:r>
            <a:r>
              <a:rPr lang="zh-CN" altLang="en-US" dirty="0" smtClean="0"/>
              <a:t>，</a:t>
            </a:r>
            <a:r>
              <a:rPr lang="en-US" altLang="zh-CN" dirty="0" smtClean="0"/>
              <a:t>i+2</a:t>
            </a:r>
            <a:r>
              <a:rPr lang="zh-CN" altLang="en-US" dirty="0" smtClean="0"/>
              <a:t>，</a:t>
            </a:r>
            <a:r>
              <a:rPr lang="en-US" altLang="zh-CN" dirty="0" smtClean="0"/>
              <a:t>……</a:t>
            </a:r>
            <a:r>
              <a:rPr lang="zh-CN" altLang="en-US" dirty="0" smtClean="0"/>
              <a:t>，直到下一个赋了值的枚举值或结束</a:t>
            </a:r>
            <a:endParaRPr lang="en-US" altLang="zh-CN" dirty="0" smtClean="0"/>
          </a:p>
          <a:p>
            <a:pPr lvl="1"/>
            <a:r>
              <a:rPr lang="zh-CN" altLang="en-US" dirty="0" smtClean="0"/>
              <a:t>枚举类型变量不能赋整数值</a:t>
            </a:r>
            <a:endParaRPr lang="en-US" altLang="zh-CN" dirty="0" smtClean="0"/>
          </a:p>
          <a:p>
            <a:pPr lvl="1"/>
            <a:r>
              <a:rPr lang="zh-CN" altLang="en-US" dirty="0" smtClean="0"/>
              <a:t>枚举值按照常量处理，是整型常量</a:t>
            </a:r>
            <a:endParaRPr lang="en-US" altLang="zh-CN" dirty="0" smtClean="0"/>
          </a:p>
          <a:p>
            <a:pPr lvl="2"/>
            <a:r>
              <a:rPr lang="zh-CN" altLang="en-US" dirty="0" smtClean="0"/>
              <a:t>枚举值用标识符表示，但是输出为整数</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27</a:t>
            </a:fld>
            <a:endParaRPr lang="en-US"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枚举类型</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28</a:t>
            </a:fld>
            <a:endParaRPr lang="en-US" altLang="zh-CN" dirty="0"/>
          </a:p>
        </p:txBody>
      </p:sp>
      <p:sp>
        <p:nvSpPr>
          <p:cNvPr id="6" name="矩形 5"/>
          <p:cNvSpPr/>
          <p:nvPr/>
        </p:nvSpPr>
        <p:spPr>
          <a:xfrm>
            <a:off x="357158" y="1357298"/>
            <a:ext cx="8643998" cy="2936188"/>
          </a:xfrm>
          <a:prstGeom prst="rect">
            <a:avLst/>
          </a:prstGeom>
        </p:spPr>
        <p:txBody>
          <a:bodyPr wrap="square">
            <a:spAutoFit/>
          </a:bodyPr>
          <a:lstStyle/>
          <a:p>
            <a:pPr>
              <a:lnSpc>
                <a:spcPct val="120000"/>
              </a:lnSpc>
              <a:buFont typeface="Wingdings" pitchFamily="2" charset="2"/>
              <a:buNone/>
            </a:pPr>
            <a:r>
              <a:rPr lang="zh-CN" altLang="en-US" sz="2200" b="1" dirty="0" smtClean="0">
                <a:solidFill>
                  <a:srgbClr val="0000FF"/>
                </a:solidFill>
                <a:latin typeface="Courier New" pitchFamily="49" charset="0"/>
                <a:cs typeface="Courier New" pitchFamily="49" charset="0"/>
              </a:rPr>
              <a:t>#</a:t>
            </a:r>
            <a:r>
              <a:rPr lang="en-US" altLang="zh-CN" sz="2200" b="1" dirty="0" smtClean="0">
                <a:solidFill>
                  <a:srgbClr val="0000FF"/>
                </a:solidFill>
                <a:latin typeface="Courier New" pitchFamily="49" charset="0"/>
                <a:cs typeface="Courier New" pitchFamily="49" charset="0"/>
              </a:rPr>
              <a:t>include </a:t>
            </a:r>
            <a:r>
              <a:rPr lang="en-US" altLang="zh-CN" sz="2200" b="1" dirty="0" smtClean="0">
                <a:solidFill>
                  <a:schemeClr val="tx2"/>
                </a:solidFill>
                <a:latin typeface="Courier New" pitchFamily="49" charset="0"/>
                <a:cs typeface="Courier New" pitchFamily="49" charset="0"/>
              </a:rPr>
              <a:t>&lt;</a:t>
            </a:r>
            <a:r>
              <a:rPr lang="en-US" altLang="zh-CN" sz="2200" b="1" dirty="0" err="1" smtClean="0">
                <a:solidFill>
                  <a:schemeClr val="tx2"/>
                </a:solidFill>
                <a:latin typeface="Courier New" pitchFamily="49" charset="0"/>
                <a:cs typeface="Courier New" pitchFamily="49" charset="0"/>
              </a:rPr>
              <a:t>iostream.h</a:t>
            </a:r>
            <a:r>
              <a:rPr lang="en-US" altLang="zh-CN" sz="2200" b="1" dirty="0" smtClean="0">
                <a:solidFill>
                  <a:schemeClr val="tx2"/>
                </a:solidFill>
                <a:latin typeface="Courier New" pitchFamily="49" charset="0"/>
                <a:cs typeface="Courier New" pitchFamily="49" charset="0"/>
              </a:rPr>
              <a:t>&gt;</a:t>
            </a:r>
          </a:p>
          <a:p>
            <a:pPr>
              <a:lnSpc>
                <a:spcPct val="120000"/>
              </a:lnSpc>
              <a:buFont typeface="Wingdings" pitchFamily="2" charset="2"/>
              <a:buNone/>
            </a:pPr>
            <a:r>
              <a:rPr lang="en-US" altLang="zh-CN" sz="2200" b="1" dirty="0" smtClean="0">
                <a:solidFill>
                  <a:srgbClr val="0000FF"/>
                </a:solidFill>
                <a:latin typeface="Courier New" pitchFamily="49" charset="0"/>
                <a:cs typeface="Courier New" pitchFamily="49" charset="0"/>
              </a:rPr>
              <a:t>void </a:t>
            </a:r>
            <a:r>
              <a:rPr lang="en-US" altLang="zh-CN" sz="2200" b="1" dirty="0" smtClean="0">
                <a:solidFill>
                  <a:schemeClr val="tx2"/>
                </a:solidFill>
                <a:latin typeface="Courier New" pitchFamily="49" charset="0"/>
                <a:cs typeface="Courier New" pitchFamily="49" charset="0"/>
              </a:rPr>
              <a:t>main() {</a:t>
            </a:r>
          </a:p>
          <a:p>
            <a:pPr>
              <a:lnSpc>
                <a:spcPct val="120000"/>
              </a:lnSpc>
              <a:buFont typeface="Wingdings" pitchFamily="2" charset="2"/>
              <a:buNone/>
            </a:pPr>
            <a:r>
              <a:rPr lang="en-US" altLang="zh-CN" sz="2200" b="1" dirty="0" smtClean="0">
                <a:solidFill>
                  <a:srgbClr val="0000FF"/>
                </a:solidFill>
                <a:latin typeface="Courier New" pitchFamily="49" charset="0"/>
                <a:cs typeface="Courier New" pitchFamily="49" charset="0"/>
              </a:rPr>
              <a:t>	</a:t>
            </a:r>
            <a:r>
              <a:rPr lang="en-US" altLang="zh-CN" sz="2200" b="1" dirty="0" err="1" smtClean="0">
                <a:solidFill>
                  <a:srgbClr val="0000FF"/>
                </a:solidFill>
                <a:latin typeface="Courier New" pitchFamily="49" charset="0"/>
                <a:cs typeface="Courier New" pitchFamily="49" charset="0"/>
              </a:rPr>
              <a:t>enum</a:t>
            </a:r>
            <a:r>
              <a:rPr lang="en-US" altLang="zh-CN" sz="2200" b="1" dirty="0" smtClean="0">
                <a:solidFill>
                  <a:srgbClr val="0000FF"/>
                </a:solidFill>
                <a:latin typeface="Courier New" pitchFamily="49" charset="0"/>
                <a:cs typeface="Courier New" pitchFamily="49" charset="0"/>
              </a:rPr>
              <a:t> </a:t>
            </a:r>
            <a:r>
              <a:rPr lang="en-US" altLang="zh-CN" sz="2200" b="1" dirty="0" smtClean="0">
                <a:solidFill>
                  <a:schemeClr val="tx2"/>
                </a:solidFill>
                <a:latin typeface="Courier New" pitchFamily="49" charset="0"/>
                <a:cs typeface="Courier New" pitchFamily="49" charset="0"/>
              </a:rPr>
              <a:t>color{RED,YELLOW=3,BLUE } c1=YELLOW,c2; </a:t>
            </a:r>
          </a:p>
          <a:p>
            <a:pPr>
              <a:lnSpc>
                <a:spcPct val="120000"/>
              </a:lnSpc>
              <a:buFont typeface="Wingdings" pitchFamily="2" charset="2"/>
              <a:buNone/>
            </a:pPr>
            <a:r>
              <a:rPr lang="en-US" altLang="zh-CN" sz="2200" b="1" dirty="0" smtClean="0">
                <a:solidFill>
                  <a:schemeClr val="tx2"/>
                </a:solidFill>
                <a:latin typeface="Courier New" pitchFamily="49" charset="0"/>
                <a:cs typeface="Courier New" pitchFamily="49" charset="0"/>
              </a:rPr>
              <a:t>	color a, b=BLUE, c, d=RED;</a:t>
            </a:r>
          </a:p>
          <a:p>
            <a:pPr>
              <a:lnSpc>
                <a:spcPct val="120000"/>
              </a:lnSpc>
              <a:buFont typeface="Wingdings" pitchFamily="2" charset="2"/>
              <a:buNone/>
            </a:pPr>
            <a:r>
              <a:rPr lang="en-US" altLang="zh-CN" sz="2200" b="1" dirty="0" smtClean="0">
                <a:solidFill>
                  <a:schemeClr val="tx2"/>
                </a:solidFill>
                <a:latin typeface="Courier New" pitchFamily="49" charset="0"/>
                <a:cs typeface="Courier New" pitchFamily="49" charset="0"/>
              </a:rPr>
              <a:t>	</a:t>
            </a:r>
            <a:r>
              <a:rPr lang="en-US" altLang="zh-CN" sz="2200" b="1" dirty="0" err="1" smtClean="0">
                <a:solidFill>
                  <a:schemeClr val="tx2"/>
                </a:solidFill>
                <a:latin typeface="Courier New" pitchFamily="49" charset="0"/>
                <a:cs typeface="Courier New" pitchFamily="49" charset="0"/>
              </a:rPr>
              <a:t>cout</a:t>
            </a:r>
            <a:r>
              <a:rPr lang="en-US" altLang="zh-CN" sz="2200" b="1" dirty="0" smtClean="0">
                <a:solidFill>
                  <a:schemeClr val="tx2"/>
                </a:solidFill>
                <a:latin typeface="Courier New" pitchFamily="49" charset="0"/>
                <a:cs typeface="Courier New" pitchFamily="49" charset="0"/>
              </a:rPr>
              <a:t>&lt;&lt;RED&lt;&lt;' '&lt;&lt;YELLOW&lt;&lt;' '&lt;&lt;BLUE&lt;&lt;</a:t>
            </a:r>
            <a:r>
              <a:rPr lang="en-US" altLang="zh-CN" sz="2200" b="1" dirty="0" err="1" smtClean="0">
                <a:solidFill>
                  <a:schemeClr val="tx2"/>
                </a:solidFill>
                <a:latin typeface="Courier New" pitchFamily="49" charset="0"/>
                <a:cs typeface="Courier New" pitchFamily="49" charset="0"/>
              </a:rPr>
              <a:t>endl</a:t>
            </a:r>
            <a:r>
              <a:rPr lang="en-US" altLang="zh-CN" sz="2200" b="1" dirty="0" smtClean="0">
                <a:solidFill>
                  <a:schemeClr val="tx2"/>
                </a:solidFill>
                <a:latin typeface="Courier New" pitchFamily="49" charset="0"/>
                <a:cs typeface="Courier New" pitchFamily="49" charset="0"/>
              </a:rPr>
              <a:t>;</a:t>
            </a:r>
          </a:p>
          <a:p>
            <a:pPr>
              <a:lnSpc>
                <a:spcPct val="120000"/>
              </a:lnSpc>
              <a:buFont typeface="Wingdings" pitchFamily="2" charset="2"/>
              <a:buNone/>
            </a:pPr>
            <a:r>
              <a:rPr lang="en-US" altLang="zh-CN" sz="2200" b="1" dirty="0" smtClean="0">
                <a:solidFill>
                  <a:schemeClr val="tx2"/>
                </a:solidFill>
                <a:latin typeface="Courier New" pitchFamily="49" charset="0"/>
                <a:cs typeface="Courier New" pitchFamily="49" charset="0"/>
              </a:rPr>
              <a:t>	</a:t>
            </a:r>
            <a:r>
              <a:rPr lang="en-US" altLang="zh-CN" sz="2200" b="1" dirty="0" err="1" smtClean="0">
                <a:solidFill>
                  <a:schemeClr val="tx2"/>
                </a:solidFill>
                <a:latin typeface="Courier New" pitchFamily="49" charset="0"/>
                <a:cs typeface="Courier New" pitchFamily="49" charset="0"/>
              </a:rPr>
              <a:t>cout</a:t>
            </a:r>
            <a:r>
              <a:rPr lang="en-US" altLang="zh-CN" sz="2200" b="1" dirty="0" smtClean="0">
                <a:solidFill>
                  <a:schemeClr val="tx2"/>
                </a:solidFill>
                <a:latin typeface="Courier New" pitchFamily="49" charset="0"/>
                <a:cs typeface="Courier New" pitchFamily="49" charset="0"/>
              </a:rPr>
              <a:t>&lt;&lt;"c1="&lt;&lt;c1&lt;&lt;"  b="&lt;&lt;b&lt;&lt;"  d="&lt;&lt;d&lt;&lt;</a:t>
            </a:r>
            <a:r>
              <a:rPr lang="en-US" altLang="zh-CN" sz="2200" b="1" dirty="0" err="1" smtClean="0">
                <a:solidFill>
                  <a:schemeClr val="tx2"/>
                </a:solidFill>
                <a:latin typeface="Courier New" pitchFamily="49" charset="0"/>
                <a:cs typeface="Courier New" pitchFamily="49" charset="0"/>
              </a:rPr>
              <a:t>endl</a:t>
            </a:r>
            <a:r>
              <a:rPr lang="en-US" altLang="zh-CN" sz="2200" b="1" dirty="0" smtClean="0">
                <a:solidFill>
                  <a:schemeClr val="tx2"/>
                </a:solidFill>
                <a:latin typeface="Courier New" pitchFamily="49" charset="0"/>
                <a:cs typeface="Courier New" pitchFamily="49" charset="0"/>
              </a:rPr>
              <a:t>;</a:t>
            </a:r>
          </a:p>
          <a:p>
            <a:pPr>
              <a:lnSpc>
                <a:spcPct val="120000"/>
              </a:lnSpc>
              <a:buFont typeface="Wingdings" pitchFamily="2" charset="2"/>
              <a:buNone/>
            </a:pPr>
            <a:r>
              <a:rPr lang="en-US" altLang="zh-CN" sz="2200" b="1" dirty="0" smtClean="0">
                <a:solidFill>
                  <a:schemeClr val="tx2"/>
                </a:solidFill>
                <a:latin typeface="Courier New" pitchFamily="49" charset="0"/>
                <a:cs typeface="Courier New" pitchFamily="49" charset="0"/>
              </a:rPr>
              <a:t>}</a:t>
            </a:r>
            <a:endParaRPr lang="zh-CN" altLang="en-US" sz="2200" b="1" dirty="0" smtClean="0">
              <a:solidFill>
                <a:schemeClr val="tx2"/>
              </a:solidFill>
              <a:latin typeface="Courier New" pitchFamily="49" charset="0"/>
              <a:cs typeface="Courier New" pitchFamily="49" charset="0"/>
            </a:endParaRPr>
          </a:p>
        </p:txBody>
      </p:sp>
      <p:pic>
        <p:nvPicPr>
          <p:cNvPr id="8" name="Picture 2"/>
          <p:cNvPicPr>
            <a:picLocks noChangeAspect="1" noChangeArrowheads="1"/>
          </p:cNvPicPr>
          <p:nvPr/>
        </p:nvPicPr>
        <p:blipFill>
          <a:blip r:embed="rId2" cstate="print"/>
          <a:srcRect/>
          <a:stretch>
            <a:fillRect/>
          </a:stretch>
        </p:blipFill>
        <p:spPr bwMode="auto">
          <a:xfrm>
            <a:off x="500063" y="4929188"/>
            <a:ext cx="3071812" cy="963612"/>
          </a:xfrm>
          <a:prstGeom prst="rect">
            <a:avLst/>
          </a:prstGeom>
          <a:noFill/>
          <a:ln w="9525">
            <a:miter lim="800000"/>
            <a:headEnd/>
            <a:tailEnd/>
          </a:ln>
          <a:effectLst/>
        </p:spPr>
      </p:pic>
      <p:pic>
        <p:nvPicPr>
          <p:cNvPr id="9" name="Picture 3"/>
          <p:cNvPicPr>
            <a:picLocks noChangeAspect="1" noChangeArrowheads="1"/>
          </p:cNvPicPr>
          <p:nvPr/>
        </p:nvPicPr>
        <p:blipFill>
          <a:blip r:embed="rId3" cstate="print"/>
          <a:srcRect/>
          <a:stretch>
            <a:fillRect/>
          </a:stretch>
        </p:blipFill>
        <p:spPr bwMode="auto">
          <a:xfrm>
            <a:off x="500063" y="4418013"/>
            <a:ext cx="1406525" cy="439737"/>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定点类型与浮点类型</a:t>
            </a:r>
            <a:endParaRPr lang="zh-CN" altLang="en-US" dirty="0"/>
          </a:p>
        </p:txBody>
      </p:sp>
      <p:sp>
        <p:nvSpPr>
          <p:cNvPr id="3" name="内容占位符 2"/>
          <p:cNvSpPr>
            <a:spLocks noGrp="1"/>
          </p:cNvSpPr>
          <p:nvPr>
            <p:ph idx="1"/>
          </p:nvPr>
        </p:nvSpPr>
        <p:spPr/>
        <p:txBody>
          <a:bodyPr/>
          <a:lstStyle/>
          <a:p>
            <a:r>
              <a:rPr lang="zh-CN" altLang="en-US" dirty="0" smtClean="0"/>
              <a:t>定点类型是整数类型</a:t>
            </a:r>
            <a:endParaRPr lang="en-US" altLang="zh-CN" dirty="0" smtClean="0"/>
          </a:p>
          <a:p>
            <a:pPr lvl="1"/>
            <a:r>
              <a:rPr lang="zh-CN" altLang="en-US" dirty="0" smtClean="0"/>
              <a:t>整型及其派生类型</a:t>
            </a:r>
            <a:endParaRPr lang="en-US" altLang="zh-CN" dirty="0" smtClean="0"/>
          </a:p>
          <a:p>
            <a:pPr lvl="1"/>
            <a:r>
              <a:rPr lang="zh-CN" altLang="en-US" dirty="0" smtClean="0"/>
              <a:t>字符型及其派生类型</a:t>
            </a:r>
            <a:endParaRPr lang="en-US" altLang="zh-CN" dirty="0" smtClean="0"/>
          </a:p>
          <a:p>
            <a:pPr lvl="1"/>
            <a:r>
              <a:rPr lang="zh-CN" altLang="en-US" dirty="0" smtClean="0"/>
              <a:t>布尔型</a:t>
            </a:r>
            <a:endParaRPr lang="en-US" altLang="zh-CN" dirty="0" smtClean="0"/>
          </a:p>
          <a:p>
            <a:pPr lvl="1"/>
            <a:r>
              <a:rPr lang="zh-CN" altLang="en-US" dirty="0" smtClean="0"/>
              <a:t>枚举类型</a:t>
            </a:r>
            <a:endParaRPr lang="en-US" altLang="zh-CN" dirty="0" smtClean="0"/>
          </a:p>
          <a:p>
            <a:r>
              <a:rPr lang="zh-CN" altLang="en-US" dirty="0" smtClean="0"/>
              <a:t>浮点类型是实数类型（可以理解为小数）</a:t>
            </a:r>
            <a:endParaRPr lang="en-US" altLang="zh-CN" dirty="0" smtClean="0"/>
          </a:p>
          <a:p>
            <a:pPr lvl="1"/>
            <a:r>
              <a:rPr lang="zh-CN" altLang="en-US" dirty="0" smtClean="0"/>
              <a:t>单精度浮点型</a:t>
            </a:r>
            <a:endParaRPr lang="en-US" altLang="zh-CN" dirty="0" smtClean="0"/>
          </a:p>
          <a:p>
            <a:pPr lvl="1"/>
            <a:r>
              <a:rPr lang="zh-CN" altLang="en-US" dirty="0" smtClean="0"/>
              <a:t>双精度浮点型</a:t>
            </a:r>
            <a:endParaRPr lang="en-US" altLang="zh-CN" dirty="0" smtClean="0"/>
          </a:p>
          <a:p>
            <a:pPr lvl="1"/>
            <a:r>
              <a:rPr lang="zh-CN" altLang="en-US" dirty="0" smtClean="0"/>
              <a:t>长双精度浮点型</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29</a:t>
            </a:fld>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a:t>
            </a:r>
            <a:endParaRPr lang="zh-CN" altLang="en-US" dirty="0"/>
          </a:p>
        </p:txBody>
      </p:sp>
      <p:sp>
        <p:nvSpPr>
          <p:cNvPr id="3" name="内容占位符 2"/>
          <p:cNvSpPr>
            <a:spLocks noGrp="1"/>
          </p:cNvSpPr>
          <p:nvPr>
            <p:ph idx="1"/>
          </p:nvPr>
        </p:nvSpPr>
        <p:spPr/>
        <p:txBody>
          <a:bodyPr/>
          <a:lstStyle/>
          <a:p>
            <a:r>
              <a:rPr lang="zh-CN" altLang="en-US" dirty="0" smtClean="0"/>
              <a:t>什么是数据</a:t>
            </a:r>
            <a:endParaRPr lang="en-US" altLang="zh-CN" dirty="0" smtClean="0"/>
          </a:p>
          <a:p>
            <a:pPr lvl="1"/>
            <a:r>
              <a:rPr lang="zh-CN" altLang="en-US" dirty="0" smtClean="0"/>
              <a:t>计算机处理的对象</a:t>
            </a:r>
            <a:endParaRPr lang="en-US" altLang="zh-CN" dirty="0" smtClean="0"/>
          </a:p>
          <a:p>
            <a:pPr lvl="1"/>
            <a:r>
              <a:rPr lang="zh-CN" altLang="en-US" dirty="0" smtClean="0"/>
              <a:t>以某种特定的形式存在（数据类型）</a:t>
            </a:r>
            <a:endParaRPr lang="en-US" altLang="zh-CN" dirty="0" smtClean="0"/>
          </a:p>
          <a:p>
            <a:pPr lvl="1"/>
            <a:r>
              <a:rPr lang="zh-CN" altLang="en-US" dirty="0" smtClean="0"/>
              <a:t>数据之间存在某些联系</a:t>
            </a:r>
            <a:endParaRPr lang="en-US" altLang="zh-CN" dirty="0" smtClean="0"/>
          </a:p>
          <a:p>
            <a:pPr lvl="1"/>
            <a:r>
              <a:rPr lang="zh-CN" altLang="en-US" dirty="0" smtClean="0"/>
              <a:t>数据在程序设计中的地位</a:t>
            </a:r>
            <a:endParaRPr lang="en-US" altLang="zh-CN" dirty="0" smtClean="0"/>
          </a:p>
          <a:p>
            <a:pPr lvl="2"/>
            <a:r>
              <a:rPr lang="zh-CN" altLang="en-US" dirty="0" smtClean="0"/>
              <a:t>第一要素</a:t>
            </a:r>
            <a:endParaRPr lang="en-US" altLang="zh-CN" dirty="0" smtClean="0"/>
          </a:p>
          <a:p>
            <a:pPr lvl="1"/>
            <a:r>
              <a:rPr lang="zh-CN" altLang="en-US" dirty="0" smtClean="0"/>
              <a:t>程序设计中，数据用</a:t>
            </a:r>
            <a:r>
              <a:rPr lang="zh-CN" altLang="en-US" dirty="0" smtClean="0">
                <a:solidFill>
                  <a:srgbClr val="C00000"/>
                </a:solidFill>
              </a:rPr>
              <a:t>常量</a:t>
            </a:r>
            <a:r>
              <a:rPr lang="zh-CN" altLang="en-US" dirty="0" smtClean="0"/>
              <a:t>和</a:t>
            </a:r>
            <a:r>
              <a:rPr lang="zh-CN" altLang="en-US" dirty="0" smtClean="0">
                <a:solidFill>
                  <a:srgbClr val="C00000"/>
                </a:solidFill>
              </a:rPr>
              <a:t>变量</a:t>
            </a:r>
            <a:r>
              <a:rPr lang="zh-CN" altLang="en-US" dirty="0" smtClean="0"/>
              <a:t>进行描述</a:t>
            </a:r>
            <a:endParaRPr lang="en-US" altLang="zh-CN" dirty="0" smtClean="0"/>
          </a:p>
          <a:p>
            <a:pPr lvl="2"/>
            <a:r>
              <a:rPr lang="zh-CN" altLang="en-US" dirty="0" smtClean="0"/>
              <a:t>数组元素、类对象的性质与变量类似</a:t>
            </a:r>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a:t>
            </a:fld>
            <a:endParaRPr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3</a:t>
            </a:r>
            <a:r>
              <a:rPr lang="zh-CN" altLang="en-US" dirty="0" smtClean="0"/>
              <a:t>章 基本数据类型和基本运算</a:t>
            </a:r>
            <a:endParaRPr lang="en-US" altLang="zh-CN" dirty="0"/>
          </a:p>
        </p:txBody>
      </p:sp>
      <p:grpSp>
        <p:nvGrpSpPr>
          <p:cNvPr id="2" name="Group 3"/>
          <p:cNvGrpSpPr>
            <a:grpSpLocks/>
          </p:cNvGrpSpPr>
          <p:nvPr/>
        </p:nvGrpSpPr>
        <p:grpSpPr bwMode="auto">
          <a:xfrm>
            <a:off x="1828800" y="20240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9384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2100263"/>
            <a:ext cx="3068469" cy="584775"/>
          </a:xfrm>
          <a:prstGeom prst="rect">
            <a:avLst/>
          </a:prstGeom>
          <a:noFill/>
          <a:ln w="9525" algn="ctr">
            <a:noFill/>
            <a:miter lim="800000"/>
            <a:headEnd/>
            <a:tailEnd/>
          </a:ln>
          <a:effectLst/>
        </p:spPr>
        <p:txBody>
          <a:bodyPr wrap="none">
            <a:spAutoFit/>
          </a:bodyPr>
          <a:lstStyle/>
          <a:p>
            <a:pPr eaLnBrk="0" hangingPunct="0"/>
            <a:r>
              <a:rPr lang="zh-CN" altLang="en-US" sz="3200" b="1" smtClean="0">
                <a:ea typeface="宋体" pitchFamily="2" charset="-122"/>
              </a:rPr>
              <a:t>数据与数据类型</a:t>
            </a:r>
            <a:endParaRPr lang="en-US" altLang="zh-CN" sz="3200" b="1" dirty="0">
              <a:ea typeface="宋体" pitchFamily="2" charset="-122"/>
            </a:endParaRPr>
          </a:p>
        </p:txBody>
      </p:sp>
      <p:sp>
        <p:nvSpPr>
          <p:cNvPr id="40973"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3014663"/>
            <a:ext cx="42883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基本类型及其派生类型</a:t>
            </a:r>
            <a:endParaRPr lang="en-US" altLang="zh-CN" sz="3200" b="1" dirty="0">
              <a:ea typeface="宋体" pitchFamily="2" charset="-122"/>
            </a:endParaRPr>
          </a:p>
        </p:txBody>
      </p:sp>
      <p:sp>
        <p:nvSpPr>
          <p:cNvPr id="40976"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830638"/>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745038"/>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906838"/>
            <a:ext cx="1826141"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solidFill>
                  <a:srgbClr val="C00000"/>
                </a:solidFill>
                <a:ea typeface="宋体" pitchFamily="2" charset="-122"/>
              </a:rPr>
              <a:t>说明语句</a:t>
            </a:r>
            <a:endParaRPr lang="en-US" altLang="zh-CN" sz="3200" b="1" dirty="0">
              <a:solidFill>
                <a:srgbClr val="C00000"/>
              </a:solidFill>
              <a:ea typeface="宋体" pitchFamily="2" charset="-122"/>
            </a:endParaRPr>
          </a:p>
        </p:txBody>
      </p:sp>
      <p:sp>
        <p:nvSpPr>
          <p:cNvPr id="40987"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821238"/>
            <a:ext cx="430438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基本运算符和基本运算</a:t>
            </a:r>
            <a:endParaRPr lang="en-US" altLang="zh-CN" sz="3200" b="1" dirty="0">
              <a:ea typeface="宋体" pitchFamily="2" charset="-122"/>
            </a:endParaRPr>
          </a:p>
        </p:txBody>
      </p:sp>
      <p:sp>
        <p:nvSpPr>
          <p:cNvPr id="40990"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30</a:t>
            </a:fld>
            <a:endParaRPr lang="en-US" altLang="zh-CN" dirty="0"/>
          </a:p>
        </p:txBody>
      </p:sp>
      <p:sp>
        <p:nvSpPr>
          <p:cNvPr id="32" name="页脚占位符 3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说明语句</a:t>
            </a:r>
            <a:endParaRPr lang="zh-CN" altLang="en-US" dirty="0"/>
          </a:p>
        </p:txBody>
      </p:sp>
      <p:sp>
        <p:nvSpPr>
          <p:cNvPr id="3" name="内容占位符 2"/>
          <p:cNvSpPr>
            <a:spLocks noGrp="1"/>
          </p:cNvSpPr>
          <p:nvPr>
            <p:ph idx="1"/>
          </p:nvPr>
        </p:nvSpPr>
        <p:spPr/>
        <p:txBody>
          <a:bodyPr/>
          <a:lstStyle/>
          <a:p>
            <a:r>
              <a:rPr lang="en-US" altLang="zh-CN" dirty="0" smtClean="0"/>
              <a:t>C++</a:t>
            </a:r>
            <a:r>
              <a:rPr lang="zh-CN" altLang="en-US" dirty="0" smtClean="0"/>
              <a:t>语句简介</a:t>
            </a:r>
            <a:endParaRPr lang="en-US" altLang="zh-CN" dirty="0" smtClean="0"/>
          </a:p>
          <a:p>
            <a:pPr lvl="1"/>
            <a:r>
              <a:rPr lang="zh-CN" altLang="en-US" dirty="0" smtClean="0"/>
              <a:t>说明语句</a:t>
            </a:r>
            <a:endParaRPr lang="en-US" altLang="zh-CN" dirty="0" smtClean="0"/>
          </a:p>
          <a:p>
            <a:pPr lvl="1"/>
            <a:r>
              <a:rPr lang="zh-CN" altLang="en-US" dirty="0" smtClean="0"/>
              <a:t>表达式语句（也称处理语句）</a:t>
            </a:r>
            <a:endParaRPr lang="en-US" altLang="zh-CN" dirty="0" smtClean="0"/>
          </a:p>
          <a:p>
            <a:pPr lvl="2"/>
            <a:r>
              <a:rPr lang="zh-CN" altLang="en-US" dirty="0" smtClean="0"/>
              <a:t>数学表达式</a:t>
            </a:r>
            <a:endParaRPr lang="en-US" altLang="zh-CN" dirty="0" smtClean="0"/>
          </a:p>
          <a:p>
            <a:pPr lvl="2"/>
            <a:r>
              <a:rPr lang="zh-CN" altLang="en-US" dirty="0" smtClean="0"/>
              <a:t>赋值语句</a:t>
            </a:r>
            <a:endParaRPr lang="en-US" altLang="zh-CN" dirty="0" smtClean="0"/>
          </a:p>
          <a:p>
            <a:pPr lvl="2"/>
            <a:r>
              <a:rPr lang="zh-CN" altLang="en-US" dirty="0" smtClean="0"/>
              <a:t>输入输出语句</a:t>
            </a:r>
            <a:endParaRPr lang="en-US" altLang="zh-CN" dirty="0" smtClean="0"/>
          </a:p>
          <a:p>
            <a:pPr lvl="1"/>
            <a:r>
              <a:rPr lang="zh-CN" altLang="en-US" dirty="0" smtClean="0"/>
              <a:t>控制语句</a:t>
            </a:r>
            <a:endParaRPr lang="en-US" altLang="zh-CN" dirty="0" smtClean="0"/>
          </a:p>
          <a:p>
            <a:pPr lvl="2"/>
            <a:r>
              <a:rPr lang="zh-CN" altLang="en-US" dirty="0" smtClean="0"/>
              <a:t>分支语句</a:t>
            </a:r>
            <a:endParaRPr lang="en-US" altLang="zh-CN" dirty="0" smtClean="0"/>
          </a:p>
          <a:p>
            <a:pPr lvl="2"/>
            <a:r>
              <a:rPr lang="zh-CN" altLang="en-US" dirty="0" smtClean="0"/>
              <a:t>循环语句</a:t>
            </a:r>
            <a:endParaRPr lang="en-US" altLang="zh-CN" dirty="0" smtClean="0"/>
          </a:p>
          <a:p>
            <a:pPr lvl="1"/>
            <a:r>
              <a:rPr lang="zh-CN" altLang="en-US" dirty="0" smtClean="0"/>
              <a:t>复合语句和空语句</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31</a:t>
            </a:fld>
            <a:endParaRPr lang="en-US" altLang="zh-C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说明语句</a:t>
            </a:r>
            <a:endParaRPr lang="zh-CN" altLang="en-US" dirty="0"/>
          </a:p>
        </p:txBody>
      </p:sp>
      <p:sp>
        <p:nvSpPr>
          <p:cNvPr id="3" name="内容占位符 2"/>
          <p:cNvSpPr>
            <a:spLocks noGrp="1"/>
          </p:cNvSpPr>
          <p:nvPr>
            <p:ph idx="1"/>
          </p:nvPr>
        </p:nvSpPr>
        <p:spPr/>
        <p:txBody>
          <a:bodyPr/>
          <a:lstStyle/>
          <a:p>
            <a:r>
              <a:rPr lang="zh-CN" altLang="en-US" dirty="0" smtClean="0"/>
              <a:t>常量（有名常量）说明及初始化</a:t>
            </a:r>
            <a:endParaRPr lang="en-US" altLang="zh-CN" dirty="0" smtClean="0"/>
          </a:p>
          <a:p>
            <a:pPr lvl="1"/>
            <a:r>
              <a:rPr lang="en-US" altLang="zh-CN" dirty="0" smtClean="0"/>
              <a:t>const &lt;</a:t>
            </a:r>
            <a:r>
              <a:rPr lang="zh-CN" altLang="en-US" dirty="0" smtClean="0"/>
              <a:t>数据类型</a:t>
            </a:r>
            <a:r>
              <a:rPr lang="en-US" altLang="zh-CN" dirty="0" smtClean="0"/>
              <a:t>&gt; &lt;</a:t>
            </a:r>
            <a:r>
              <a:rPr lang="zh-CN" altLang="en-US" dirty="0" smtClean="0"/>
              <a:t>常量名</a:t>
            </a:r>
            <a:r>
              <a:rPr lang="en-US" altLang="zh-CN" dirty="0" smtClean="0"/>
              <a:t>&gt; = &lt;</a:t>
            </a:r>
            <a:r>
              <a:rPr lang="zh-CN" altLang="en-US" dirty="0" smtClean="0"/>
              <a:t>表达式</a:t>
            </a:r>
            <a:r>
              <a:rPr lang="en-US" altLang="zh-CN" dirty="0" smtClean="0"/>
              <a:t>&gt;</a:t>
            </a:r>
            <a:endParaRPr lang="zh-CN" altLang="en-US" dirty="0" smtClean="0"/>
          </a:p>
          <a:p>
            <a:pPr lvl="2"/>
            <a:r>
              <a:rPr lang="zh-CN" altLang="en-US" dirty="0" smtClean="0"/>
              <a:t>类型名，即数据类型</a:t>
            </a:r>
            <a:endParaRPr lang="en-US" altLang="zh-CN" dirty="0" smtClean="0"/>
          </a:p>
          <a:p>
            <a:pPr lvl="2"/>
            <a:r>
              <a:rPr lang="zh-CN" altLang="en-US" dirty="0" smtClean="0"/>
              <a:t>常量名是标识符</a:t>
            </a:r>
            <a:endParaRPr lang="en-US" altLang="zh-CN" dirty="0" smtClean="0"/>
          </a:p>
          <a:p>
            <a:pPr lvl="2"/>
            <a:r>
              <a:rPr lang="zh-CN" altLang="en-US" dirty="0" smtClean="0"/>
              <a:t>表达式的类型与常量类型一致</a:t>
            </a:r>
            <a:endParaRPr lang="en-US" altLang="zh-CN" dirty="0" smtClean="0"/>
          </a:p>
          <a:p>
            <a:pPr lvl="1"/>
            <a:r>
              <a:rPr lang="zh-CN" altLang="en-US" dirty="0" smtClean="0"/>
              <a:t>宏替换定义常量</a:t>
            </a:r>
            <a:endParaRPr lang="en-US" altLang="zh-CN" dirty="0" smtClean="0"/>
          </a:p>
          <a:p>
            <a:pPr lvl="2"/>
            <a:r>
              <a:rPr lang="zh-CN" altLang="en-US" dirty="0" smtClean="0"/>
              <a:t>字符串替换，没有数据类型，不分配存储空间</a:t>
            </a:r>
            <a:endParaRPr lang="en-US" altLang="zh-CN" dirty="0" smtClean="0"/>
          </a:p>
          <a:p>
            <a:pPr lvl="2"/>
            <a:r>
              <a:rPr lang="en-US" altLang="zh-CN" dirty="0" smtClean="0"/>
              <a:t>#define &lt;</a:t>
            </a:r>
            <a:r>
              <a:rPr lang="zh-CN" altLang="en-US" dirty="0" smtClean="0"/>
              <a:t>常量名</a:t>
            </a:r>
            <a:r>
              <a:rPr lang="en-US" altLang="zh-CN" dirty="0" smtClean="0"/>
              <a:t>&gt; &lt;</a:t>
            </a:r>
            <a:r>
              <a:rPr lang="zh-CN" altLang="en-US" smtClean="0"/>
              <a:t>表达式</a:t>
            </a:r>
            <a:r>
              <a:rPr lang="en-US" altLang="zh-CN" smtClean="0"/>
              <a:t>&gt;</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32</a:t>
            </a:fld>
            <a:endParaRPr lang="en-US" altLang="zh-C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说明语句</a:t>
            </a:r>
            <a:endParaRPr lang="zh-CN" altLang="en-US" dirty="0"/>
          </a:p>
        </p:txBody>
      </p:sp>
      <p:sp>
        <p:nvSpPr>
          <p:cNvPr id="3" name="内容占位符 2"/>
          <p:cNvSpPr>
            <a:spLocks noGrp="1"/>
          </p:cNvSpPr>
          <p:nvPr>
            <p:ph idx="1"/>
          </p:nvPr>
        </p:nvSpPr>
        <p:spPr/>
        <p:txBody>
          <a:bodyPr/>
          <a:lstStyle/>
          <a:p>
            <a:pPr>
              <a:spcBef>
                <a:spcPts val="600"/>
              </a:spcBef>
            </a:pPr>
            <a:r>
              <a:rPr lang="zh-CN" altLang="en-US" dirty="0" smtClean="0"/>
              <a:t>有关变量的概念</a:t>
            </a:r>
            <a:endParaRPr lang="en-US" altLang="zh-CN" dirty="0" smtClean="0"/>
          </a:p>
          <a:p>
            <a:pPr lvl="1">
              <a:spcBef>
                <a:spcPts val="600"/>
              </a:spcBef>
            </a:pPr>
            <a:r>
              <a:rPr lang="zh-CN" altLang="en-US" dirty="0" smtClean="0"/>
              <a:t>全局变量和局部变量</a:t>
            </a:r>
            <a:endParaRPr lang="en-US" altLang="zh-CN" dirty="0" smtClean="0"/>
          </a:p>
          <a:p>
            <a:pPr lvl="2">
              <a:spcBef>
                <a:spcPts val="600"/>
              </a:spcBef>
            </a:pPr>
            <a:r>
              <a:rPr lang="zh-CN" altLang="en-US" dirty="0" smtClean="0"/>
              <a:t>全局变量：程序运行的整个过程，内存中位置不变</a:t>
            </a:r>
            <a:endParaRPr lang="en-US" altLang="zh-CN" dirty="0" smtClean="0"/>
          </a:p>
          <a:p>
            <a:pPr lvl="2">
              <a:spcBef>
                <a:spcPts val="600"/>
              </a:spcBef>
            </a:pPr>
            <a:r>
              <a:rPr lang="zh-CN" altLang="en-US" dirty="0" smtClean="0"/>
              <a:t>局部变量：程序运行的过程中，所占内存反复占用和释放</a:t>
            </a:r>
            <a:endParaRPr lang="en-US" altLang="zh-CN" dirty="0" smtClean="0"/>
          </a:p>
          <a:p>
            <a:pPr lvl="1">
              <a:spcBef>
                <a:spcPts val="600"/>
              </a:spcBef>
            </a:pPr>
            <a:r>
              <a:rPr lang="zh-CN" altLang="en-US" dirty="0" smtClean="0"/>
              <a:t>生存期和作用域</a:t>
            </a:r>
            <a:endParaRPr lang="en-US" altLang="zh-CN" dirty="0" smtClean="0"/>
          </a:p>
          <a:p>
            <a:pPr lvl="2">
              <a:spcBef>
                <a:spcPts val="600"/>
              </a:spcBef>
            </a:pPr>
            <a:r>
              <a:rPr lang="zh-CN" altLang="en-US" dirty="0" smtClean="0"/>
              <a:t>生存期：变量所占内存空间由分配到释放的时期</a:t>
            </a:r>
            <a:endParaRPr lang="en-US" altLang="zh-CN" dirty="0" smtClean="0"/>
          </a:p>
          <a:p>
            <a:pPr lvl="2">
              <a:spcBef>
                <a:spcPts val="600"/>
              </a:spcBef>
            </a:pPr>
            <a:r>
              <a:rPr lang="zh-CN" altLang="en-US" dirty="0" smtClean="0"/>
              <a:t>作用域：变量有效的</a:t>
            </a:r>
            <a:r>
              <a:rPr lang="zh-CN" altLang="en-US" smtClean="0"/>
              <a:t>范围，</a:t>
            </a:r>
            <a:r>
              <a:rPr lang="zh-CN" altLang="en-US" smtClean="0">
                <a:solidFill>
                  <a:srgbClr val="C00000"/>
                </a:solidFill>
              </a:rPr>
              <a:t>说明</a:t>
            </a:r>
            <a:r>
              <a:rPr lang="zh-CN" altLang="en-US" dirty="0" smtClean="0">
                <a:solidFill>
                  <a:srgbClr val="C00000"/>
                </a:solidFill>
              </a:rPr>
              <a:t>变量时所在的语句</a:t>
            </a:r>
            <a:endParaRPr lang="en-US" altLang="zh-CN" dirty="0" smtClean="0">
              <a:solidFill>
                <a:srgbClr val="C00000"/>
              </a:solidFill>
            </a:endParaRPr>
          </a:p>
          <a:p>
            <a:pPr lvl="1">
              <a:spcBef>
                <a:spcPts val="600"/>
              </a:spcBef>
            </a:pPr>
            <a:r>
              <a:rPr lang="zh-CN" altLang="en-US" dirty="0" smtClean="0"/>
              <a:t>变量的存储类属性</a:t>
            </a:r>
            <a:endParaRPr lang="en-US" altLang="zh-CN" dirty="0" smtClean="0"/>
          </a:p>
          <a:p>
            <a:pPr lvl="1">
              <a:spcBef>
                <a:spcPts val="600"/>
              </a:spcBef>
            </a:pPr>
            <a:r>
              <a:rPr lang="zh-CN" altLang="en-US" dirty="0" smtClean="0"/>
              <a:t>变量的初始化</a:t>
            </a:r>
            <a:endParaRPr lang="en-US" altLang="zh-CN" dirty="0" smtClean="0"/>
          </a:p>
          <a:p>
            <a:pPr lvl="2">
              <a:spcBef>
                <a:spcPts val="600"/>
              </a:spcBef>
            </a:pPr>
            <a:r>
              <a:rPr lang="zh-CN" altLang="en-US" dirty="0" smtClean="0"/>
              <a:t>在变量说明语句中对变量进行赋值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33</a:t>
            </a:fld>
            <a:endParaRPr lang="en-US" altLang="zh-C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AutoShape 3"/>
          <p:cNvSpPr>
            <a:spLocks noChangeArrowheads="1"/>
          </p:cNvSpPr>
          <p:nvPr/>
        </p:nvSpPr>
        <p:spPr bwMode="auto">
          <a:xfrm>
            <a:off x="6311900" y="3838596"/>
            <a:ext cx="1676400" cy="2590800"/>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sp>
        <p:nvSpPr>
          <p:cNvPr id="55300" name="AutoShape 4"/>
          <p:cNvSpPr>
            <a:spLocks noChangeArrowheads="1"/>
          </p:cNvSpPr>
          <p:nvPr/>
        </p:nvSpPr>
        <p:spPr bwMode="auto">
          <a:xfrm>
            <a:off x="4559300" y="3838596"/>
            <a:ext cx="1665288" cy="2590800"/>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sp>
        <p:nvSpPr>
          <p:cNvPr id="55301" name="AutoShape 5"/>
          <p:cNvSpPr>
            <a:spLocks noChangeArrowheads="1"/>
          </p:cNvSpPr>
          <p:nvPr/>
        </p:nvSpPr>
        <p:spPr bwMode="auto">
          <a:xfrm>
            <a:off x="2819400" y="3838596"/>
            <a:ext cx="1616075" cy="2590800"/>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sp>
        <p:nvSpPr>
          <p:cNvPr id="55302" name="AutoShape 6"/>
          <p:cNvSpPr>
            <a:spLocks noChangeArrowheads="1"/>
          </p:cNvSpPr>
          <p:nvPr/>
        </p:nvSpPr>
        <p:spPr bwMode="auto">
          <a:xfrm>
            <a:off x="1054100" y="3838596"/>
            <a:ext cx="1676400" cy="2590800"/>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grpSp>
        <p:nvGrpSpPr>
          <p:cNvPr id="2" name="Group 7"/>
          <p:cNvGrpSpPr>
            <a:grpSpLocks/>
          </p:cNvGrpSpPr>
          <p:nvPr/>
        </p:nvGrpSpPr>
        <p:grpSpPr bwMode="auto">
          <a:xfrm>
            <a:off x="1282700" y="2543196"/>
            <a:ext cx="6096000" cy="990600"/>
            <a:chOff x="624" y="1152"/>
            <a:chExt cx="4080" cy="720"/>
          </a:xfrm>
        </p:grpSpPr>
        <p:sp>
          <p:nvSpPr>
            <p:cNvPr id="55304" name="Rectangle 8"/>
            <p:cNvSpPr>
              <a:spLocks noChangeArrowheads="1"/>
            </p:cNvSpPr>
            <p:nvPr/>
          </p:nvSpPr>
          <p:spPr bwMode="gray">
            <a:xfrm rot="3419336">
              <a:off x="624" y="1200"/>
              <a:ext cx="672"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endParaRPr lang="zh-CN" altLang="en-US"/>
            </a:p>
          </p:txBody>
        </p:sp>
        <p:grpSp>
          <p:nvGrpSpPr>
            <p:cNvPr id="3" name="Group 9"/>
            <p:cNvGrpSpPr>
              <a:grpSpLocks/>
            </p:cNvGrpSpPr>
            <p:nvPr/>
          </p:nvGrpSpPr>
          <p:grpSpPr bwMode="auto">
            <a:xfrm>
              <a:off x="1296" y="1296"/>
              <a:ext cx="624" cy="96"/>
              <a:chOff x="2003" y="3439"/>
              <a:chExt cx="468" cy="244"/>
            </a:xfrm>
          </p:grpSpPr>
          <p:sp>
            <p:nvSpPr>
              <p:cNvPr id="55306" name="Oval 10"/>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zh-CN" altLang="en-US"/>
              </a:p>
            </p:txBody>
          </p:sp>
          <p:sp>
            <p:nvSpPr>
              <p:cNvPr id="55307" name="Rectangle 11"/>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zh-CN" altLang="en-US"/>
              </a:p>
            </p:txBody>
          </p:sp>
          <p:sp>
            <p:nvSpPr>
              <p:cNvPr id="55308" name="Oval 12"/>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zh-CN" altLang="en-US"/>
              </a:p>
            </p:txBody>
          </p:sp>
          <p:sp>
            <p:nvSpPr>
              <p:cNvPr id="55309" name="Oval 13"/>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zh-CN" altLang="en-US"/>
              </a:p>
            </p:txBody>
          </p:sp>
        </p:grpSp>
        <p:sp>
          <p:nvSpPr>
            <p:cNvPr id="55310" name="Rectangle 14"/>
            <p:cNvSpPr>
              <a:spLocks noChangeArrowheads="1"/>
            </p:cNvSpPr>
            <p:nvPr/>
          </p:nvSpPr>
          <p:spPr bwMode="gray">
            <a:xfrm rot="3419336">
              <a:off x="1776" y="1152"/>
              <a:ext cx="672" cy="672"/>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2"/>
              </a:extrusionClr>
            </a:sp3d>
          </p:spPr>
          <p:txBody>
            <a:bodyPr wrap="none" anchor="ctr">
              <a:flatTx/>
            </a:bodyPr>
            <a:lstStyle/>
            <a:p>
              <a:endParaRPr lang="zh-CN" altLang="en-US"/>
            </a:p>
          </p:txBody>
        </p:sp>
        <p:grpSp>
          <p:nvGrpSpPr>
            <p:cNvPr id="4" name="Group 15"/>
            <p:cNvGrpSpPr>
              <a:grpSpLocks/>
            </p:cNvGrpSpPr>
            <p:nvPr/>
          </p:nvGrpSpPr>
          <p:grpSpPr bwMode="auto">
            <a:xfrm>
              <a:off x="2448" y="1296"/>
              <a:ext cx="624" cy="96"/>
              <a:chOff x="2003" y="3439"/>
              <a:chExt cx="468" cy="244"/>
            </a:xfrm>
          </p:grpSpPr>
          <p:sp>
            <p:nvSpPr>
              <p:cNvPr id="55312" name="Oval 16"/>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zh-CN" altLang="en-US"/>
              </a:p>
            </p:txBody>
          </p:sp>
          <p:sp>
            <p:nvSpPr>
              <p:cNvPr id="55313" name="Rectangle 17"/>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zh-CN" altLang="en-US"/>
              </a:p>
            </p:txBody>
          </p:sp>
          <p:sp>
            <p:nvSpPr>
              <p:cNvPr id="55314" name="Oval 18"/>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zh-CN" altLang="en-US"/>
              </a:p>
            </p:txBody>
          </p:sp>
          <p:sp>
            <p:nvSpPr>
              <p:cNvPr id="55315" name="Oval 19"/>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zh-CN" altLang="en-US"/>
              </a:p>
            </p:txBody>
          </p:sp>
        </p:grpSp>
        <p:sp>
          <p:nvSpPr>
            <p:cNvPr id="55316" name="Rectangle 20"/>
            <p:cNvSpPr>
              <a:spLocks noChangeArrowheads="1"/>
            </p:cNvSpPr>
            <p:nvPr/>
          </p:nvSpPr>
          <p:spPr bwMode="gray">
            <a:xfrm rot="3419336">
              <a:off x="2880" y="1152"/>
              <a:ext cx="672"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endParaRPr lang="zh-CN" altLang="en-US"/>
            </a:p>
          </p:txBody>
        </p:sp>
        <p:grpSp>
          <p:nvGrpSpPr>
            <p:cNvPr id="5" name="Group 21"/>
            <p:cNvGrpSpPr>
              <a:grpSpLocks/>
            </p:cNvGrpSpPr>
            <p:nvPr/>
          </p:nvGrpSpPr>
          <p:grpSpPr bwMode="auto">
            <a:xfrm>
              <a:off x="3600" y="1296"/>
              <a:ext cx="816" cy="96"/>
              <a:chOff x="2003" y="3439"/>
              <a:chExt cx="468" cy="244"/>
            </a:xfrm>
          </p:grpSpPr>
          <p:sp>
            <p:nvSpPr>
              <p:cNvPr id="55318" name="Oval 22"/>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zh-CN" altLang="en-US"/>
              </a:p>
            </p:txBody>
          </p:sp>
          <p:sp>
            <p:nvSpPr>
              <p:cNvPr id="55319" name="Rectangle 23"/>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zh-CN" altLang="en-US"/>
              </a:p>
            </p:txBody>
          </p:sp>
          <p:sp>
            <p:nvSpPr>
              <p:cNvPr id="55320" name="Oval 24"/>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zh-CN" altLang="en-US"/>
              </a:p>
            </p:txBody>
          </p:sp>
          <p:sp>
            <p:nvSpPr>
              <p:cNvPr id="55321" name="Oval 25"/>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zh-CN" altLang="en-US"/>
              </a:p>
            </p:txBody>
          </p:sp>
        </p:grpSp>
        <p:sp>
          <p:nvSpPr>
            <p:cNvPr id="55322" name="Rectangle 26"/>
            <p:cNvSpPr>
              <a:spLocks noChangeArrowheads="1"/>
            </p:cNvSpPr>
            <p:nvPr/>
          </p:nvSpPr>
          <p:spPr bwMode="gray">
            <a:xfrm rot="3419336">
              <a:off x="4032" y="1152"/>
              <a:ext cx="672" cy="672"/>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2"/>
              </a:extrusionClr>
            </a:sp3d>
          </p:spPr>
          <p:txBody>
            <a:bodyPr wrap="none" anchor="ctr">
              <a:flatTx/>
            </a:bodyPr>
            <a:lstStyle/>
            <a:p>
              <a:endParaRPr lang="zh-CN" altLang="en-US"/>
            </a:p>
          </p:txBody>
        </p:sp>
      </p:grpSp>
      <p:sp>
        <p:nvSpPr>
          <p:cNvPr id="55323" name="Rectangle 27"/>
          <p:cNvSpPr>
            <a:spLocks noChangeArrowheads="1"/>
          </p:cNvSpPr>
          <p:nvPr/>
        </p:nvSpPr>
        <p:spPr bwMode="gray">
          <a:xfrm>
            <a:off x="1285852" y="2758116"/>
            <a:ext cx="885179" cy="523220"/>
          </a:xfrm>
          <a:prstGeom prst="rect">
            <a:avLst/>
          </a:prstGeom>
          <a:noFill/>
          <a:ln w="9525">
            <a:noFill/>
            <a:miter lim="800000"/>
            <a:headEnd/>
            <a:tailEnd/>
          </a:ln>
          <a:effectLst/>
        </p:spPr>
        <p:txBody>
          <a:bodyPr wrap="none">
            <a:spAutoFit/>
          </a:bodyPr>
          <a:lstStyle/>
          <a:p>
            <a:r>
              <a:rPr lang="en-US" altLang="zh-CN" sz="2800" dirty="0" smtClean="0">
                <a:solidFill>
                  <a:schemeClr val="bg1"/>
                </a:solidFill>
                <a:ea typeface="宋体" pitchFamily="2" charset="-122"/>
              </a:rPr>
              <a:t>auto</a:t>
            </a:r>
            <a:endParaRPr lang="en-US" altLang="zh-CN" sz="2800" dirty="0">
              <a:solidFill>
                <a:schemeClr val="bg1"/>
              </a:solidFill>
              <a:ea typeface="宋体" pitchFamily="2" charset="-122"/>
            </a:endParaRPr>
          </a:p>
        </p:txBody>
      </p:sp>
      <p:sp>
        <p:nvSpPr>
          <p:cNvPr id="55324" name="Rectangle 28"/>
          <p:cNvSpPr>
            <a:spLocks noChangeArrowheads="1"/>
          </p:cNvSpPr>
          <p:nvPr/>
        </p:nvSpPr>
        <p:spPr bwMode="gray">
          <a:xfrm>
            <a:off x="2919491" y="2745974"/>
            <a:ext cx="1385316" cy="523220"/>
          </a:xfrm>
          <a:prstGeom prst="rect">
            <a:avLst/>
          </a:prstGeom>
          <a:noFill/>
          <a:ln w="9525">
            <a:noFill/>
            <a:miter lim="800000"/>
            <a:headEnd/>
            <a:tailEnd/>
          </a:ln>
          <a:effectLst/>
        </p:spPr>
        <p:txBody>
          <a:bodyPr wrap="none">
            <a:spAutoFit/>
          </a:bodyPr>
          <a:lstStyle/>
          <a:p>
            <a:r>
              <a:rPr lang="en-US" altLang="zh-CN" sz="2800" dirty="0" smtClean="0">
                <a:solidFill>
                  <a:schemeClr val="bg1"/>
                </a:solidFill>
                <a:ea typeface="宋体" pitchFamily="2" charset="-122"/>
              </a:rPr>
              <a:t>register</a:t>
            </a:r>
            <a:endParaRPr lang="en-US" altLang="zh-CN" sz="2800" dirty="0">
              <a:solidFill>
                <a:schemeClr val="bg1"/>
              </a:solidFill>
              <a:ea typeface="宋体" pitchFamily="2" charset="-122"/>
            </a:endParaRPr>
          </a:p>
        </p:txBody>
      </p:sp>
      <p:sp>
        <p:nvSpPr>
          <p:cNvPr id="55325" name="Rectangle 29"/>
          <p:cNvSpPr>
            <a:spLocks noChangeArrowheads="1"/>
          </p:cNvSpPr>
          <p:nvPr/>
        </p:nvSpPr>
        <p:spPr bwMode="gray">
          <a:xfrm>
            <a:off x="4625108" y="2745974"/>
            <a:ext cx="1023037" cy="523220"/>
          </a:xfrm>
          <a:prstGeom prst="rect">
            <a:avLst/>
          </a:prstGeom>
          <a:noFill/>
          <a:ln w="9525">
            <a:noFill/>
            <a:miter lim="800000"/>
            <a:headEnd/>
            <a:tailEnd/>
          </a:ln>
          <a:effectLst/>
        </p:spPr>
        <p:txBody>
          <a:bodyPr wrap="none">
            <a:spAutoFit/>
          </a:bodyPr>
          <a:lstStyle/>
          <a:p>
            <a:r>
              <a:rPr lang="en-US" altLang="zh-CN" sz="2800" dirty="0" smtClean="0">
                <a:solidFill>
                  <a:schemeClr val="bg1"/>
                </a:solidFill>
                <a:ea typeface="宋体" pitchFamily="2" charset="-122"/>
              </a:rPr>
              <a:t>static</a:t>
            </a:r>
            <a:endParaRPr lang="en-US" altLang="zh-CN" sz="2800" dirty="0">
              <a:solidFill>
                <a:schemeClr val="bg1"/>
              </a:solidFill>
              <a:ea typeface="宋体" pitchFamily="2" charset="-122"/>
            </a:endParaRPr>
          </a:p>
        </p:txBody>
      </p:sp>
      <p:sp>
        <p:nvSpPr>
          <p:cNvPr id="55326" name="Rectangle 30"/>
          <p:cNvSpPr>
            <a:spLocks noChangeArrowheads="1"/>
          </p:cNvSpPr>
          <p:nvPr/>
        </p:nvSpPr>
        <p:spPr bwMode="gray">
          <a:xfrm>
            <a:off x="6323101" y="2762904"/>
            <a:ext cx="1184940" cy="523220"/>
          </a:xfrm>
          <a:prstGeom prst="rect">
            <a:avLst/>
          </a:prstGeom>
          <a:noFill/>
          <a:ln w="9525">
            <a:noFill/>
            <a:miter lim="800000"/>
            <a:headEnd/>
            <a:tailEnd/>
          </a:ln>
          <a:effectLst/>
        </p:spPr>
        <p:txBody>
          <a:bodyPr wrap="none">
            <a:spAutoFit/>
          </a:bodyPr>
          <a:lstStyle/>
          <a:p>
            <a:r>
              <a:rPr lang="en-US" altLang="zh-CN" sz="2800" dirty="0" smtClean="0">
                <a:solidFill>
                  <a:schemeClr val="bg1"/>
                </a:solidFill>
                <a:ea typeface="宋体" pitchFamily="2" charset="-122"/>
              </a:rPr>
              <a:t>extern</a:t>
            </a:r>
            <a:endParaRPr lang="en-US" altLang="zh-CN" sz="2800" dirty="0">
              <a:solidFill>
                <a:schemeClr val="bg1"/>
              </a:solidFill>
              <a:ea typeface="宋体" pitchFamily="2" charset="-122"/>
            </a:endParaRPr>
          </a:p>
        </p:txBody>
      </p:sp>
      <p:sp>
        <p:nvSpPr>
          <p:cNvPr id="55327" name="Rectangle 31"/>
          <p:cNvSpPr>
            <a:spLocks noChangeArrowheads="1"/>
          </p:cNvSpPr>
          <p:nvPr/>
        </p:nvSpPr>
        <p:spPr bwMode="auto">
          <a:xfrm>
            <a:off x="1142976" y="3929066"/>
            <a:ext cx="1571636" cy="1754326"/>
          </a:xfrm>
          <a:prstGeom prst="rect">
            <a:avLst/>
          </a:prstGeom>
          <a:noFill/>
          <a:ln w="9525">
            <a:noFill/>
            <a:miter lim="800000"/>
            <a:headEnd/>
            <a:tailEnd/>
          </a:ln>
          <a:effectLst/>
        </p:spPr>
        <p:txBody>
          <a:bodyPr wrap="square">
            <a:spAutoFit/>
          </a:bodyPr>
          <a:lstStyle/>
          <a:p>
            <a:pPr>
              <a:spcBef>
                <a:spcPts val="0"/>
              </a:spcBef>
              <a:spcAft>
                <a:spcPts val="0"/>
              </a:spcAft>
              <a:buFont typeface="Wingdings" pitchFamily="2" charset="2"/>
              <a:buChar char="Ø"/>
            </a:pPr>
            <a:r>
              <a:rPr lang="zh-CN" altLang="en-US" b="1" dirty="0" smtClean="0">
                <a:ea typeface="楷体_GB2312"/>
              </a:rPr>
              <a:t>自动变量</a:t>
            </a:r>
            <a:endParaRPr lang="en-US" altLang="zh-CN" b="1" dirty="0" smtClean="0">
              <a:ea typeface="楷体_GB2312"/>
            </a:endParaRPr>
          </a:p>
          <a:p>
            <a:pPr>
              <a:spcBef>
                <a:spcPts val="0"/>
              </a:spcBef>
              <a:spcAft>
                <a:spcPts val="0"/>
              </a:spcAft>
              <a:buFont typeface="Wingdings" pitchFamily="2" charset="2"/>
              <a:buChar char="Ø"/>
            </a:pPr>
            <a:r>
              <a:rPr lang="zh-CN" altLang="en-US" b="1" dirty="0" smtClean="0">
                <a:ea typeface="楷体_GB2312"/>
              </a:rPr>
              <a:t>临时工作区获取空间</a:t>
            </a:r>
            <a:endParaRPr lang="en-US" altLang="zh-CN" b="1" dirty="0" smtClean="0">
              <a:ea typeface="楷体_GB2312"/>
            </a:endParaRPr>
          </a:p>
          <a:p>
            <a:pPr>
              <a:spcBef>
                <a:spcPts val="0"/>
              </a:spcBef>
              <a:spcAft>
                <a:spcPts val="0"/>
              </a:spcAft>
              <a:buFont typeface="Wingdings" pitchFamily="2" charset="2"/>
              <a:buChar char="Ø"/>
            </a:pPr>
            <a:r>
              <a:rPr lang="zh-CN" altLang="en-US" b="1" dirty="0" smtClean="0">
                <a:ea typeface="楷体_GB2312"/>
              </a:rPr>
              <a:t>不会自动初始化</a:t>
            </a:r>
            <a:endParaRPr lang="en-US" altLang="zh-CN" b="1" dirty="0" smtClean="0">
              <a:ea typeface="楷体_GB2312"/>
            </a:endParaRPr>
          </a:p>
          <a:p>
            <a:pPr>
              <a:spcBef>
                <a:spcPts val="0"/>
              </a:spcBef>
              <a:spcAft>
                <a:spcPts val="0"/>
              </a:spcAft>
              <a:buFont typeface="Wingdings" pitchFamily="2" charset="2"/>
              <a:buChar char="Ø"/>
            </a:pPr>
            <a:r>
              <a:rPr lang="zh-CN" altLang="en-US" b="1" dirty="0" smtClean="0">
                <a:ea typeface="楷体_GB2312"/>
              </a:rPr>
              <a:t>缺省属性</a:t>
            </a:r>
            <a:endParaRPr lang="en-US" altLang="zh-CN" b="1" dirty="0">
              <a:ea typeface="楷体_GB2312"/>
            </a:endParaRPr>
          </a:p>
        </p:txBody>
      </p:sp>
      <p:sp>
        <p:nvSpPr>
          <p:cNvPr id="35" name="灯片编号占位符 34"/>
          <p:cNvSpPr>
            <a:spLocks noGrp="1"/>
          </p:cNvSpPr>
          <p:nvPr>
            <p:ph type="sldNum" sz="quarter" idx="11"/>
          </p:nvPr>
        </p:nvSpPr>
        <p:spPr/>
        <p:txBody>
          <a:bodyPr/>
          <a:lstStyle/>
          <a:p>
            <a:fld id="{0AB68035-F19A-4FA4-8D20-A5484286C247}" type="slidenum">
              <a:rPr lang="en-US" altLang="zh-CN" smtClean="0"/>
              <a:pPr/>
              <a:t>34</a:t>
            </a:fld>
            <a:endParaRPr lang="en-US" altLang="zh-CN"/>
          </a:p>
        </p:txBody>
      </p:sp>
      <p:sp>
        <p:nvSpPr>
          <p:cNvPr id="36" name="页脚占位符 35"/>
          <p:cNvSpPr>
            <a:spLocks noGrp="1"/>
          </p:cNvSpPr>
          <p:nvPr>
            <p:ph type="ftr" sz="quarter" idx="10"/>
          </p:nvPr>
        </p:nvSpPr>
        <p:spPr/>
        <p:txBody>
          <a:bodyPr/>
          <a:lstStyle/>
          <a:p>
            <a:r>
              <a:rPr lang="en-US" altLang="zh-CN" smtClean="0"/>
              <a:t>Database &amp; Information System Lab</a:t>
            </a:r>
            <a:endParaRPr lang="en-US" altLang="zh-CN"/>
          </a:p>
        </p:txBody>
      </p:sp>
      <p:sp>
        <p:nvSpPr>
          <p:cNvPr id="37" name="标题 36"/>
          <p:cNvSpPr>
            <a:spLocks noGrp="1"/>
          </p:cNvSpPr>
          <p:nvPr>
            <p:ph type="title"/>
          </p:nvPr>
        </p:nvSpPr>
        <p:spPr/>
        <p:txBody>
          <a:bodyPr/>
          <a:lstStyle/>
          <a:p>
            <a:r>
              <a:rPr lang="zh-CN" altLang="en-US" sz="3600" dirty="0" smtClean="0">
                <a:latin typeface="黑体" pitchFamily="2" charset="-122"/>
                <a:ea typeface="黑体" pitchFamily="2" charset="-122"/>
              </a:rPr>
              <a:t>说明语句</a:t>
            </a:r>
            <a:endParaRPr lang="zh-CN" altLang="en-US" sz="3600" dirty="0">
              <a:latin typeface="黑体" pitchFamily="2" charset="-122"/>
              <a:ea typeface="黑体" pitchFamily="2" charset="-122"/>
            </a:endParaRPr>
          </a:p>
        </p:txBody>
      </p:sp>
      <p:sp>
        <p:nvSpPr>
          <p:cNvPr id="39" name="内容占位符 2"/>
          <p:cNvSpPr txBox="1">
            <a:spLocks/>
          </p:cNvSpPr>
          <p:nvPr/>
        </p:nvSpPr>
        <p:spPr>
          <a:xfrm>
            <a:off x="457200" y="1295400"/>
            <a:ext cx="8153400" cy="106203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lang="zh-CN" altLang="en-US" sz="3200" b="1" dirty="0" smtClean="0">
                <a:solidFill>
                  <a:srgbClr val="692AA2"/>
                </a:solidFill>
                <a:latin typeface="楷体_GB2312" pitchFamily="49" charset="-122"/>
                <a:ea typeface="楷体_GB2312" pitchFamily="49" charset="-122"/>
              </a:rPr>
              <a:t>有关变量的概念</a:t>
            </a:r>
            <a:endParaRPr lang="en-US" altLang="zh-CN" sz="3200" b="1" dirty="0" smtClean="0">
              <a:solidFill>
                <a:srgbClr val="692AA2"/>
              </a:solidFill>
              <a:latin typeface="楷体_GB2312" pitchFamily="49" charset="-122"/>
              <a:ea typeface="楷体_GB2312" pitchFamily="49" charset="-122"/>
            </a:endParaRPr>
          </a:p>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itchFamily="2" charset="2"/>
              <a:buChar char="§"/>
              <a:tabLst/>
              <a:defRPr/>
            </a:pPr>
            <a:r>
              <a:rPr lang="zh-CN" altLang="en-US" sz="2800" b="1" dirty="0" smtClean="0">
                <a:solidFill>
                  <a:srgbClr val="0000FF"/>
                </a:solidFill>
                <a:latin typeface="楷体_GB2312" pitchFamily="49" charset="-122"/>
                <a:ea typeface="楷体_GB2312" pitchFamily="49" charset="-122"/>
              </a:rPr>
              <a:t>变量的存储类属性</a:t>
            </a:r>
            <a:endParaRPr lang="en-US" altLang="zh-CN" sz="2800" b="1" dirty="0" smtClean="0">
              <a:solidFill>
                <a:srgbClr val="0000FF"/>
              </a:solidFill>
              <a:latin typeface="楷体_GB2312" pitchFamily="49" charset="-122"/>
              <a:ea typeface="楷体_GB2312" pitchFamily="49" charset="-122"/>
            </a:endParaRPr>
          </a:p>
        </p:txBody>
      </p:sp>
      <p:sp>
        <p:nvSpPr>
          <p:cNvPr id="40" name="Rectangle 31"/>
          <p:cNvSpPr>
            <a:spLocks noChangeArrowheads="1"/>
          </p:cNvSpPr>
          <p:nvPr/>
        </p:nvSpPr>
        <p:spPr bwMode="auto">
          <a:xfrm>
            <a:off x="2857488" y="3929066"/>
            <a:ext cx="1571636" cy="2585323"/>
          </a:xfrm>
          <a:prstGeom prst="rect">
            <a:avLst/>
          </a:prstGeom>
          <a:noFill/>
          <a:ln w="9525">
            <a:noFill/>
            <a:miter lim="800000"/>
            <a:headEnd/>
            <a:tailEnd/>
          </a:ln>
          <a:effectLst/>
        </p:spPr>
        <p:txBody>
          <a:bodyPr wrap="square">
            <a:spAutoFit/>
          </a:bodyPr>
          <a:lstStyle/>
          <a:p>
            <a:pPr>
              <a:spcBef>
                <a:spcPts val="0"/>
              </a:spcBef>
              <a:spcAft>
                <a:spcPts val="0"/>
              </a:spcAft>
              <a:buFont typeface="Wingdings" pitchFamily="2" charset="2"/>
              <a:buChar char="Ø"/>
            </a:pPr>
            <a:r>
              <a:rPr lang="zh-CN" altLang="en-US" b="1" dirty="0" smtClean="0">
                <a:ea typeface="楷体_GB2312"/>
              </a:rPr>
              <a:t>寄存器变量</a:t>
            </a:r>
            <a:endParaRPr lang="en-US" altLang="zh-CN" b="1" dirty="0" smtClean="0">
              <a:ea typeface="楷体_GB2312"/>
            </a:endParaRPr>
          </a:p>
          <a:p>
            <a:pPr>
              <a:spcBef>
                <a:spcPts val="0"/>
              </a:spcBef>
              <a:spcAft>
                <a:spcPts val="0"/>
              </a:spcAft>
              <a:buFont typeface="Wingdings" pitchFamily="2" charset="2"/>
              <a:buChar char="Ø"/>
            </a:pPr>
            <a:r>
              <a:rPr lang="zh-CN" altLang="en-US" b="1" dirty="0" smtClean="0">
                <a:ea typeface="楷体_GB2312"/>
              </a:rPr>
              <a:t>能够将寄存器作为存储空间</a:t>
            </a:r>
            <a:endParaRPr lang="en-US" altLang="zh-CN" b="1" dirty="0" smtClean="0">
              <a:ea typeface="楷体_GB2312"/>
            </a:endParaRPr>
          </a:p>
          <a:p>
            <a:pPr>
              <a:spcBef>
                <a:spcPts val="0"/>
              </a:spcBef>
              <a:spcAft>
                <a:spcPts val="0"/>
              </a:spcAft>
              <a:buFont typeface="Wingdings" pitchFamily="2" charset="2"/>
              <a:buChar char="Ø"/>
            </a:pPr>
            <a:r>
              <a:rPr lang="zh-CN" altLang="en-US" b="1" dirty="0" smtClean="0">
                <a:ea typeface="楷体_GB2312"/>
              </a:rPr>
              <a:t>寄存器不够用按</a:t>
            </a:r>
            <a:r>
              <a:rPr lang="en-US" altLang="zh-CN" b="1" dirty="0" smtClean="0">
                <a:ea typeface="楷体_GB2312"/>
              </a:rPr>
              <a:t>auto</a:t>
            </a:r>
            <a:r>
              <a:rPr lang="zh-CN" altLang="en-US" b="1" dirty="0" smtClean="0">
                <a:ea typeface="楷体_GB2312"/>
              </a:rPr>
              <a:t>处理</a:t>
            </a:r>
            <a:endParaRPr lang="en-US" altLang="zh-CN" b="1" dirty="0" smtClean="0">
              <a:ea typeface="楷体_GB2312"/>
            </a:endParaRPr>
          </a:p>
          <a:p>
            <a:pPr>
              <a:spcBef>
                <a:spcPts val="0"/>
              </a:spcBef>
              <a:spcAft>
                <a:spcPts val="0"/>
              </a:spcAft>
              <a:buFont typeface="Wingdings" pitchFamily="2" charset="2"/>
              <a:buChar char="Ø"/>
            </a:pPr>
            <a:r>
              <a:rPr lang="zh-CN" altLang="en-US" b="1" dirty="0" smtClean="0">
                <a:ea typeface="楷体_GB2312"/>
              </a:rPr>
              <a:t>提高频繁数据的存取效率</a:t>
            </a:r>
            <a:endParaRPr lang="en-US" altLang="zh-CN" b="1" dirty="0">
              <a:ea typeface="楷体_GB2312"/>
            </a:endParaRPr>
          </a:p>
        </p:txBody>
      </p:sp>
      <p:sp>
        <p:nvSpPr>
          <p:cNvPr id="41" name="Rectangle 31"/>
          <p:cNvSpPr>
            <a:spLocks noChangeArrowheads="1"/>
          </p:cNvSpPr>
          <p:nvPr/>
        </p:nvSpPr>
        <p:spPr bwMode="auto">
          <a:xfrm>
            <a:off x="4572000" y="3929066"/>
            <a:ext cx="1571636" cy="1477328"/>
          </a:xfrm>
          <a:prstGeom prst="rect">
            <a:avLst/>
          </a:prstGeom>
          <a:noFill/>
          <a:ln w="9525">
            <a:noFill/>
            <a:miter lim="800000"/>
            <a:headEnd/>
            <a:tailEnd/>
          </a:ln>
          <a:effectLst/>
        </p:spPr>
        <p:txBody>
          <a:bodyPr wrap="square">
            <a:spAutoFit/>
          </a:bodyPr>
          <a:lstStyle/>
          <a:p>
            <a:pPr>
              <a:spcBef>
                <a:spcPts val="0"/>
              </a:spcBef>
              <a:spcAft>
                <a:spcPts val="0"/>
              </a:spcAft>
              <a:buFont typeface="Wingdings" pitchFamily="2" charset="2"/>
              <a:buChar char="Ø"/>
            </a:pPr>
            <a:r>
              <a:rPr lang="zh-CN" altLang="en-US" b="1" dirty="0" smtClean="0">
                <a:ea typeface="楷体_GB2312"/>
              </a:rPr>
              <a:t>静态变量</a:t>
            </a:r>
            <a:endParaRPr lang="en-US" altLang="zh-CN" b="1" dirty="0" smtClean="0">
              <a:ea typeface="楷体_GB2312"/>
            </a:endParaRPr>
          </a:p>
          <a:p>
            <a:pPr>
              <a:spcBef>
                <a:spcPts val="0"/>
              </a:spcBef>
              <a:spcAft>
                <a:spcPts val="0"/>
              </a:spcAft>
              <a:buFont typeface="Wingdings" pitchFamily="2" charset="2"/>
              <a:buChar char="Ø"/>
            </a:pPr>
            <a:r>
              <a:rPr lang="zh-CN" altLang="en-US" b="1" dirty="0" smtClean="0">
                <a:ea typeface="楷体_GB2312"/>
              </a:rPr>
              <a:t>空间一旦分配就不再释放</a:t>
            </a:r>
            <a:endParaRPr lang="en-US" altLang="zh-CN" b="1" dirty="0" smtClean="0">
              <a:ea typeface="楷体_GB2312"/>
            </a:endParaRPr>
          </a:p>
          <a:p>
            <a:pPr>
              <a:spcBef>
                <a:spcPts val="0"/>
              </a:spcBef>
              <a:spcAft>
                <a:spcPts val="0"/>
              </a:spcAft>
              <a:buFont typeface="Wingdings" pitchFamily="2" charset="2"/>
              <a:buChar char="Ø"/>
            </a:pPr>
            <a:r>
              <a:rPr lang="zh-CN" altLang="en-US" b="1" dirty="0" smtClean="0">
                <a:ea typeface="楷体_GB2312"/>
              </a:rPr>
              <a:t>浪费存储空间</a:t>
            </a:r>
            <a:endParaRPr lang="en-US" altLang="zh-CN" b="1" dirty="0" smtClean="0">
              <a:ea typeface="楷体_GB2312"/>
            </a:endParaRPr>
          </a:p>
        </p:txBody>
      </p:sp>
      <p:sp>
        <p:nvSpPr>
          <p:cNvPr id="42" name="Rectangle 31"/>
          <p:cNvSpPr>
            <a:spLocks noChangeArrowheads="1"/>
          </p:cNvSpPr>
          <p:nvPr/>
        </p:nvSpPr>
        <p:spPr bwMode="auto">
          <a:xfrm>
            <a:off x="6357950" y="3929066"/>
            <a:ext cx="1571636" cy="1477328"/>
          </a:xfrm>
          <a:prstGeom prst="rect">
            <a:avLst/>
          </a:prstGeom>
          <a:noFill/>
          <a:ln w="9525">
            <a:noFill/>
            <a:miter lim="800000"/>
            <a:headEnd/>
            <a:tailEnd/>
          </a:ln>
          <a:effectLst/>
        </p:spPr>
        <p:txBody>
          <a:bodyPr wrap="square">
            <a:spAutoFit/>
          </a:bodyPr>
          <a:lstStyle/>
          <a:p>
            <a:pPr>
              <a:spcBef>
                <a:spcPts val="0"/>
              </a:spcBef>
              <a:spcAft>
                <a:spcPts val="0"/>
              </a:spcAft>
              <a:buFont typeface="Wingdings" pitchFamily="2" charset="2"/>
              <a:buChar char="Ø"/>
            </a:pPr>
            <a:r>
              <a:rPr lang="zh-CN" altLang="en-US" b="1" dirty="0" smtClean="0">
                <a:ea typeface="楷体_GB2312"/>
              </a:rPr>
              <a:t>外部变量</a:t>
            </a:r>
            <a:endParaRPr lang="en-US" altLang="zh-CN" b="1" dirty="0" smtClean="0">
              <a:ea typeface="楷体_GB2312"/>
            </a:endParaRPr>
          </a:p>
          <a:p>
            <a:pPr>
              <a:spcBef>
                <a:spcPts val="0"/>
              </a:spcBef>
              <a:spcAft>
                <a:spcPts val="0"/>
              </a:spcAft>
              <a:buFont typeface="Wingdings" pitchFamily="2" charset="2"/>
              <a:buChar char="Ø"/>
            </a:pPr>
            <a:r>
              <a:rPr lang="zh-CN" altLang="en-US" b="1" dirty="0" smtClean="0">
                <a:ea typeface="楷体_GB2312"/>
              </a:rPr>
              <a:t>不必分配内存空间</a:t>
            </a:r>
            <a:endParaRPr lang="en-US" altLang="zh-CN" b="1" dirty="0" smtClean="0">
              <a:ea typeface="楷体_GB2312"/>
            </a:endParaRPr>
          </a:p>
          <a:p>
            <a:pPr>
              <a:spcBef>
                <a:spcPts val="0"/>
              </a:spcBef>
              <a:spcAft>
                <a:spcPts val="0"/>
              </a:spcAft>
              <a:buFont typeface="Wingdings" pitchFamily="2" charset="2"/>
              <a:buChar char="Ø"/>
            </a:pPr>
            <a:r>
              <a:rPr lang="zh-CN" altLang="en-US" b="1" dirty="0" smtClean="0">
                <a:ea typeface="楷体_GB2312"/>
              </a:rPr>
              <a:t>避免重复分配内存空间</a:t>
            </a:r>
            <a:endParaRPr lang="en-US" altLang="zh-CN" b="1" dirty="0">
              <a:ea typeface="楷体_GB231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说明语句</a:t>
            </a:r>
            <a:endParaRPr lang="zh-CN" altLang="en-US" dirty="0"/>
          </a:p>
        </p:txBody>
      </p:sp>
      <p:sp>
        <p:nvSpPr>
          <p:cNvPr id="3" name="内容占位符 2"/>
          <p:cNvSpPr>
            <a:spLocks noGrp="1"/>
          </p:cNvSpPr>
          <p:nvPr>
            <p:ph idx="1"/>
          </p:nvPr>
        </p:nvSpPr>
        <p:spPr/>
        <p:txBody>
          <a:bodyPr/>
          <a:lstStyle/>
          <a:p>
            <a:r>
              <a:rPr lang="zh-CN" altLang="en-US" dirty="0" smtClean="0"/>
              <a:t>变量说明语句</a:t>
            </a:r>
            <a:endParaRPr lang="en-US" altLang="zh-CN" dirty="0" smtClean="0"/>
          </a:p>
          <a:p>
            <a:pPr lvl="1"/>
            <a:r>
              <a:rPr lang="en-US" altLang="zh-CN" dirty="0" smtClean="0"/>
              <a:t>[</a:t>
            </a:r>
            <a:r>
              <a:rPr lang="zh-CN" altLang="en-US" dirty="0" smtClean="0"/>
              <a:t>存储类型</a:t>
            </a:r>
            <a:r>
              <a:rPr lang="en-US" altLang="zh-CN" dirty="0" smtClean="0"/>
              <a:t>]  &lt;</a:t>
            </a:r>
            <a:r>
              <a:rPr lang="zh-CN" altLang="en-US" dirty="0" smtClean="0"/>
              <a:t>数据类型</a:t>
            </a:r>
            <a:r>
              <a:rPr lang="en-US" altLang="zh-CN" dirty="0" smtClean="0"/>
              <a:t>&gt; &lt;</a:t>
            </a:r>
            <a:r>
              <a:rPr lang="zh-CN" altLang="en-US" dirty="0" smtClean="0"/>
              <a:t>变量名表</a:t>
            </a:r>
            <a:r>
              <a:rPr lang="en-US" altLang="zh-CN" dirty="0" smtClean="0"/>
              <a:t>&gt;;</a:t>
            </a:r>
          </a:p>
          <a:p>
            <a:r>
              <a:rPr lang="zh-CN" altLang="en-US" dirty="0" smtClean="0"/>
              <a:t>变量名表</a:t>
            </a:r>
            <a:endParaRPr lang="en-US" altLang="zh-CN" dirty="0" smtClean="0"/>
          </a:p>
          <a:p>
            <a:pPr lvl="1"/>
            <a:r>
              <a:rPr lang="zh-CN" altLang="en-US" dirty="0" smtClean="0"/>
              <a:t>可以完成对变量的初始化</a:t>
            </a:r>
            <a:endParaRPr lang="en-US" altLang="zh-CN" dirty="0" smtClean="0"/>
          </a:p>
          <a:p>
            <a:pPr lvl="1"/>
            <a:r>
              <a:rPr lang="zh-CN" altLang="en-US" dirty="0" smtClean="0"/>
              <a:t>格式</a:t>
            </a:r>
            <a:endParaRPr lang="en-US" altLang="zh-CN" dirty="0" smtClean="0"/>
          </a:p>
          <a:p>
            <a:pPr lvl="2"/>
            <a:r>
              <a:rPr lang="en-US" altLang="zh-CN" dirty="0" smtClean="0"/>
              <a:t>&lt;</a:t>
            </a:r>
            <a:r>
              <a:rPr lang="zh-CN" altLang="en-US" dirty="0" smtClean="0"/>
              <a:t>变量名</a:t>
            </a:r>
            <a:r>
              <a:rPr lang="en-US" altLang="zh-CN" dirty="0" smtClean="0"/>
              <a:t>&gt;[ = &lt;</a:t>
            </a:r>
            <a:r>
              <a:rPr lang="zh-CN" altLang="en-US" dirty="0" smtClean="0"/>
              <a:t>表达式</a:t>
            </a:r>
            <a:r>
              <a:rPr lang="en-US" altLang="zh-CN" dirty="0" smtClean="0"/>
              <a:t>&gt;], &lt;</a:t>
            </a:r>
            <a:r>
              <a:rPr lang="zh-CN" altLang="en-US" dirty="0" smtClean="0"/>
              <a:t>变量名表</a:t>
            </a:r>
            <a:r>
              <a:rPr lang="en-US" altLang="zh-CN" dirty="0" smtClean="0"/>
              <a:t>&gt;;</a:t>
            </a:r>
          </a:p>
          <a:p>
            <a:r>
              <a:rPr lang="zh-CN" altLang="en-US" dirty="0" smtClean="0"/>
              <a:t>举例</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35</a:t>
            </a:fld>
            <a:endParaRPr lang="en-US" altLang="zh-CN" dirty="0"/>
          </a:p>
        </p:txBody>
      </p:sp>
      <p:pic>
        <p:nvPicPr>
          <p:cNvPr id="7" name="Picture 2"/>
          <p:cNvPicPr>
            <a:picLocks noChangeAspect="1" noChangeArrowheads="1"/>
          </p:cNvPicPr>
          <p:nvPr/>
        </p:nvPicPr>
        <p:blipFill>
          <a:blip r:embed="rId2" cstate="print"/>
          <a:srcRect/>
          <a:stretch>
            <a:fillRect/>
          </a:stretch>
        </p:blipFill>
        <p:spPr bwMode="auto">
          <a:xfrm>
            <a:off x="1071563" y="5072063"/>
            <a:ext cx="3870325" cy="935037"/>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说明语句</a:t>
            </a:r>
            <a:endParaRPr lang="zh-CN" altLang="en-US" dirty="0"/>
          </a:p>
        </p:txBody>
      </p:sp>
      <p:sp>
        <p:nvSpPr>
          <p:cNvPr id="3" name="内容占位符 2"/>
          <p:cNvSpPr>
            <a:spLocks noGrp="1"/>
          </p:cNvSpPr>
          <p:nvPr>
            <p:ph idx="1"/>
          </p:nvPr>
        </p:nvSpPr>
        <p:spPr/>
        <p:txBody>
          <a:bodyPr/>
          <a:lstStyle/>
          <a:p>
            <a:r>
              <a:rPr lang="zh-CN" altLang="en-US" dirty="0" smtClean="0"/>
              <a:t>名字空间</a:t>
            </a:r>
            <a:endParaRPr lang="en-US" altLang="zh-CN" dirty="0" smtClean="0"/>
          </a:p>
          <a:p>
            <a:pPr lvl="1"/>
            <a:r>
              <a:rPr lang="zh-CN" altLang="en-US" dirty="0" smtClean="0"/>
              <a:t>也称为命名空间（</a:t>
            </a:r>
            <a:r>
              <a:rPr lang="en-US" altLang="zh-CN" dirty="0" smtClean="0"/>
              <a:t>namespace</a:t>
            </a:r>
            <a:r>
              <a:rPr lang="zh-CN" altLang="en-US" dirty="0" smtClean="0"/>
              <a:t>）</a:t>
            </a:r>
            <a:endParaRPr lang="en-US" altLang="zh-CN" dirty="0" smtClean="0"/>
          </a:p>
          <a:p>
            <a:pPr lvl="1"/>
            <a:r>
              <a:rPr lang="en-US" altLang="zh-CN" dirty="0" smtClean="0"/>
              <a:t>C++</a:t>
            </a:r>
            <a:r>
              <a:rPr lang="zh-CN" altLang="en-US" dirty="0" smtClean="0"/>
              <a:t>语言的新标准引入的概念</a:t>
            </a:r>
            <a:endParaRPr lang="en-US" altLang="zh-CN" dirty="0" smtClean="0"/>
          </a:p>
          <a:p>
            <a:pPr lvl="1"/>
            <a:r>
              <a:rPr lang="zh-CN" altLang="en-US" dirty="0" smtClean="0"/>
              <a:t>由用户命名的作用域，解决大型程序中标识符重名的问题</a:t>
            </a:r>
            <a:endParaRPr lang="en-US" altLang="zh-CN" dirty="0" smtClean="0"/>
          </a:p>
          <a:p>
            <a:pPr lvl="1"/>
            <a:r>
              <a:rPr lang="zh-CN" altLang="en-US" dirty="0" smtClean="0"/>
              <a:t>说明语句格式</a:t>
            </a:r>
            <a:endParaRPr lang="en-US" altLang="zh-CN" dirty="0" smtClean="0"/>
          </a:p>
          <a:p>
            <a:pPr lvl="2"/>
            <a:r>
              <a:rPr lang="en-US" altLang="zh-CN" dirty="0" smtClean="0"/>
              <a:t>namespace &lt;</a:t>
            </a:r>
            <a:r>
              <a:rPr lang="zh-CN" altLang="en-US" dirty="0" smtClean="0"/>
              <a:t>标识符&gt;{&lt;若干说明或定义&gt;}</a:t>
            </a:r>
          </a:p>
          <a:p>
            <a:pPr lvl="1"/>
            <a:r>
              <a:rPr lang="zh-CN" altLang="en-US" dirty="0" smtClean="0"/>
              <a:t>使用方式</a:t>
            </a:r>
            <a:endParaRPr lang="en-US" altLang="zh-CN" dirty="0" smtClean="0"/>
          </a:p>
          <a:p>
            <a:pPr lvl="2"/>
            <a:r>
              <a:rPr lang="en-US" altLang="zh-CN" dirty="0" smtClean="0"/>
              <a:t>using namespace &lt;</a:t>
            </a:r>
            <a:r>
              <a:rPr lang="zh-CN" altLang="en-US" dirty="0" smtClean="0"/>
              <a:t>名字&gt;</a:t>
            </a:r>
            <a:r>
              <a:rPr lang="en-US" altLang="zh-CN" dirty="0" smtClean="0"/>
              <a:t>;</a:t>
            </a:r>
            <a:endParaRPr lang="zh-CN" altLang="en-US"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36</a:t>
            </a:fld>
            <a:endParaRPr lang="en-US" altLang="zh-C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说明语句</a:t>
            </a:r>
            <a:endParaRPr lang="zh-CN" altLang="en-US" dirty="0"/>
          </a:p>
        </p:txBody>
      </p:sp>
      <p:sp>
        <p:nvSpPr>
          <p:cNvPr id="3" name="内容占位符 2"/>
          <p:cNvSpPr>
            <a:spLocks noGrp="1"/>
          </p:cNvSpPr>
          <p:nvPr>
            <p:ph idx="1"/>
          </p:nvPr>
        </p:nvSpPr>
        <p:spPr>
          <a:xfrm>
            <a:off x="457200" y="1295400"/>
            <a:ext cx="8153400" cy="1204906"/>
          </a:xfrm>
        </p:spPr>
        <p:txBody>
          <a:bodyPr/>
          <a:lstStyle/>
          <a:p>
            <a:r>
              <a:rPr lang="zh-CN" altLang="en-US" dirty="0" smtClean="0"/>
              <a:t>名字空间</a:t>
            </a:r>
            <a:endParaRPr lang="en-US" altLang="zh-CN" dirty="0" smtClean="0"/>
          </a:p>
          <a:p>
            <a:pPr lvl="1"/>
            <a:r>
              <a:rPr lang="zh-CN" altLang="en-US" dirty="0" smtClean="0"/>
              <a:t>名字空间解决的问题</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37</a:t>
            </a:fld>
            <a:endParaRPr lang="en-US" altLang="zh-CN" dirty="0"/>
          </a:p>
        </p:txBody>
      </p:sp>
      <p:pic>
        <p:nvPicPr>
          <p:cNvPr id="7" name="Picture 2"/>
          <p:cNvPicPr>
            <a:picLocks noChangeAspect="1" noChangeArrowheads="1"/>
          </p:cNvPicPr>
          <p:nvPr/>
        </p:nvPicPr>
        <p:blipFill>
          <a:blip r:embed="rId2" cstate="print"/>
          <a:srcRect/>
          <a:stretch>
            <a:fillRect/>
          </a:stretch>
        </p:blipFill>
        <p:spPr bwMode="auto">
          <a:xfrm>
            <a:off x="1643063" y="2500313"/>
            <a:ext cx="6072187" cy="3727450"/>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说明语句</a:t>
            </a:r>
            <a:endParaRPr lang="zh-CN" altLang="en-US" dirty="0"/>
          </a:p>
        </p:txBody>
      </p:sp>
      <p:sp>
        <p:nvSpPr>
          <p:cNvPr id="3" name="内容占位符 2"/>
          <p:cNvSpPr>
            <a:spLocks noGrp="1"/>
          </p:cNvSpPr>
          <p:nvPr>
            <p:ph idx="1"/>
          </p:nvPr>
        </p:nvSpPr>
        <p:spPr>
          <a:xfrm>
            <a:off x="457200" y="1295400"/>
            <a:ext cx="8153400" cy="1204906"/>
          </a:xfrm>
        </p:spPr>
        <p:txBody>
          <a:bodyPr/>
          <a:lstStyle/>
          <a:p>
            <a:r>
              <a:rPr lang="zh-CN" altLang="en-US" dirty="0" smtClean="0"/>
              <a:t>名字空间</a:t>
            </a:r>
            <a:endParaRPr lang="en-US" altLang="zh-CN" dirty="0" smtClean="0"/>
          </a:p>
          <a:p>
            <a:pPr lvl="1"/>
            <a:r>
              <a:rPr lang="zh-CN" altLang="en-US" dirty="0" smtClean="0"/>
              <a:t>名字空间解决的问题</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38</a:t>
            </a:fld>
            <a:endParaRPr lang="en-US" altLang="zh-CN" dirty="0"/>
          </a:p>
        </p:txBody>
      </p:sp>
      <p:pic>
        <p:nvPicPr>
          <p:cNvPr id="7" name="Picture 3"/>
          <p:cNvPicPr>
            <a:picLocks noChangeAspect="1" noChangeArrowheads="1"/>
          </p:cNvPicPr>
          <p:nvPr/>
        </p:nvPicPr>
        <p:blipFill>
          <a:blip r:embed="rId2" cstate="print"/>
          <a:srcRect/>
          <a:stretch>
            <a:fillRect/>
          </a:stretch>
        </p:blipFill>
        <p:spPr bwMode="auto">
          <a:xfrm>
            <a:off x="1643063" y="2500313"/>
            <a:ext cx="6000750" cy="3683000"/>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说明语句</a:t>
            </a:r>
            <a:endParaRPr lang="zh-CN" altLang="en-US" dirty="0"/>
          </a:p>
        </p:txBody>
      </p:sp>
      <p:sp>
        <p:nvSpPr>
          <p:cNvPr id="3" name="内容占位符 2"/>
          <p:cNvSpPr>
            <a:spLocks noGrp="1"/>
          </p:cNvSpPr>
          <p:nvPr>
            <p:ph idx="1"/>
          </p:nvPr>
        </p:nvSpPr>
        <p:spPr>
          <a:xfrm>
            <a:off x="457200" y="1295400"/>
            <a:ext cx="8153400" cy="1204906"/>
          </a:xfrm>
        </p:spPr>
        <p:txBody>
          <a:bodyPr/>
          <a:lstStyle/>
          <a:p>
            <a:r>
              <a:rPr lang="zh-CN" altLang="en-US" dirty="0" smtClean="0"/>
              <a:t>名字空间</a:t>
            </a:r>
            <a:endParaRPr lang="en-US" altLang="zh-CN" dirty="0" smtClean="0"/>
          </a:p>
          <a:p>
            <a:pPr lvl="1"/>
            <a:r>
              <a:rPr lang="zh-CN" altLang="en-US" dirty="0" smtClean="0"/>
              <a:t>名字空间解决的问题</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39</a:t>
            </a:fld>
            <a:endParaRPr lang="en-US" altLang="zh-CN" dirty="0"/>
          </a:p>
        </p:txBody>
      </p:sp>
      <p:pic>
        <p:nvPicPr>
          <p:cNvPr id="7" name="Picture 3"/>
          <p:cNvPicPr>
            <a:picLocks noChangeAspect="1" noChangeArrowheads="1"/>
          </p:cNvPicPr>
          <p:nvPr/>
        </p:nvPicPr>
        <p:blipFill>
          <a:blip r:embed="rId2" cstate="print"/>
          <a:srcRect/>
          <a:stretch>
            <a:fillRect/>
          </a:stretch>
        </p:blipFill>
        <p:spPr bwMode="auto">
          <a:xfrm>
            <a:off x="1500188" y="2471738"/>
            <a:ext cx="6000750" cy="3671887"/>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数据类型</a:t>
            </a:r>
            <a:endParaRPr lang="zh-CN" altLang="en-US" dirty="0"/>
          </a:p>
        </p:txBody>
      </p:sp>
      <p:sp>
        <p:nvSpPr>
          <p:cNvPr id="3" name="内容占位符 2"/>
          <p:cNvSpPr>
            <a:spLocks noGrp="1"/>
          </p:cNvSpPr>
          <p:nvPr>
            <p:ph idx="1"/>
          </p:nvPr>
        </p:nvSpPr>
        <p:spPr/>
        <p:txBody>
          <a:bodyPr/>
          <a:lstStyle/>
          <a:p>
            <a:r>
              <a:rPr lang="zh-CN" altLang="en-US" dirty="0" smtClean="0"/>
              <a:t>数据类型</a:t>
            </a:r>
            <a:endParaRPr lang="en-US" altLang="zh-CN" dirty="0" smtClean="0"/>
          </a:p>
          <a:p>
            <a:pPr lvl="1"/>
            <a:r>
              <a:rPr lang="zh-CN" altLang="en-US" b="1" dirty="0" smtClean="0">
                <a:solidFill>
                  <a:srgbClr val="0000FF"/>
                </a:solidFill>
                <a:latin typeface="楷体_GB2312" pitchFamily="49" charset="-122"/>
                <a:ea typeface="楷体_GB2312" pitchFamily="49" charset="-122"/>
              </a:rPr>
              <a:t>每一项</a:t>
            </a:r>
            <a:r>
              <a:rPr lang="zh-CN" altLang="en-US" b="1" dirty="0" smtClean="0">
                <a:solidFill>
                  <a:srgbClr val="FF0000"/>
                </a:solidFill>
                <a:latin typeface="楷体_GB2312" pitchFamily="49" charset="-122"/>
                <a:ea typeface="楷体_GB2312" pitchFamily="49" charset="-122"/>
              </a:rPr>
              <a:t>数据</a:t>
            </a:r>
            <a:r>
              <a:rPr lang="zh-CN" altLang="en-US" b="1" dirty="0" smtClean="0">
                <a:solidFill>
                  <a:srgbClr val="0000FF"/>
                </a:solidFill>
                <a:latin typeface="楷体_GB2312" pitchFamily="49" charset="-122"/>
                <a:ea typeface="楷体_GB2312" pitchFamily="49" charset="-122"/>
              </a:rPr>
              <a:t>应唯一地属于某种</a:t>
            </a:r>
            <a:r>
              <a:rPr lang="zh-CN" altLang="en-US" dirty="0" smtClean="0">
                <a:solidFill>
                  <a:srgbClr val="FF0000"/>
                </a:solidFill>
              </a:rPr>
              <a:t>类型</a:t>
            </a:r>
            <a:endParaRPr lang="en-US" altLang="zh-CN" dirty="0" smtClean="0">
              <a:solidFill>
                <a:srgbClr val="FF0000"/>
              </a:solidFill>
            </a:endParaRPr>
          </a:p>
          <a:p>
            <a:pPr lvl="1"/>
            <a:r>
              <a:rPr lang="zh-CN" altLang="en-US" b="1" dirty="0" smtClean="0">
                <a:solidFill>
                  <a:srgbClr val="0000FF"/>
                </a:solidFill>
                <a:latin typeface="楷体_GB2312" pitchFamily="49" charset="-122"/>
                <a:ea typeface="楷体_GB2312" pitchFamily="49" charset="-122"/>
              </a:rPr>
              <a:t>每</a:t>
            </a:r>
            <a:r>
              <a:rPr lang="zh-CN" altLang="en-US" dirty="0" smtClean="0"/>
              <a:t>一数据类型</a:t>
            </a:r>
            <a:r>
              <a:rPr lang="zh-CN" altLang="en-US" b="1" dirty="0" smtClean="0">
                <a:solidFill>
                  <a:srgbClr val="0000FF"/>
                </a:solidFill>
                <a:latin typeface="楷体_GB2312" pitchFamily="49" charset="-122"/>
                <a:ea typeface="楷体_GB2312" pitchFamily="49" charset="-122"/>
              </a:rPr>
              <a:t>意味着一个有明确定义的</a:t>
            </a:r>
            <a:r>
              <a:rPr lang="zh-CN" altLang="en-US" dirty="0" smtClean="0">
                <a:solidFill>
                  <a:srgbClr val="FF0000"/>
                </a:solidFill>
              </a:rPr>
              <a:t>值的集合</a:t>
            </a:r>
            <a:endParaRPr lang="en-US" altLang="zh-CN" dirty="0" smtClean="0">
              <a:solidFill>
                <a:srgbClr val="FF0000"/>
              </a:solidFill>
            </a:endParaRPr>
          </a:p>
          <a:p>
            <a:pPr lvl="1"/>
            <a:r>
              <a:rPr lang="zh-CN" altLang="en-US" b="1" dirty="0" smtClean="0">
                <a:solidFill>
                  <a:srgbClr val="0000FF"/>
                </a:solidFill>
                <a:latin typeface="楷体_GB2312" pitchFamily="49" charset="-122"/>
                <a:ea typeface="楷体_GB2312" pitchFamily="49" charset="-122"/>
              </a:rPr>
              <a:t>同一类型的数据占有相同大小的</a:t>
            </a:r>
            <a:r>
              <a:rPr lang="zh-CN" altLang="en-US" dirty="0" smtClean="0">
                <a:solidFill>
                  <a:srgbClr val="FF0000"/>
                </a:solidFill>
              </a:rPr>
              <a:t>存储空间</a:t>
            </a:r>
            <a:endParaRPr lang="en-US" altLang="zh-CN" dirty="0" smtClean="0">
              <a:solidFill>
                <a:srgbClr val="FF0000"/>
              </a:solidFill>
            </a:endParaRPr>
          </a:p>
          <a:p>
            <a:pPr lvl="1"/>
            <a:r>
              <a:rPr lang="zh-CN" altLang="en-US" b="1" dirty="0" smtClean="0">
                <a:solidFill>
                  <a:srgbClr val="0000FF"/>
                </a:solidFill>
                <a:latin typeface="楷体_GB2312" pitchFamily="49" charset="-122"/>
                <a:ea typeface="楷体_GB2312" pitchFamily="49" charset="-122"/>
              </a:rPr>
              <a:t>同一类型的数据具有相同的（允许对其施加的）</a:t>
            </a:r>
            <a:r>
              <a:rPr lang="zh-CN" altLang="en-US" dirty="0" smtClean="0">
                <a:solidFill>
                  <a:srgbClr val="FF0000"/>
                </a:solidFill>
              </a:rPr>
              <a:t>运算操作</a:t>
            </a:r>
            <a:r>
              <a:rPr lang="zh-CN" altLang="en-US" b="1" dirty="0" smtClean="0">
                <a:solidFill>
                  <a:srgbClr val="0000FF"/>
                </a:solidFill>
                <a:latin typeface="楷体_GB2312" pitchFamily="49" charset="-122"/>
                <a:ea typeface="楷体_GB2312" pitchFamily="49" charset="-122"/>
              </a:rPr>
              <a:t>集</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a:t>
            </a:fld>
            <a:endParaRPr lang="en-US" alt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说明语句</a:t>
            </a:r>
            <a:endParaRPr lang="zh-CN" altLang="en-US" dirty="0"/>
          </a:p>
        </p:txBody>
      </p:sp>
      <p:sp>
        <p:nvSpPr>
          <p:cNvPr id="3" name="内容占位符 2"/>
          <p:cNvSpPr>
            <a:spLocks noGrp="1"/>
          </p:cNvSpPr>
          <p:nvPr>
            <p:ph idx="1"/>
          </p:nvPr>
        </p:nvSpPr>
        <p:spPr>
          <a:xfrm>
            <a:off x="457200" y="1295400"/>
            <a:ext cx="8153400" cy="1204906"/>
          </a:xfrm>
        </p:spPr>
        <p:txBody>
          <a:bodyPr/>
          <a:lstStyle/>
          <a:p>
            <a:r>
              <a:rPr lang="zh-CN" altLang="en-US" dirty="0" smtClean="0"/>
              <a:t>名字空间</a:t>
            </a:r>
            <a:endParaRPr lang="en-US" altLang="zh-CN" dirty="0" smtClean="0"/>
          </a:p>
          <a:p>
            <a:pPr lvl="1"/>
            <a:r>
              <a:rPr lang="zh-CN" altLang="en-US" dirty="0" smtClean="0"/>
              <a:t>使用名字空间</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40</a:t>
            </a:fld>
            <a:endParaRPr lang="en-US" altLang="zh-CN" dirty="0"/>
          </a:p>
        </p:txBody>
      </p:sp>
      <p:pic>
        <p:nvPicPr>
          <p:cNvPr id="7" name="Picture 2"/>
          <p:cNvPicPr>
            <a:picLocks noChangeAspect="1" noChangeArrowheads="1"/>
          </p:cNvPicPr>
          <p:nvPr/>
        </p:nvPicPr>
        <p:blipFill>
          <a:blip r:embed="rId2" cstate="print"/>
          <a:srcRect/>
          <a:stretch>
            <a:fillRect/>
          </a:stretch>
        </p:blipFill>
        <p:spPr bwMode="auto">
          <a:xfrm>
            <a:off x="1785938" y="2428875"/>
            <a:ext cx="5703887" cy="3929063"/>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说明语句</a:t>
            </a:r>
            <a:endParaRPr lang="zh-CN" altLang="en-US" dirty="0"/>
          </a:p>
        </p:txBody>
      </p:sp>
      <p:sp>
        <p:nvSpPr>
          <p:cNvPr id="3" name="内容占位符 2"/>
          <p:cNvSpPr>
            <a:spLocks noGrp="1"/>
          </p:cNvSpPr>
          <p:nvPr>
            <p:ph idx="1"/>
          </p:nvPr>
        </p:nvSpPr>
        <p:spPr>
          <a:xfrm>
            <a:off x="457200" y="1295400"/>
            <a:ext cx="8153400" cy="1204906"/>
          </a:xfrm>
        </p:spPr>
        <p:txBody>
          <a:bodyPr/>
          <a:lstStyle/>
          <a:p>
            <a:r>
              <a:rPr lang="zh-CN" altLang="en-US" dirty="0" smtClean="0"/>
              <a:t>名字空间</a:t>
            </a:r>
            <a:endParaRPr lang="en-US" altLang="zh-CN" dirty="0" smtClean="0"/>
          </a:p>
          <a:p>
            <a:pPr lvl="1"/>
            <a:r>
              <a:rPr lang="zh-CN" altLang="en-US" dirty="0" smtClean="0"/>
              <a:t>使用名字空间</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41</a:t>
            </a:fld>
            <a:endParaRPr lang="en-US" altLang="zh-CN" dirty="0"/>
          </a:p>
        </p:txBody>
      </p:sp>
      <p:pic>
        <p:nvPicPr>
          <p:cNvPr id="7" name="Picture 3"/>
          <p:cNvPicPr>
            <a:picLocks noChangeAspect="1" noChangeArrowheads="1"/>
          </p:cNvPicPr>
          <p:nvPr/>
        </p:nvPicPr>
        <p:blipFill>
          <a:blip r:embed="rId2" cstate="print"/>
          <a:srcRect/>
          <a:stretch>
            <a:fillRect/>
          </a:stretch>
        </p:blipFill>
        <p:spPr bwMode="auto">
          <a:xfrm>
            <a:off x="1785938" y="2428875"/>
            <a:ext cx="5661025" cy="3929063"/>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说明语句</a:t>
            </a:r>
            <a:endParaRPr lang="zh-CN" altLang="en-US" dirty="0"/>
          </a:p>
        </p:txBody>
      </p:sp>
      <p:sp>
        <p:nvSpPr>
          <p:cNvPr id="3" name="内容占位符 2"/>
          <p:cNvSpPr>
            <a:spLocks noGrp="1"/>
          </p:cNvSpPr>
          <p:nvPr>
            <p:ph idx="1"/>
          </p:nvPr>
        </p:nvSpPr>
        <p:spPr>
          <a:xfrm>
            <a:off x="457200" y="1295400"/>
            <a:ext cx="8153400" cy="1133468"/>
          </a:xfrm>
        </p:spPr>
        <p:txBody>
          <a:bodyPr/>
          <a:lstStyle/>
          <a:p>
            <a:r>
              <a:rPr lang="zh-CN" altLang="en-US" dirty="0" smtClean="0"/>
              <a:t>名字空间</a:t>
            </a:r>
            <a:endParaRPr lang="en-US" altLang="zh-CN" dirty="0" smtClean="0"/>
          </a:p>
          <a:p>
            <a:pPr lvl="1"/>
            <a:r>
              <a:rPr lang="zh-CN" altLang="en-US" dirty="0" smtClean="0"/>
              <a:t>使用名字空间</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42</a:t>
            </a:fld>
            <a:endParaRPr lang="en-US" altLang="zh-CN" dirty="0"/>
          </a:p>
        </p:txBody>
      </p:sp>
      <p:pic>
        <p:nvPicPr>
          <p:cNvPr id="7" name="Picture 2"/>
          <p:cNvPicPr>
            <a:picLocks noChangeAspect="1" noChangeArrowheads="1"/>
          </p:cNvPicPr>
          <p:nvPr/>
        </p:nvPicPr>
        <p:blipFill>
          <a:blip r:embed="rId2" cstate="print"/>
          <a:srcRect/>
          <a:stretch>
            <a:fillRect/>
          </a:stretch>
        </p:blipFill>
        <p:spPr bwMode="auto">
          <a:xfrm>
            <a:off x="1997075" y="2500313"/>
            <a:ext cx="5149850" cy="3368675"/>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说明语句</a:t>
            </a:r>
            <a:endParaRPr lang="zh-CN" altLang="en-US" dirty="0"/>
          </a:p>
        </p:txBody>
      </p:sp>
      <p:sp>
        <p:nvSpPr>
          <p:cNvPr id="3" name="内容占位符 2"/>
          <p:cNvSpPr>
            <a:spLocks noGrp="1"/>
          </p:cNvSpPr>
          <p:nvPr>
            <p:ph idx="1"/>
          </p:nvPr>
        </p:nvSpPr>
        <p:spPr/>
        <p:txBody>
          <a:bodyPr/>
          <a:lstStyle/>
          <a:p>
            <a:r>
              <a:rPr lang="zh-CN" altLang="en-US" dirty="0" smtClean="0"/>
              <a:t>标准</a:t>
            </a:r>
            <a:r>
              <a:rPr lang="en-US" altLang="zh-CN" dirty="0" smtClean="0"/>
              <a:t>C++</a:t>
            </a:r>
            <a:r>
              <a:rPr lang="zh-CN" altLang="en-US" dirty="0" smtClean="0"/>
              <a:t>程序的写法</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43</a:t>
            </a:fld>
            <a:endParaRPr lang="en-US" altLang="zh-CN" dirty="0"/>
          </a:p>
        </p:txBody>
      </p:sp>
      <p:pic>
        <p:nvPicPr>
          <p:cNvPr id="8" name="Picture 2"/>
          <p:cNvPicPr>
            <a:picLocks noChangeAspect="1" noChangeArrowheads="1"/>
          </p:cNvPicPr>
          <p:nvPr/>
        </p:nvPicPr>
        <p:blipFill>
          <a:blip r:embed="rId3" cstate="print"/>
          <a:srcRect/>
          <a:stretch>
            <a:fillRect/>
          </a:stretch>
        </p:blipFill>
        <p:spPr bwMode="auto">
          <a:xfrm>
            <a:off x="1000125" y="1928813"/>
            <a:ext cx="6796088" cy="1985962"/>
          </a:xfrm>
          <a:prstGeom prst="rect">
            <a:avLst/>
          </a:prstGeom>
          <a:noFill/>
          <a:ln w="9525">
            <a:miter lim="800000"/>
            <a:headEnd/>
            <a:tailEnd/>
          </a:ln>
          <a:effectLst/>
        </p:spPr>
      </p:pic>
      <p:pic>
        <p:nvPicPr>
          <p:cNvPr id="9" name="Picture 3"/>
          <p:cNvPicPr>
            <a:picLocks noChangeAspect="1" noChangeArrowheads="1"/>
          </p:cNvPicPr>
          <p:nvPr/>
        </p:nvPicPr>
        <p:blipFill>
          <a:blip r:embed="rId4" cstate="print"/>
          <a:srcRect/>
          <a:stretch>
            <a:fillRect/>
          </a:stretch>
        </p:blipFill>
        <p:spPr bwMode="auto">
          <a:xfrm>
            <a:off x="1071563" y="4071938"/>
            <a:ext cx="3786187" cy="1624012"/>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说明语句</a:t>
            </a:r>
            <a:endParaRPr lang="zh-CN" altLang="en-US" dirty="0"/>
          </a:p>
        </p:txBody>
      </p:sp>
      <p:sp>
        <p:nvSpPr>
          <p:cNvPr id="3" name="内容占位符 2"/>
          <p:cNvSpPr>
            <a:spLocks noGrp="1"/>
          </p:cNvSpPr>
          <p:nvPr>
            <p:ph idx="1"/>
          </p:nvPr>
        </p:nvSpPr>
        <p:spPr>
          <a:xfrm>
            <a:off x="457200" y="1295400"/>
            <a:ext cx="8153400" cy="1133468"/>
          </a:xfrm>
        </p:spPr>
        <p:txBody>
          <a:bodyPr/>
          <a:lstStyle/>
          <a:p>
            <a:r>
              <a:rPr lang="zh-CN" altLang="en-US" dirty="0" smtClean="0"/>
              <a:t>标准</a:t>
            </a:r>
            <a:r>
              <a:rPr lang="en-US" altLang="zh-CN" dirty="0" smtClean="0"/>
              <a:t>C++</a:t>
            </a:r>
            <a:r>
              <a:rPr lang="zh-CN" altLang="en-US" dirty="0" smtClean="0"/>
              <a:t>程序的写法</a:t>
            </a:r>
            <a:endParaRPr lang="en-US" altLang="zh-CN" dirty="0" smtClean="0"/>
          </a:p>
          <a:p>
            <a:pPr lvl="1"/>
            <a:r>
              <a:rPr lang="zh-CN" altLang="en-US" dirty="0" smtClean="0"/>
              <a:t>不声明</a:t>
            </a:r>
            <a:r>
              <a:rPr lang="en-US" altLang="zh-CN" dirty="0" smtClean="0"/>
              <a:t>std</a:t>
            </a:r>
            <a:r>
              <a:rPr lang="zh-CN" altLang="en-US" dirty="0" smtClean="0"/>
              <a:t>名字空间</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44</a:t>
            </a:fld>
            <a:endParaRPr lang="en-US" altLang="zh-CN" dirty="0"/>
          </a:p>
        </p:txBody>
      </p:sp>
      <p:pic>
        <p:nvPicPr>
          <p:cNvPr id="7" name="Picture 2"/>
          <p:cNvPicPr>
            <a:picLocks noChangeAspect="1" noChangeArrowheads="1"/>
          </p:cNvPicPr>
          <p:nvPr/>
        </p:nvPicPr>
        <p:blipFill>
          <a:blip r:embed="rId2" cstate="print"/>
          <a:srcRect/>
          <a:stretch>
            <a:fillRect/>
          </a:stretch>
        </p:blipFill>
        <p:spPr bwMode="auto">
          <a:xfrm>
            <a:off x="1174750" y="2573338"/>
            <a:ext cx="6796088" cy="1712912"/>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说明语句</a:t>
            </a:r>
            <a:endParaRPr lang="zh-CN" altLang="en-US" dirty="0"/>
          </a:p>
        </p:txBody>
      </p:sp>
      <p:sp>
        <p:nvSpPr>
          <p:cNvPr id="3" name="内容占位符 2"/>
          <p:cNvSpPr>
            <a:spLocks noGrp="1"/>
          </p:cNvSpPr>
          <p:nvPr>
            <p:ph idx="1"/>
          </p:nvPr>
        </p:nvSpPr>
        <p:spPr/>
        <p:txBody>
          <a:bodyPr/>
          <a:lstStyle/>
          <a:p>
            <a:r>
              <a:rPr lang="zh-CN" altLang="en-US" dirty="0" smtClean="0"/>
              <a:t>类型说明</a:t>
            </a:r>
            <a:endParaRPr lang="en-US" altLang="zh-CN" dirty="0" smtClean="0"/>
          </a:p>
          <a:p>
            <a:pPr lvl="1"/>
            <a:r>
              <a:rPr lang="en-US" altLang="zh-CN" dirty="0" err="1" smtClean="0"/>
              <a:t>typedef</a:t>
            </a:r>
            <a:r>
              <a:rPr lang="zh-CN" altLang="en-US" dirty="0" smtClean="0"/>
              <a:t>类型说明</a:t>
            </a:r>
            <a:endParaRPr lang="en-US" altLang="zh-CN" dirty="0" smtClean="0"/>
          </a:p>
          <a:p>
            <a:pPr lvl="2"/>
            <a:r>
              <a:rPr lang="zh-CN" altLang="en-US" dirty="0" smtClean="0"/>
              <a:t>用户为一个已定义的类型赋予一个新的数据类型名</a:t>
            </a:r>
            <a:endParaRPr lang="en-US" altLang="zh-CN" dirty="0" smtClean="0"/>
          </a:p>
          <a:p>
            <a:pPr lvl="2"/>
            <a:r>
              <a:rPr lang="zh-CN" altLang="en-US" dirty="0" smtClean="0"/>
              <a:t>用来提高程序的可读性</a:t>
            </a:r>
            <a:endParaRPr lang="en-US" altLang="zh-CN" dirty="0" smtClean="0"/>
          </a:p>
          <a:p>
            <a:pPr lvl="2"/>
            <a:r>
              <a:rPr lang="en-US" altLang="zh-CN" dirty="0" smtClean="0">
                <a:latin typeface="Courier New" pitchFamily="49" charset="0"/>
                <a:cs typeface="Courier New" pitchFamily="49" charset="0"/>
              </a:rPr>
              <a:t>type </a:t>
            </a:r>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a:t>
            </a:r>
            <a:r>
              <a:rPr lang="en-US" altLang="zh-CN" dirty="0" err="1" smtClean="0">
                <a:latin typeface="Courier New" pitchFamily="49" charset="0"/>
                <a:cs typeface="Courier New" pitchFamily="49" charset="0"/>
              </a:rPr>
              <a:t>id_number</a:t>
            </a:r>
            <a:r>
              <a:rPr lang="en-US" altLang="zh-CN" dirty="0" smtClean="0">
                <a:latin typeface="Courier New" pitchFamily="49" charset="0"/>
                <a:cs typeface="Courier New" pitchFamily="49" charset="0"/>
              </a:rPr>
              <a:t>;</a:t>
            </a:r>
          </a:p>
          <a:p>
            <a:pPr lvl="1"/>
            <a:r>
              <a:rPr lang="zh-CN" altLang="en-US" dirty="0" smtClean="0"/>
              <a:t>用户参与定义的新类型说明</a:t>
            </a:r>
            <a:endParaRPr lang="en-US" altLang="zh-CN" dirty="0" smtClean="0"/>
          </a:p>
          <a:p>
            <a:pPr lvl="2"/>
            <a:r>
              <a:rPr lang="zh-CN" altLang="en-US" dirty="0" smtClean="0"/>
              <a:t>枚举类型</a:t>
            </a:r>
            <a:endParaRPr lang="en-US" altLang="zh-CN" dirty="0" smtClean="0"/>
          </a:p>
          <a:p>
            <a:pPr lvl="1"/>
            <a:r>
              <a:rPr lang="zh-CN" altLang="en-US" dirty="0" smtClean="0"/>
              <a:t>完全由用户定义的数据类型</a:t>
            </a:r>
            <a:endParaRPr lang="en-US" altLang="zh-CN" dirty="0" smtClean="0"/>
          </a:p>
          <a:p>
            <a:pPr lvl="2"/>
            <a:r>
              <a:rPr lang="zh-CN" altLang="en-US" dirty="0" smtClean="0"/>
              <a:t>类类型</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45</a:t>
            </a:fld>
            <a:endParaRPr lang="en-US" altLang="zh-C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3</a:t>
            </a:r>
            <a:r>
              <a:rPr lang="zh-CN" altLang="en-US" dirty="0" smtClean="0"/>
              <a:t>章 基本数据类型和基本运算</a:t>
            </a:r>
            <a:endParaRPr lang="en-US" altLang="zh-CN" dirty="0"/>
          </a:p>
        </p:txBody>
      </p:sp>
      <p:grpSp>
        <p:nvGrpSpPr>
          <p:cNvPr id="2" name="Group 3"/>
          <p:cNvGrpSpPr>
            <a:grpSpLocks/>
          </p:cNvGrpSpPr>
          <p:nvPr/>
        </p:nvGrpSpPr>
        <p:grpSpPr bwMode="auto">
          <a:xfrm>
            <a:off x="1828800" y="20240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9384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2100263"/>
            <a:ext cx="3068469" cy="584775"/>
          </a:xfrm>
          <a:prstGeom prst="rect">
            <a:avLst/>
          </a:prstGeom>
          <a:noFill/>
          <a:ln w="9525" algn="ctr">
            <a:noFill/>
            <a:miter lim="800000"/>
            <a:headEnd/>
            <a:tailEnd/>
          </a:ln>
          <a:effectLst/>
        </p:spPr>
        <p:txBody>
          <a:bodyPr wrap="none">
            <a:spAutoFit/>
          </a:bodyPr>
          <a:lstStyle/>
          <a:p>
            <a:pPr eaLnBrk="0" hangingPunct="0"/>
            <a:r>
              <a:rPr lang="zh-CN" altLang="en-US" sz="3200" b="1" smtClean="0">
                <a:ea typeface="宋体" pitchFamily="2" charset="-122"/>
              </a:rPr>
              <a:t>数据与数据类型</a:t>
            </a:r>
            <a:endParaRPr lang="en-US" altLang="zh-CN" sz="3200" b="1" dirty="0">
              <a:ea typeface="宋体" pitchFamily="2" charset="-122"/>
            </a:endParaRPr>
          </a:p>
        </p:txBody>
      </p:sp>
      <p:sp>
        <p:nvSpPr>
          <p:cNvPr id="40973"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3014663"/>
            <a:ext cx="428835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基本类型及其派生类型</a:t>
            </a:r>
            <a:endParaRPr lang="en-US" altLang="zh-CN" sz="3200" b="1" dirty="0">
              <a:ea typeface="宋体" pitchFamily="2" charset="-122"/>
            </a:endParaRPr>
          </a:p>
        </p:txBody>
      </p:sp>
      <p:sp>
        <p:nvSpPr>
          <p:cNvPr id="40976"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830638"/>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745038"/>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906838"/>
            <a:ext cx="1826141"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说明语句</a:t>
            </a:r>
            <a:endParaRPr lang="en-US" altLang="zh-CN" sz="3200" b="1" dirty="0">
              <a:ea typeface="宋体" pitchFamily="2" charset="-122"/>
            </a:endParaRPr>
          </a:p>
        </p:txBody>
      </p:sp>
      <p:sp>
        <p:nvSpPr>
          <p:cNvPr id="40987"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821238"/>
            <a:ext cx="4304383"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solidFill>
                  <a:srgbClr val="C00000"/>
                </a:solidFill>
                <a:ea typeface="宋体" pitchFamily="2" charset="-122"/>
              </a:rPr>
              <a:t>基本运算符和基本运算</a:t>
            </a:r>
            <a:endParaRPr lang="en-US" altLang="zh-CN" sz="3200" b="1" dirty="0">
              <a:solidFill>
                <a:srgbClr val="C00000"/>
              </a:solidFill>
              <a:ea typeface="宋体" pitchFamily="2" charset="-122"/>
            </a:endParaRPr>
          </a:p>
        </p:txBody>
      </p:sp>
      <p:sp>
        <p:nvSpPr>
          <p:cNvPr id="40990"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46</a:t>
            </a:fld>
            <a:endParaRPr lang="en-US" altLang="zh-CN" dirty="0"/>
          </a:p>
        </p:txBody>
      </p:sp>
      <p:sp>
        <p:nvSpPr>
          <p:cNvPr id="32" name="页脚占位符 31"/>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a:t>
            </a:r>
            <a:endParaRPr lang="zh-CN" altLang="en-US" dirty="0"/>
          </a:p>
        </p:txBody>
      </p:sp>
      <p:sp>
        <p:nvSpPr>
          <p:cNvPr id="3" name="内容占位符 2"/>
          <p:cNvSpPr>
            <a:spLocks noGrp="1"/>
          </p:cNvSpPr>
          <p:nvPr>
            <p:ph idx="1"/>
          </p:nvPr>
        </p:nvSpPr>
        <p:spPr/>
        <p:txBody>
          <a:bodyPr/>
          <a:lstStyle/>
          <a:p>
            <a:r>
              <a:rPr lang="zh-CN" altLang="en-US" dirty="0" smtClean="0"/>
              <a:t>运算符</a:t>
            </a:r>
            <a:endParaRPr lang="en-US" altLang="zh-CN" dirty="0" smtClean="0"/>
          </a:p>
          <a:p>
            <a:pPr lvl="1"/>
            <a:r>
              <a:rPr lang="zh-CN" altLang="en-US" dirty="0" smtClean="0"/>
              <a:t>运算符含义由系统预设</a:t>
            </a:r>
            <a:endParaRPr lang="en-US" altLang="zh-CN" dirty="0" smtClean="0"/>
          </a:p>
          <a:p>
            <a:pPr lvl="1"/>
            <a:r>
              <a:rPr lang="zh-CN" altLang="en-US" dirty="0" smtClean="0"/>
              <a:t>对基本数据类型及其派生类型的数据进行运算</a:t>
            </a:r>
            <a:endParaRPr lang="en-US" altLang="zh-CN" dirty="0" smtClean="0"/>
          </a:p>
          <a:p>
            <a:pPr lvl="1"/>
            <a:r>
              <a:rPr lang="zh-CN" altLang="en-US" dirty="0" smtClean="0"/>
              <a:t>某些运算符可以一符多用，如</a:t>
            </a:r>
            <a:r>
              <a:rPr lang="en-US" altLang="zh-CN" dirty="0" smtClean="0"/>
              <a:t>*</a:t>
            </a:r>
            <a:r>
              <a:rPr lang="zh-CN" altLang="en-US" dirty="0" smtClean="0"/>
              <a:t>、</a:t>
            </a:r>
            <a:r>
              <a:rPr lang="en-US" altLang="zh-CN" dirty="0" smtClean="0"/>
              <a:t>&amp;</a:t>
            </a:r>
            <a:r>
              <a:rPr lang="zh-CN" altLang="en-US" dirty="0" smtClean="0"/>
              <a:t>等</a:t>
            </a:r>
            <a:endParaRPr lang="en-US" altLang="zh-CN" dirty="0" smtClean="0"/>
          </a:p>
          <a:p>
            <a:pPr lvl="1"/>
            <a:r>
              <a:rPr lang="zh-CN" altLang="en-US" dirty="0" smtClean="0"/>
              <a:t>每一类运算符都可以构成相应类型的表达式</a:t>
            </a:r>
            <a:endParaRPr lang="en-US" altLang="zh-CN" dirty="0" smtClean="0"/>
          </a:p>
          <a:p>
            <a:pPr lvl="1"/>
            <a:r>
              <a:rPr lang="zh-CN" altLang="en-US" dirty="0" smtClean="0"/>
              <a:t>不同类的运算符可以放在一起构造复合运算的表达式</a:t>
            </a:r>
            <a:endParaRPr lang="en-US" altLang="zh-CN" dirty="0" smtClean="0"/>
          </a:p>
          <a:p>
            <a:pPr lvl="1"/>
            <a:r>
              <a:rPr lang="zh-CN" altLang="en-US" dirty="0" smtClean="0"/>
              <a:t>运算符可以重载</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47</a:t>
            </a:fld>
            <a:endParaRPr lang="en-US" altLang="zh-C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表达式</a:t>
            </a:r>
            <a:endParaRPr lang="zh-CN" altLang="en-US" dirty="0"/>
          </a:p>
        </p:txBody>
      </p:sp>
      <p:sp>
        <p:nvSpPr>
          <p:cNvPr id="3" name="内容占位符 2"/>
          <p:cNvSpPr>
            <a:spLocks noGrp="1"/>
          </p:cNvSpPr>
          <p:nvPr>
            <p:ph idx="1"/>
          </p:nvPr>
        </p:nvSpPr>
        <p:spPr/>
        <p:txBody>
          <a:bodyPr/>
          <a:lstStyle/>
          <a:p>
            <a:r>
              <a:rPr lang="zh-CN" altLang="en-US" dirty="0" smtClean="0"/>
              <a:t>表达式</a:t>
            </a:r>
            <a:endParaRPr lang="en-US" altLang="zh-CN" dirty="0" smtClean="0"/>
          </a:p>
          <a:p>
            <a:pPr lvl="1"/>
            <a:r>
              <a:rPr lang="zh-CN" altLang="en-US" dirty="0" smtClean="0"/>
              <a:t>由</a:t>
            </a:r>
            <a:r>
              <a:rPr lang="zh-CN" altLang="en-US" dirty="0" smtClean="0">
                <a:solidFill>
                  <a:srgbClr val="C00000"/>
                </a:solidFill>
              </a:rPr>
              <a:t>运算分量</a:t>
            </a:r>
            <a:r>
              <a:rPr lang="zh-CN" altLang="en-US" dirty="0" smtClean="0"/>
              <a:t>和</a:t>
            </a:r>
            <a:r>
              <a:rPr lang="zh-CN" altLang="en-US" dirty="0" smtClean="0">
                <a:solidFill>
                  <a:srgbClr val="C00000"/>
                </a:solidFill>
              </a:rPr>
              <a:t>运算符</a:t>
            </a:r>
            <a:r>
              <a:rPr lang="zh-CN" altLang="en-US" dirty="0" smtClean="0"/>
              <a:t>按一定规则组成</a:t>
            </a:r>
            <a:endParaRPr lang="en-US" altLang="zh-CN" dirty="0" smtClean="0"/>
          </a:p>
          <a:p>
            <a:pPr lvl="2"/>
            <a:r>
              <a:rPr lang="zh-CN" altLang="en-US" dirty="0" smtClean="0"/>
              <a:t>运算分量是运算符操作的对象，通常是各种类型的数据</a:t>
            </a:r>
            <a:endParaRPr lang="en-US" altLang="zh-CN" dirty="0" smtClean="0"/>
          </a:p>
          <a:p>
            <a:pPr lvl="1"/>
            <a:r>
              <a:rPr lang="zh-CN" altLang="en-US" dirty="0" smtClean="0"/>
              <a:t>运算符指明表达式的类型</a:t>
            </a:r>
            <a:endParaRPr lang="en-US" altLang="zh-CN" dirty="0" smtClean="0"/>
          </a:p>
          <a:p>
            <a:pPr lvl="1"/>
            <a:r>
              <a:rPr lang="zh-CN" altLang="en-US" dirty="0" smtClean="0"/>
              <a:t>表达式的运算结果是一个</a:t>
            </a:r>
            <a:r>
              <a:rPr lang="zh-CN" altLang="en-US" dirty="0" smtClean="0">
                <a:solidFill>
                  <a:srgbClr val="C00000"/>
                </a:solidFill>
              </a:rPr>
              <a:t>值</a:t>
            </a:r>
            <a:r>
              <a:rPr lang="en-US" altLang="zh-CN" dirty="0" smtClean="0"/>
              <a:t>——</a:t>
            </a:r>
            <a:r>
              <a:rPr lang="zh-CN" altLang="en-US" dirty="0" smtClean="0"/>
              <a:t>表达式的值</a:t>
            </a:r>
            <a:endParaRPr lang="en-US" altLang="zh-CN" dirty="0" smtClean="0"/>
          </a:p>
          <a:p>
            <a:pPr lvl="1"/>
            <a:r>
              <a:rPr lang="zh-CN" altLang="en-US" dirty="0" smtClean="0"/>
              <a:t>表达式的求值</a:t>
            </a:r>
            <a:endParaRPr lang="en-US" altLang="zh-CN" dirty="0" smtClean="0"/>
          </a:p>
          <a:p>
            <a:pPr lvl="2"/>
            <a:r>
              <a:rPr lang="zh-CN" altLang="en-US" dirty="0" smtClean="0"/>
              <a:t>运算符的结合性与优先级</a:t>
            </a:r>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48</a:t>
            </a:fld>
            <a:endParaRPr lang="en-US" altLang="zh-C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左值和右值</a:t>
            </a:r>
            <a:endParaRPr lang="zh-CN" altLang="en-US" dirty="0"/>
          </a:p>
        </p:txBody>
      </p:sp>
      <p:sp>
        <p:nvSpPr>
          <p:cNvPr id="3" name="内容占位符 2"/>
          <p:cNvSpPr>
            <a:spLocks noGrp="1"/>
          </p:cNvSpPr>
          <p:nvPr>
            <p:ph idx="1"/>
          </p:nvPr>
        </p:nvSpPr>
        <p:spPr/>
        <p:txBody>
          <a:bodyPr/>
          <a:lstStyle/>
          <a:p>
            <a:r>
              <a:rPr lang="zh-CN" altLang="en-US" dirty="0" smtClean="0"/>
              <a:t>能够出现在赋值运算符左边的分量为</a:t>
            </a:r>
            <a:r>
              <a:rPr lang="zh-CN" altLang="en-US" dirty="0" smtClean="0">
                <a:solidFill>
                  <a:srgbClr val="FF0000"/>
                </a:solidFill>
                <a:latin typeface="楷体_GB2312" pitchFamily="49" charset="-122"/>
                <a:ea typeface="楷体_GB2312" pitchFamily="49" charset="-122"/>
              </a:rPr>
              <a:t>左值</a:t>
            </a:r>
            <a:r>
              <a:rPr lang="zh-CN" altLang="en-US" dirty="0" smtClean="0"/>
              <a:t>(</a:t>
            </a:r>
            <a:r>
              <a:rPr lang="en-US" altLang="zh-CN" dirty="0" smtClean="0"/>
              <a:t>left value, </a:t>
            </a:r>
            <a:r>
              <a:rPr lang="zh-CN" altLang="en-US" dirty="0" smtClean="0"/>
              <a:t>缩写为</a:t>
            </a:r>
            <a:r>
              <a:rPr lang="en-US" altLang="zh-CN" dirty="0" err="1" smtClean="0"/>
              <a:t>lvalue</a:t>
            </a:r>
            <a:r>
              <a:rPr lang="en-US" altLang="zh-CN" dirty="0" smtClean="0"/>
              <a:t>)</a:t>
            </a:r>
          </a:p>
          <a:p>
            <a:r>
              <a:rPr lang="zh-CN" altLang="en-US" dirty="0" smtClean="0"/>
              <a:t>左值代表着一个可以存放数据的存储空间</a:t>
            </a:r>
            <a:endParaRPr lang="en-US" altLang="zh-CN" dirty="0" smtClean="0"/>
          </a:p>
          <a:p>
            <a:pPr lvl="1"/>
            <a:r>
              <a:rPr lang="zh-CN" altLang="en-US" dirty="0" smtClean="0">
                <a:solidFill>
                  <a:srgbClr val="0000FF"/>
                </a:solidFill>
                <a:latin typeface="楷体_GB2312" pitchFamily="49" charset="-122"/>
                <a:ea typeface="楷体_GB2312" pitchFamily="49" charset="-122"/>
              </a:rPr>
              <a:t>变量</a:t>
            </a:r>
            <a:r>
              <a:rPr lang="en-US" altLang="zh-CN" dirty="0" smtClean="0">
                <a:solidFill>
                  <a:srgbClr val="0000FF"/>
                </a:solidFill>
                <a:latin typeface="楷体_GB2312" pitchFamily="49" charset="-122"/>
                <a:ea typeface="楷体_GB2312" pitchFamily="49" charset="-122"/>
              </a:rPr>
              <a:t>x</a:t>
            </a:r>
            <a:r>
              <a:rPr lang="zh-CN" altLang="en-US" dirty="0" smtClean="0">
                <a:solidFill>
                  <a:srgbClr val="0000FF"/>
                </a:solidFill>
                <a:latin typeface="楷体_GB2312" pitchFamily="49" charset="-122"/>
                <a:ea typeface="楷体_GB2312" pitchFamily="49" charset="-122"/>
              </a:rPr>
              <a:t>可以作左值,但常量22以及表达式</a:t>
            </a:r>
            <a:r>
              <a:rPr lang="en-US" altLang="zh-CN" dirty="0" smtClean="0">
                <a:solidFill>
                  <a:srgbClr val="0000FF"/>
                </a:solidFill>
                <a:latin typeface="楷体_GB2312" pitchFamily="49" charset="-122"/>
                <a:ea typeface="楷体_GB2312" pitchFamily="49" charset="-122"/>
              </a:rPr>
              <a:t>x+22</a:t>
            </a:r>
            <a:r>
              <a:rPr lang="zh-CN" altLang="en-US" dirty="0" smtClean="0">
                <a:solidFill>
                  <a:srgbClr val="0000FF"/>
                </a:solidFill>
                <a:latin typeface="楷体_GB2312" pitchFamily="49" charset="-122"/>
                <a:ea typeface="楷体_GB2312" pitchFamily="49" charset="-122"/>
              </a:rPr>
              <a:t>则都不可作为左值, 因为它们都不代表可以存放数据的存储空间。</a:t>
            </a:r>
            <a:endParaRPr lang="en-US" altLang="zh-CN" dirty="0" smtClean="0">
              <a:solidFill>
                <a:srgbClr val="0000FF"/>
              </a:solidFill>
              <a:latin typeface="楷体_GB2312" pitchFamily="49" charset="-122"/>
              <a:ea typeface="楷体_GB2312" pitchFamily="49" charset="-122"/>
            </a:endParaRPr>
          </a:p>
          <a:p>
            <a:r>
              <a:rPr lang="zh-CN" altLang="en-US" dirty="0" smtClean="0"/>
              <a:t>左值是能够变化的值</a:t>
            </a:r>
            <a:endParaRPr lang="en-US" altLang="zh-CN" dirty="0" smtClean="0"/>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49</a:t>
            </a:fld>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数据类型</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a:t>
            </a:fld>
            <a:endParaRPr lang="en-US" altLang="zh-C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294100"/>
            <a:ext cx="5784676" cy="509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左值和右值</a:t>
            </a:r>
            <a:endParaRPr lang="zh-CN" altLang="en-US" dirty="0"/>
          </a:p>
        </p:txBody>
      </p:sp>
      <p:sp>
        <p:nvSpPr>
          <p:cNvPr id="3" name="内容占位符 2"/>
          <p:cNvSpPr>
            <a:spLocks noGrp="1"/>
          </p:cNvSpPr>
          <p:nvPr>
            <p:ph idx="1"/>
          </p:nvPr>
        </p:nvSpPr>
        <p:spPr/>
        <p:txBody>
          <a:bodyPr/>
          <a:lstStyle/>
          <a:p>
            <a:r>
              <a:rPr lang="zh-CN" altLang="en-US" dirty="0" smtClean="0"/>
              <a:t>能够出现在赋值运算符右边的分量为</a:t>
            </a:r>
            <a:r>
              <a:rPr lang="zh-CN" altLang="en-US" dirty="0" smtClean="0">
                <a:solidFill>
                  <a:srgbClr val="FF0000"/>
                </a:solidFill>
              </a:rPr>
              <a:t>右值</a:t>
            </a:r>
            <a:r>
              <a:rPr lang="zh-CN" altLang="en-US" dirty="0" smtClean="0"/>
              <a:t>(</a:t>
            </a:r>
            <a:r>
              <a:rPr lang="en-US" altLang="zh-CN" dirty="0" smtClean="0"/>
              <a:t>right value, </a:t>
            </a:r>
            <a:r>
              <a:rPr lang="zh-CN" altLang="en-US" dirty="0" smtClean="0"/>
              <a:t>缩写为</a:t>
            </a:r>
            <a:r>
              <a:rPr lang="en-US" altLang="zh-CN" dirty="0" err="1" smtClean="0"/>
              <a:t>rvalue</a:t>
            </a:r>
            <a:r>
              <a:rPr lang="en-US" altLang="zh-CN" dirty="0" smtClean="0"/>
              <a:t>)</a:t>
            </a:r>
          </a:p>
          <a:p>
            <a:r>
              <a:rPr lang="zh-CN" altLang="en-US" dirty="0" smtClean="0"/>
              <a:t>右值没有特定的名字</a:t>
            </a:r>
            <a:endParaRPr lang="en-US" altLang="zh-CN" dirty="0" smtClean="0"/>
          </a:p>
          <a:p>
            <a:pPr lvl="1"/>
            <a:r>
              <a:rPr lang="zh-CN" altLang="en-US" dirty="0" smtClean="0"/>
              <a:t>字面常量</a:t>
            </a:r>
            <a:endParaRPr lang="en-US" altLang="zh-CN" dirty="0" smtClean="0"/>
          </a:p>
          <a:p>
            <a:pPr lvl="1"/>
            <a:r>
              <a:rPr lang="zh-CN" altLang="en-US" dirty="0" smtClean="0"/>
              <a:t>表达式</a:t>
            </a:r>
            <a:endParaRPr lang="en-US" altLang="zh-CN" dirty="0" smtClean="0"/>
          </a:p>
          <a:p>
            <a:pPr lvl="1"/>
            <a:r>
              <a:rPr lang="zh-CN" altLang="en-US" dirty="0" smtClean="0"/>
              <a:t>函数调用</a:t>
            </a:r>
            <a:endParaRPr lang="en-US" altLang="zh-CN" dirty="0" smtClean="0"/>
          </a:p>
          <a:p>
            <a:pPr lvl="1"/>
            <a:r>
              <a:rPr lang="en-US" altLang="zh-CN" dirty="0" smtClean="0"/>
              <a:t>……</a:t>
            </a:r>
          </a:p>
          <a:p>
            <a:endParaRPr lang="en-US" altLang="zh-CN" dirty="0" smtClean="0"/>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50</a:t>
            </a:fld>
            <a:endParaRPr lang="en-US" altLang="zh-C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运算符的优先级</a:t>
            </a:r>
            <a:endParaRPr lang="zh-CN" altLang="en-US" dirty="0"/>
          </a:p>
        </p:txBody>
      </p:sp>
      <p:sp>
        <p:nvSpPr>
          <p:cNvPr id="3" name="内容占位符 2"/>
          <p:cNvSpPr>
            <a:spLocks noGrp="1"/>
          </p:cNvSpPr>
          <p:nvPr>
            <p:ph idx="1"/>
          </p:nvPr>
        </p:nvSpPr>
        <p:spPr/>
        <p:txBody>
          <a:bodyPr/>
          <a:lstStyle/>
          <a:p>
            <a:r>
              <a:rPr lang="zh-CN" altLang="en-US" dirty="0" smtClean="0"/>
              <a:t>表达式包含多个运算符</a:t>
            </a:r>
            <a:endParaRPr lang="en-US" altLang="zh-CN" dirty="0" smtClean="0"/>
          </a:p>
          <a:p>
            <a:pPr lvl="1"/>
            <a:r>
              <a:rPr lang="zh-CN" altLang="en-US" dirty="0" smtClean="0"/>
              <a:t>同一运算符</a:t>
            </a:r>
            <a:endParaRPr lang="en-US" altLang="zh-CN" dirty="0" smtClean="0"/>
          </a:p>
          <a:p>
            <a:pPr lvl="1"/>
            <a:r>
              <a:rPr lang="zh-CN" altLang="en-US" dirty="0" smtClean="0"/>
              <a:t>同类运算符</a:t>
            </a:r>
            <a:endParaRPr lang="en-US" altLang="zh-CN" dirty="0" smtClean="0"/>
          </a:p>
          <a:p>
            <a:pPr lvl="1"/>
            <a:r>
              <a:rPr lang="zh-CN" altLang="en-US" dirty="0" smtClean="0"/>
              <a:t>不同类运算符的混合</a:t>
            </a:r>
            <a:endParaRPr lang="en-US" altLang="zh-CN" dirty="0" smtClean="0"/>
          </a:p>
          <a:p>
            <a:r>
              <a:rPr lang="zh-CN" altLang="en-US" dirty="0" smtClean="0"/>
              <a:t>运算的优先顺序</a:t>
            </a:r>
            <a:endParaRPr lang="en-US" altLang="zh-CN" dirty="0" smtClean="0"/>
          </a:p>
          <a:p>
            <a:pPr lvl="1"/>
            <a:r>
              <a:rPr lang="zh-CN" altLang="en-US" dirty="0" smtClean="0"/>
              <a:t>括号优先运算</a:t>
            </a:r>
            <a:endParaRPr lang="en-US" altLang="zh-CN" dirty="0" smtClean="0"/>
          </a:p>
          <a:p>
            <a:pPr lvl="1"/>
            <a:r>
              <a:rPr lang="zh-CN" altLang="en-US" dirty="0" smtClean="0"/>
              <a:t>优先级高的运算符优先运算</a:t>
            </a:r>
            <a:endParaRPr lang="en-US" altLang="zh-CN" dirty="0" smtClean="0"/>
          </a:p>
          <a:p>
            <a:pPr lvl="1"/>
            <a:r>
              <a:rPr lang="zh-CN" altLang="en-US" dirty="0" smtClean="0"/>
              <a:t>优先级相同的运算参照运算符结合性依次进行</a:t>
            </a:r>
            <a:endParaRPr lang="en-US" altLang="zh-CN" dirty="0" smtClean="0"/>
          </a:p>
          <a:p>
            <a:r>
              <a:rPr lang="zh-CN" altLang="en-US" dirty="0" smtClean="0"/>
              <a:t>运算符的优先级参考</a:t>
            </a:r>
            <a:r>
              <a:rPr lang="en-US" altLang="zh-CN" dirty="0" smtClean="0"/>
              <a:t>P78</a:t>
            </a:r>
            <a:r>
              <a:rPr lang="en-US" altLang="zh-CN" dirty="0" smtClean="0">
                <a:latin typeface="华文细黑" pitchFamily="2" charset="-122"/>
                <a:ea typeface="华文细黑" pitchFamily="2" charset="-122"/>
              </a:rPr>
              <a:t>~</a:t>
            </a:r>
            <a:r>
              <a:rPr lang="en-US" altLang="zh-CN" dirty="0" smtClean="0"/>
              <a:t>P79</a:t>
            </a:r>
            <a:r>
              <a:rPr lang="zh-CN" altLang="en-US" dirty="0" smtClean="0"/>
              <a:t>表</a:t>
            </a:r>
            <a:r>
              <a:rPr lang="en-US" altLang="zh-CN" dirty="0" smtClean="0"/>
              <a:t>3.3</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51</a:t>
            </a:fld>
            <a:endParaRPr lang="en-US" altLang="zh-C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运算符的结合性</a:t>
            </a:r>
            <a:endParaRPr lang="zh-CN" altLang="en-US" dirty="0"/>
          </a:p>
        </p:txBody>
      </p:sp>
      <p:sp>
        <p:nvSpPr>
          <p:cNvPr id="3" name="内容占位符 2"/>
          <p:cNvSpPr>
            <a:spLocks noGrp="1"/>
          </p:cNvSpPr>
          <p:nvPr>
            <p:ph idx="1"/>
          </p:nvPr>
        </p:nvSpPr>
        <p:spPr/>
        <p:txBody>
          <a:bodyPr/>
          <a:lstStyle/>
          <a:p>
            <a:r>
              <a:rPr lang="zh-CN" altLang="en-US" dirty="0" smtClean="0"/>
              <a:t>表达式包含多个同级运算符时，运算的先后次序</a:t>
            </a:r>
            <a:endParaRPr lang="en-US" altLang="zh-CN" dirty="0" smtClean="0"/>
          </a:p>
          <a:p>
            <a:pPr lvl="1"/>
            <a:r>
              <a:rPr lang="zh-CN" altLang="en-US" dirty="0" smtClean="0"/>
              <a:t>左结合规则</a:t>
            </a:r>
            <a:endParaRPr lang="en-US" altLang="zh-CN" dirty="0" smtClean="0"/>
          </a:p>
          <a:p>
            <a:pPr lvl="2"/>
            <a:r>
              <a:rPr lang="zh-CN" altLang="en-US" dirty="0" smtClean="0"/>
              <a:t>从左向右依次计算</a:t>
            </a:r>
            <a:endParaRPr lang="en-US" altLang="zh-CN" dirty="0" smtClean="0"/>
          </a:p>
          <a:p>
            <a:pPr lvl="3"/>
            <a:r>
              <a:rPr lang="zh-CN" altLang="en-US" dirty="0" smtClean="0"/>
              <a:t>双目的算术运算符、关系运算符、逻辑运算符、位运算符、逗号运算符</a:t>
            </a:r>
            <a:endParaRPr lang="en-US" altLang="zh-CN" dirty="0" smtClean="0"/>
          </a:p>
          <a:p>
            <a:pPr lvl="1"/>
            <a:r>
              <a:rPr lang="zh-CN" altLang="en-US" dirty="0" smtClean="0"/>
              <a:t>右结合规则</a:t>
            </a:r>
            <a:endParaRPr lang="en-US" altLang="zh-CN" dirty="0" smtClean="0"/>
          </a:p>
          <a:p>
            <a:pPr lvl="2"/>
            <a:r>
              <a:rPr lang="zh-CN" altLang="en-US" dirty="0" smtClean="0"/>
              <a:t>从右向左依次计算</a:t>
            </a:r>
            <a:endParaRPr lang="en-US" altLang="zh-CN" dirty="0" smtClean="0"/>
          </a:p>
          <a:p>
            <a:pPr lvl="3"/>
            <a:r>
              <a:rPr lang="zh-CN" altLang="en-US" dirty="0" smtClean="0"/>
              <a:t>可以连续运算的单目运算符、赋值运算符、条件运算符</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52</a:t>
            </a:fld>
            <a:endParaRPr lang="en-US" altLang="zh-C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3"/>
          <p:cNvSpPr>
            <a:spLocks noChangeArrowheads="1"/>
          </p:cNvSpPr>
          <p:nvPr/>
        </p:nvSpPr>
        <p:spPr bwMode="auto">
          <a:xfrm>
            <a:off x="457200" y="1576406"/>
            <a:ext cx="5715000" cy="4495800"/>
          </a:xfrm>
          <a:prstGeom prst="rightArrow">
            <a:avLst>
              <a:gd name="adj1" fmla="val 79306"/>
              <a:gd name="adj2" fmla="val 31485"/>
            </a:avLst>
          </a:prstGeom>
          <a:gradFill rotWithShape="1">
            <a:gsLst>
              <a:gs pos="0">
                <a:schemeClr val="bg2">
                  <a:alpha val="14999"/>
                </a:schemeClr>
              </a:gs>
              <a:gs pos="100000">
                <a:schemeClr val="bg2">
                  <a:gamma/>
                  <a:tint val="57647"/>
                  <a:invGamma/>
                </a:schemeClr>
              </a:gs>
            </a:gsLst>
            <a:lin ang="0" scaled="1"/>
          </a:gradFill>
          <a:ln w="9525">
            <a:noFill/>
            <a:miter lim="800000"/>
            <a:headEnd/>
            <a:tailEnd/>
          </a:ln>
          <a:effectLst/>
        </p:spPr>
        <p:txBody>
          <a:bodyPr wrap="none" anchor="ctr"/>
          <a:lstStyle/>
          <a:p>
            <a:endParaRPr lang="zh-CN" altLang="en-US"/>
          </a:p>
        </p:txBody>
      </p:sp>
      <p:sp>
        <p:nvSpPr>
          <p:cNvPr id="48132" name="AutoShape 4"/>
          <p:cNvSpPr>
            <a:spLocks noChangeArrowheads="1"/>
          </p:cNvSpPr>
          <p:nvPr/>
        </p:nvSpPr>
        <p:spPr bwMode="gray">
          <a:xfrm>
            <a:off x="838200" y="2186006"/>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tx1"/>
            </a:solidFill>
            <a:round/>
            <a:headEnd/>
            <a:tailEnd/>
          </a:ln>
          <a:effectLst/>
        </p:spPr>
        <p:txBody>
          <a:bodyPr wrap="none" lIns="0" rIns="0" anchor="ctr"/>
          <a:lstStyle/>
          <a:p>
            <a:pPr lvl="1"/>
            <a:r>
              <a:rPr lang="zh-CN" altLang="en-US" sz="2400" b="1" dirty="0" smtClean="0">
                <a:solidFill>
                  <a:schemeClr val="bg1"/>
                </a:solidFill>
                <a:latin typeface="黑体" pitchFamily="49" charset="-122"/>
                <a:ea typeface="黑体" pitchFamily="49" charset="-122"/>
              </a:rPr>
              <a:t>参加运算的运算分量</a:t>
            </a:r>
            <a:endParaRPr lang="en-US" altLang="zh-CN" sz="2400" b="1" dirty="0" smtClean="0">
              <a:solidFill>
                <a:schemeClr val="bg1"/>
              </a:solidFill>
              <a:latin typeface="黑体" pitchFamily="49" charset="-122"/>
              <a:ea typeface="黑体" pitchFamily="49" charset="-122"/>
            </a:endParaRPr>
          </a:p>
          <a:p>
            <a:pPr lvl="1"/>
            <a:r>
              <a:rPr lang="zh-CN" altLang="en-US" sz="2400" b="1" dirty="0" smtClean="0">
                <a:solidFill>
                  <a:schemeClr val="bg1"/>
                </a:solidFill>
                <a:latin typeface="黑体" pitchFamily="49" charset="-122"/>
                <a:ea typeface="黑体" pitchFamily="49" charset="-122"/>
              </a:rPr>
              <a:t>数量和类型</a:t>
            </a:r>
            <a:endParaRPr lang="en-US" altLang="zh-CN" sz="2400" b="1" dirty="0" smtClean="0">
              <a:solidFill>
                <a:schemeClr val="bg1"/>
              </a:solidFill>
              <a:latin typeface="黑体" pitchFamily="49" charset="-122"/>
              <a:ea typeface="黑体" pitchFamily="49" charset="-122"/>
            </a:endParaRPr>
          </a:p>
        </p:txBody>
      </p:sp>
      <p:sp>
        <p:nvSpPr>
          <p:cNvPr id="48133" name="AutoShape 5"/>
          <p:cNvSpPr>
            <a:spLocks noChangeArrowheads="1"/>
          </p:cNvSpPr>
          <p:nvPr/>
        </p:nvSpPr>
        <p:spPr bwMode="gray">
          <a:xfrm>
            <a:off x="838200" y="3329006"/>
            <a:ext cx="4038600" cy="990600"/>
          </a:xfrm>
          <a:prstGeom prst="roundRect">
            <a:avLst>
              <a:gd name="adj" fmla="val 9106"/>
            </a:avLst>
          </a:prstGeom>
          <a:gradFill rotWithShape="1">
            <a:gsLst>
              <a:gs pos="0">
                <a:srgbClr val="699D5F"/>
              </a:gs>
              <a:gs pos="100000">
                <a:srgbClr val="699D5F">
                  <a:gamma/>
                  <a:shade val="46275"/>
                  <a:invGamma/>
                </a:srgbClr>
              </a:gs>
            </a:gsLst>
            <a:lin ang="5400000" scaled="1"/>
          </a:gradFill>
          <a:ln w="25400">
            <a:solidFill>
              <a:schemeClr val="tx1"/>
            </a:solidFill>
            <a:round/>
            <a:headEnd/>
            <a:tailEnd/>
          </a:ln>
          <a:effectLst/>
        </p:spPr>
        <p:txBody>
          <a:bodyPr wrap="none" lIns="0" rIns="0" anchor="ctr"/>
          <a:lstStyle/>
          <a:p>
            <a:pPr lvl="1"/>
            <a:r>
              <a:rPr lang="zh-CN" altLang="en-US" sz="2400" b="1" dirty="0" smtClean="0">
                <a:solidFill>
                  <a:schemeClr val="bg1"/>
                </a:solidFill>
                <a:latin typeface="黑体" pitchFamily="49" charset="-122"/>
                <a:ea typeface="黑体" pitchFamily="49" charset="-122"/>
              </a:rPr>
              <a:t>运算结果的类型</a:t>
            </a:r>
            <a:endParaRPr lang="en-US" altLang="zh-CN" sz="2400" b="1" dirty="0" smtClean="0">
              <a:solidFill>
                <a:schemeClr val="bg1"/>
              </a:solidFill>
              <a:latin typeface="黑体" pitchFamily="49" charset="-122"/>
              <a:ea typeface="黑体" pitchFamily="49" charset="-122"/>
            </a:endParaRPr>
          </a:p>
        </p:txBody>
      </p:sp>
      <p:sp>
        <p:nvSpPr>
          <p:cNvPr id="48134" name="AutoShape 6"/>
          <p:cNvSpPr>
            <a:spLocks noChangeArrowheads="1"/>
          </p:cNvSpPr>
          <p:nvPr/>
        </p:nvSpPr>
        <p:spPr bwMode="gray">
          <a:xfrm>
            <a:off x="838200" y="4472006"/>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tx1"/>
            </a:solidFill>
            <a:round/>
            <a:headEnd/>
            <a:tailEnd/>
          </a:ln>
          <a:effectLst/>
        </p:spPr>
        <p:txBody>
          <a:bodyPr wrap="none" lIns="0" rIns="0" anchor="ctr"/>
          <a:lstStyle/>
          <a:p>
            <a:pPr lvl="1"/>
            <a:r>
              <a:rPr lang="zh-CN" altLang="en-US" sz="2400" b="1" dirty="0" smtClean="0">
                <a:solidFill>
                  <a:schemeClr val="bg1"/>
                </a:solidFill>
                <a:latin typeface="黑体" pitchFamily="49" charset="-122"/>
                <a:ea typeface="黑体" pitchFamily="49" charset="-122"/>
              </a:rPr>
              <a:t>运算的具体操作</a:t>
            </a:r>
            <a:endParaRPr lang="en-US" altLang="zh-CN" sz="2400" b="1" dirty="0" smtClean="0">
              <a:solidFill>
                <a:schemeClr val="bg1"/>
              </a:solidFill>
              <a:latin typeface="黑体" pitchFamily="49" charset="-122"/>
              <a:ea typeface="黑体" pitchFamily="49" charset="-122"/>
            </a:endParaRPr>
          </a:p>
        </p:txBody>
      </p:sp>
      <p:sp>
        <p:nvSpPr>
          <p:cNvPr id="48135" name="AutoShape 7"/>
          <p:cNvSpPr>
            <a:spLocks noChangeArrowheads="1"/>
          </p:cNvSpPr>
          <p:nvPr/>
        </p:nvSpPr>
        <p:spPr bwMode="auto">
          <a:xfrm>
            <a:off x="6086476" y="3100406"/>
            <a:ext cx="2771804" cy="1295400"/>
          </a:xfrm>
          <a:prstGeom prst="roundRect">
            <a:avLst>
              <a:gd name="adj" fmla="val 9106"/>
            </a:avLst>
          </a:prstGeom>
          <a:noFill/>
          <a:ln w="25400">
            <a:noFill/>
            <a:round/>
            <a:headEnd/>
            <a:tailEnd/>
          </a:ln>
          <a:effectLst/>
        </p:spPr>
        <p:txBody>
          <a:bodyPr anchor="ctr"/>
          <a:lstStyle/>
          <a:p>
            <a:pPr algn="ctr"/>
            <a:r>
              <a:rPr lang="zh-CN" altLang="en-US" sz="3200" b="1" dirty="0" smtClean="0">
                <a:solidFill>
                  <a:srgbClr val="692AA2"/>
                </a:solidFill>
                <a:latin typeface="楷体_GB2312" pitchFamily="49" charset="-122"/>
                <a:ea typeface="楷体_GB2312" pitchFamily="49" charset="-122"/>
              </a:rPr>
              <a:t>运算类型之间的区别</a:t>
            </a:r>
            <a:endParaRPr lang="en-US" altLang="zh-CN" sz="3200" b="1" dirty="0">
              <a:solidFill>
                <a:srgbClr val="692AA2"/>
              </a:solidFill>
              <a:latin typeface="楷体_GB2312" pitchFamily="49" charset="-122"/>
              <a:ea typeface="楷体_GB2312" pitchFamily="49" charset="-122"/>
            </a:endParaRPr>
          </a:p>
        </p:txBody>
      </p:sp>
      <p:sp>
        <p:nvSpPr>
          <p:cNvPr id="8" name="灯片编号占位符 7"/>
          <p:cNvSpPr>
            <a:spLocks noGrp="1"/>
          </p:cNvSpPr>
          <p:nvPr>
            <p:ph type="sldNum" sz="quarter" idx="4"/>
          </p:nvPr>
        </p:nvSpPr>
        <p:spPr/>
        <p:txBody>
          <a:bodyPr/>
          <a:lstStyle/>
          <a:p>
            <a:fld id="{E24BA5DA-9399-4747-BBF5-65A2C2316885}" type="slidenum">
              <a:rPr lang="en-US" altLang="zh-CN" smtClean="0"/>
              <a:pPr/>
              <a:t>53</a:t>
            </a:fld>
            <a:endParaRPr lang="en-US" altLang="zh-CN" dirty="0"/>
          </a:p>
        </p:txBody>
      </p:sp>
      <p:sp>
        <p:nvSpPr>
          <p:cNvPr id="9" name="页脚占位符 8"/>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10" name="标题 9"/>
          <p:cNvSpPr>
            <a:spLocks noGrp="1"/>
          </p:cNvSpPr>
          <p:nvPr>
            <p:ph type="title"/>
          </p:nvPr>
        </p:nvSpPr>
        <p:spPr/>
        <p:txBody>
          <a:bodyPr/>
          <a:lstStyle/>
          <a:p>
            <a:r>
              <a:rPr lang="zh-CN" altLang="en-US" dirty="0" smtClean="0"/>
              <a:t>运算类型</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AutoShape 3"/>
          <p:cNvSpPr>
            <a:spLocks noChangeArrowheads="1"/>
          </p:cNvSpPr>
          <p:nvPr/>
        </p:nvSpPr>
        <p:spPr bwMode="gray">
          <a:xfrm rot="39573186">
            <a:off x="4777581" y="2726522"/>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4" name="AutoShape 4"/>
          <p:cNvSpPr>
            <a:spLocks noChangeArrowheads="1"/>
          </p:cNvSpPr>
          <p:nvPr/>
        </p:nvSpPr>
        <p:spPr bwMode="gray">
          <a:xfrm rot="3465783">
            <a:off x="4777582" y="4890284"/>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5" name="AutoShape 5"/>
          <p:cNvSpPr>
            <a:spLocks noChangeArrowheads="1"/>
          </p:cNvSpPr>
          <p:nvPr/>
        </p:nvSpPr>
        <p:spPr bwMode="gray">
          <a:xfrm rot="35969022">
            <a:off x="3558381" y="2802722"/>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6" name="AutoShape 6"/>
          <p:cNvSpPr>
            <a:spLocks noChangeArrowheads="1"/>
          </p:cNvSpPr>
          <p:nvPr/>
        </p:nvSpPr>
        <p:spPr bwMode="gray">
          <a:xfrm rot="7535209">
            <a:off x="3520281" y="4856947"/>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7" name="AutoShape 7"/>
          <p:cNvSpPr>
            <a:spLocks noChangeArrowheads="1"/>
          </p:cNvSpPr>
          <p:nvPr/>
        </p:nvSpPr>
        <p:spPr bwMode="gray">
          <a:xfrm>
            <a:off x="5356225" y="3854441"/>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8" name="AutoShape 8"/>
          <p:cNvSpPr>
            <a:spLocks noChangeArrowheads="1"/>
          </p:cNvSpPr>
          <p:nvPr/>
        </p:nvSpPr>
        <p:spPr bwMode="gray">
          <a:xfrm rot="-10800000">
            <a:off x="2946400" y="3848091"/>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9" name="Oval 9"/>
          <p:cNvSpPr>
            <a:spLocks noChangeArrowheads="1"/>
          </p:cNvSpPr>
          <p:nvPr/>
        </p:nvSpPr>
        <p:spPr bwMode="gray">
          <a:xfrm>
            <a:off x="2692400" y="2085966"/>
            <a:ext cx="3743325" cy="3744912"/>
          </a:xfrm>
          <a:prstGeom prst="ellipse">
            <a:avLst/>
          </a:prstGeom>
          <a:noFill/>
          <a:ln w="38100" algn="ctr">
            <a:solidFill>
              <a:schemeClr val="tx2"/>
            </a:solidFill>
            <a:round/>
            <a:headEnd/>
            <a:tailEnd/>
          </a:ln>
          <a:effectLst/>
        </p:spPr>
        <p:txBody>
          <a:bodyPr anchor="ctr">
            <a:spAutoFit/>
          </a:bodyPr>
          <a:lstStyle/>
          <a:p>
            <a:endParaRPr lang="zh-CN" altLang="en-US"/>
          </a:p>
        </p:txBody>
      </p:sp>
      <p:grpSp>
        <p:nvGrpSpPr>
          <p:cNvPr id="2" name="Group 10"/>
          <p:cNvGrpSpPr>
            <a:grpSpLocks/>
          </p:cNvGrpSpPr>
          <p:nvPr/>
        </p:nvGrpSpPr>
        <p:grpSpPr bwMode="auto">
          <a:xfrm>
            <a:off x="3429000" y="2144703"/>
            <a:ext cx="360363" cy="360363"/>
            <a:chOff x="1973" y="1706"/>
            <a:chExt cx="227" cy="227"/>
          </a:xfrm>
        </p:grpSpPr>
        <p:sp>
          <p:nvSpPr>
            <p:cNvPr id="51211" name="Oval 11"/>
            <p:cNvSpPr>
              <a:spLocks noChangeArrowheads="1"/>
            </p:cNvSpPr>
            <p:nvPr/>
          </p:nvSpPr>
          <p:spPr bwMode="gray">
            <a:xfrm>
              <a:off x="1973"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2" name="Oval 12"/>
            <p:cNvSpPr>
              <a:spLocks noChangeArrowheads="1"/>
            </p:cNvSpPr>
            <p:nvPr/>
          </p:nvSpPr>
          <p:spPr bwMode="gray">
            <a:xfrm>
              <a:off x="1983"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3" name="Group 13"/>
          <p:cNvGrpSpPr>
            <a:grpSpLocks/>
          </p:cNvGrpSpPr>
          <p:nvPr/>
        </p:nvGrpSpPr>
        <p:grpSpPr bwMode="auto">
          <a:xfrm>
            <a:off x="2484438" y="3800466"/>
            <a:ext cx="360362" cy="360362"/>
            <a:chOff x="1565" y="2659"/>
            <a:chExt cx="227" cy="227"/>
          </a:xfrm>
        </p:grpSpPr>
        <p:sp>
          <p:nvSpPr>
            <p:cNvPr id="51214" name="Oval 14"/>
            <p:cNvSpPr>
              <a:spLocks noChangeArrowheads="1"/>
            </p:cNvSpPr>
            <p:nvPr/>
          </p:nvSpPr>
          <p:spPr bwMode="gray">
            <a:xfrm>
              <a:off x="1565"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5" name="Oval 15"/>
            <p:cNvSpPr>
              <a:spLocks noChangeArrowheads="1"/>
            </p:cNvSpPr>
            <p:nvPr/>
          </p:nvSpPr>
          <p:spPr bwMode="gray">
            <a:xfrm>
              <a:off x="1575"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4" name="Group 16"/>
          <p:cNvGrpSpPr>
            <a:grpSpLocks/>
          </p:cNvGrpSpPr>
          <p:nvPr/>
        </p:nvGrpSpPr>
        <p:grpSpPr bwMode="auto">
          <a:xfrm>
            <a:off x="3348038" y="5343516"/>
            <a:ext cx="360362" cy="360362"/>
            <a:chOff x="2109" y="3612"/>
            <a:chExt cx="227" cy="227"/>
          </a:xfrm>
        </p:grpSpPr>
        <p:sp>
          <p:nvSpPr>
            <p:cNvPr id="51217" name="Oval 17"/>
            <p:cNvSpPr>
              <a:spLocks noChangeArrowheads="1"/>
            </p:cNvSpPr>
            <p:nvPr/>
          </p:nvSpPr>
          <p:spPr bwMode="gray">
            <a:xfrm>
              <a:off x="2109" y="3612"/>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8" name="Oval 18"/>
            <p:cNvSpPr>
              <a:spLocks noChangeArrowheads="1"/>
            </p:cNvSpPr>
            <p:nvPr/>
          </p:nvSpPr>
          <p:spPr bwMode="gray">
            <a:xfrm>
              <a:off x="2119" y="3631"/>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 name="Group 19"/>
          <p:cNvGrpSpPr>
            <a:grpSpLocks/>
          </p:cNvGrpSpPr>
          <p:nvPr/>
        </p:nvGrpSpPr>
        <p:grpSpPr bwMode="auto">
          <a:xfrm>
            <a:off x="5278438" y="2124066"/>
            <a:ext cx="360362" cy="360362"/>
            <a:chOff x="3470" y="1706"/>
            <a:chExt cx="227" cy="227"/>
          </a:xfrm>
        </p:grpSpPr>
        <p:sp>
          <p:nvSpPr>
            <p:cNvPr id="51220" name="Oval 20"/>
            <p:cNvSpPr>
              <a:spLocks noChangeArrowheads="1"/>
            </p:cNvSpPr>
            <p:nvPr/>
          </p:nvSpPr>
          <p:spPr bwMode="gray">
            <a:xfrm>
              <a:off x="3470"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1" name="Oval 21"/>
            <p:cNvSpPr>
              <a:spLocks noChangeArrowheads="1"/>
            </p:cNvSpPr>
            <p:nvPr/>
          </p:nvSpPr>
          <p:spPr bwMode="gray">
            <a:xfrm>
              <a:off x="3480"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6" name="Group 22"/>
          <p:cNvGrpSpPr>
            <a:grpSpLocks/>
          </p:cNvGrpSpPr>
          <p:nvPr/>
        </p:nvGrpSpPr>
        <p:grpSpPr bwMode="auto">
          <a:xfrm>
            <a:off x="6227763" y="3800466"/>
            <a:ext cx="360362" cy="360362"/>
            <a:chOff x="3923" y="2659"/>
            <a:chExt cx="227" cy="227"/>
          </a:xfrm>
        </p:grpSpPr>
        <p:sp>
          <p:nvSpPr>
            <p:cNvPr id="51223" name="Oval 23"/>
            <p:cNvSpPr>
              <a:spLocks noChangeArrowheads="1"/>
            </p:cNvSpPr>
            <p:nvPr/>
          </p:nvSpPr>
          <p:spPr bwMode="gray">
            <a:xfrm>
              <a:off x="3923"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4" name="Oval 24"/>
            <p:cNvSpPr>
              <a:spLocks noChangeArrowheads="1"/>
            </p:cNvSpPr>
            <p:nvPr/>
          </p:nvSpPr>
          <p:spPr bwMode="gray">
            <a:xfrm>
              <a:off x="3933"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7" name="Group 25"/>
          <p:cNvGrpSpPr>
            <a:grpSpLocks/>
          </p:cNvGrpSpPr>
          <p:nvPr/>
        </p:nvGrpSpPr>
        <p:grpSpPr bwMode="auto">
          <a:xfrm>
            <a:off x="5334000" y="5400666"/>
            <a:ext cx="360363" cy="360362"/>
            <a:chOff x="3515" y="3521"/>
            <a:chExt cx="227" cy="227"/>
          </a:xfrm>
        </p:grpSpPr>
        <p:sp>
          <p:nvSpPr>
            <p:cNvPr id="51226" name="Oval 26"/>
            <p:cNvSpPr>
              <a:spLocks noChangeArrowheads="1"/>
            </p:cNvSpPr>
            <p:nvPr/>
          </p:nvSpPr>
          <p:spPr bwMode="gray">
            <a:xfrm>
              <a:off x="3515" y="3521"/>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7" name="Oval 27"/>
            <p:cNvSpPr>
              <a:spLocks noChangeArrowheads="1"/>
            </p:cNvSpPr>
            <p:nvPr/>
          </p:nvSpPr>
          <p:spPr bwMode="gray">
            <a:xfrm>
              <a:off x="3525" y="3540"/>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sp>
        <p:nvSpPr>
          <p:cNvPr id="51228" name="Oval 28"/>
          <p:cNvSpPr>
            <a:spLocks noChangeArrowheads="1"/>
          </p:cNvSpPr>
          <p:nvPr/>
        </p:nvSpPr>
        <p:spPr bwMode="gray">
          <a:xfrm>
            <a:off x="3624263" y="3038466"/>
            <a:ext cx="1944687" cy="194468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1229" name="Oval 29"/>
          <p:cNvSpPr>
            <a:spLocks noChangeArrowheads="1"/>
          </p:cNvSpPr>
          <p:nvPr/>
        </p:nvSpPr>
        <p:spPr bwMode="gray">
          <a:xfrm>
            <a:off x="3617913" y="3022591"/>
            <a:ext cx="1944687" cy="1944687"/>
          </a:xfrm>
          <a:prstGeom prst="ellipse">
            <a:avLst/>
          </a:prstGeom>
          <a:gradFill rotWithShape="1">
            <a:gsLst>
              <a:gs pos="0">
                <a:schemeClr val="hlink">
                  <a:alpha val="32001"/>
                </a:schemeClr>
              </a:gs>
              <a:gs pos="100000">
                <a:schemeClr val="hlink">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51230" name="Oval 30"/>
          <p:cNvSpPr>
            <a:spLocks noChangeArrowheads="1"/>
          </p:cNvSpPr>
          <p:nvPr/>
        </p:nvSpPr>
        <p:spPr bwMode="gray">
          <a:xfrm>
            <a:off x="3751263" y="3165466"/>
            <a:ext cx="1690687" cy="16906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1231" name="Oval 31"/>
          <p:cNvSpPr>
            <a:spLocks noChangeArrowheads="1"/>
          </p:cNvSpPr>
          <p:nvPr/>
        </p:nvSpPr>
        <p:spPr bwMode="gray">
          <a:xfrm>
            <a:off x="3733800" y="3138478"/>
            <a:ext cx="1690688" cy="1690688"/>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51232" name="Oval 32"/>
          <p:cNvSpPr>
            <a:spLocks noChangeArrowheads="1"/>
          </p:cNvSpPr>
          <p:nvPr/>
        </p:nvSpPr>
        <p:spPr bwMode="gray">
          <a:xfrm>
            <a:off x="3835400" y="3249603"/>
            <a:ext cx="1522413" cy="1522413"/>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1233" name="Oval 33"/>
          <p:cNvSpPr>
            <a:spLocks noChangeArrowheads="1"/>
          </p:cNvSpPr>
          <p:nvPr/>
        </p:nvSpPr>
        <p:spPr bwMode="auto">
          <a:xfrm>
            <a:off x="3857625" y="3268653"/>
            <a:ext cx="1471613" cy="147320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1234" name="Oval 34"/>
          <p:cNvSpPr>
            <a:spLocks noChangeArrowheads="1"/>
          </p:cNvSpPr>
          <p:nvPr/>
        </p:nvSpPr>
        <p:spPr bwMode="auto">
          <a:xfrm>
            <a:off x="3875088" y="3278178"/>
            <a:ext cx="1438275" cy="143510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1235" name="Oval 35"/>
          <p:cNvSpPr>
            <a:spLocks noChangeArrowheads="1"/>
          </p:cNvSpPr>
          <p:nvPr/>
        </p:nvSpPr>
        <p:spPr bwMode="auto">
          <a:xfrm>
            <a:off x="3890963" y="3292466"/>
            <a:ext cx="1366837" cy="134143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1236" name="Oval 36"/>
          <p:cNvSpPr>
            <a:spLocks noChangeArrowheads="1"/>
          </p:cNvSpPr>
          <p:nvPr/>
        </p:nvSpPr>
        <p:spPr bwMode="auto">
          <a:xfrm>
            <a:off x="3971925" y="3328978"/>
            <a:ext cx="1214438" cy="1090613"/>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sp>
        <p:nvSpPr>
          <p:cNvPr id="51237" name="Text Box 37"/>
          <p:cNvSpPr txBox="1">
            <a:spLocks noChangeArrowheads="1"/>
          </p:cNvSpPr>
          <p:nvPr/>
        </p:nvSpPr>
        <p:spPr bwMode="auto">
          <a:xfrm>
            <a:off x="3780571" y="3738553"/>
            <a:ext cx="1620958" cy="523220"/>
          </a:xfrm>
          <a:prstGeom prst="rect">
            <a:avLst/>
          </a:prstGeom>
          <a:noFill/>
          <a:ln w="9525" algn="ctr">
            <a:noFill/>
            <a:miter lim="800000"/>
            <a:headEnd/>
            <a:tailEnd/>
          </a:ln>
          <a:effectLst/>
        </p:spPr>
        <p:txBody>
          <a:bodyPr wrap="none">
            <a:spAutoFit/>
          </a:bodyPr>
          <a:lstStyle/>
          <a:p>
            <a:pPr algn="ctr" eaLnBrk="0" hangingPunct="0"/>
            <a:r>
              <a:rPr lang="zh-CN" altLang="en-US" sz="2800" dirty="0" smtClean="0">
                <a:solidFill>
                  <a:srgbClr val="000000"/>
                </a:solidFill>
                <a:latin typeface="黑体" pitchFamily="49" charset="-122"/>
                <a:ea typeface="黑体" pitchFamily="49" charset="-122"/>
              </a:rPr>
              <a:t>运算类型</a:t>
            </a:r>
            <a:endParaRPr lang="en-US" altLang="zh-CN" sz="2800" dirty="0">
              <a:solidFill>
                <a:srgbClr val="000000"/>
              </a:solidFill>
              <a:latin typeface="黑体" pitchFamily="49" charset="-122"/>
              <a:ea typeface="黑体" pitchFamily="49" charset="-122"/>
            </a:endParaRPr>
          </a:p>
        </p:txBody>
      </p:sp>
      <p:sp>
        <p:nvSpPr>
          <p:cNvPr id="51238" name="Text Box 38"/>
          <p:cNvSpPr txBox="1">
            <a:spLocks noChangeArrowheads="1"/>
          </p:cNvSpPr>
          <p:nvPr/>
        </p:nvSpPr>
        <p:spPr bwMode="auto">
          <a:xfrm>
            <a:off x="5715000" y="2071678"/>
            <a:ext cx="1620957" cy="523220"/>
          </a:xfrm>
          <a:prstGeom prst="rect">
            <a:avLst/>
          </a:prstGeom>
          <a:noFill/>
          <a:ln w="9525" algn="ctr">
            <a:noFill/>
            <a:miter lim="800000"/>
            <a:headEnd/>
            <a:tailEnd/>
          </a:ln>
          <a:effectLst/>
        </p:spPr>
        <p:txBody>
          <a:bodyPr wrap="none">
            <a:spAutoFit/>
          </a:bodyPr>
          <a:lstStyle/>
          <a:p>
            <a:pPr eaLnBrk="0" hangingPunct="0"/>
            <a:r>
              <a:rPr lang="zh-CN" altLang="en-US" sz="2800" b="1" dirty="0" smtClean="0">
                <a:solidFill>
                  <a:srgbClr val="0000FF"/>
                </a:solidFill>
                <a:ea typeface="宋体" pitchFamily="2" charset="-122"/>
              </a:rPr>
              <a:t>算术运算</a:t>
            </a:r>
            <a:endParaRPr lang="en-US" altLang="zh-CN" sz="2800" b="1" dirty="0">
              <a:solidFill>
                <a:srgbClr val="0000FF"/>
              </a:solidFill>
              <a:ea typeface="宋体" pitchFamily="2" charset="-122"/>
            </a:endParaRPr>
          </a:p>
        </p:txBody>
      </p:sp>
      <p:sp>
        <p:nvSpPr>
          <p:cNvPr id="51239" name="Text Box 39"/>
          <p:cNvSpPr txBox="1">
            <a:spLocks noChangeArrowheads="1"/>
          </p:cNvSpPr>
          <p:nvPr/>
        </p:nvSpPr>
        <p:spPr bwMode="auto">
          <a:xfrm>
            <a:off x="1776293" y="2071678"/>
            <a:ext cx="1620957" cy="523220"/>
          </a:xfrm>
          <a:prstGeom prst="rect">
            <a:avLst/>
          </a:prstGeom>
          <a:noFill/>
          <a:ln w="9525" algn="ctr">
            <a:noFill/>
            <a:miter lim="800000"/>
            <a:headEnd/>
            <a:tailEnd/>
          </a:ln>
          <a:effectLst/>
        </p:spPr>
        <p:txBody>
          <a:bodyPr wrap="none">
            <a:spAutoFit/>
          </a:bodyPr>
          <a:lstStyle/>
          <a:p>
            <a:pPr algn="r" eaLnBrk="0" hangingPunct="0"/>
            <a:r>
              <a:rPr lang="zh-CN" altLang="en-US" sz="2800" b="1" dirty="0" smtClean="0">
                <a:solidFill>
                  <a:srgbClr val="0000FF"/>
                </a:solidFill>
                <a:ea typeface="宋体" pitchFamily="2" charset="-122"/>
              </a:rPr>
              <a:t>赋值运算</a:t>
            </a:r>
            <a:endParaRPr lang="en-US" altLang="zh-CN" sz="2800" b="1" dirty="0">
              <a:solidFill>
                <a:srgbClr val="0000FF"/>
              </a:solidFill>
              <a:ea typeface="宋体" pitchFamily="2" charset="-122"/>
            </a:endParaRPr>
          </a:p>
        </p:txBody>
      </p:sp>
      <p:sp>
        <p:nvSpPr>
          <p:cNvPr id="51240" name="Text Box 40"/>
          <p:cNvSpPr txBox="1">
            <a:spLocks noChangeArrowheads="1"/>
          </p:cNvSpPr>
          <p:nvPr/>
        </p:nvSpPr>
        <p:spPr bwMode="auto">
          <a:xfrm>
            <a:off x="6629400" y="3824278"/>
            <a:ext cx="1620957" cy="523220"/>
          </a:xfrm>
          <a:prstGeom prst="rect">
            <a:avLst/>
          </a:prstGeom>
          <a:noFill/>
          <a:ln w="9525" algn="ctr">
            <a:noFill/>
            <a:miter lim="800000"/>
            <a:headEnd/>
            <a:tailEnd/>
          </a:ln>
          <a:effectLst/>
        </p:spPr>
        <p:txBody>
          <a:bodyPr wrap="none">
            <a:spAutoFit/>
          </a:bodyPr>
          <a:lstStyle/>
          <a:p>
            <a:pPr eaLnBrk="0" hangingPunct="0"/>
            <a:r>
              <a:rPr lang="zh-CN" altLang="en-US" sz="2800" b="1" dirty="0" smtClean="0">
                <a:solidFill>
                  <a:srgbClr val="0000FF"/>
                </a:solidFill>
                <a:ea typeface="宋体" pitchFamily="2" charset="-122"/>
              </a:rPr>
              <a:t>逻辑运算</a:t>
            </a:r>
            <a:endParaRPr lang="en-US" altLang="zh-CN" sz="2800" b="1" dirty="0">
              <a:solidFill>
                <a:srgbClr val="0000FF"/>
              </a:solidFill>
              <a:ea typeface="宋体" pitchFamily="2" charset="-122"/>
            </a:endParaRPr>
          </a:p>
        </p:txBody>
      </p:sp>
      <p:sp>
        <p:nvSpPr>
          <p:cNvPr id="51241" name="Text Box 41"/>
          <p:cNvSpPr txBox="1">
            <a:spLocks noChangeArrowheads="1"/>
          </p:cNvSpPr>
          <p:nvPr/>
        </p:nvSpPr>
        <p:spPr bwMode="auto">
          <a:xfrm>
            <a:off x="5715000" y="5424478"/>
            <a:ext cx="1620957" cy="523220"/>
          </a:xfrm>
          <a:prstGeom prst="rect">
            <a:avLst/>
          </a:prstGeom>
          <a:noFill/>
          <a:ln w="9525" algn="ctr">
            <a:noFill/>
            <a:miter lim="800000"/>
            <a:headEnd/>
            <a:tailEnd/>
          </a:ln>
          <a:effectLst/>
        </p:spPr>
        <p:txBody>
          <a:bodyPr wrap="none">
            <a:spAutoFit/>
          </a:bodyPr>
          <a:lstStyle/>
          <a:p>
            <a:pPr eaLnBrk="0" hangingPunct="0"/>
            <a:r>
              <a:rPr lang="zh-CN" altLang="en-US" sz="2800" b="1" dirty="0" smtClean="0">
                <a:solidFill>
                  <a:srgbClr val="0000FF"/>
                </a:solidFill>
                <a:ea typeface="宋体" pitchFamily="2" charset="-122"/>
              </a:rPr>
              <a:t>其它运算</a:t>
            </a:r>
            <a:endParaRPr lang="en-US" altLang="zh-CN" sz="2800" b="1" dirty="0">
              <a:solidFill>
                <a:srgbClr val="0000FF"/>
              </a:solidFill>
              <a:ea typeface="宋体" pitchFamily="2" charset="-122"/>
            </a:endParaRPr>
          </a:p>
        </p:txBody>
      </p:sp>
      <p:sp>
        <p:nvSpPr>
          <p:cNvPr id="51242" name="Text Box 42"/>
          <p:cNvSpPr txBox="1">
            <a:spLocks noChangeArrowheads="1"/>
          </p:cNvSpPr>
          <p:nvPr/>
        </p:nvSpPr>
        <p:spPr bwMode="auto">
          <a:xfrm>
            <a:off x="861893" y="3824278"/>
            <a:ext cx="1620957" cy="523220"/>
          </a:xfrm>
          <a:prstGeom prst="rect">
            <a:avLst/>
          </a:prstGeom>
          <a:noFill/>
          <a:ln w="9525" algn="ctr">
            <a:noFill/>
            <a:miter lim="800000"/>
            <a:headEnd/>
            <a:tailEnd/>
          </a:ln>
          <a:effectLst/>
        </p:spPr>
        <p:txBody>
          <a:bodyPr wrap="none">
            <a:spAutoFit/>
          </a:bodyPr>
          <a:lstStyle/>
          <a:p>
            <a:pPr algn="r" eaLnBrk="0" hangingPunct="0"/>
            <a:r>
              <a:rPr lang="zh-CN" altLang="en-US" sz="2800" b="1" dirty="0" smtClean="0">
                <a:solidFill>
                  <a:srgbClr val="0000FF"/>
                </a:solidFill>
                <a:ea typeface="宋体" pitchFamily="2" charset="-122"/>
              </a:rPr>
              <a:t>关系运算</a:t>
            </a:r>
            <a:endParaRPr lang="en-US" altLang="zh-CN" sz="2800" b="1" dirty="0">
              <a:solidFill>
                <a:srgbClr val="0000FF"/>
              </a:solidFill>
              <a:ea typeface="宋体" pitchFamily="2" charset="-122"/>
            </a:endParaRPr>
          </a:p>
        </p:txBody>
      </p:sp>
      <p:sp>
        <p:nvSpPr>
          <p:cNvPr id="51243" name="Text Box 43"/>
          <p:cNvSpPr txBox="1">
            <a:spLocks noChangeArrowheads="1"/>
          </p:cNvSpPr>
          <p:nvPr/>
        </p:nvSpPr>
        <p:spPr bwMode="auto">
          <a:xfrm>
            <a:off x="2059166" y="5362566"/>
            <a:ext cx="1261884" cy="523220"/>
          </a:xfrm>
          <a:prstGeom prst="rect">
            <a:avLst/>
          </a:prstGeom>
          <a:noFill/>
          <a:ln w="9525" algn="ctr">
            <a:noFill/>
            <a:miter lim="800000"/>
            <a:headEnd/>
            <a:tailEnd/>
          </a:ln>
          <a:effectLst/>
        </p:spPr>
        <p:txBody>
          <a:bodyPr wrap="none">
            <a:spAutoFit/>
          </a:bodyPr>
          <a:lstStyle/>
          <a:p>
            <a:pPr algn="r" eaLnBrk="0" hangingPunct="0"/>
            <a:r>
              <a:rPr lang="zh-CN" altLang="en-US" sz="2800" b="1" dirty="0" smtClean="0">
                <a:solidFill>
                  <a:srgbClr val="0000FF"/>
                </a:solidFill>
                <a:ea typeface="宋体" pitchFamily="2" charset="-122"/>
              </a:rPr>
              <a:t>位运算</a:t>
            </a:r>
            <a:endParaRPr lang="en-US" altLang="zh-CN" sz="2800" b="1" dirty="0">
              <a:solidFill>
                <a:srgbClr val="0000FF"/>
              </a:solidFill>
              <a:ea typeface="宋体" pitchFamily="2" charset="-122"/>
            </a:endParaRPr>
          </a:p>
        </p:txBody>
      </p:sp>
      <p:sp>
        <p:nvSpPr>
          <p:cNvPr id="44" name="灯片编号占位符 43"/>
          <p:cNvSpPr>
            <a:spLocks noGrp="1"/>
          </p:cNvSpPr>
          <p:nvPr>
            <p:ph type="sldNum" sz="quarter" idx="4"/>
          </p:nvPr>
        </p:nvSpPr>
        <p:spPr/>
        <p:txBody>
          <a:bodyPr/>
          <a:lstStyle/>
          <a:p>
            <a:fld id="{E24BA5DA-9399-4747-BBF5-65A2C2316885}" type="slidenum">
              <a:rPr lang="en-US" altLang="zh-CN" smtClean="0"/>
              <a:pPr/>
              <a:t>54</a:t>
            </a:fld>
            <a:endParaRPr lang="en-US" altLang="zh-CN" dirty="0"/>
          </a:p>
        </p:txBody>
      </p:sp>
      <p:sp>
        <p:nvSpPr>
          <p:cNvPr id="45" name="页脚占位符 44"/>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46" name="标题 45"/>
          <p:cNvSpPr>
            <a:spLocks noGrp="1"/>
          </p:cNvSpPr>
          <p:nvPr>
            <p:ph type="title"/>
          </p:nvPr>
        </p:nvSpPr>
        <p:spPr/>
        <p:txBody>
          <a:bodyPr/>
          <a:lstStyle/>
          <a:p>
            <a:r>
              <a:rPr lang="zh-CN" altLang="en-US" dirty="0" smtClean="0"/>
              <a:t>运算类型</a:t>
            </a:r>
            <a:endParaRPr lang="zh-CN" altLang="en-US" dirty="0"/>
          </a:p>
        </p:txBody>
      </p:sp>
      <p:sp>
        <p:nvSpPr>
          <p:cNvPr id="47" name="内容占位符 2"/>
          <p:cNvSpPr>
            <a:spLocks noGrp="1"/>
          </p:cNvSpPr>
          <p:nvPr>
            <p:ph idx="1"/>
          </p:nvPr>
        </p:nvSpPr>
        <p:spPr>
          <a:xfrm>
            <a:off x="457200" y="1295400"/>
            <a:ext cx="8153400" cy="561964"/>
          </a:xfrm>
        </p:spPr>
        <p:txBody>
          <a:bodyPr/>
          <a:lstStyle/>
          <a:p>
            <a:r>
              <a:rPr lang="zh-CN" altLang="en-US" dirty="0" smtClean="0"/>
              <a:t>根据运算的功能和含义</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运算类型</a:t>
            </a:r>
            <a:endParaRPr lang="zh-CN" altLang="en-US" dirty="0"/>
          </a:p>
        </p:txBody>
      </p:sp>
      <p:sp>
        <p:nvSpPr>
          <p:cNvPr id="3" name="内容占位符 2"/>
          <p:cNvSpPr>
            <a:spLocks noGrp="1"/>
          </p:cNvSpPr>
          <p:nvPr>
            <p:ph idx="1"/>
          </p:nvPr>
        </p:nvSpPr>
        <p:spPr>
          <a:xfrm>
            <a:off x="457200" y="1295400"/>
            <a:ext cx="8153400" cy="561964"/>
          </a:xfrm>
        </p:spPr>
        <p:txBody>
          <a:bodyPr/>
          <a:lstStyle/>
          <a:p>
            <a:r>
              <a:rPr lang="zh-CN" altLang="en-US" dirty="0" smtClean="0"/>
              <a:t>根据参加运算的运算分量的个数</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55</a:t>
            </a:fld>
            <a:endParaRPr lang="en-US" altLang="zh-CN" dirty="0"/>
          </a:p>
        </p:txBody>
      </p:sp>
      <p:sp>
        <p:nvSpPr>
          <p:cNvPr id="6" name="AutoShape 3"/>
          <p:cNvSpPr>
            <a:spLocks noChangeArrowheads="1"/>
          </p:cNvSpPr>
          <p:nvPr/>
        </p:nvSpPr>
        <p:spPr bwMode="gray">
          <a:xfrm>
            <a:off x="2916238" y="3078163"/>
            <a:ext cx="504825" cy="576262"/>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7" name="AutoShape 4"/>
          <p:cNvSpPr>
            <a:spLocks noChangeArrowheads="1"/>
          </p:cNvSpPr>
          <p:nvPr/>
        </p:nvSpPr>
        <p:spPr bwMode="gray">
          <a:xfrm>
            <a:off x="5651500" y="3078163"/>
            <a:ext cx="504825" cy="576262"/>
          </a:xfrm>
          <a:prstGeom prst="chevron">
            <a:avLst>
              <a:gd name="adj" fmla="val 52514"/>
            </a:avLst>
          </a:prstGeom>
          <a:solidFill>
            <a:schemeClr val="hlink"/>
          </a:solidFill>
          <a:ln w="0" algn="ctr">
            <a:noFill/>
            <a:miter lim="800000"/>
            <a:headEnd/>
            <a:tailEnd/>
          </a:ln>
          <a:effectLst/>
        </p:spPr>
        <p:txBody>
          <a:bodyPr wrap="none" anchor="ctr"/>
          <a:lstStyle/>
          <a:p>
            <a:endParaRPr lang="zh-CN" altLang="en-US"/>
          </a:p>
        </p:txBody>
      </p:sp>
      <p:sp>
        <p:nvSpPr>
          <p:cNvPr id="8" name="Oval 5"/>
          <p:cNvSpPr>
            <a:spLocks noChangeArrowheads="1"/>
          </p:cNvSpPr>
          <p:nvPr/>
        </p:nvSpPr>
        <p:spPr bwMode="gray">
          <a:xfrm>
            <a:off x="6227763" y="2286000"/>
            <a:ext cx="2160587" cy="2160588"/>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9" name="Oval 6"/>
          <p:cNvSpPr>
            <a:spLocks noChangeArrowheads="1"/>
          </p:cNvSpPr>
          <p:nvPr/>
        </p:nvSpPr>
        <p:spPr bwMode="gray">
          <a:xfrm>
            <a:off x="6227763" y="2286000"/>
            <a:ext cx="2160587" cy="2160588"/>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endParaRPr lang="zh-CN" altLang="en-US"/>
          </a:p>
        </p:txBody>
      </p:sp>
      <p:sp>
        <p:nvSpPr>
          <p:cNvPr id="10" name="Oval 7"/>
          <p:cNvSpPr>
            <a:spLocks noChangeArrowheads="1"/>
          </p:cNvSpPr>
          <p:nvPr/>
        </p:nvSpPr>
        <p:spPr bwMode="gray">
          <a:xfrm>
            <a:off x="6369050" y="2427288"/>
            <a:ext cx="1878013" cy="187801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11" name="Oval 8"/>
          <p:cNvSpPr>
            <a:spLocks noChangeArrowheads="1"/>
          </p:cNvSpPr>
          <p:nvPr/>
        </p:nvSpPr>
        <p:spPr bwMode="gray">
          <a:xfrm>
            <a:off x="6400800" y="2438400"/>
            <a:ext cx="1878013" cy="1878013"/>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12" name="Oval 9"/>
          <p:cNvSpPr>
            <a:spLocks noChangeArrowheads="1"/>
          </p:cNvSpPr>
          <p:nvPr/>
        </p:nvSpPr>
        <p:spPr bwMode="gray">
          <a:xfrm>
            <a:off x="6470650" y="2520950"/>
            <a:ext cx="1690688" cy="1690688"/>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13" name="Oval 10"/>
          <p:cNvSpPr>
            <a:spLocks noChangeArrowheads="1"/>
          </p:cNvSpPr>
          <p:nvPr/>
        </p:nvSpPr>
        <p:spPr bwMode="gray">
          <a:xfrm>
            <a:off x="755650" y="2279650"/>
            <a:ext cx="2160588" cy="2160588"/>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14" name="Oval 11"/>
          <p:cNvSpPr>
            <a:spLocks noChangeArrowheads="1"/>
          </p:cNvSpPr>
          <p:nvPr/>
        </p:nvSpPr>
        <p:spPr bwMode="gray">
          <a:xfrm>
            <a:off x="755650" y="2279650"/>
            <a:ext cx="2160588" cy="2160588"/>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endParaRPr lang="zh-CN" altLang="en-US"/>
          </a:p>
        </p:txBody>
      </p:sp>
      <p:sp>
        <p:nvSpPr>
          <p:cNvPr id="15" name="Oval 12"/>
          <p:cNvSpPr>
            <a:spLocks noChangeArrowheads="1"/>
          </p:cNvSpPr>
          <p:nvPr/>
        </p:nvSpPr>
        <p:spPr bwMode="gray">
          <a:xfrm>
            <a:off x="896938" y="2420938"/>
            <a:ext cx="1878012" cy="1878012"/>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16" name="Oval 13"/>
          <p:cNvSpPr>
            <a:spLocks noChangeArrowheads="1"/>
          </p:cNvSpPr>
          <p:nvPr/>
        </p:nvSpPr>
        <p:spPr bwMode="gray">
          <a:xfrm>
            <a:off x="898525" y="2424113"/>
            <a:ext cx="1878013" cy="187801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17" name="Oval 14"/>
          <p:cNvSpPr>
            <a:spLocks noChangeArrowheads="1"/>
          </p:cNvSpPr>
          <p:nvPr/>
        </p:nvSpPr>
        <p:spPr bwMode="gray">
          <a:xfrm>
            <a:off x="990600" y="2514600"/>
            <a:ext cx="1690688" cy="1690688"/>
          </a:xfrm>
          <a:prstGeom prst="ellipse">
            <a:avLst/>
          </a:prstGeom>
          <a:solidFill>
            <a:srgbClr val="333333"/>
          </a:solidFill>
          <a:ln w="38100" algn="ctr">
            <a:noFill/>
            <a:round/>
            <a:headEnd/>
            <a:tailEnd/>
          </a:ln>
          <a:effectLst/>
        </p:spPr>
        <p:txBody>
          <a:bodyPr anchor="ctr">
            <a:spAutoFit/>
          </a:bodyPr>
          <a:lstStyle/>
          <a:p>
            <a:endParaRPr lang="zh-CN" altLang="en-US"/>
          </a:p>
        </p:txBody>
      </p:sp>
      <p:grpSp>
        <p:nvGrpSpPr>
          <p:cNvPr id="18" name="Group 15"/>
          <p:cNvGrpSpPr>
            <a:grpSpLocks/>
          </p:cNvGrpSpPr>
          <p:nvPr/>
        </p:nvGrpSpPr>
        <p:grpSpPr bwMode="auto">
          <a:xfrm>
            <a:off x="1017588" y="2540000"/>
            <a:ext cx="1636712" cy="1636713"/>
            <a:chOff x="4166" y="1706"/>
            <a:chExt cx="1252" cy="1252"/>
          </a:xfrm>
        </p:grpSpPr>
        <p:sp>
          <p:nvSpPr>
            <p:cNvPr id="19" name="Oval 1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20" name="Oval 1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21" name="Oval 1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22" name="Oval 1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23" name="Oval 20"/>
          <p:cNvSpPr>
            <a:spLocks noChangeArrowheads="1"/>
          </p:cNvSpPr>
          <p:nvPr/>
        </p:nvSpPr>
        <p:spPr bwMode="gray">
          <a:xfrm>
            <a:off x="3492500" y="2286000"/>
            <a:ext cx="2160588" cy="2160588"/>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24" name="Oval 21"/>
          <p:cNvSpPr>
            <a:spLocks noChangeArrowheads="1"/>
          </p:cNvSpPr>
          <p:nvPr/>
        </p:nvSpPr>
        <p:spPr bwMode="gray">
          <a:xfrm>
            <a:off x="3492500" y="2286000"/>
            <a:ext cx="2160588" cy="2160588"/>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25" name="Oval 22"/>
          <p:cNvSpPr>
            <a:spLocks noChangeArrowheads="1"/>
          </p:cNvSpPr>
          <p:nvPr/>
        </p:nvSpPr>
        <p:spPr bwMode="gray">
          <a:xfrm>
            <a:off x="3633788" y="2427288"/>
            <a:ext cx="1878012" cy="1878012"/>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26" name="Oval 23"/>
          <p:cNvSpPr>
            <a:spLocks noChangeArrowheads="1"/>
          </p:cNvSpPr>
          <p:nvPr/>
        </p:nvSpPr>
        <p:spPr bwMode="gray">
          <a:xfrm>
            <a:off x="3635375" y="2430463"/>
            <a:ext cx="1878013" cy="1878012"/>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zh-CN" altLang="en-US"/>
          </a:p>
        </p:txBody>
      </p:sp>
      <p:sp>
        <p:nvSpPr>
          <p:cNvPr id="27" name="Oval 24"/>
          <p:cNvSpPr>
            <a:spLocks noChangeArrowheads="1"/>
          </p:cNvSpPr>
          <p:nvPr/>
        </p:nvSpPr>
        <p:spPr bwMode="gray">
          <a:xfrm>
            <a:off x="3727450" y="2520950"/>
            <a:ext cx="1690688" cy="1690688"/>
          </a:xfrm>
          <a:prstGeom prst="ellipse">
            <a:avLst/>
          </a:prstGeom>
          <a:solidFill>
            <a:srgbClr val="333333"/>
          </a:solidFill>
          <a:ln w="38100" algn="ctr">
            <a:noFill/>
            <a:round/>
            <a:headEnd/>
            <a:tailEnd/>
          </a:ln>
          <a:effectLst/>
        </p:spPr>
        <p:txBody>
          <a:bodyPr anchor="ctr">
            <a:spAutoFit/>
          </a:bodyPr>
          <a:lstStyle/>
          <a:p>
            <a:endParaRPr lang="zh-CN" altLang="en-US"/>
          </a:p>
        </p:txBody>
      </p:sp>
      <p:grpSp>
        <p:nvGrpSpPr>
          <p:cNvPr id="28" name="Group 25"/>
          <p:cNvGrpSpPr>
            <a:grpSpLocks/>
          </p:cNvGrpSpPr>
          <p:nvPr/>
        </p:nvGrpSpPr>
        <p:grpSpPr bwMode="auto">
          <a:xfrm>
            <a:off x="3754438" y="2540000"/>
            <a:ext cx="1636712" cy="1636713"/>
            <a:chOff x="4166" y="1706"/>
            <a:chExt cx="1252" cy="1252"/>
          </a:xfrm>
        </p:grpSpPr>
        <p:sp>
          <p:nvSpPr>
            <p:cNvPr id="29" name="Oval 2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30" name="Oval 2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31" name="Oval 2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32" name="Oval 2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grpSp>
        <p:nvGrpSpPr>
          <p:cNvPr id="33" name="Group 30"/>
          <p:cNvGrpSpPr>
            <a:grpSpLocks/>
          </p:cNvGrpSpPr>
          <p:nvPr/>
        </p:nvGrpSpPr>
        <p:grpSpPr bwMode="auto">
          <a:xfrm>
            <a:off x="6500813" y="2540000"/>
            <a:ext cx="1636712" cy="1636713"/>
            <a:chOff x="4166" y="1706"/>
            <a:chExt cx="1252" cy="1252"/>
          </a:xfrm>
        </p:grpSpPr>
        <p:sp>
          <p:nvSpPr>
            <p:cNvPr id="34" name="Oval 31"/>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35" name="Oval 32"/>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36" name="Oval 33"/>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37" name="Oval 34"/>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38" name="AutoShape 35"/>
          <p:cNvSpPr>
            <a:spLocks noChangeArrowheads="1"/>
          </p:cNvSpPr>
          <p:nvPr/>
        </p:nvSpPr>
        <p:spPr bwMode="gray">
          <a:xfrm>
            <a:off x="804863" y="4818063"/>
            <a:ext cx="2057400" cy="515937"/>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zh-CN" altLang="en-US" sz="2400" b="1" dirty="0" smtClean="0">
                <a:solidFill>
                  <a:srgbClr val="0000FF"/>
                </a:solidFill>
                <a:effectLst>
                  <a:outerShdw blurRad="38100" dist="38100" dir="2700000" algn="tl">
                    <a:srgbClr val="C0C0C0"/>
                  </a:outerShdw>
                </a:effectLst>
                <a:latin typeface="Verdana" pitchFamily="34" charset="0"/>
                <a:ea typeface="宋体" pitchFamily="2" charset="-122"/>
              </a:rPr>
              <a:t>单目运算</a:t>
            </a:r>
            <a:endParaRPr lang="en-US" altLang="zh-CN" sz="2400" b="1" dirty="0">
              <a:solidFill>
                <a:srgbClr val="0000FF"/>
              </a:solidFill>
              <a:effectLst>
                <a:outerShdw blurRad="38100" dist="38100" dir="2700000" algn="tl">
                  <a:srgbClr val="C0C0C0"/>
                </a:outerShdw>
              </a:effectLst>
              <a:latin typeface="Verdana" pitchFamily="34" charset="0"/>
              <a:ea typeface="宋体" pitchFamily="2" charset="-122"/>
            </a:endParaRPr>
          </a:p>
        </p:txBody>
      </p:sp>
      <p:sp>
        <p:nvSpPr>
          <p:cNvPr id="39" name="AutoShape 36"/>
          <p:cNvSpPr>
            <a:spLocks noChangeArrowheads="1"/>
          </p:cNvSpPr>
          <p:nvPr/>
        </p:nvSpPr>
        <p:spPr bwMode="gray">
          <a:xfrm>
            <a:off x="3538538" y="4818063"/>
            <a:ext cx="2057400" cy="515937"/>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zh-CN" altLang="en-US" sz="2400" b="1" dirty="0" smtClean="0">
                <a:solidFill>
                  <a:srgbClr val="0000FF"/>
                </a:solidFill>
                <a:effectLst>
                  <a:outerShdw blurRad="38100" dist="38100" dir="2700000" algn="tl">
                    <a:srgbClr val="C0C0C0"/>
                  </a:outerShdw>
                </a:effectLst>
                <a:latin typeface="Verdana" pitchFamily="34" charset="0"/>
                <a:ea typeface="宋体" pitchFamily="2" charset="-122"/>
              </a:rPr>
              <a:t>双目运算</a:t>
            </a:r>
            <a:endParaRPr lang="en-US" altLang="zh-CN" sz="2400" b="1" dirty="0">
              <a:solidFill>
                <a:srgbClr val="0000FF"/>
              </a:solidFill>
              <a:effectLst>
                <a:outerShdw blurRad="38100" dist="38100" dir="2700000" algn="tl">
                  <a:srgbClr val="C0C0C0"/>
                </a:outerShdw>
              </a:effectLst>
              <a:latin typeface="Verdana" pitchFamily="34" charset="0"/>
              <a:ea typeface="宋体" pitchFamily="2" charset="-122"/>
            </a:endParaRPr>
          </a:p>
        </p:txBody>
      </p:sp>
      <p:sp>
        <p:nvSpPr>
          <p:cNvPr id="40" name="AutoShape 37"/>
          <p:cNvSpPr>
            <a:spLocks noChangeArrowheads="1"/>
          </p:cNvSpPr>
          <p:nvPr/>
        </p:nvSpPr>
        <p:spPr bwMode="gray">
          <a:xfrm>
            <a:off x="6291263" y="4818063"/>
            <a:ext cx="2057400" cy="515937"/>
          </a:xfrm>
          <a:prstGeom prst="roundRect">
            <a:avLst>
              <a:gd name="adj" fmla="val 50000"/>
            </a:avLst>
          </a:prstGeom>
          <a:noFill/>
          <a:ln w="38100" algn="ctr">
            <a:solidFill>
              <a:schemeClr val="tx1"/>
            </a:solidFill>
            <a:round/>
            <a:headEnd/>
            <a:tailEnd/>
          </a:ln>
          <a:effectLst/>
        </p:spPr>
        <p:txBody>
          <a:bodyPr wrap="none" anchor="ctr"/>
          <a:lstStyle/>
          <a:p>
            <a:pPr algn="ctr" eaLnBrk="0" hangingPunct="0"/>
            <a:r>
              <a:rPr lang="zh-CN" altLang="en-US" sz="2400" b="1" dirty="0" smtClean="0">
                <a:solidFill>
                  <a:srgbClr val="0000FF"/>
                </a:solidFill>
                <a:effectLst>
                  <a:outerShdw blurRad="38100" dist="38100" dir="2700000" algn="tl">
                    <a:srgbClr val="C0C0C0"/>
                  </a:outerShdw>
                </a:effectLst>
                <a:latin typeface="Verdana" pitchFamily="34" charset="0"/>
                <a:ea typeface="宋体" pitchFamily="2" charset="-122"/>
              </a:rPr>
              <a:t>多目运算</a:t>
            </a:r>
            <a:endParaRPr lang="en-US" altLang="zh-CN" sz="2400" b="1" dirty="0">
              <a:solidFill>
                <a:srgbClr val="0000FF"/>
              </a:solidFill>
              <a:effectLst>
                <a:outerShdw blurRad="38100" dist="38100" dir="2700000" algn="tl">
                  <a:srgbClr val="C0C0C0"/>
                </a:outerShdw>
              </a:effectLst>
              <a:latin typeface="Verdana" pitchFamily="34" charset="0"/>
              <a:ea typeface="宋体" pitchFamily="2" charset="-122"/>
            </a:endParaRPr>
          </a:p>
        </p:txBody>
      </p:sp>
      <p:sp>
        <p:nvSpPr>
          <p:cNvPr id="41" name="Text Box 38"/>
          <p:cNvSpPr txBox="1">
            <a:spLocks noChangeArrowheads="1"/>
          </p:cNvSpPr>
          <p:nvPr/>
        </p:nvSpPr>
        <p:spPr bwMode="gray">
          <a:xfrm>
            <a:off x="1131233" y="3000372"/>
            <a:ext cx="1415772" cy="830997"/>
          </a:xfrm>
          <a:prstGeom prst="rect">
            <a:avLst/>
          </a:prstGeom>
          <a:noFill/>
          <a:ln w="9525" algn="ctr">
            <a:noFill/>
            <a:miter lim="800000"/>
            <a:headEnd/>
            <a:tailEnd/>
          </a:ln>
          <a:effectLst/>
        </p:spPr>
        <p:txBody>
          <a:bodyPr wrap="none">
            <a:spAutoFit/>
          </a:bodyPr>
          <a:lstStyle/>
          <a:p>
            <a:pPr algn="ctr" eaLnBrk="0" hangingPunct="0"/>
            <a:r>
              <a:rPr lang="zh-CN" altLang="en-US" sz="2400" dirty="0" smtClean="0">
                <a:solidFill>
                  <a:srgbClr val="000000"/>
                </a:solidFill>
                <a:latin typeface="黑体" pitchFamily="49" charset="-122"/>
                <a:ea typeface="黑体" pitchFamily="49" charset="-122"/>
              </a:rPr>
              <a:t>一个运算</a:t>
            </a:r>
            <a:endParaRPr lang="en-US" altLang="zh-CN" sz="2400" dirty="0" smtClean="0">
              <a:solidFill>
                <a:srgbClr val="000000"/>
              </a:solidFill>
              <a:latin typeface="黑体" pitchFamily="49" charset="-122"/>
              <a:ea typeface="黑体" pitchFamily="49" charset="-122"/>
            </a:endParaRPr>
          </a:p>
          <a:p>
            <a:pPr algn="ctr" eaLnBrk="0" hangingPunct="0"/>
            <a:r>
              <a:rPr lang="zh-CN" altLang="en-US" sz="2400" dirty="0" smtClean="0">
                <a:solidFill>
                  <a:srgbClr val="000000"/>
                </a:solidFill>
                <a:latin typeface="黑体" pitchFamily="49" charset="-122"/>
                <a:ea typeface="黑体" pitchFamily="49" charset="-122"/>
              </a:rPr>
              <a:t>分量</a:t>
            </a:r>
            <a:endParaRPr lang="en-US" altLang="zh-CN" sz="2400" dirty="0">
              <a:solidFill>
                <a:srgbClr val="000000"/>
              </a:solidFill>
              <a:latin typeface="黑体" pitchFamily="49" charset="-122"/>
              <a:ea typeface="黑体" pitchFamily="49" charset="-122"/>
            </a:endParaRPr>
          </a:p>
        </p:txBody>
      </p:sp>
      <p:sp>
        <p:nvSpPr>
          <p:cNvPr id="42" name="Text Box 39"/>
          <p:cNvSpPr txBox="1">
            <a:spLocks noChangeArrowheads="1"/>
          </p:cNvSpPr>
          <p:nvPr/>
        </p:nvSpPr>
        <p:spPr bwMode="gray">
          <a:xfrm>
            <a:off x="3874433" y="3000372"/>
            <a:ext cx="1415772" cy="830997"/>
          </a:xfrm>
          <a:prstGeom prst="rect">
            <a:avLst/>
          </a:prstGeom>
          <a:noFill/>
          <a:ln w="9525" algn="ctr">
            <a:noFill/>
            <a:miter lim="800000"/>
            <a:headEnd/>
            <a:tailEnd/>
          </a:ln>
          <a:effectLst/>
        </p:spPr>
        <p:txBody>
          <a:bodyPr wrap="none">
            <a:spAutoFit/>
          </a:bodyPr>
          <a:lstStyle/>
          <a:p>
            <a:pPr algn="ctr" eaLnBrk="0" hangingPunct="0"/>
            <a:r>
              <a:rPr lang="zh-CN" altLang="en-US" sz="2400" dirty="0" smtClean="0">
                <a:solidFill>
                  <a:srgbClr val="000000"/>
                </a:solidFill>
                <a:latin typeface="黑体" pitchFamily="49" charset="-122"/>
                <a:ea typeface="黑体" pitchFamily="49" charset="-122"/>
              </a:rPr>
              <a:t>两个运算</a:t>
            </a:r>
            <a:endParaRPr lang="en-US" altLang="zh-CN" sz="2400" dirty="0" smtClean="0">
              <a:solidFill>
                <a:srgbClr val="000000"/>
              </a:solidFill>
              <a:latin typeface="黑体" pitchFamily="49" charset="-122"/>
              <a:ea typeface="黑体" pitchFamily="49" charset="-122"/>
            </a:endParaRPr>
          </a:p>
          <a:p>
            <a:pPr algn="ctr" eaLnBrk="0" hangingPunct="0"/>
            <a:r>
              <a:rPr lang="zh-CN" altLang="en-US" sz="2400" dirty="0" smtClean="0">
                <a:solidFill>
                  <a:srgbClr val="000000"/>
                </a:solidFill>
                <a:latin typeface="黑体" pitchFamily="49" charset="-122"/>
                <a:ea typeface="黑体" pitchFamily="49" charset="-122"/>
              </a:rPr>
              <a:t>分量</a:t>
            </a:r>
            <a:endParaRPr lang="en-US" altLang="zh-CN" sz="2400" dirty="0">
              <a:solidFill>
                <a:srgbClr val="000000"/>
              </a:solidFill>
              <a:latin typeface="黑体" pitchFamily="49" charset="-122"/>
              <a:ea typeface="黑体" pitchFamily="49" charset="-122"/>
            </a:endParaRPr>
          </a:p>
        </p:txBody>
      </p:sp>
      <p:sp>
        <p:nvSpPr>
          <p:cNvPr id="43" name="Text Box 40"/>
          <p:cNvSpPr txBox="1">
            <a:spLocks noChangeArrowheads="1"/>
          </p:cNvSpPr>
          <p:nvPr/>
        </p:nvSpPr>
        <p:spPr bwMode="gray">
          <a:xfrm>
            <a:off x="6617633" y="3000372"/>
            <a:ext cx="1415772" cy="830997"/>
          </a:xfrm>
          <a:prstGeom prst="rect">
            <a:avLst/>
          </a:prstGeom>
          <a:noFill/>
          <a:ln w="9525" algn="ctr">
            <a:noFill/>
            <a:miter lim="800000"/>
            <a:headEnd/>
            <a:tailEnd/>
          </a:ln>
          <a:effectLst/>
        </p:spPr>
        <p:txBody>
          <a:bodyPr wrap="none">
            <a:spAutoFit/>
          </a:bodyPr>
          <a:lstStyle/>
          <a:p>
            <a:pPr algn="ctr" eaLnBrk="0" hangingPunct="0"/>
            <a:r>
              <a:rPr lang="zh-CN" altLang="en-US" sz="2400" dirty="0" smtClean="0">
                <a:solidFill>
                  <a:srgbClr val="000000"/>
                </a:solidFill>
                <a:latin typeface="黑体" pitchFamily="49" charset="-122"/>
                <a:ea typeface="黑体" pitchFamily="49" charset="-122"/>
              </a:rPr>
              <a:t>三个以上</a:t>
            </a:r>
            <a:endParaRPr lang="en-US" altLang="zh-CN" sz="2400" dirty="0" smtClean="0">
              <a:solidFill>
                <a:srgbClr val="000000"/>
              </a:solidFill>
              <a:latin typeface="黑体" pitchFamily="49" charset="-122"/>
              <a:ea typeface="黑体" pitchFamily="49" charset="-122"/>
            </a:endParaRPr>
          </a:p>
          <a:p>
            <a:pPr algn="ctr" eaLnBrk="0" hangingPunct="0"/>
            <a:r>
              <a:rPr lang="zh-CN" altLang="en-US" sz="2400" dirty="0" smtClean="0">
                <a:solidFill>
                  <a:srgbClr val="000000"/>
                </a:solidFill>
                <a:latin typeface="黑体" pitchFamily="49" charset="-122"/>
                <a:ea typeface="黑体" pitchFamily="49" charset="-122"/>
              </a:rPr>
              <a:t>运算分量</a:t>
            </a:r>
            <a:endParaRPr lang="en-US" altLang="zh-CN" sz="2400" dirty="0">
              <a:solidFill>
                <a:srgbClr val="0000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赋值运算</a:t>
            </a:r>
            <a:endParaRPr lang="zh-CN" altLang="en-US" dirty="0"/>
          </a:p>
        </p:txBody>
      </p:sp>
      <p:sp>
        <p:nvSpPr>
          <p:cNvPr id="3" name="内容占位符 2"/>
          <p:cNvSpPr>
            <a:spLocks noGrp="1"/>
          </p:cNvSpPr>
          <p:nvPr>
            <p:ph idx="1"/>
          </p:nvPr>
        </p:nvSpPr>
        <p:spPr/>
        <p:txBody>
          <a:bodyPr/>
          <a:lstStyle/>
          <a:p>
            <a:r>
              <a:rPr lang="zh-CN" altLang="en-US" dirty="0" smtClean="0"/>
              <a:t>赋值运算符</a:t>
            </a:r>
            <a:endParaRPr lang="en-US" altLang="zh-CN" dirty="0" smtClean="0"/>
          </a:p>
          <a:p>
            <a:r>
              <a:rPr lang="zh-CN" altLang="en-US" dirty="0" smtClean="0"/>
              <a:t>赋值表达式</a:t>
            </a:r>
            <a:endParaRPr lang="en-US" altLang="zh-CN" dirty="0" smtClean="0"/>
          </a:p>
          <a:p>
            <a:r>
              <a:rPr lang="zh-CN" altLang="en-US" dirty="0" smtClean="0"/>
              <a:t>运算分量</a:t>
            </a:r>
            <a:endParaRPr lang="en-US" altLang="zh-CN" dirty="0" smtClean="0"/>
          </a:p>
          <a:p>
            <a:r>
              <a:rPr lang="zh-CN" altLang="en-US" dirty="0" smtClean="0"/>
              <a:t>运算步骤</a:t>
            </a:r>
            <a:endParaRPr lang="en-US" altLang="zh-CN" dirty="0" smtClean="0"/>
          </a:p>
          <a:p>
            <a:r>
              <a:rPr lang="zh-CN" altLang="en-US" dirty="0" smtClean="0"/>
              <a:t>一般赋值运算</a:t>
            </a:r>
            <a:endParaRPr lang="en-US" altLang="zh-CN" dirty="0" smtClean="0"/>
          </a:p>
          <a:p>
            <a:r>
              <a:rPr lang="zh-CN" altLang="en-US" dirty="0" smtClean="0"/>
              <a:t>复合赋值运算</a:t>
            </a:r>
            <a:endParaRPr lang="en-US" altLang="zh-CN" dirty="0" smtClean="0"/>
          </a:p>
          <a:p>
            <a:r>
              <a:rPr lang="zh-CN" altLang="en-US" dirty="0" smtClean="0"/>
              <a:t>结合性</a:t>
            </a:r>
            <a:endParaRPr lang="en-US" altLang="zh-CN" dirty="0" smtClean="0"/>
          </a:p>
          <a:p>
            <a:r>
              <a:rPr lang="zh-CN" altLang="en-US" dirty="0" smtClean="0"/>
              <a:t>赋值表达式的值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56</a:t>
            </a:fld>
            <a:endParaRPr lang="en-US" altLang="zh-C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赋值运算</a:t>
            </a:r>
            <a:endParaRPr lang="zh-CN" altLang="en-US" dirty="0"/>
          </a:p>
        </p:txBody>
      </p:sp>
      <p:sp>
        <p:nvSpPr>
          <p:cNvPr id="3" name="内容占位符 2"/>
          <p:cNvSpPr>
            <a:spLocks noGrp="1"/>
          </p:cNvSpPr>
          <p:nvPr>
            <p:ph idx="1"/>
          </p:nvPr>
        </p:nvSpPr>
        <p:spPr/>
        <p:txBody>
          <a:bodyPr/>
          <a:lstStyle/>
          <a:p>
            <a:r>
              <a:rPr lang="zh-CN" altLang="en-US" dirty="0" smtClean="0"/>
              <a:t>赋值运算符</a:t>
            </a:r>
            <a:endParaRPr lang="en-US" altLang="zh-CN" dirty="0" smtClean="0"/>
          </a:p>
          <a:p>
            <a:pPr lvl="1"/>
            <a:r>
              <a:rPr lang="zh-CN" altLang="en-US" dirty="0" smtClean="0"/>
              <a:t>一般赋值运算符：</a:t>
            </a:r>
            <a:r>
              <a:rPr lang="en-US" altLang="zh-CN" dirty="0" smtClean="0"/>
              <a:t>=</a:t>
            </a:r>
          </a:p>
          <a:p>
            <a:pPr lvl="1"/>
            <a:r>
              <a:rPr lang="zh-CN" altLang="en-US" dirty="0" smtClean="0"/>
              <a:t>复合赋值运算符</a:t>
            </a:r>
            <a:endParaRPr lang="en-US" altLang="zh-CN" dirty="0" smtClean="0"/>
          </a:p>
          <a:p>
            <a:pPr lvl="2"/>
            <a:r>
              <a:rPr lang="zh-CN" altLang="en-US" dirty="0" smtClean="0"/>
              <a:t>与算术运算符或位运算符进行复合</a:t>
            </a:r>
            <a:endParaRPr lang="en-US" altLang="zh-CN" dirty="0" smtClean="0"/>
          </a:p>
          <a:p>
            <a:pPr lvl="2"/>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&gt;&gt;=</a:t>
            </a:r>
            <a:r>
              <a:rPr lang="zh-CN" altLang="en-US" dirty="0" smtClean="0"/>
              <a:t>、</a:t>
            </a:r>
            <a:r>
              <a:rPr lang="en-US" altLang="zh-CN" dirty="0" smtClean="0"/>
              <a:t>&lt;&lt;=</a:t>
            </a:r>
            <a:r>
              <a:rPr lang="zh-CN" altLang="en-US" dirty="0" smtClean="0"/>
              <a:t>、</a:t>
            </a:r>
            <a:r>
              <a:rPr lang="en-US" altLang="zh-CN" dirty="0" smtClean="0"/>
              <a:t>&amp;=</a:t>
            </a:r>
            <a:r>
              <a:rPr lang="zh-CN" altLang="en-US" dirty="0" smtClean="0"/>
              <a:t>、</a:t>
            </a:r>
            <a:r>
              <a:rPr lang="en-US" altLang="zh-CN" dirty="0" smtClean="0"/>
              <a:t>|=</a:t>
            </a:r>
            <a:r>
              <a:rPr lang="zh-CN" altLang="en-US" dirty="0" smtClean="0"/>
              <a:t>、</a:t>
            </a:r>
            <a:r>
              <a:rPr lang="en-US" altLang="zh-CN" dirty="0" smtClean="0"/>
              <a:t>^=</a:t>
            </a: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57</a:t>
            </a:fld>
            <a:endParaRPr lang="en-US" altLang="zh-C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赋值运算</a:t>
            </a:r>
            <a:endParaRPr lang="zh-CN" altLang="en-US" dirty="0"/>
          </a:p>
        </p:txBody>
      </p:sp>
      <p:sp>
        <p:nvSpPr>
          <p:cNvPr id="3" name="内容占位符 2"/>
          <p:cNvSpPr>
            <a:spLocks noGrp="1"/>
          </p:cNvSpPr>
          <p:nvPr>
            <p:ph idx="1"/>
          </p:nvPr>
        </p:nvSpPr>
        <p:spPr/>
        <p:txBody>
          <a:bodyPr/>
          <a:lstStyle/>
          <a:p>
            <a:r>
              <a:rPr lang="zh-CN" altLang="en-US" dirty="0" smtClean="0"/>
              <a:t>赋值表达式</a:t>
            </a:r>
            <a:endParaRPr lang="en-US" altLang="zh-CN" dirty="0" smtClean="0"/>
          </a:p>
          <a:p>
            <a:pPr lvl="1"/>
            <a:r>
              <a:rPr lang="en-US" altLang="zh-CN" dirty="0" smtClean="0"/>
              <a:t>&lt;</a:t>
            </a:r>
            <a:r>
              <a:rPr lang="zh-CN" altLang="en-US" dirty="0" smtClean="0"/>
              <a:t>左运算分量</a:t>
            </a:r>
            <a:r>
              <a:rPr lang="en-US" altLang="zh-CN" dirty="0" smtClean="0"/>
              <a:t>&gt; = &lt;</a:t>
            </a:r>
            <a:r>
              <a:rPr lang="zh-CN" altLang="en-US" dirty="0" smtClean="0"/>
              <a:t>右运算分量</a:t>
            </a:r>
            <a:r>
              <a:rPr lang="en-US" altLang="zh-CN" dirty="0" smtClean="0"/>
              <a:t>&gt;</a:t>
            </a:r>
          </a:p>
          <a:p>
            <a:pPr lvl="2"/>
            <a:r>
              <a:rPr lang="zh-CN" altLang="en-US" dirty="0" smtClean="0"/>
              <a:t>左运算分量一般是与表达式值类型相同的变量</a:t>
            </a:r>
            <a:endParaRPr lang="en-US" altLang="zh-CN" dirty="0" smtClean="0"/>
          </a:p>
          <a:p>
            <a:pPr lvl="2"/>
            <a:r>
              <a:rPr lang="zh-CN" altLang="en-US" dirty="0" smtClean="0"/>
              <a:t>右运算分量是表达式</a:t>
            </a:r>
            <a:endParaRPr lang="en-US" altLang="zh-CN" dirty="0" smtClean="0"/>
          </a:p>
          <a:p>
            <a:pPr lvl="1"/>
            <a:r>
              <a:rPr lang="en-US" altLang="zh-CN" dirty="0" smtClean="0"/>
              <a:t>&lt;</a:t>
            </a:r>
            <a:r>
              <a:rPr lang="zh-CN" altLang="en-US" dirty="0" smtClean="0"/>
              <a:t>左运算分量</a:t>
            </a:r>
            <a:r>
              <a:rPr lang="en-US" altLang="zh-CN" dirty="0" smtClean="0"/>
              <a:t>&gt; </a:t>
            </a:r>
            <a:r>
              <a:rPr lang="en-US" altLang="zh-CN" dirty="0" smtClean="0">
                <a:solidFill>
                  <a:srgbClr val="C00000"/>
                </a:solidFill>
              </a:rPr>
              <a:t>&lt;</a:t>
            </a:r>
            <a:r>
              <a:rPr lang="zh-CN" altLang="en-US" dirty="0" smtClean="0">
                <a:solidFill>
                  <a:srgbClr val="C00000"/>
                </a:solidFill>
              </a:rPr>
              <a:t>算术或位运算符</a:t>
            </a:r>
            <a:r>
              <a:rPr lang="en-US" altLang="zh-CN" dirty="0" smtClean="0">
                <a:solidFill>
                  <a:srgbClr val="C00000"/>
                </a:solidFill>
              </a:rPr>
              <a:t>&gt;</a:t>
            </a:r>
            <a:r>
              <a:rPr lang="en-US" altLang="zh-CN" dirty="0" smtClean="0"/>
              <a:t>= &lt;</a:t>
            </a:r>
            <a:r>
              <a:rPr lang="zh-CN" altLang="en-US" dirty="0" smtClean="0"/>
              <a:t>右运算分量</a:t>
            </a:r>
            <a:r>
              <a:rPr lang="en-US" altLang="zh-CN" dirty="0" smtClean="0"/>
              <a:t>&gt;</a:t>
            </a:r>
          </a:p>
          <a:p>
            <a:pPr lvl="2"/>
            <a:r>
              <a:rPr lang="zh-CN" altLang="en-US" dirty="0" smtClean="0"/>
              <a:t>等价于</a:t>
            </a:r>
            <a:r>
              <a:rPr lang="en-US" altLang="zh-CN" dirty="0" smtClean="0"/>
              <a:t>&lt;</a:t>
            </a:r>
            <a:r>
              <a:rPr lang="zh-CN" altLang="en-US" dirty="0" smtClean="0"/>
              <a:t>左运算分量</a:t>
            </a:r>
            <a:r>
              <a:rPr lang="en-US" altLang="zh-CN" dirty="0" smtClean="0"/>
              <a:t>&gt; = &lt;</a:t>
            </a:r>
            <a:r>
              <a:rPr lang="zh-CN" altLang="en-US" dirty="0" smtClean="0"/>
              <a:t>左运算分量</a:t>
            </a:r>
            <a:r>
              <a:rPr lang="en-US" altLang="zh-CN" dirty="0" smtClean="0"/>
              <a:t>&gt; </a:t>
            </a:r>
            <a:r>
              <a:rPr lang="en-US" altLang="zh-CN" dirty="0" smtClean="0">
                <a:solidFill>
                  <a:srgbClr val="C00000"/>
                </a:solidFill>
              </a:rPr>
              <a:t>&lt;</a:t>
            </a:r>
            <a:r>
              <a:rPr lang="zh-CN" altLang="en-US" dirty="0" smtClean="0">
                <a:solidFill>
                  <a:srgbClr val="C00000"/>
                </a:solidFill>
              </a:rPr>
              <a:t>算术或位运算符</a:t>
            </a:r>
            <a:r>
              <a:rPr lang="en-US" altLang="zh-CN" dirty="0" smtClean="0">
                <a:solidFill>
                  <a:srgbClr val="C00000"/>
                </a:solidFill>
              </a:rPr>
              <a:t>&gt;</a:t>
            </a:r>
            <a:r>
              <a:rPr lang="en-US" altLang="zh-CN" dirty="0" smtClean="0"/>
              <a:t> &lt;</a:t>
            </a:r>
            <a:r>
              <a:rPr lang="zh-CN" altLang="en-US" dirty="0" smtClean="0"/>
              <a:t>右运算分量</a:t>
            </a:r>
            <a:r>
              <a:rPr lang="en-US" altLang="zh-CN" dirty="0" smtClean="0"/>
              <a:t>&gt;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58</a:t>
            </a:fld>
            <a:endParaRPr lang="en-US" altLang="zh-C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赋值运算</a:t>
            </a:r>
            <a:endParaRPr lang="zh-CN" altLang="en-US" dirty="0"/>
          </a:p>
        </p:txBody>
      </p:sp>
      <p:sp>
        <p:nvSpPr>
          <p:cNvPr id="3" name="内容占位符 2"/>
          <p:cNvSpPr>
            <a:spLocks noGrp="1"/>
          </p:cNvSpPr>
          <p:nvPr>
            <p:ph idx="1"/>
          </p:nvPr>
        </p:nvSpPr>
        <p:spPr/>
        <p:txBody>
          <a:bodyPr/>
          <a:lstStyle/>
          <a:p>
            <a:r>
              <a:rPr lang="zh-CN" altLang="en-US" dirty="0" smtClean="0"/>
              <a:t>运算步骤</a:t>
            </a:r>
            <a:endParaRPr lang="en-US" altLang="zh-CN" dirty="0" smtClean="0"/>
          </a:p>
          <a:p>
            <a:pPr lvl="1"/>
            <a:r>
              <a:rPr lang="zh-CN" altLang="en-US" dirty="0" smtClean="0"/>
              <a:t>计算右运算分量的值</a:t>
            </a:r>
            <a:endParaRPr lang="en-US" altLang="zh-CN" dirty="0" smtClean="0"/>
          </a:p>
          <a:p>
            <a:pPr lvl="2"/>
            <a:r>
              <a:rPr lang="zh-CN" altLang="en-US" dirty="0" smtClean="0"/>
              <a:t>表达式的值</a:t>
            </a:r>
            <a:endParaRPr lang="en-US" altLang="zh-CN" dirty="0" smtClean="0"/>
          </a:p>
          <a:p>
            <a:pPr lvl="1"/>
            <a:r>
              <a:rPr lang="zh-CN" altLang="en-US" dirty="0" smtClean="0"/>
              <a:t>将该值赋给左运算分量</a:t>
            </a:r>
            <a:endParaRPr lang="en-US" altLang="zh-CN" dirty="0" smtClean="0"/>
          </a:p>
          <a:p>
            <a:pPr lvl="2"/>
            <a:r>
              <a:rPr lang="zh-CN" altLang="en-US" dirty="0" smtClean="0"/>
              <a:t>变量</a:t>
            </a:r>
            <a:endParaRPr lang="en-US" altLang="zh-CN" dirty="0" smtClean="0"/>
          </a:p>
          <a:p>
            <a:r>
              <a:rPr lang="zh-CN" altLang="en-US" dirty="0" smtClean="0"/>
              <a:t>赋值表达式的值</a:t>
            </a:r>
            <a:endParaRPr lang="en-US" altLang="zh-CN" dirty="0" smtClean="0"/>
          </a:p>
          <a:p>
            <a:pPr lvl="1"/>
            <a:r>
              <a:rPr lang="zh-CN" altLang="en-US" dirty="0" smtClean="0"/>
              <a:t>赋值表达式的值是左运算分量的值</a:t>
            </a:r>
            <a:endParaRPr lang="en-US" altLang="zh-CN" dirty="0" smtClean="0"/>
          </a:p>
          <a:p>
            <a:pPr lvl="2"/>
            <a:r>
              <a:rPr lang="zh-CN" altLang="en-US" dirty="0" smtClean="0"/>
              <a:t>赋值运算结束后，右运算分量的值赋给左运算分量，该值同时也是赋值表达式的值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59</a:t>
            </a:fld>
            <a:endParaRPr lang="en-US"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AutoShape 3"/>
          <p:cNvSpPr>
            <a:spLocks noChangeArrowheads="1"/>
          </p:cNvSpPr>
          <p:nvPr/>
        </p:nvSpPr>
        <p:spPr bwMode="gray">
          <a:xfrm>
            <a:off x="5562600" y="2895600"/>
            <a:ext cx="2819400" cy="2895600"/>
          </a:xfrm>
          <a:prstGeom prst="chevron">
            <a:avLst>
              <a:gd name="adj" fmla="val 16468"/>
            </a:avLst>
          </a:prstGeom>
          <a:gradFill rotWithShape="1">
            <a:gsLst>
              <a:gs pos="0">
                <a:schemeClr val="accent2"/>
              </a:gs>
              <a:gs pos="100000">
                <a:schemeClr val="accent2">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54276" name="AutoShape 4"/>
          <p:cNvSpPr>
            <a:spLocks noChangeArrowheads="1"/>
          </p:cNvSpPr>
          <p:nvPr/>
        </p:nvSpPr>
        <p:spPr bwMode="gray">
          <a:xfrm>
            <a:off x="3200400" y="2895600"/>
            <a:ext cx="2971800" cy="2895600"/>
          </a:xfrm>
          <a:prstGeom prst="chevron">
            <a:avLst>
              <a:gd name="adj" fmla="val 17842"/>
            </a:avLst>
          </a:prstGeom>
          <a:gradFill rotWithShape="1">
            <a:gsLst>
              <a:gs pos="0">
                <a:schemeClr val="hlink"/>
              </a:gs>
              <a:gs pos="100000">
                <a:schemeClr val="hlink">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54277" name="AutoShape 5"/>
          <p:cNvSpPr>
            <a:spLocks noChangeArrowheads="1"/>
          </p:cNvSpPr>
          <p:nvPr/>
        </p:nvSpPr>
        <p:spPr bwMode="gray">
          <a:xfrm>
            <a:off x="838200" y="2895600"/>
            <a:ext cx="2971800" cy="2895600"/>
          </a:xfrm>
          <a:prstGeom prst="chevron">
            <a:avLst>
              <a:gd name="adj" fmla="val 17842"/>
            </a:avLst>
          </a:prstGeom>
          <a:gradFill rotWithShape="1">
            <a:gsLst>
              <a:gs pos="0">
                <a:schemeClr val="accent1"/>
              </a:gs>
              <a:gs pos="100000">
                <a:schemeClr val="accent1">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54278" name="AutoShape 6"/>
          <p:cNvSpPr>
            <a:spLocks noChangeArrowheads="1"/>
          </p:cNvSpPr>
          <p:nvPr/>
        </p:nvSpPr>
        <p:spPr bwMode="gray">
          <a:xfrm>
            <a:off x="1066800" y="2057400"/>
            <a:ext cx="2057400" cy="574675"/>
          </a:xfrm>
          <a:prstGeom prst="roundRect">
            <a:avLst>
              <a:gd name="adj" fmla="val 50000"/>
            </a:avLst>
          </a:prstGeom>
          <a:gradFill rotWithShape="1">
            <a:gsLst>
              <a:gs pos="0">
                <a:schemeClr val="accent1"/>
              </a:gs>
              <a:gs pos="100000">
                <a:schemeClr val="accent1">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hangingPunct="0"/>
            <a:r>
              <a:rPr lang="zh-CN" altLang="en-US" sz="2400" b="1" dirty="0" smtClean="0">
                <a:solidFill>
                  <a:schemeClr val="bg1"/>
                </a:solidFill>
                <a:latin typeface="楷体_GB2312" pitchFamily="49" charset="-122"/>
                <a:ea typeface="楷体_GB2312" pitchFamily="49" charset="-122"/>
              </a:rPr>
              <a:t>基本数据类型</a:t>
            </a:r>
            <a:endParaRPr lang="en-US" altLang="zh-CN" sz="2400" b="1" dirty="0">
              <a:solidFill>
                <a:schemeClr val="bg1"/>
              </a:solidFill>
              <a:latin typeface="楷体_GB2312" pitchFamily="49" charset="-122"/>
              <a:ea typeface="楷体_GB2312" pitchFamily="49" charset="-122"/>
            </a:endParaRPr>
          </a:p>
        </p:txBody>
      </p:sp>
      <p:sp>
        <p:nvSpPr>
          <p:cNvPr id="54279" name="AutoShape 7"/>
          <p:cNvSpPr>
            <a:spLocks noChangeArrowheads="1"/>
          </p:cNvSpPr>
          <p:nvPr/>
        </p:nvSpPr>
        <p:spPr bwMode="gray">
          <a:xfrm>
            <a:off x="3386138" y="2057400"/>
            <a:ext cx="2057400" cy="574675"/>
          </a:xfrm>
          <a:prstGeom prst="roundRect">
            <a:avLst>
              <a:gd name="adj" fmla="val 50000"/>
            </a:avLst>
          </a:prstGeom>
          <a:gradFill rotWithShape="1">
            <a:gsLst>
              <a:gs pos="0">
                <a:schemeClr val="hlink"/>
              </a:gs>
              <a:gs pos="100000">
                <a:schemeClr val="hlink">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zh-CN" altLang="en-US" sz="2400" b="1" dirty="0" smtClean="0">
                <a:solidFill>
                  <a:schemeClr val="bg1"/>
                </a:solidFill>
                <a:latin typeface="楷体_GB2312" pitchFamily="49" charset="-122"/>
                <a:ea typeface="楷体_GB2312" pitchFamily="49" charset="-122"/>
              </a:rPr>
              <a:t>用户定义类型</a:t>
            </a:r>
            <a:endParaRPr lang="en-US" altLang="zh-CN" sz="2400" b="1" dirty="0">
              <a:solidFill>
                <a:schemeClr val="bg1"/>
              </a:solidFill>
              <a:latin typeface="楷体_GB2312" pitchFamily="49" charset="-122"/>
              <a:ea typeface="楷体_GB2312" pitchFamily="49" charset="-122"/>
            </a:endParaRPr>
          </a:p>
        </p:txBody>
      </p:sp>
      <p:sp>
        <p:nvSpPr>
          <p:cNvPr id="54280" name="AutoShape 8"/>
          <p:cNvSpPr>
            <a:spLocks noChangeArrowheads="1"/>
          </p:cNvSpPr>
          <p:nvPr/>
        </p:nvSpPr>
        <p:spPr bwMode="gray">
          <a:xfrm>
            <a:off x="5715000" y="2057400"/>
            <a:ext cx="2057400" cy="574675"/>
          </a:xfrm>
          <a:prstGeom prst="roundRect">
            <a:avLst>
              <a:gd name="adj" fmla="val 50000"/>
            </a:avLst>
          </a:prstGeom>
          <a:gradFill rotWithShape="1">
            <a:gsLst>
              <a:gs pos="0">
                <a:schemeClr val="accent2"/>
              </a:gs>
              <a:gs pos="100000">
                <a:schemeClr val="accent2">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zh-CN" altLang="en-US" sz="2400" b="1" dirty="0" smtClean="0">
                <a:solidFill>
                  <a:schemeClr val="bg1"/>
                </a:solidFill>
                <a:latin typeface="楷体_GB2312" pitchFamily="49" charset="-122"/>
                <a:ea typeface="楷体_GB2312" pitchFamily="49" charset="-122"/>
              </a:rPr>
              <a:t>导出类型</a:t>
            </a:r>
            <a:endParaRPr lang="en-US" altLang="zh-CN" sz="2400" b="1" dirty="0">
              <a:solidFill>
                <a:schemeClr val="bg1"/>
              </a:solidFill>
              <a:latin typeface="楷体_GB2312" pitchFamily="49" charset="-122"/>
              <a:ea typeface="楷体_GB2312" pitchFamily="49" charset="-122"/>
            </a:endParaRPr>
          </a:p>
        </p:txBody>
      </p:sp>
      <p:sp>
        <p:nvSpPr>
          <p:cNvPr id="9" name="灯片编号占位符 8"/>
          <p:cNvSpPr>
            <a:spLocks noGrp="1"/>
          </p:cNvSpPr>
          <p:nvPr>
            <p:ph type="sldNum" sz="quarter" idx="11"/>
          </p:nvPr>
        </p:nvSpPr>
        <p:spPr/>
        <p:txBody>
          <a:bodyPr/>
          <a:lstStyle/>
          <a:p>
            <a:fld id="{0AB68035-F19A-4FA4-8D20-A5484286C247}" type="slidenum">
              <a:rPr lang="en-US" altLang="zh-CN" smtClean="0"/>
              <a:pPr/>
              <a:t>6</a:t>
            </a:fld>
            <a:endParaRPr lang="en-US" altLang="zh-CN"/>
          </a:p>
        </p:txBody>
      </p:sp>
      <p:sp>
        <p:nvSpPr>
          <p:cNvPr id="10" name="页脚占位符 9"/>
          <p:cNvSpPr>
            <a:spLocks noGrp="1"/>
          </p:cNvSpPr>
          <p:nvPr>
            <p:ph type="ftr" sz="quarter" idx="10"/>
          </p:nvPr>
        </p:nvSpPr>
        <p:spPr/>
        <p:txBody>
          <a:bodyPr/>
          <a:lstStyle/>
          <a:p>
            <a:r>
              <a:rPr lang="en-US" altLang="zh-CN" smtClean="0"/>
              <a:t>Database &amp; Information System Lab</a:t>
            </a:r>
            <a:endParaRPr lang="en-US" altLang="zh-CN"/>
          </a:p>
        </p:txBody>
      </p:sp>
      <p:sp>
        <p:nvSpPr>
          <p:cNvPr id="11" name="标题 10"/>
          <p:cNvSpPr>
            <a:spLocks noGrp="1"/>
          </p:cNvSpPr>
          <p:nvPr>
            <p:ph type="title"/>
          </p:nvPr>
        </p:nvSpPr>
        <p:spPr/>
        <p:txBody>
          <a:bodyPr/>
          <a:lstStyle/>
          <a:p>
            <a:r>
              <a:rPr lang="zh-CN" altLang="en-US" sz="3600" dirty="0" smtClean="0">
                <a:latin typeface="黑体" pitchFamily="2" charset="-122"/>
                <a:ea typeface="黑体" pitchFamily="2" charset="-122"/>
              </a:rPr>
              <a:t>数据类型</a:t>
            </a:r>
            <a:endParaRPr lang="zh-CN" altLang="en-US" sz="3600" dirty="0">
              <a:latin typeface="黑体" pitchFamily="2" charset="-122"/>
              <a:ea typeface="黑体" pitchFamily="2" charset="-122"/>
            </a:endParaRPr>
          </a:p>
        </p:txBody>
      </p:sp>
      <p:sp>
        <p:nvSpPr>
          <p:cNvPr id="12" name="TextBox 11"/>
          <p:cNvSpPr txBox="1"/>
          <p:nvPr/>
        </p:nvSpPr>
        <p:spPr>
          <a:xfrm>
            <a:off x="1428728" y="3071810"/>
            <a:ext cx="1785950" cy="2554545"/>
          </a:xfrm>
          <a:prstGeom prst="rect">
            <a:avLst/>
          </a:prstGeom>
          <a:noFill/>
        </p:spPr>
        <p:txBody>
          <a:bodyPr wrap="square" rtlCol="0">
            <a:spAutoFit/>
          </a:bodyPr>
          <a:lstStyle/>
          <a:p>
            <a:r>
              <a:rPr lang="zh-CN" altLang="en-US" sz="2000" b="1" dirty="0" smtClean="0">
                <a:solidFill>
                  <a:schemeClr val="bg1"/>
                </a:solidFill>
                <a:latin typeface="楷体_GB2312" pitchFamily="49" charset="-122"/>
                <a:ea typeface="楷体_GB2312" pitchFamily="49" charset="-122"/>
              </a:rPr>
              <a:t>由系统定义，几乎各种语言都必须具备的数据类型，包括整型、浮点型、字符型、布尔型、无值型</a:t>
            </a:r>
            <a:endParaRPr lang="zh-CN" altLang="en-US" sz="2000" b="1" dirty="0">
              <a:solidFill>
                <a:schemeClr val="bg1"/>
              </a:solidFill>
              <a:latin typeface="楷体_GB2312" pitchFamily="49" charset="-122"/>
              <a:ea typeface="楷体_GB2312" pitchFamily="49" charset="-122"/>
            </a:endParaRPr>
          </a:p>
        </p:txBody>
      </p:sp>
      <p:sp>
        <p:nvSpPr>
          <p:cNvPr id="13" name="TextBox 12"/>
          <p:cNvSpPr txBox="1"/>
          <p:nvPr/>
        </p:nvSpPr>
        <p:spPr>
          <a:xfrm>
            <a:off x="3857620" y="3071810"/>
            <a:ext cx="1785950" cy="1938992"/>
          </a:xfrm>
          <a:prstGeom prst="rect">
            <a:avLst/>
          </a:prstGeom>
          <a:noFill/>
        </p:spPr>
        <p:txBody>
          <a:bodyPr wrap="square" rtlCol="0">
            <a:spAutoFit/>
          </a:bodyPr>
          <a:lstStyle/>
          <a:p>
            <a:r>
              <a:rPr lang="zh-CN" altLang="en-US" sz="2000" b="1" dirty="0" smtClean="0">
                <a:solidFill>
                  <a:schemeClr val="bg1"/>
                </a:solidFill>
                <a:latin typeface="楷体_GB2312" pitchFamily="49" charset="-122"/>
                <a:ea typeface="楷体_GB2312" pitchFamily="49" charset="-122"/>
              </a:rPr>
              <a:t>由用户自己根据问题的数据特征，定义所需要的数据类型，包括枚举类型、类类型</a:t>
            </a:r>
            <a:endParaRPr lang="zh-CN" altLang="en-US" sz="2000" b="1" dirty="0">
              <a:solidFill>
                <a:schemeClr val="bg1"/>
              </a:solidFill>
              <a:latin typeface="楷体_GB2312" pitchFamily="49" charset="-122"/>
              <a:ea typeface="楷体_GB2312" pitchFamily="49" charset="-122"/>
            </a:endParaRPr>
          </a:p>
        </p:txBody>
      </p:sp>
      <p:sp>
        <p:nvSpPr>
          <p:cNvPr id="14" name="TextBox 13"/>
          <p:cNvSpPr txBox="1"/>
          <p:nvPr/>
        </p:nvSpPr>
        <p:spPr>
          <a:xfrm>
            <a:off x="6215074" y="3071810"/>
            <a:ext cx="1785950" cy="2246769"/>
          </a:xfrm>
          <a:prstGeom prst="rect">
            <a:avLst/>
          </a:prstGeom>
          <a:noFill/>
        </p:spPr>
        <p:txBody>
          <a:bodyPr wrap="square" rtlCol="0">
            <a:spAutoFit/>
          </a:bodyPr>
          <a:lstStyle/>
          <a:p>
            <a:r>
              <a:rPr lang="zh-CN" altLang="en-US" sz="2000" b="1" dirty="0" smtClean="0">
                <a:solidFill>
                  <a:schemeClr val="bg1"/>
                </a:solidFill>
                <a:latin typeface="楷体_GB2312" pitchFamily="49" charset="-122"/>
                <a:ea typeface="楷体_GB2312" pitchFamily="49" charset="-122"/>
              </a:rPr>
              <a:t>由已定义类型以某种确定的方式产生的新类型，包括数组、结构、联合、指针、引用</a:t>
            </a:r>
            <a:endParaRPr lang="zh-CN" altLang="en-US" sz="2000" b="1" dirty="0">
              <a:solidFill>
                <a:schemeClr val="bg1"/>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赋值运算</a:t>
            </a:r>
            <a:endParaRPr lang="zh-CN" altLang="en-US" dirty="0"/>
          </a:p>
        </p:txBody>
      </p:sp>
      <p:sp>
        <p:nvSpPr>
          <p:cNvPr id="3" name="内容占位符 2"/>
          <p:cNvSpPr>
            <a:spLocks noGrp="1"/>
          </p:cNvSpPr>
          <p:nvPr>
            <p:ph idx="1"/>
          </p:nvPr>
        </p:nvSpPr>
        <p:spPr/>
        <p:txBody>
          <a:bodyPr/>
          <a:lstStyle/>
          <a:p>
            <a:r>
              <a:rPr lang="zh-CN" altLang="en-US" dirty="0" smtClean="0"/>
              <a:t>声明整型变量：</a:t>
            </a:r>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a:t>
            </a:r>
            <a:r>
              <a:rPr lang="en-US" altLang="zh-CN" dirty="0" err="1" smtClean="0">
                <a:latin typeface="Courier New" pitchFamily="49" charset="0"/>
                <a:cs typeface="Courier New" pitchFamily="49" charset="0"/>
              </a:rPr>
              <a:t>i</a:t>
            </a:r>
            <a:r>
              <a:rPr lang="en-US" altLang="zh-CN" dirty="0" smtClean="0">
                <a:latin typeface="Courier New" pitchFamily="49" charset="0"/>
                <a:cs typeface="Courier New" pitchFamily="49" charset="0"/>
              </a:rPr>
              <a:t>=1,j=10,k;</a:t>
            </a:r>
          </a:p>
          <a:p>
            <a:pPr lvl="1"/>
            <a:r>
              <a:rPr lang="en-US" altLang="zh-CN" dirty="0" err="1" smtClean="0">
                <a:solidFill>
                  <a:srgbClr val="0000FF"/>
                </a:solidFill>
                <a:latin typeface="Courier New" pitchFamily="49" charset="0"/>
                <a:cs typeface="Courier New" pitchFamily="49" charset="0"/>
              </a:rPr>
              <a:t>i</a:t>
            </a:r>
            <a:r>
              <a:rPr lang="en-US" altLang="zh-CN" dirty="0" smtClean="0">
                <a:solidFill>
                  <a:srgbClr val="0000FF"/>
                </a:solidFill>
                <a:latin typeface="Courier New" pitchFamily="49" charset="0"/>
                <a:cs typeface="Courier New" pitchFamily="49" charset="0"/>
              </a:rPr>
              <a:t>=j+5</a:t>
            </a:r>
            <a:r>
              <a:rPr lang="en-US" altLang="zh-CN" dirty="0" smtClean="0">
                <a:latin typeface="Courier New" pitchFamily="49" charset="0"/>
                <a:cs typeface="Courier New" pitchFamily="49" charset="0"/>
              </a:rPr>
              <a:t>;</a:t>
            </a:r>
            <a:endParaRPr lang="en-US" altLang="zh-CN" dirty="0" smtClean="0">
              <a:latin typeface="楷体_GB2312" pitchFamily="49" charset="-122"/>
              <a:ea typeface="楷体_GB2312" pitchFamily="49" charset="-122"/>
            </a:endParaRPr>
          </a:p>
          <a:p>
            <a:pPr lvl="2"/>
            <a:r>
              <a:rPr lang="zh-CN" altLang="en-US" dirty="0" smtClean="0">
                <a:solidFill>
                  <a:srgbClr val="C00000"/>
                </a:solidFill>
                <a:latin typeface="楷体_GB2312" pitchFamily="49" charset="-122"/>
                <a:ea typeface="楷体_GB2312" pitchFamily="49" charset="-122"/>
              </a:rPr>
              <a:t>将表达式</a:t>
            </a:r>
            <a:r>
              <a:rPr lang="en-US" altLang="zh-CN" dirty="0" smtClean="0">
                <a:solidFill>
                  <a:srgbClr val="C00000"/>
                </a:solidFill>
                <a:latin typeface="楷体_GB2312" pitchFamily="49" charset="-122"/>
                <a:ea typeface="楷体_GB2312" pitchFamily="49" charset="-122"/>
              </a:rPr>
              <a:t>j+5</a:t>
            </a:r>
            <a:r>
              <a:rPr lang="zh-CN" altLang="en-US" dirty="0" smtClean="0">
                <a:solidFill>
                  <a:srgbClr val="C00000"/>
                </a:solidFill>
                <a:latin typeface="楷体_GB2312" pitchFamily="49" charset="-122"/>
                <a:ea typeface="楷体_GB2312" pitchFamily="49" charset="-122"/>
              </a:rPr>
              <a:t>的值，赋值给变量</a:t>
            </a:r>
            <a:r>
              <a:rPr lang="en-US" altLang="zh-CN" dirty="0" err="1" smtClean="0">
                <a:solidFill>
                  <a:srgbClr val="C00000"/>
                </a:solidFill>
                <a:latin typeface="楷体_GB2312" pitchFamily="49" charset="-122"/>
                <a:ea typeface="楷体_GB2312" pitchFamily="49" charset="-122"/>
              </a:rPr>
              <a:t>i</a:t>
            </a:r>
            <a:r>
              <a:rPr lang="en-US" altLang="zh-CN" dirty="0" smtClean="0">
                <a:solidFill>
                  <a:srgbClr val="C00000"/>
                </a:solidFill>
                <a:latin typeface="楷体_GB2312" pitchFamily="49" charset="-122"/>
                <a:ea typeface="楷体_GB2312" pitchFamily="49" charset="-122"/>
              </a:rPr>
              <a:t>, </a:t>
            </a:r>
            <a:r>
              <a:rPr lang="zh-CN" altLang="en-US" dirty="0" smtClean="0">
                <a:solidFill>
                  <a:srgbClr val="C00000"/>
                </a:solidFill>
                <a:latin typeface="楷体_GB2312" pitchFamily="49" charset="-122"/>
                <a:ea typeface="楷体_GB2312" pitchFamily="49" charset="-122"/>
              </a:rPr>
              <a:t>此时变量</a:t>
            </a:r>
            <a:r>
              <a:rPr lang="en-US" altLang="zh-CN" dirty="0" err="1" smtClean="0">
                <a:solidFill>
                  <a:srgbClr val="C00000"/>
                </a:solidFill>
                <a:latin typeface="楷体_GB2312" pitchFamily="49" charset="-122"/>
                <a:ea typeface="楷体_GB2312" pitchFamily="49" charset="-122"/>
              </a:rPr>
              <a:t>i</a:t>
            </a:r>
            <a:r>
              <a:rPr lang="zh-CN" altLang="en-US" dirty="0" smtClean="0">
                <a:solidFill>
                  <a:srgbClr val="C00000"/>
                </a:solidFill>
                <a:latin typeface="楷体_GB2312" pitchFamily="49" charset="-122"/>
                <a:ea typeface="楷体_GB2312" pitchFamily="49" charset="-122"/>
              </a:rPr>
              <a:t>的值变为15</a:t>
            </a:r>
            <a:endParaRPr lang="en-US" altLang="zh-CN" dirty="0" smtClean="0">
              <a:solidFill>
                <a:srgbClr val="0000FF"/>
              </a:solidFill>
              <a:latin typeface="楷体_GB2312" pitchFamily="49" charset="-122"/>
              <a:ea typeface="楷体_GB2312" pitchFamily="49" charset="-122"/>
            </a:endParaRPr>
          </a:p>
          <a:p>
            <a:pPr lvl="1"/>
            <a:r>
              <a:rPr lang="en-US" altLang="zh-CN" dirty="0" smtClean="0">
                <a:solidFill>
                  <a:srgbClr val="0000FF"/>
                </a:solidFill>
                <a:latin typeface="Courier New" pitchFamily="49" charset="0"/>
                <a:cs typeface="Courier New" pitchFamily="49" charset="0"/>
              </a:rPr>
              <a:t>k=</a:t>
            </a:r>
            <a:r>
              <a:rPr lang="en-US" altLang="zh-CN" dirty="0" err="1" smtClean="0">
                <a:solidFill>
                  <a:srgbClr val="0000FF"/>
                </a:solidFill>
                <a:latin typeface="Courier New" pitchFamily="49" charset="0"/>
                <a:cs typeface="Courier New" pitchFamily="49" charset="0"/>
              </a:rPr>
              <a:t>i</a:t>
            </a:r>
            <a:r>
              <a:rPr lang="en-US" altLang="zh-CN" dirty="0" smtClean="0">
                <a:solidFill>
                  <a:srgbClr val="0000FF"/>
                </a:solidFill>
                <a:latin typeface="Courier New" pitchFamily="49" charset="0"/>
                <a:cs typeface="Courier New" pitchFamily="49" charset="0"/>
              </a:rPr>
              <a:t>=j+5</a:t>
            </a:r>
            <a:r>
              <a:rPr lang="en-US" altLang="zh-CN" dirty="0" smtClean="0">
                <a:latin typeface="Courier New" pitchFamily="49" charset="0"/>
                <a:cs typeface="Courier New" pitchFamily="49" charset="0"/>
              </a:rPr>
              <a:t>;</a:t>
            </a:r>
          </a:p>
          <a:p>
            <a:pPr lvl="2"/>
            <a:r>
              <a:rPr lang="zh-CN" altLang="en-US" dirty="0" smtClean="0">
                <a:solidFill>
                  <a:srgbClr val="C00000"/>
                </a:solidFill>
                <a:latin typeface="楷体_GB2312" pitchFamily="49" charset="-122"/>
                <a:ea typeface="楷体_GB2312" pitchFamily="49" charset="-122"/>
              </a:rPr>
              <a:t>将赋值表达式</a:t>
            </a:r>
            <a:r>
              <a:rPr lang="en-US" altLang="zh-CN" dirty="0" err="1" smtClean="0">
                <a:solidFill>
                  <a:srgbClr val="C00000"/>
                </a:solidFill>
                <a:latin typeface="楷体_GB2312" pitchFamily="49" charset="-122"/>
                <a:ea typeface="楷体_GB2312" pitchFamily="49" charset="-122"/>
              </a:rPr>
              <a:t>i</a:t>
            </a:r>
            <a:r>
              <a:rPr lang="en-US" altLang="zh-CN" dirty="0" smtClean="0">
                <a:solidFill>
                  <a:srgbClr val="C00000"/>
                </a:solidFill>
                <a:latin typeface="楷体_GB2312" pitchFamily="49" charset="-122"/>
                <a:ea typeface="楷体_GB2312" pitchFamily="49" charset="-122"/>
              </a:rPr>
              <a:t>=j+5</a:t>
            </a:r>
            <a:r>
              <a:rPr lang="zh-CN" altLang="en-US" dirty="0" smtClean="0">
                <a:solidFill>
                  <a:srgbClr val="C00000"/>
                </a:solidFill>
                <a:latin typeface="楷体_GB2312" pitchFamily="49" charset="-122"/>
                <a:ea typeface="楷体_GB2312" pitchFamily="49" charset="-122"/>
              </a:rPr>
              <a:t>的值，也即变量</a:t>
            </a:r>
            <a:r>
              <a:rPr lang="en-US" altLang="zh-CN" dirty="0" err="1" smtClean="0">
                <a:solidFill>
                  <a:srgbClr val="C00000"/>
                </a:solidFill>
                <a:latin typeface="楷体_GB2312" pitchFamily="49" charset="-122"/>
                <a:ea typeface="楷体_GB2312" pitchFamily="49" charset="-122"/>
              </a:rPr>
              <a:t>i</a:t>
            </a:r>
            <a:r>
              <a:rPr lang="zh-CN" altLang="en-US" dirty="0" smtClean="0">
                <a:solidFill>
                  <a:srgbClr val="C00000"/>
                </a:solidFill>
                <a:latin typeface="楷体_GB2312" pitchFamily="49" charset="-122"/>
                <a:ea typeface="楷体_GB2312" pitchFamily="49" charset="-122"/>
              </a:rPr>
              <a:t>的值15，进一步赋值给变量</a:t>
            </a:r>
            <a:r>
              <a:rPr lang="en-US" altLang="zh-CN" dirty="0" smtClean="0">
                <a:solidFill>
                  <a:srgbClr val="C00000"/>
                </a:solidFill>
                <a:latin typeface="楷体_GB2312" pitchFamily="49" charset="-122"/>
                <a:ea typeface="楷体_GB2312" pitchFamily="49" charset="-122"/>
              </a:rPr>
              <a:t>k，</a:t>
            </a:r>
            <a:r>
              <a:rPr lang="zh-CN" altLang="en-US" dirty="0" smtClean="0">
                <a:solidFill>
                  <a:srgbClr val="C00000"/>
                </a:solidFill>
                <a:latin typeface="楷体_GB2312" pitchFamily="49" charset="-122"/>
                <a:ea typeface="楷体_GB2312" pitchFamily="49" charset="-122"/>
              </a:rPr>
              <a:t>使</a:t>
            </a:r>
            <a:r>
              <a:rPr lang="en-US" altLang="zh-CN" dirty="0" smtClean="0">
                <a:solidFill>
                  <a:srgbClr val="C00000"/>
                </a:solidFill>
                <a:latin typeface="楷体_GB2312" pitchFamily="49" charset="-122"/>
                <a:ea typeface="楷体_GB2312" pitchFamily="49" charset="-122"/>
              </a:rPr>
              <a:t>k</a:t>
            </a:r>
            <a:r>
              <a:rPr lang="zh-CN" altLang="en-US" dirty="0" smtClean="0">
                <a:solidFill>
                  <a:srgbClr val="C00000"/>
                </a:solidFill>
                <a:latin typeface="楷体_GB2312" pitchFamily="49" charset="-122"/>
                <a:ea typeface="楷体_GB2312" pitchFamily="49" charset="-122"/>
              </a:rPr>
              <a:t>也等于15</a:t>
            </a:r>
            <a:endParaRPr lang="en-US" altLang="zh-CN" dirty="0" smtClean="0">
              <a:solidFill>
                <a:srgbClr val="C00000"/>
              </a:solidFill>
              <a:latin typeface="楷体_GB2312" pitchFamily="49" charset="-122"/>
              <a:ea typeface="楷体_GB2312" pitchFamily="49" charset="-122"/>
            </a:endParaRPr>
          </a:p>
          <a:p>
            <a:pPr lvl="1"/>
            <a:r>
              <a:rPr lang="zh-CN" altLang="en-US" dirty="0" smtClean="0">
                <a:solidFill>
                  <a:srgbClr val="0000FF"/>
                </a:solidFill>
                <a:latin typeface="Courier New" pitchFamily="49" charset="0"/>
                <a:cs typeface="Courier New" pitchFamily="49" charset="0"/>
              </a:rPr>
              <a:t>(</a:t>
            </a:r>
            <a:r>
              <a:rPr lang="en-US" altLang="zh-CN" dirty="0" smtClean="0">
                <a:solidFill>
                  <a:srgbClr val="0000FF"/>
                </a:solidFill>
                <a:latin typeface="Courier New" pitchFamily="49" charset="0"/>
                <a:cs typeface="Courier New" pitchFamily="49" charset="0"/>
              </a:rPr>
              <a:t>j=33)=55</a:t>
            </a:r>
            <a:r>
              <a:rPr lang="en-US" altLang="zh-CN" dirty="0" smtClean="0">
                <a:latin typeface="Courier New" pitchFamily="49" charset="0"/>
                <a:cs typeface="Courier New" pitchFamily="49" charset="0"/>
              </a:rPr>
              <a:t>;</a:t>
            </a:r>
            <a:r>
              <a:rPr lang="en-US" altLang="zh-CN" dirty="0" smtClean="0">
                <a:solidFill>
                  <a:srgbClr val="C00000"/>
                </a:solidFill>
                <a:latin typeface="Courier New" pitchFamily="49" charset="0"/>
                <a:cs typeface="Courier New" pitchFamily="49" charset="0"/>
              </a:rPr>
              <a:t> </a:t>
            </a:r>
          </a:p>
          <a:p>
            <a:pPr lvl="2"/>
            <a:r>
              <a:rPr lang="zh-CN" altLang="en-US" dirty="0" smtClean="0">
                <a:solidFill>
                  <a:srgbClr val="C00000"/>
                </a:solidFill>
                <a:latin typeface="楷体_GB2312" pitchFamily="49" charset="-122"/>
                <a:ea typeface="楷体_GB2312" pitchFamily="49" charset="-122"/>
              </a:rPr>
              <a:t>赋值表达式</a:t>
            </a:r>
            <a:r>
              <a:rPr lang="en-US" altLang="zh-CN" dirty="0" smtClean="0">
                <a:solidFill>
                  <a:srgbClr val="C00000"/>
                </a:solidFill>
                <a:latin typeface="楷体_GB2312" pitchFamily="49" charset="-122"/>
                <a:ea typeface="楷体_GB2312" pitchFamily="49" charset="-122"/>
              </a:rPr>
              <a:t>j=33</a:t>
            </a:r>
            <a:r>
              <a:rPr lang="zh-CN" altLang="en-US" dirty="0" smtClean="0">
                <a:solidFill>
                  <a:srgbClr val="C00000"/>
                </a:solidFill>
                <a:latin typeface="楷体_GB2312" pitchFamily="49" charset="-122"/>
                <a:ea typeface="楷体_GB2312" pitchFamily="49" charset="-122"/>
              </a:rPr>
              <a:t>是左值,等同于左运算分量</a:t>
            </a:r>
            <a:r>
              <a:rPr lang="en-US" altLang="zh-CN" dirty="0" smtClean="0">
                <a:solidFill>
                  <a:srgbClr val="C00000"/>
                </a:solidFill>
                <a:latin typeface="楷体_GB2312" pitchFamily="49" charset="-122"/>
                <a:ea typeface="楷体_GB2312" pitchFamily="49" charset="-122"/>
              </a:rPr>
              <a:t>j,</a:t>
            </a:r>
            <a:r>
              <a:rPr lang="zh-CN" altLang="en-US" dirty="0" smtClean="0">
                <a:solidFill>
                  <a:srgbClr val="C00000"/>
                </a:solidFill>
                <a:latin typeface="楷体_GB2312" pitchFamily="49" charset="-122"/>
                <a:ea typeface="楷体_GB2312" pitchFamily="49" charset="-122"/>
              </a:rPr>
              <a:t>可进一步被赋值,结果将使</a:t>
            </a:r>
            <a:r>
              <a:rPr lang="en-US" altLang="zh-CN" dirty="0" smtClean="0">
                <a:solidFill>
                  <a:srgbClr val="C00000"/>
                </a:solidFill>
                <a:latin typeface="楷体_GB2312" pitchFamily="49" charset="-122"/>
                <a:ea typeface="楷体_GB2312" pitchFamily="49" charset="-122"/>
              </a:rPr>
              <a:t>j</a:t>
            </a:r>
            <a:r>
              <a:rPr lang="zh-CN" altLang="en-US" dirty="0" smtClean="0">
                <a:solidFill>
                  <a:srgbClr val="C00000"/>
                </a:solidFill>
                <a:latin typeface="楷体_GB2312" pitchFamily="49" charset="-122"/>
                <a:ea typeface="楷体_GB2312" pitchFamily="49" charset="-122"/>
              </a:rPr>
              <a:t>的值变为55</a:t>
            </a:r>
            <a:endParaRPr lang="en-US" altLang="zh-CN" dirty="0" smtClean="0">
              <a:solidFill>
                <a:srgbClr val="0000FF"/>
              </a:solidFill>
              <a:latin typeface="楷体_GB2312" pitchFamily="49" charset="-122"/>
              <a:ea typeface="楷体_GB2312" pitchFamily="49" charset="-122"/>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60</a:t>
            </a:fld>
            <a:endParaRPr lang="en-US" altLang="zh-CN"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赋值运算</a:t>
            </a:r>
            <a:endParaRPr lang="zh-CN" altLang="en-US" dirty="0"/>
          </a:p>
        </p:txBody>
      </p:sp>
      <p:sp>
        <p:nvSpPr>
          <p:cNvPr id="3" name="内容占位符 2"/>
          <p:cNvSpPr>
            <a:spLocks noGrp="1"/>
          </p:cNvSpPr>
          <p:nvPr>
            <p:ph idx="1"/>
          </p:nvPr>
        </p:nvSpPr>
        <p:spPr/>
        <p:txBody>
          <a:bodyPr/>
          <a:lstStyle/>
          <a:p>
            <a:r>
              <a:rPr lang="zh-CN" altLang="en-US" dirty="0" smtClean="0"/>
              <a:t>声明整型变量：</a:t>
            </a:r>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a:t>
            </a:r>
            <a:r>
              <a:rPr lang="en-US" altLang="zh-CN" dirty="0" err="1" smtClean="0">
                <a:latin typeface="Courier New" pitchFamily="49" charset="0"/>
                <a:cs typeface="Courier New" pitchFamily="49" charset="0"/>
              </a:rPr>
              <a:t>i</a:t>
            </a:r>
            <a:r>
              <a:rPr lang="en-US" altLang="zh-CN" dirty="0" smtClean="0">
                <a:latin typeface="Courier New" pitchFamily="49" charset="0"/>
                <a:cs typeface="Courier New" pitchFamily="49" charset="0"/>
              </a:rPr>
              <a:t>=1,j=10,k;</a:t>
            </a:r>
          </a:p>
          <a:p>
            <a:pPr lvl="1"/>
            <a:r>
              <a:rPr lang="zh-CN" altLang="en-US" dirty="0" smtClean="0">
                <a:latin typeface="Courier New" pitchFamily="49" charset="0"/>
                <a:cs typeface="Courier New" pitchFamily="49" charset="0"/>
              </a:rPr>
              <a:t>(</a:t>
            </a:r>
            <a:r>
              <a:rPr lang="en-US" altLang="zh-CN" dirty="0" smtClean="0">
                <a:latin typeface="Courier New" pitchFamily="49" charset="0"/>
                <a:cs typeface="Courier New" pitchFamily="49" charset="0"/>
              </a:rPr>
              <a:t>j=</a:t>
            </a:r>
            <a:r>
              <a:rPr lang="en-US" altLang="zh-CN" dirty="0" err="1" smtClean="0">
                <a:latin typeface="Courier New" pitchFamily="49" charset="0"/>
                <a:cs typeface="Courier New" pitchFamily="49" charset="0"/>
              </a:rPr>
              <a:t>i</a:t>
            </a:r>
            <a:r>
              <a:rPr lang="en-US" altLang="zh-CN" dirty="0" smtClean="0">
                <a:latin typeface="Courier New" pitchFamily="49" charset="0"/>
                <a:cs typeface="Courier New" pitchFamily="49" charset="0"/>
              </a:rPr>
              <a:t>=66)++;</a:t>
            </a:r>
          </a:p>
          <a:p>
            <a:pPr lvl="2"/>
            <a:r>
              <a:rPr lang="zh-CN" altLang="en-US" dirty="0" smtClean="0">
                <a:solidFill>
                  <a:srgbClr val="C00000"/>
                </a:solidFill>
              </a:rPr>
              <a:t>结果将使</a:t>
            </a:r>
            <a:r>
              <a:rPr lang="en-US" altLang="zh-CN" dirty="0" err="1" smtClean="0">
                <a:solidFill>
                  <a:srgbClr val="C00000"/>
                </a:solidFill>
              </a:rPr>
              <a:t>i</a:t>
            </a:r>
            <a:r>
              <a:rPr lang="zh-CN" altLang="en-US" dirty="0" smtClean="0">
                <a:solidFill>
                  <a:srgbClr val="C00000"/>
                </a:solidFill>
              </a:rPr>
              <a:t>等于66，使</a:t>
            </a:r>
            <a:r>
              <a:rPr lang="en-US" altLang="zh-CN" dirty="0" smtClean="0">
                <a:solidFill>
                  <a:srgbClr val="C00000"/>
                </a:solidFill>
              </a:rPr>
              <a:t>j</a:t>
            </a:r>
            <a:r>
              <a:rPr lang="zh-CN" altLang="en-US" dirty="0" smtClean="0">
                <a:solidFill>
                  <a:srgbClr val="C00000"/>
                </a:solidFill>
              </a:rPr>
              <a:t>的值变为67。注意, </a:t>
            </a:r>
            <a:r>
              <a:rPr lang="zh-CN" altLang="en-US" dirty="0" smtClean="0">
                <a:solidFill>
                  <a:srgbClr val="C00000"/>
                </a:solidFill>
                <a:latin typeface="Times New Roman" pitchFamily="18" charset="0"/>
              </a:rPr>
              <a:t>“</a:t>
            </a:r>
            <a:r>
              <a:rPr lang="en-US" altLang="zh-CN" dirty="0" smtClean="0">
                <a:solidFill>
                  <a:srgbClr val="C00000"/>
                </a:solidFill>
              </a:rPr>
              <a:t>j=</a:t>
            </a:r>
            <a:r>
              <a:rPr lang="en-US" altLang="zh-CN" dirty="0" err="1" smtClean="0">
                <a:solidFill>
                  <a:srgbClr val="C00000"/>
                </a:solidFill>
              </a:rPr>
              <a:t>i</a:t>
            </a:r>
            <a:r>
              <a:rPr lang="en-US" altLang="zh-CN" dirty="0" smtClean="0">
                <a:solidFill>
                  <a:srgbClr val="C00000"/>
                </a:solidFill>
              </a:rPr>
              <a:t>=66</a:t>
            </a:r>
            <a:r>
              <a:rPr lang="zh-CN" altLang="en-US" dirty="0" smtClean="0">
                <a:solidFill>
                  <a:srgbClr val="C00000"/>
                </a:solidFill>
              </a:rPr>
              <a:t>”使</a:t>
            </a:r>
            <a:r>
              <a:rPr lang="en-US" altLang="zh-CN" dirty="0" smtClean="0">
                <a:solidFill>
                  <a:srgbClr val="C00000"/>
                </a:solidFill>
              </a:rPr>
              <a:t>j</a:t>
            </a:r>
            <a:r>
              <a:rPr lang="zh-CN" altLang="en-US" dirty="0" smtClean="0">
                <a:solidFill>
                  <a:srgbClr val="C00000"/>
                </a:solidFill>
              </a:rPr>
              <a:t>等于66, 且该</a:t>
            </a:r>
            <a:r>
              <a:rPr lang="zh-CN" altLang="en-US" dirty="0" smtClean="0">
                <a:solidFill>
                  <a:schemeClr val="hlink"/>
                </a:solidFill>
              </a:rPr>
              <a:t>子表达式就等同于变量</a:t>
            </a:r>
            <a:r>
              <a:rPr lang="en-US" altLang="zh-CN" dirty="0" smtClean="0">
                <a:solidFill>
                  <a:schemeClr val="hlink"/>
                </a:solidFill>
              </a:rPr>
              <a:t>j</a:t>
            </a:r>
            <a:r>
              <a:rPr lang="en-US" altLang="zh-CN" dirty="0" smtClean="0">
                <a:solidFill>
                  <a:srgbClr val="C00000"/>
                </a:solidFill>
              </a:rPr>
              <a:t>，</a:t>
            </a:r>
            <a:r>
              <a:rPr lang="zh-CN" altLang="en-US" dirty="0" smtClean="0">
                <a:solidFill>
                  <a:srgbClr val="C00000"/>
                </a:solidFill>
              </a:rPr>
              <a:t>从而</a:t>
            </a:r>
            <a:r>
              <a:rPr lang="zh-CN" altLang="en-US" dirty="0" smtClean="0">
                <a:solidFill>
                  <a:schemeClr val="hlink"/>
                </a:solidFill>
              </a:rPr>
              <a:t>可进一步进行</a:t>
            </a:r>
            <a:r>
              <a:rPr lang="zh-CN" altLang="en-US" dirty="0" smtClean="0">
                <a:solidFill>
                  <a:schemeClr val="hlink"/>
                </a:solidFill>
                <a:latin typeface="Times New Roman" pitchFamily="18" charset="0"/>
              </a:rPr>
              <a:t>“</a:t>
            </a:r>
            <a:r>
              <a:rPr lang="zh-CN" altLang="en-US" dirty="0" smtClean="0">
                <a:solidFill>
                  <a:schemeClr val="hlink"/>
                </a:solidFill>
              </a:rPr>
              <a:t>++</a:t>
            </a:r>
            <a:r>
              <a:rPr lang="zh-CN" altLang="en-US" dirty="0" smtClean="0">
                <a:solidFill>
                  <a:schemeClr val="hlink"/>
                </a:solidFill>
                <a:latin typeface="Times New Roman" pitchFamily="18" charset="0"/>
              </a:rPr>
              <a:t>”</a:t>
            </a:r>
            <a:r>
              <a:rPr lang="zh-CN" altLang="en-US" dirty="0" smtClean="0">
                <a:solidFill>
                  <a:schemeClr val="hlink"/>
                </a:solidFill>
              </a:rPr>
              <a:t>运算</a:t>
            </a:r>
            <a:endParaRPr lang="zh-CN" altLang="en-US" dirty="0" smtClean="0"/>
          </a:p>
          <a:p>
            <a:r>
              <a:rPr lang="zh-CN" altLang="en-US" dirty="0" smtClean="0"/>
              <a:t>2=</a:t>
            </a:r>
            <a:r>
              <a:rPr lang="en-US" altLang="zh-CN" dirty="0" smtClean="0"/>
              <a:t>j+5</a:t>
            </a:r>
            <a:r>
              <a:rPr lang="zh-CN" altLang="en-US" dirty="0" smtClean="0"/>
              <a:t>以及</a:t>
            </a:r>
            <a:r>
              <a:rPr lang="en-US" altLang="zh-CN" dirty="0" smtClean="0"/>
              <a:t>i+1=55</a:t>
            </a:r>
            <a:r>
              <a:rPr lang="zh-CN" altLang="en-US" dirty="0" smtClean="0"/>
              <a:t>都是错误的赋值表达式, 因为赋值号的</a:t>
            </a:r>
            <a:r>
              <a:rPr lang="zh-CN" altLang="en-US" dirty="0" smtClean="0">
                <a:solidFill>
                  <a:schemeClr val="hlink"/>
                </a:solidFill>
              </a:rPr>
              <a:t>左端非左值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61</a:t>
            </a:fld>
            <a:endParaRPr lang="en-US" altLang="zh-C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赋值运算</a:t>
            </a:r>
            <a:endParaRPr lang="zh-CN" altLang="en-US" dirty="0"/>
          </a:p>
        </p:txBody>
      </p:sp>
      <p:sp>
        <p:nvSpPr>
          <p:cNvPr id="3" name="内容占位符 2"/>
          <p:cNvSpPr>
            <a:spLocks noGrp="1"/>
          </p:cNvSpPr>
          <p:nvPr>
            <p:ph idx="1"/>
          </p:nvPr>
        </p:nvSpPr>
        <p:spPr/>
        <p:txBody>
          <a:bodyPr/>
          <a:lstStyle/>
          <a:p>
            <a:r>
              <a:rPr lang="zh-CN" altLang="en-US" dirty="0" smtClean="0"/>
              <a:t>复合赋值运算符举例</a:t>
            </a:r>
            <a:endParaRPr lang="en-US" altLang="zh-CN" dirty="0" smtClean="0"/>
          </a:p>
          <a:p>
            <a:pPr lvl="1"/>
            <a:r>
              <a:rPr lang="en-US" altLang="zh-CN" b="1" dirty="0" err="1" smtClean="0">
                <a:solidFill>
                  <a:srgbClr val="C00000"/>
                </a:solidFill>
                <a:latin typeface="Courier New" pitchFamily="49" charset="0"/>
                <a:cs typeface="Courier New" pitchFamily="49" charset="0"/>
              </a:rPr>
              <a:t>i</a:t>
            </a:r>
            <a:r>
              <a:rPr lang="en-US" altLang="zh-CN" b="1" dirty="0" smtClean="0">
                <a:solidFill>
                  <a:srgbClr val="C00000"/>
                </a:solidFill>
                <a:latin typeface="Courier New" pitchFamily="49" charset="0"/>
                <a:cs typeface="Courier New" pitchFamily="49" charset="0"/>
              </a:rPr>
              <a:t>+=2</a:t>
            </a:r>
            <a:r>
              <a:rPr lang="zh-CN" altLang="en-US" b="1" dirty="0" smtClean="0">
                <a:solidFill>
                  <a:srgbClr val="0000FF"/>
                </a:solidFill>
                <a:latin typeface="楷体_GB2312" pitchFamily="49" charset="-122"/>
                <a:ea typeface="楷体_GB2312" pitchFamily="49" charset="-122"/>
              </a:rPr>
              <a:t>等同于</a:t>
            </a:r>
            <a:r>
              <a:rPr lang="en-US" altLang="zh-CN" b="1" dirty="0" err="1" smtClean="0">
                <a:solidFill>
                  <a:srgbClr val="C00000"/>
                </a:solidFill>
                <a:latin typeface="Courier New" pitchFamily="49" charset="0"/>
                <a:cs typeface="Courier New" pitchFamily="49" charset="0"/>
              </a:rPr>
              <a:t>i</a:t>
            </a:r>
            <a:r>
              <a:rPr lang="en-US" altLang="zh-CN" b="1" dirty="0" smtClean="0">
                <a:solidFill>
                  <a:srgbClr val="C00000"/>
                </a:solidFill>
                <a:latin typeface="Courier New" pitchFamily="49" charset="0"/>
                <a:cs typeface="Courier New" pitchFamily="49" charset="0"/>
              </a:rPr>
              <a:t>=i+2</a:t>
            </a:r>
            <a:r>
              <a:rPr lang="en-US" altLang="zh-CN" b="1" dirty="0" smtClean="0">
                <a:solidFill>
                  <a:srgbClr val="0000FF"/>
                </a:solidFill>
                <a:latin typeface="楷体_GB2312" pitchFamily="49" charset="-122"/>
                <a:ea typeface="楷体_GB2312" pitchFamily="49" charset="-122"/>
              </a:rPr>
              <a:t>，</a:t>
            </a:r>
            <a:r>
              <a:rPr lang="zh-CN" altLang="en-US" b="1" dirty="0" smtClean="0">
                <a:solidFill>
                  <a:srgbClr val="0000FF"/>
                </a:solidFill>
                <a:latin typeface="楷体_GB2312" pitchFamily="49" charset="-122"/>
                <a:ea typeface="楷体_GB2312" pitchFamily="49" charset="-122"/>
              </a:rPr>
              <a:t>而</a:t>
            </a:r>
            <a:r>
              <a:rPr lang="en-US" altLang="zh-CN" b="1" dirty="0" smtClean="0">
                <a:solidFill>
                  <a:srgbClr val="C00000"/>
                </a:solidFill>
                <a:latin typeface="Courier New" pitchFamily="49" charset="0"/>
                <a:cs typeface="Courier New" pitchFamily="49" charset="0"/>
              </a:rPr>
              <a:t>j%=</a:t>
            </a:r>
            <a:r>
              <a:rPr lang="en-US" altLang="zh-CN" b="1" dirty="0" err="1" smtClean="0">
                <a:solidFill>
                  <a:srgbClr val="C00000"/>
                </a:solidFill>
                <a:latin typeface="Courier New" pitchFamily="49" charset="0"/>
                <a:cs typeface="Courier New" pitchFamily="49" charset="0"/>
              </a:rPr>
              <a:t>i</a:t>
            </a:r>
            <a:r>
              <a:rPr lang="zh-CN" altLang="en-US" b="1" dirty="0" smtClean="0">
                <a:solidFill>
                  <a:srgbClr val="0000FF"/>
                </a:solidFill>
                <a:latin typeface="楷体_GB2312" pitchFamily="49" charset="-122"/>
                <a:ea typeface="楷体_GB2312" pitchFamily="49" charset="-122"/>
              </a:rPr>
              <a:t>等同于 </a:t>
            </a:r>
            <a:r>
              <a:rPr lang="en-US" altLang="zh-CN" dirty="0" smtClean="0">
                <a:solidFill>
                  <a:srgbClr val="C00000"/>
                </a:solidFill>
                <a:latin typeface="Courier New" pitchFamily="49" charset="0"/>
                <a:cs typeface="Courier New" pitchFamily="49" charset="0"/>
              </a:rPr>
              <a:t>j=</a:t>
            </a:r>
            <a:r>
              <a:rPr lang="en-US" altLang="zh-CN" dirty="0" err="1" smtClean="0">
                <a:solidFill>
                  <a:srgbClr val="C00000"/>
                </a:solidFill>
                <a:latin typeface="Courier New" pitchFamily="49" charset="0"/>
                <a:cs typeface="Courier New" pitchFamily="49" charset="0"/>
              </a:rPr>
              <a:t>j%i</a:t>
            </a:r>
            <a:endParaRPr lang="en-US" altLang="zh-CN" dirty="0" smtClean="0">
              <a:solidFill>
                <a:srgbClr val="C00000"/>
              </a:solidFill>
              <a:latin typeface="Courier New" pitchFamily="49" charset="0"/>
              <a:cs typeface="Courier New" pitchFamily="49" charset="0"/>
            </a:endParaRPr>
          </a:p>
          <a:p>
            <a:pPr lvl="1"/>
            <a:r>
              <a:rPr lang="zh-CN" altLang="en-US" b="1" dirty="0" smtClean="0">
                <a:solidFill>
                  <a:srgbClr val="0000FF"/>
                </a:solidFill>
                <a:latin typeface="楷体_GB2312" pitchFamily="49" charset="-122"/>
                <a:ea typeface="楷体_GB2312" pitchFamily="49" charset="-122"/>
              </a:rPr>
              <a:t>当</a:t>
            </a:r>
            <a:r>
              <a:rPr lang="en-US" altLang="zh-CN" dirty="0" err="1" smtClean="0">
                <a:latin typeface="Courier New" pitchFamily="49" charset="0"/>
                <a:cs typeface="Courier New" pitchFamily="49" charset="0"/>
              </a:rPr>
              <a:t>i</a:t>
            </a:r>
            <a:r>
              <a:rPr lang="en-US" altLang="zh-CN" dirty="0" smtClean="0">
                <a:latin typeface="Courier New" pitchFamily="49" charset="0"/>
                <a:cs typeface="Courier New" pitchFamily="49" charset="0"/>
              </a:rPr>
              <a:t>=10</a:t>
            </a:r>
            <a:r>
              <a:rPr lang="zh-CN" altLang="en-US" b="1" dirty="0" smtClean="0">
                <a:solidFill>
                  <a:srgbClr val="0000FF"/>
                </a:solidFill>
                <a:latin typeface="楷体_GB2312" pitchFamily="49" charset="-122"/>
                <a:ea typeface="楷体_GB2312" pitchFamily="49" charset="-122"/>
              </a:rPr>
              <a:t>且</a:t>
            </a:r>
            <a:r>
              <a:rPr lang="en-US" altLang="zh-CN" dirty="0" smtClean="0">
                <a:latin typeface="Courier New" pitchFamily="49" charset="0"/>
                <a:cs typeface="Courier New" pitchFamily="49" charset="0"/>
              </a:rPr>
              <a:t>j=3</a:t>
            </a:r>
            <a:r>
              <a:rPr lang="zh-CN" altLang="en-US" b="1" dirty="0" smtClean="0">
                <a:solidFill>
                  <a:srgbClr val="0000FF"/>
                </a:solidFill>
                <a:latin typeface="楷体_GB2312" pitchFamily="49" charset="-122"/>
                <a:ea typeface="楷体_GB2312" pitchFamily="49" charset="-122"/>
              </a:rPr>
              <a:t>时，</a:t>
            </a:r>
            <a:r>
              <a:rPr lang="en-US" altLang="zh-CN" dirty="0" err="1" smtClean="0">
                <a:solidFill>
                  <a:srgbClr val="C00000"/>
                </a:solidFill>
                <a:latin typeface="Courier New" pitchFamily="49" charset="0"/>
                <a:cs typeface="Courier New" pitchFamily="49" charset="0"/>
              </a:rPr>
              <a:t>i</a:t>
            </a:r>
            <a:r>
              <a:rPr lang="en-US" altLang="zh-CN" dirty="0" smtClean="0">
                <a:solidFill>
                  <a:srgbClr val="C00000"/>
                </a:solidFill>
                <a:latin typeface="Courier New" pitchFamily="49" charset="0"/>
                <a:cs typeface="Courier New" pitchFamily="49" charset="0"/>
              </a:rPr>
              <a:t>*=j-2</a:t>
            </a:r>
            <a:r>
              <a:rPr lang="zh-CN" altLang="en-US" b="1" dirty="0" smtClean="0">
                <a:solidFill>
                  <a:srgbClr val="0000FF"/>
                </a:solidFill>
                <a:latin typeface="楷体_GB2312" pitchFamily="49" charset="-122"/>
                <a:ea typeface="楷体_GB2312" pitchFamily="49" charset="-122"/>
              </a:rPr>
              <a:t>与</a:t>
            </a:r>
            <a:r>
              <a:rPr lang="zh-CN" altLang="en-US" dirty="0" smtClean="0">
                <a:latin typeface="Courier New" pitchFamily="49" charset="0"/>
                <a:cs typeface="Courier New" pitchFamily="49" charset="0"/>
              </a:rPr>
              <a:t>以及</a:t>
            </a:r>
            <a:r>
              <a:rPr lang="en-US" altLang="zh-CN" dirty="0" err="1" smtClean="0">
                <a:solidFill>
                  <a:srgbClr val="C00000"/>
                </a:solidFill>
                <a:latin typeface="Courier New" pitchFamily="49" charset="0"/>
                <a:cs typeface="Courier New" pitchFamily="49" charset="0"/>
              </a:rPr>
              <a:t>i</a:t>
            </a:r>
            <a:r>
              <a:rPr lang="en-US" altLang="zh-CN" dirty="0" smtClean="0">
                <a:solidFill>
                  <a:srgbClr val="C00000"/>
                </a:solidFill>
                <a:latin typeface="Courier New" pitchFamily="49" charset="0"/>
                <a:cs typeface="Courier New" pitchFamily="49" charset="0"/>
              </a:rPr>
              <a:t>=</a:t>
            </a:r>
            <a:r>
              <a:rPr lang="en-US" altLang="zh-CN" dirty="0" err="1" smtClean="0">
                <a:solidFill>
                  <a:srgbClr val="C00000"/>
                </a:solidFill>
                <a:latin typeface="Courier New" pitchFamily="49" charset="0"/>
                <a:cs typeface="Courier New" pitchFamily="49" charset="0"/>
              </a:rPr>
              <a:t>i</a:t>
            </a:r>
            <a:r>
              <a:rPr lang="en-US" altLang="zh-CN" dirty="0" smtClean="0">
                <a:solidFill>
                  <a:srgbClr val="C00000"/>
                </a:solidFill>
                <a:latin typeface="Courier New" pitchFamily="49" charset="0"/>
                <a:cs typeface="Courier New" pitchFamily="49" charset="0"/>
              </a:rPr>
              <a:t>*(j-2) </a:t>
            </a:r>
            <a:r>
              <a:rPr lang="zh-CN" altLang="en-US" b="1" dirty="0" smtClean="0">
                <a:solidFill>
                  <a:srgbClr val="0000FF"/>
                </a:solidFill>
                <a:latin typeface="楷体_GB2312" pitchFamily="49" charset="-122"/>
                <a:ea typeface="楷体_GB2312" pitchFamily="49" charset="-122"/>
              </a:rPr>
              <a:t>的运算结果都为10</a:t>
            </a:r>
            <a:endParaRPr lang="en-US" altLang="zh-CN" b="1" dirty="0" smtClean="0">
              <a:solidFill>
                <a:srgbClr val="0000FF"/>
              </a:solidFill>
              <a:latin typeface="楷体_GB2312" pitchFamily="49" charset="-122"/>
              <a:ea typeface="楷体_GB2312" pitchFamily="49" charset="-122"/>
            </a:endParaRPr>
          </a:p>
          <a:p>
            <a:r>
              <a:rPr lang="zh-CN" altLang="en-US" dirty="0" smtClean="0"/>
              <a:t>注意，</a:t>
            </a:r>
            <a:r>
              <a:rPr lang="en-US" altLang="zh-CN" dirty="0" smtClean="0">
                <a:solidFill>
                  <a:srgbClr val="C00000"/>
                </a:solidFill>
              </a:rPr>
              <a:t>C++</a:t>
            </a:r>
            <a:r>
              <a:rPr lang="zh-CN" altLang="en-US" dirty="0" smtClean="0">
                <a:solidFill>
                  <a:srgbClr val="C00000"/>
                </a:solidFill>
              </a:rPr>
              <a:t>认为复合赋值运算符的右运算分量是一个整体</a:t>
            </a:r>
            <a:r>
              <a:rPr lang="zh-CN" altLang="en-US" dirty="0" smtClean="0"/>
              <a:t>，可以理解为编译系统将自动地为右运算分量加上了括号(即是说，</a:t>
            </a:r>
            <a:r>
              <a:rPr lang="en-US" altLang="zh-CN" dirty="0" err="1" smtClean="0">
                <a:solidFill>
                  <a:srgbClr val="C00000"/>
                </a:solidFill>
                <a:latin typeface="Courier New" pitchFamily="49" charset="0"/>
                <a:cs typeface="Courier New" pitchFamily="49" charset="0"/>
              </a:rPr>
              <a:t>i</a:t>
            </a:r>
            <a:r>
              <a:rPr lang="en-US" altLang="zh-CN" dirty="0" smtClean="0">
                <a:solidFill>
                  <a:srgbClr val="C00000"/>
                </a:solidFill>
                <a:latin typeface="Courier New" pitchFamily="49" charset="0"/>
                <a:cs typeface="Courier New" pitchFamily="49" charset="0"/>
              </a:rPr>
              <a:t>*=j-2</a:t>
            </a:r>
            <a:r>
              <a:rPr lang="zh-CN" altLang="en-US" dirty="0" smtClean="0"/>
              <a:t>并不等同于</a:t>
            </a:r>
            <a:r>
              <a:rPr lang="en-US" altLang="zh-CN" dirty="0" err="1" smtClean="0">
                <a:solidFill>
                  <a:srgbClr val="C00000"/>
                </a:solidFill>
                <a:latin typeface="Courier New" pitchFamily="49" charset="0"/>
                <a:cs typeface="Courier New" pitchFamily="49" charset="0"/>
              </a:rPr>
              <a:t>i</a:t>
            </a:r>
            <a:r>
              <a:rPr lang="en-US" altLang="zh-CN" dirty="0" smtClean="0">
                <a:solidFill>
                  <a:srgbClr val="C00000"/>
                </a:solidFill>
                <a:latin typeface="Courier New" pitchFamily="49" charset="0"/>
                <a:cs typeface="Courier New" pitchFamily="49" charset="0"/>
              </a:rPr>
              <a:t>=</a:t>
            </a:r>
            <a:r>
              <a:rPr lang="en-US" altLang="zh-CN" dirty="0" err="1" smtClean="0">
                <a:solidFill>
                  <a:srgbClr val="C00000"/>
                </a:solidFill>
                <a:latin typeface="Courier New" pitchFamily="49" charset="0"/>
                <a:cs typeface="Courier New" pitchFamily="49" charset="0"/>
              </a:rPr>
              <a:t>i</a:t>
            </a:r>
            <a:r>
              <a:rPr lang="en-US" altLang="zh-CN" dirty="0" smtClean="0">
                <a:solidFill>
                  <a:srgbClr val="C00000"/>
                </a:solidFill>
                <a:latin typeface="Courier New" pitchFamily="49" charset="0"/>
                <a:cs typeface="Courier New" pitchFamily="49" charset="0"/>
              </a:rPr>
              <a:t>*j-2</a:t>
            </a:r>
            <a:r>
              <a:rPr lang="en-US" altLang="zh-CN" dirty="0" smtClean="0"/>
              <a:t>，</a:t>
            </a:r>
            <a:r>
              <a:rPr lang="zh-CN" altLang="en-US" dirty="0" smtClean="0"/>
              <a:t>否则的话，将使</a:t>
            </a:r>
            <a:r>
              <a:rPr lang="en-US" altLang="zh-CN" dirty="0" err="1" smtClean="0"/>
              <a:t>i</a:t>
            </a:r>
            <a:r>
              <a:rPr lang="zh-CN" altLang="en-US" dirty="0" smtClean="0"/>
              <a:t>的值变为28而非10!)</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62</a:t>
            </a:fld>
            <a:endParaRPr lang="en-US" altLang="zh-C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赋值运算</a:t>
            </a:r>
            <a:endParaRPr lang="zh-CN" altLang="en-US" dirty="0"/>
          </a:p>
        </p:txBody>
      </p:sp>
      <p:sp>
        <p:nvSpPr>
          <p:cNvPr id="3" name="内容占位符 2"/>
          <p:cNvSpPr>
            <a:spLocks noGrp="1"/>
          </p:cNvSpPr>
          <p:nvPr>
            <p:ph idx="1"/>
          </p:nvPr>
        </p:nvSpPr>
        <p:spPr/>
        <p:txBody>
          <a:bodyPr/>
          <a:lstStyle/>
          <a:p>
            <a:r>
              <a:rPr lang="zh-CN" altLang="en-US" dirty="0" smtClean="0"/>
              <a:t>优先级</a:t>
            </a:r>
            <a:endParaRPr lang="en-US" altLang="zh-CN" dirty="0" smtClean="0"/>
          </a:p>
          <a:p>
            <a:pPr lvl="1"/>
            <a:r>
              <a:rPr lang="zh-CN" altLang="en-US" b="1" dirty="0" smtClean="0">
                <a:solidFill>
                  <a:srgbClr val="0000FF"/>
                </a:solidFill>
                <a:latin typeface="楷体_GB2312" pitchFamily="49" charset="-122"/>
                <a:ea typeface="楷体_GB2312" pitchFamily="49" charset="-122"/>
              </a:rPr>
              <a:t>算术运算符、关系运算符、双目逻辑运算符的优先级均高于赋值运算符</a:t>
            </a:r>
            <a:endParaRPr lang="en-US" altLang="zh-CN" b="1" dirty="0" smtClean="0">
              <a:solidFill>
                <a:srgbClr val="0000FF"/>
              </a:solidFill>
              <a:latin typeface="楷体_GB2312" pitchFamily="49" charset="-122"/>
              <a:ea typeface="楷体_GB2312" pitchFamily="49" charset="-122"/>
            </a:endParaRPr>
          </a:p>
          <a:p>
            <a:r>
              <a:rPr lang="zh-CN" altLang="en-US" dirty="0" smtClean="0"/>
              <a:t>结合性</a:t>
            </a:r>
            <a:endParaRPr lang="en-US" altLang="zh-CN" dirty="0" smtClean="0"/>
          </a:p>
          <a:p>
            <a:pPr lvl="1"/>
            <a:r>
              <a:rPr lang="zh-CN" altLang="en-US" b="1" dirty="0" smtClean="0">
                <a:solidFill>
                  <a:srgbClr val="0000FF"/>
                </a:solidFill>
                <a:latin typeface="楷体_GB2312" pitchFamily="49" charset="-122"/>
                <a:ea typeface="楷体_GB2312" pitchFamily="49" charset="-122"/>
              </a:rPr>
              <a:t>赋值运算符的</a:t>
            </a:r>
            <a:r>
              <a:rPr lang="zh-CN" altLang="en-US" b="1" dirty="0" smtClean="0">
                <a:solidFill>
                  <a:schemeClr val="hlink"/>
                </a:solidFill>
                <a:latin typeface="楷体_GB2312" pitchFamily="49" charset="-122"/>
                <a:ea typeface="楷体_GB2312" pitchFamily="49" charset="-122"/>
              </a:rPr>
              <a:t>结合性</a:t>
            </a:r>
            <a:r>
              <a:rPr lang="zh-CN" altLang="en-US" b="1" dirty="0" smtClean="0">
                <a:solidFill>
                  <a:srgbClr val="0000FF"/>
                </a:solidFill>
                <a:latin typeface="楷体_GB2312" pitchFamily="49" charset="-122"/>
                <a:ea typeface="楷体_GB2312" pitchFamily="49" charset="-122"/>
              </a:rPr>
              <a:t>是</a:t>
            </a:r>
            <a:r>
              <a:rPr lang="zh-CN" altLang="en-US" b="1" dirty="0" smtClean="0">
                <a:solidFill>
                  <a:schemeClr val="hlink"/>
                </a:solidFill>
                <a:latin typeface="楷体_GB2312" pitchFamily="49" charset="-122"/>
                <a:ea typeface="楷体_GB2312" pitchFamily="49" charset="-122"/>
              </a:rPr>
              <a:t>自右向左</a:t>
            </a:r>
            <a:r>
              <a:rPr lang="zh-CN" altLang="en-US" b="1" dirty="0" smtClean="0">
                <a:solidFill>
                  <a:srgbClr val="0000FF"/>
                </a:solidFill>
                <a:latin typeface="楷体_GB2312" pitchFamily="49" charset="-122"/>
                <a:ea typeface="楷体_GB2312" pitchFamily="49" charset="-122"/>
              </a:rPr>
              <a:t>(如, </a:t>
            </a:r>
            <a:r>
              <a:rPr lang="en-US" altLang="zh-CN" b="1" dirty="0" smtClean="0">
                <a:solidFill>
                  <a:srgbClr val="0000FF"/>
                </a:solidFill>
                <a:latin typeface="楷体_GB2312" pitchFamily="49" charset="-122"/>
                <a:ea typeface="楷体_GB2312" pitchFamily="49" charset="-122"/>
              </a:rPr>
              <a:t>k=</a:t>
            </a:r>
            <a:r>
              <a:rPr lang="en-US" altLang="zh-CN" b="1" dirty="0" err="1" smtClean="0">
                <a:solidFill>
                  <a:srgbClr val="0000FF"/>
                </a:solidFill>
                <a:latin typeface="楷体_GB2312" pitchFamily="49" charset="-122"/>
                <a:ea typeface="楷体_GB2312" pitchFamily="49" charset="-122"/>
              </a:rPr>
              <a:t>i</a:t>
            </a:r>
            <a:r>
              <a:rPr lang="en-US" altLang="zh-CN" b="1" dirty="0" smtClean="0">
                <a:solidFill>
                  <a:srgbClr val="0000FF"/>
                </a:solidFill>
                <a:latin typeface="楷体_GB2312" pitchFamily="49" charset="-122"/>
                <a:ea typeface="楷体_GB2312" pitchFamily="49" charset="-122"/>
              </a:rPr>
              <a:t>=j+5</a:t>
            </a:r>
            <a:r>
              <a:rPr lang="zh-CN" altLang="en-US" b="1" dirty="0" smtClean="0">
                <a:solidFill>
                  <a:srgbClr val="0000FF"/>
                </a:solidFill>
                <a:latin typeface="楷体_GB2312" pitchFamily="49" charset="-122"/>
                <a:ea typeface="楷体_GB2312" pitchFamily="49" charset="-122"/>
              </a:rPr>
              <a:t>等同于</a:t>
            </a:r>
            <a:r>
              <a:rPr lang="en-US" altLang="zh-CN" b="1" dirty="0" smtClean="0">
                <a:solidFill>
                  <a:srgbClr val="0000FF"/>
                </a:solidFill>
                <a:latin typeface="楷体_GB2312" pitchFamily="49" charset="-122"/>
                <a:ea typeface="楷体_GB2312" pitchFamily="49" charset="-122"/>
              </a:rPr>
              <a:t>k=(</a:t>
            </a:r>
            <a:r>
              <a:rPr lang="en-US" altLang="zh-CN" b="1" dirty="0" err="1" smtClean="0">
                <a:solidFill>
                  <a:srgbClr val="0000FF"/>
                </a:solidFill>
                <a:latin typeface="楷体_GB2312" pitchFamily="49" charset="-122"/>
                <a:ea typeface="楷体_GB2312" pitchFamily="49" charset="-122"/>
              </a:rPr>
              <a:t>i</a:t>
            </a:r>
            <a:r>
              <a:rPr lang="en-US" altLang="zh-CN" b="1" dirty="0" smtClean="0">
                <a:solidFill>
                  <a:srgbClr val="0000FF"/>
                </a:solidFill>
                <a:latin typeface="楷体_GB2312" pitchFamily="49" charset="-122"/>
                <a:ea typeface="楷体_GB2312" pitchFamily="49" charset="-122"/>
              </a:rPr>
              <a:t>=j+5) )</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63</a:t>
            </a:fld>
            <a:endParaRPr lang="en-US" altLang="zh-C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赋值运算</a:t>
            </a:r>
            <a:endParaRPr lang="zh-CN" altLang="en-US" dirty="0"/>
          </a:p>
        </p:txBody>
      </p:sp>
      <p:sp>
        <p:nvSpPr>
          <p:cNvPr id="3" name="内容占位符 2"/>
          <p:cNvSpPr>
            <a:spLocks noGrp="1"/>
          </p:cNvSpPr>
          <p:nvPr>
            <p:ph idx="1"/>
          </p:nvPr>
        </p:nvSpPr>
        <p:spPr/>
        <p:txBody>
          <a:bodyPr/>
          <a:lstStyle/>
          <a:p>
            <a:r>
              <a:rPr lang="zh-CN" altLang="en-US" dirty="0" smtClean="0"/>
              <a:t>赋值过程中的类型转换</a:t>
            </a:r>
            <a:endParaRPr lang="en-US" altLang="zh-CN" dirty="0" smtClean="0"/>
          </a:p>
          <a:p>
            <a:pPr lvl="1"/>
            <a:r>
              <a:rPr lang="zh-CN" altLang="en-US" dirty="0" smtClean="0"/>
              <a:t>能够进行赋值运算的运算分量类型</a:t>
            </a:r>
            <a:endParaRPr lang="en-US" altLang="zh-CN" dirty="0" smtClean="0"/>
          </a:p>
          <a:p>
            <a:pPr lvl="2"/>
            <a:r>
              <a:rPr lang="zh-CN" altLang="en-US" dirty="0" smtClean="0"/>
              <a:t>整型</a:t>
            </a:r>
            <a:r>
              <a:rPr lang="en-US" altLang="zh-CN" dirty="0" smtClean="0"/>
              <a:t>=</a:t>
            </a:r>
            <a:r>
              <a:rPr lang="zh-CN" altLang="en-US" dirty="0" smtClean="0"/>
              <a:t>浮点型</a:t>
            </a:r>
            <a:endParaRPr lang="en-US" altLang="zh-CN" dirty="0" smtClean="0"/>
          </a:p>
          <a:p>
            <a:pPr lvl="2"/>
            <a:r>
              <a:rPr lang="zh-CN" altLang="en-US" dirty="0" smtClean="0"/>
              <a:t>浮点型</a:t>
            </a:r>
            <a:r>
              <a:rPr lang="en-US" altLang="zh-CN" dirty="0" smtClean="0"/>
              <a:t>=</a:t>
            </a:r>
            <a:r>
              <a:rPr lang="zh-CN" altLang="en-US" dirty="0" smtClean="0"/>
              <a:t>整型</a:t>
            </a:r>
            <a:endParaRPr lang="en-US" altLang="zh-CN" dirty="0" smtClean="0"/>
          </a:p>
          <a:p>
            <a:pPr lvl="2"/>
            <a:r>
              <a:rPr lang="zh-CN" altLang="en-US" dirty="0" smtClean="0"/>
              <a:t>单精度浮点型</a:t>
            </a:r>
            <a:r>
              <a:rPr lang="en-US" altLang="zh-CN" dirty="0" smtClean="0"/>
              <a:t>=</a:t>
            </a:r>
            <a:r>
              <a:rPr lang="zh-CN" altLang="en-US" dirty="0" smtClean="0"/>
              <a:t>双精度浮点型</a:t>
            </a:r>
            <a:endParaRPr lang="en-US" altLang="zh-CN" dirty="0" smtClean="0"/>
          </a:p>
          <a:p>
            <a:pPr lvl="2"/>
            <a:r>
              <a:rPr lang="zh-CN" altLang="en-US" dirty="0" smtClean="0"/>
              <a:t>双精度浮点型</a:t>
            </a:r>
            <a:r>
              <a:rPr lang="en-US" altLang="zh-CN" dirty="0" smtClean="0"/>
              <a:t>=</a:t>
            </a:r>
            <a:r>
              <a:rPr lang="zh-CN" altLang="en-US" dirty="0" smtClean="0"/>
              <a:t>单精度浮点型</a:t>
            </a:r>
            <a:endParaRPr lang="en-US" altLang="zh-CN" dirty="0" smtClean="0"/>
          </a:p>
          <a:p>
            <a:pPr lvl="2"/>
            <a:r>
              <a:rPr lang="zh-CN" altLang="en-US" dirty="0" smtClean="0"/>
              <a:t>整型</a:t>
            </a:r>
            <a:r>
              <a:rPr lang="en-US" altLang="zh-CN" dirty="0" smtClean="0"/>
              <a:t>=</a:t>
            </a:r>
            <a:r>
              <a:rPr lang="zh-CN" altLang="en-US" dirty="0" smtClean="0"/>
              <a:t>字符型</a:t>
            </a:r>
            <a:endParaRPr lang="en-US" altLang="zh-CN" dirty="0" smtClean="0"/>
          </a:p>
          <a:p>
            <a:pPr lvl="2"/>
            <a:r>
              <a:rPr lang="zh-CN" altLang="en-US" dirty="0" smtClean="0"/>
              <a:t>字符型</a:t>
            </a:r>
            <a:r>
              <a:rPr lang="en-US" altLang="zh-CN" dirty="0" smtClean="0"/>
              <a:t>=</a:t>
            </a:r>
            <a:r>
              <a:rPr lang="zh-CN" altLang="en-US" dirty="0" smtClean="0"/>
              <a:t>整型</a:t>
            </a:r>
            <a:endParaRPr lang="en-US" altLang="zh-CN" dirty="0" smtClean="0"/>
          </a:p>
          <a:p>
            <a:pPr lvl="2"/>
            <a:r>
              <a:rPr lang="zh-CN" altLang="en-US" dirty="0" smtClean="0"/>
              <a:t>无符号</a:t>
            </a:r>
            <a:r>
              <a:rPr lang="en-US" altLang="zh-CN" dirty="0" smtClean="0"/>
              <a:t>=</a:t>
            </a:r>
            <a:r>
              <a:rPr lang="zh-CN" altLang="en-US" dirty="0" smtClean="0"/>
              <a:t>有符号</a:t>
            </a:r>
            <a:endParaRPr lang="en-US" altLang="zh-CN" dirty="0" smtClean="0"/>
          </a:p>
          <a:p>
            <a:pPr lvl="1"/>
            <a:r>
              <a:rPr lang="zh-CN" altLang="en-US" dirty="0" smtClean="0"/>
              <a:t>隐式类型转换（自动类型转换）</a:t>
            </a:r>
            <a:endParaRPr lang="zh-CN" altLang="en-US" dirty="0"/>
          </a:p>
        </p:txBody>
      </p:sp>
      <p:sp>
        <p:nvSpPr>
          <p:cNvPr id="4" name="页脚占位符 3"/>
          <p:cNvSpPr>
            <a:spLocks noGrp="1"/>
          </p:cNvSpPr>
          <p:nvPr>
            <p:ph type="ftr" sz="quarter" idx="3"/>
          </p:nvPr>
        </p:nvSpPr>
        <p:spPr/>
        <p:txBody>
          <a:bodyPr/>
          <a:lstStyle/>
          <a:p>
            <a:r>
              <a:rPr lang="en-US" altLang="zh-CN" dirty="0"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64</a:t>
            </a:fld>
            <a:endParaRPr lang="en-US" altLang="zh-CN" dirty="0"/>
          </a:p>
        </p:txBody>
      </p:sp>
      <p:pic>
        <p:nvPicPr>
          <p:cNvPr id="17" name="Picture 9"/>
          <p:cNvPicPr>
            <a:picLocks noChangeAspect="1" noChangeArrowheads="1"/>
          </p:cNvPicPr>
          <p:nvPr/>
        </p:nvPicPr>
        <p:blipFill>
          <a:blip r:embed="rId2" cstate="print"/>
          <a:srcRect/>
          <a:stretch>
            <a:fillRect/>
          </a:stretch>
        </p:blipFill>
        <p:spPr bwMode="auto">
          <a:xfrm>
            <a:off x="6775450" y="428604"/>
            <a:ext cx="2368550" cy="928687"/>
          </a:xfrm>
          <a:prstGeom prst="rect">
            <a:avLst/>
          </a:prstGeom>
          <a:noFill/>
          <a:ln w="9525">
            <a:miter lim="800000"/>
            <a:headEnd/>
            <a:tailEnd/>
          </a:ln>
          <a:effectLst/>
        </p:spPr>
      </p:pic>
      <p:pic>
        <p:nvPicPr>
          <p:cNvPr id="18" name="Picture 10"/>
          <p:cNvPicPr>
            <a:picLocks noChangeAspect="1" noChangeArrowheads="1"/>
          </p:cNvPicPr>
          <p:nvPr/>
        </p:nvPicPr>
        <p:blipFill>
          <a:blip r:embed="rId3" cstate="print"/>
          <a:srcRect/>
          <a:stretch>
            <a:fillRect/>
          </a:stretch>
        </p:blipFill>
        <p:spPr bwMode="auto">
          <a:xfrm>
            <a:off x="6775450" y="1285860"/>
            <a:ext cx="2368550" cy="928688"/>
          </a:xfrm>
          <a:prstGeom prst="rect">
            <a:avLst/>
          </a:prstGeom>
          <a:noFill/>
          <a:ln w="9525">
            <a:miter lim="800000"/>
            <a:headEnd/>
            <a:tailEnd/>
          </a:ln>
          <a:effectLst/>
        </p:spPr>
      </p:pic>
      <p:pic>
        <p:nvPicPr>
          <p:cNvPr id="19" name="Picture 11"/>
          <p:cNvPicPr>
            <a:picLocks noChangeAspect="1" noChangeArrowheads="1"/>
          </p:cNvPicPr>
          <p:nvPr/>
        </p:nvPicPr>
        <p:blipFill>
          <a:blip r:embed="rId4" cstate="print"/>
          <a:srcRect/>
          <a:stretch>
            <a:fillRect/>
          </a:stretch>
        </p:blipFill>
        <p:spPr bwMode="auto">
          <a:xfrm>
            <a:off x="6775450" y="2214554"/>
            <a:ext cx="2368550" cy="1160463"/>
          </a:xfrm>
          <a:prstGeom prst="rect">
            <a:avLst/>
          </a:prstGeom>
          <a:noFill/>
          <a:ln w="9525">
            <a:miter lim="800000"/>
            <a:headEnd/>
            <a:tailEnd/>
          </a:ln>
          <a:effectLst/>
        </p:spPr>
      </p:pic>
      <p:pic>
        <p:nvPicPr>
          <p:cNvPr id="13" name="Picture 12"/>
          <p:cNvPicPr>
            <a:picLocks noChangeAspect="1" noChangeArrowheads="1"/>
          </p:cNvPicPr>
          <p:nvPr/>
        </p:nvPicPr>
        <p:blipFill>
          <a:blip r:embed="rId5" cstate="print"/>
          <a:srcRect/>
          <a:stretch>
            <a:fillRect/>
          </a:stretch>
        </p:blipFill>
        <p:spPr bwMode="auto">
          <a:xfrm>
            <a:off x="6775450" y="3286124"/>
            <a:ext cx="2368550" cy="1160462"/>
          </a:xfrm>
          <a:prstGeom prst="rect">
            <a:avLst/>
          </a:prstGeom>
          <a:noFill/>
          <a:ln w="9525">
            <a:miter lim="800000"/>
            <a:headEnd/>
            <a:tailEnd/>
          </a:ln>
          <a:effectLst/>
        </p:spPr>
      </p:pic>
      <p:pic>
        <p:nvPicPr>
          <p:cNvPr id="14" name="Picture 13"/>
          <p:cNvPicPr>
            <a:picLocks noChangeAspect="1" noChangeArrowheads="1"/>
          </p:cNvPicPr>
          <p:nvPr/>
        </p:nvPicPr>
        <p:blipFill>
          <a:blip r:embed="rId6" cstate="print"/>
          <a:srcRect/>
          <a:stretch>
            <a:fillRect/>
          </a:stretch>
        </p:blipFill>
        <p:spPr bwMode="auto">
          <a:xfrm>
            <a:off x="6775450" y="4357694"/>
            <a:ext cx="2368550" cy="928687"/>
          </a:xfrm>
          <a:prstGeom prst="rect">
            <a:avLst/>
          </a:prstGeom>
          <a:noFill/>
          <a:ln w="9525">
            <a:miter lim="800000"/>
            <a:headEnd/>
            <a:tailEnd/>
          </a:ln>
          <a:effectLst/>
        </p:spPr>
      </p:pic>
      <p:pic>
        <p:nvPicPr>
          <p:cNvPr id="15" name="Picture 14"/>
          <p:cNvPicPr>
            <a:picLocks noChangeAspect="1" noChangeArrowheads="1"/>
          </p:cNvPicPr>
          <p:nvPr/>
        </p:nvPicPr>
        <p:blipFill>
          <a:blip r:embed="rId7" cstate="print"/>
          <a:srcRect/>
          <a:stretch>
            <a:fillRect/>
          </a:stretch>
        </p:blipFill>
        <p:spPr bwMode="auto">
          <a:xfrm>
            <a:off x="6643702" y="5143512"/>
            <a:ext cx="2368550" cy="928687"/>
          </a:xfrm>
          <a:prstGeom prst="rect">
            <a:avLst/>
          </a:prstGeom>
          <a:noFill/>
          <a:ln w="9525">
            <a:miter lim="800000"/>
            <a:headEnd/>
            <a:tailEnd/>
          </a:ln>
          <a:effectLst/>
        </p:spPr>
      </p:pic>
      <p:pic>
        <p:nvPicPr>
          <p:cNvPr id="16" name="Picture 15"/>
          <p:cNvPicPr>
            <a:picLocks noChangeAspect="1" noChangeArrowheads="1"/>
          </p:cNvPicPr>
          <p:nvPr/>
        </p:nvPicPr>
        <p:blipFill>
          <a:blip r:embed="rId8" cstate="print"/>
          <a:srcRect/>
          <a:stretch>
            <a:fillRect/>
          </a:stretch>
        </p:blipFill>
        <p:spPr bwMode="auto">
          <a:xfrm>
            <a:off x="6643702" y="5929313"/>
            <a:ext cx="2368550" cy="928687"/>
          </a:xfrm>
          <a:prstGeom prst="rect">
            <a:avLst/>
          </a:prstGeom>
          <a:noFill/>
          <a:ln w="9525">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算术运算</a:t>
            </a:r>
            <a:endParaRPr lang="zh-CN" altLang="en-US" dirty="0"/>
          </a:p>
        </p:txBody>
      </p:sp>
      <p:sp>
        <p:nvSpPr>
          <p:cNvPr id="3" name="内容占位符 2"/>
          <p:cNvSpPr>
            <a:spLocks noGrp="1"/>
          </p:cNvSpPr>
          <p:nvPr>
            <p:ph idx="1"/>
          </p:nvPr>
        </p:nvSpPr>
        <p:spPr/>
        <p:txBody>
          <a:bodyPr/>
          <a:lstStyle/>
          <a:p>
            <a:r>
              <a:rPr lang="zh-CN" altLang="en-US" dirty="0" smtClean="0"/>
              <a:t>算术运算符</a:t>
            </a:r>
            <a:endParaRPr lang="en-US" altLang="zh-CN" dirty="0" smtClean="0"/>
          </a:p>
          <a:p>
            <a:pPr lvl="1"/>
            <a:r>
              <a:rPr lang="zh-CN" altLang="en-US" dirty="0" smtClean="0"/>
              <a:t>单目</a:t>
            </a:r>
            <a:r>
              <a:rPr lang="en-US" altLang="zh-CN" dirty="0" smtClean="0"/>
              <a:t>-</a:t>
            </a:r>
            <a:r>
              <a:rPr lang="zh-CN" altLang="en-US" dirty="0" smtClean="0"/>
              <a:t>、增量运算符</a:t>
            </a:r>
            <a:r>
              <a:rPr lang="en-US" altLang="zh-CN" dirty="0" smtClean="0"/>
              <a:t>++</a:t>
            </a:r>
            <a:r>
              <a:rPr lang="zh-CN" altLang="en-US" dirty="0" smtClean="0"/>
              <a:t>、减量运算符</a:t>
            </a:r>
            <a:r>
              <a:rPr lang="en-US" altLang="zh-CN" dirty="0" smtClean="0"/>
              <a:t>—</a:t>
            </a:r>
          </a:p>
          <a:p>
            <a:pPr lvl="1"/>
            <a:r>
              <a:rPr lang="zh-CN" altLang="en-US" dirty="0" smtClean="0"/>
              <a:t>双目</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a:t>
            </a:r>
          </a:p>
          <a:p>
            <a:r>
              <a:rPr lang="zh-CN" altLang="en-US" dirty="0" smtClean="0"/>
              <a:t>算术表达式</a:t>
            </a:r>
            <a:endParaRPr lang="en-US" altLang="zh-CN" dirty="0" smtClean="0"/>
          </a:p>
          <a:p>
            <a:pPr lvl="1"/>
            <a:r>
              <a:rPr lang="en-US" altLang="zh-CN" dirty="0" smtClean="0"/>
              <a:t>-&lt;</a:t>
            </a:r>
            <a:r>
              <a:rPr lang="zh-CN" altLang="en-US" dirty="0" smtClean="0"/>
              <a:t>运算分量</a:t>
            </a:r>
            <a:r>
              <a:rPr lang="en-US" altLang="zh-CN" dirty="0" smtClean="0"/>
              <a:t>&gt;</a:t>
            </a:r>
          </a:p>
          <a:p>
            <a:pPr lvl="1"/>
            <a:r>
              <a:rPr lang="en-US" altLang="zh-CN" dirty="0" smtClean="0"/>
              <a:t>&lt;</a:t>
            </a:r>
            <a:r>
              <a:rPr lang="zh-CN" altLang="en-US" dirty="0" smtClean="0"/>
              <a:t>运算分量</a:t>
            </a:r>
            <a:r>
              <a:rPr lang="en-US" altLang="zh-CN" dirty="0" smtClean="0"/>
              <a:t>&gt;++(--)</a:t>
            </a:r>
          </a:p>
          <a:p>
            <a:pPr lvl="1"/>
            <a:r>
              <a:rPr lang="en-US" altLang="zh-CN" dirty="0" smtClean="0"/>
              <a:t>++(--) &lt;</a:t>
            </a:r>
            <a:r>
              <a:rPr lang="zh-CN" altLang="en-US" dirty="0" smtClean="0"/>
              <a:t>运算分量</a:t>
            </a:r>
            <a:r>
              <a:rPr lang="en-US" altLang="zh-CN" dirty="0" smtClean="0"/>
              <a:t>&gt;</a:t>
            </a:r>
          </a:p>
          <a:p>
            <a:pPr lvl="1"/>
            <a:r>
              <a:rPr lang="en-US" altLang="zh-CN" dirty="0" smtClean="0"/>
              <a:t>&lt;</a:t>
            </a:r>
            <a:r>
              <a:rPr lang="zh-CN" altLang="en-US" dirty="0" smtClean="0"/>
              <a:t>运算分量</a:t>
            </a:r>
            <a:r>
              <a:rPr lang="en-US" altLang="zh-CN" dirty="0" smtClean="0"/>
              <a:t>&gt; &lt;</a:t>
            </a:r>
            <a:r>
              <a:rPr lang="zh-CN" altLang="en-US" dirty="0" smtClean="0"/>
              <a:t>双目算术运算符</a:t>
            </a:r>
            <a:r>
              <a:rPr lang="en-US" altLang="zh-CN" dirty="0" smtClean="0"/>
              <a:t>&gt; &lt;</a:t>
            </a:r>
            <a:r>
              <a:rPr lang="zh-CN" altLang="en-US" dirty="0" smtClean="0"/>
              <a:t>运算分量</a:t>
            </a:r>
            <a:r>
              <a:rPr lang="en-US" altLang="zh-CN" dirty="0" smtClean="0"/>
              <a:t>&gt;</a:t>
            </a:r>
          </a:p>
          <a:p>
            <a:pPr lvl="2"/>
            <a:r>
              <a:rPr lang="zh-CN" altLang="en-US" dirty="0" smtClean="0"/>
              <a:t>运算分量为数值类型，运算结果的数据类型与运算分量的数据类型相同</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65</a:t>
            </a:fld>
            <a:endParaRPr lang="en-US" altLang="zh-CN"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算术运算</a:t>
            </a:r>
            <a:endParaRPr lang="zh-CN" altLang="en-US" dirty="0"/>
          </a:p>
        </p:txBody>
      </p:sp>
      <p:sp>
        <p:nvSpPr>
          <p:cNvPr id="3" name="内容占位符 2"/>
          <p:cNvSpPr>
            <a:spLocks noGrp="1"/>
          </p:cNvSpPr>
          <p:nvPr>
            <p:ph idx="1"/>
          </p:nvPr>
        </p:nvSpPr>
        <p:spPr>
          <a:xfrm>
            <a:off x="457200" y="1295400"/>
            <a:ext cx="4043362" cy="5029200"/>
          </a:xfrm>
        </p:spPr>
        <p:txBody>
          <a:bodyPr/>
          <a:lstStyle/>
          <a:p>
            <a:r>
              <a:rPr lang="zh-CN" altLang="en-US" dirty="0" smtClean="0"/>
              <a:t>单目减运算</a:t>
            </a:r>
            <a:r>
              <a:rPr lang="en-US" altLang="zh-CN" dirty="0" smtClean="0"/>
              <a:t>-</a:t>
            </a:r>
          </a:p>
          <a:p>
            <a:pPr lvl="1"/>
            <a:r>
              <a:rPr lang="en-US" altLang="zh-CN" dirty="0" smtClean="0"/>
              <a:t>-1 * &lt;</a:t>
            </a:r>
            <a:r>
              <a:rPr lang="zh-CN" altLang="en-US" dirty="0" smtClean="0"/>
              <a:t>运算分量</a:t>
            </a:r>
            <a:r>
              <a:rPr lang="en-US" altLang="zh-CN" dirty="0" smtClean="0"/>
              <a:t>&gt; </a:t>
            </a:r>
          </a:p>
          <a:p>
            <a:r>
              <a:rPr lang="zh-CN" altLang="en-US" dirty="0" smtClean="0"/>
              <a:t>增量运算</a:t>
            </a:r>
            <a:r>
              <a:rPr lang="en-US" altLang="zh-CN" dirty="0" smtClean="0"/>
              <a:t>++</a:t>
            </a:r>
          </a:p>
          <a:p>
            <a:pPr lvl="1"/>
            <a:r>
              <a:rPr lang="zh-CN" altLang="en-US" dirty="0" smtClean="0"/>
              <a:t>前缀增量</a:t>
            </a:r>
            <a:endParaRPr lang="en-US" altLang="zh-CN" dirty="0" smtClean="0"/>
          </a:p>
          <a:p>
            <a:pPr lvl="2"/>
            <a:r>
              <a:rPr lang="en-US" altLang="zh-CN" dirty="0" smtClean="0"/>
              <a:t>++&lt;</a:t>
            </a:r>
            <a:r>
              <a:rPr lang="zh-CN" altLang="en-US" dirty="0" smtClean="0"/>
              <a:t>运算分量</a:t>
            </a:r>
            <a:r>
              <a:rPr lang="en-US" altLang="zh-CN" dirty="0" smtClean="0"/>
              <a:t>&gt;</a:t>
            </a:r>
          </a:p>
          <a:p>
            <a:pPr lvl="3"/>
            <a:r>
              <a:rPr lang="zh-CN" altLang="en-US" dirty="0" smtClean="0"/>
              <a:t>运算分量值加</a:t>
            </a:r>
            <a:r>
              <a:rPr lang="en-US" altLang="zh-CN" dirty="0" smtClean="0"/>
              <a:t>1</a:t>
            </a:r>
          </a:p>
          <a:p>
            <a:pPr lvl="3"/>
            <a:r>
              <a:rPr lang="zh-CN" altLang="en-US" dirty="0" smtClean="0"/>
              <a:t>表达式值加</a:t>
            </a:r>
            <a:r>
              <a:rPr lang="en-US" altLang="zh-CN" dirty="0" smtClean="0"/>
              <a:t>1</a:t>
            </a:r>
          </a:p>
          <a:p>
            <a:pPr lvl="1"/>
            <a:r>
              <a:rPr lang="zh-CN" altLang="en-US" dirty="0" smtClean="0"/>
              <a:t>后缀增量</a:t>
            </a:r>
            <a:endParaRPr lang="en-US" altLang="zh-CN" dirty="0" smtClean="0"/>
          </a:p>
          <a:p>
            <a:pPr lvl="2"/>
            <a:r>
              <a:rPr lang="en-US" altLang="zh-CN" dirty="0" smtClean="0"/>
              <a:t>&lt;</a:t>
            </a:r>
            <a:r>
              <a:rPr lang="zh-CN" altLang="en-US" dirty="0" smtClean="0"/>
              <a:t>运算分量</a:t>
            </a:r>
            <a:r>
              <a:rPr lang="en-US" altLang="zh-CN" dirty="0" smtClean="0"/>
              <a:t>&gt;++</a:t>
            </a:r>
          </a:p>
          <a:p>
            <a:pPr lvl="3"/>
            <a:r>
              <a:rPr lang="zh-CN" altLang="en-US" dirty="0" smtClean="0"/>
              <a:t>运算分量值加</a:t>
            </a:r>
            <a:r>
              <a:rPr lang="en-US" altLang="zh-CN" dirty="0" smtClean="0"/>
              <a:t>1</a:t>
            </a:r>
          </a:p>
          <a:p>
            <a:pPr lvl="3"/>
            <a:r>
              <a:rPr lang="zh-CN" altLang="en-US" dirty="0" smtClean="0"/>
              <a:t>表达式值不变</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66</a:t>
            </a:fld>
            <a:endParaRPr lang="en-US" altLang="zh-CN" dirty="0"/>
          </a:p>
        </p:txBody>
      </p:sp>
      <p:sp>
        <p:nvSpPr>
          <p:cNvPr id="6" name="内容占位符 2"/>
          <p:cNvSpPr txBox="1">
            <a:spLocks/>
          </p:cNvSpPr>
          <p:nvPr/>
        </p:nvSpPr>
        <p:spPr bwMode="auto">
          <a:xfrm>
            <a:off x="4286248" y="3071810"/>
            <a:ext cx="4214842" cy="35719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itchFamily="2" charset="2"/>
              <a:buChar char="§"/>
              <a:tabLst/>
              <a:defRPr/>
            </a:pPr>
            <a:r>
              <a:rPr kumimoji="0" lang="zh-CN" altLang="en-US" sz="2000" b="1" i="0" u="none" strike="noStrike" kern="0" cap="none" spc="0" normalizeH="0" baseline="0" noProof="0" dirty="0" smtClean="0">
                <a:ln>
                  <a:noFill/>
                </a:ln>
                <a:solidFill>
                  <a:srgbClr val="0000FF"/>
                </a:solidFill>
                <a:effectLst/>
                <a:uLnTx/>
                <a:uFillTx/>
                <a:latin typeface="楷体_GB2312" pitchFamily="49" charset="-122"/>
                <a:ea typeface="楷体_GB2312" pitchFamily="49" charset="-122"/>
              </a:rPr>
              <a:t>表达式</a:t>
            </a:r>
            <a:r>
              <a:rPr kumimoji="0" lang="en-US" altLang="zh-CN" sz="2000" b="1" i="0" u="none" strike="noStrike" kern="0" cap="none" spc="0" normalizeH="0" baseline="0" noProof="0" dirty="0" smtClean="0">
                <a:ln>
                  <a:noFill/>
                </a:ln>
                <a:solidFill>
                  <a:srgbClr val="0000FF"/>
                </a:solidFill>
                <a:effectLst/>
                <a:uLnTx/>
                <a:uFillTx/>
                <a:latin typeface="楷体_GB2312" pitchFamily="49" charset="-122"/>
                <a:ea typeface="楷体_GB2312" pitchFamily="49" charset="-122"/>
                <a:cs typeface="Courier New" pitchFamily="49" charset="0"/>
              </a:rPr>
              <a:t>++</a:t>
            </a:r>
            <a:r>
              <a:rPr kumimoji="0" lang="en-US" altLang="zh-CN" sz="2000" b="1" i="0" u="none" strike="noStrike" kern="0" cap="none" spc="0" normalizeH="0" baseline="0" noProof="0" dirty="0" err="1" smtClean="0">
                <a:ln>
                  <a:noFill/>
                </a:ln>
                <a:solidFill>
                  <a:srgbClr val="0000FF"/>
                </a:solidFill>
                <a:effectLst/>
                <a:uLnTx/>
                <a:uFillTx/>
                <a:latin typeface="楷体_GB2312" pitchFamily="49" charset="-122"/>
                <a:ea typeface="楷体_GB2312" pitchFamily="49" charset="-122"/>
                <a:cs typeface="Courier New" pitchFamily="49" charset="0"/>
              </a:rPr>
              <a:t>i</a:t>
            </a:r>
            <a:r>
              <a:rPr kumimoji="0" lang="en-US" altLang="zh-CN" sz="2000" b="1" i="0" u="none" strike="noStrike" kern="0" cap="none" spc="0" normalizeH="0" baseline="0" noProof="0" dirty="0" smtClean="0">
                <a:ln>
                  <a:noFill/>
                </a:ln>
                <a:solidFill>
                  <a:srgbClr val="0000FF"/>
                </a:solidFill>
                <a:effectLst/>
                <a:uLnTx/>
                <a:uFillTx/>
                <a:latin typeface="楷体_GB2312" pitchFamily="49" charset="-122"/>
                <a:ea typeface="楷体_GB2312" pitchFamily="49" charset="-122"/>
                <a:cs typeface="Courier New" pitchFamily="49" charset="0"/>
              </a:rPr>
              <a:t>;</a:t>
            </a:r>
          </a:p>
          <a:p>
            <a:pPr marL="1200150" lvl="2" indent="-285750">
              <a:spcBef>
                <a:spcPct val="20000"/>
              </a:spcBef>
              <a:buClr>
                <a:schemeClr val="accent1"/>
              </a:buClr>
              <a:buFont typeface="Wingdings" pitchFamily="2" charset="2"/>
              <a:buChar char="§"/>
            </a:pPr>
            <a:r>
              <a:rPr lang="zh-CN" altLang="en-US" sz="2000" b="1" kern="0" dirty="0" smtClean="0">
                <a:latin typeface="楷体_GB2312" pitchFamily="49" charset="-122"/>
                <a:ea typeface="楷体_GB2312" pitchFamily="49" charset="-122"/>
              </a:rPr>
              <a:t>如果</a:t>
            </a:r>
            <a:r>
              <a:rPr lang="en-US" altLang="zh-CN" sz="2000" b="1" kern="0" dirty="0" err="1" smtClean="0">
                <a:latin typeface="楷体_GB2312" pitchFamily="49" charset="-122"/>
                <a:ea typeface="楷体_GB2312" pitchFamily="49" charset="-122"/>
              </a:rPr>
              <a:t>i</a:t>
            </a:r>
            <a:r>
              <a:rPr lang="zh-CN" altLang="en-US" sz="2000" b="1" kern="0" dirty="0" smtClean="0">
                <a:latin typeface="楷体_GB2312" pitchFamily="49" charset="-122"/>
                <a:ea typeface="楷体_GB2312" pitchFamily="49" charset="-122"/>
              </a:rPr>
              <a:t>的初始值为</a:t>
            </a:r>
            <a:r>
              <a:rPr lang="en-US" altLang="zh-CN" sz="2000" b="1" kern="0" dirty="0" smtClean="0">
                <a:latin typeface="楷体_GB2312" pitchFamily="49" charset="-122"/>
                <a:ea typeface="楷体_GB2312" pitchFamily="49" charset="-122"/>
              </a:rPr>
              <a:t>3</a:t>
            </a:r>
            <a:r>
              <a:rPr lang="zh-CN" altLang="en-US" sz="2000" b="1" kern="0" dirty="0" smtClean="0">
                <a:latin typeface="楷体_GB2312" pitchFamily="49" charset="-122"/>
                <a:ea typeface="楷体_GB2312" pitchFamily="49" charset="-122"/>
              </a:rPr>
              <a:t>，运算过程中，首先</a:t>
            </a:r>
            <a:r>
              <a:rPr lang="en-US" altLang="zh-CN" sz="2000" b="1" kern="0" dirty="0" err="1" smtClean="0">
                <a:latin typeface="楷体_GB2312" pitchFamily="49" charset="-122"/>
                <a:ea typeface="楷体_GB2312" pitchFamily="49" charset="-122"/>
              </a:rPr>
              <a:t>i</a:t>
            </a:r>
            <a:r>
              <a:rPr lang="zh-CN" altLang="en-US" sz="2000" b="1" kern="0" dirty="0" smtClean="0">
                <a:latin typeface="楷体_GB2312" pitchFamily="49" charset="-122"/>
                <a:ea typeface="楷体_GB2312" pitchFamily="49" charset="-122"/>
              </a:rPr>
              <a:t>的值加</a:t>
            </a:r>
            <a:r>
              <a:rPr lang="en-US" altLang="zh-CN" sz="2000" b="1" kern="0" dirty="0" smtClean="0">
                <a:latin typeface="楷体_GB2312" pitchFamily="49" charset="-122"/>
                <a:ea typeface="楷体_GB2312" pitchFamily="49" charset="-122"/>
              </a:rPr>
              <a:t>1</a:t>
            </a:r>
            <a:r>
              <a:rPr lang="zh-CN" altLang="en-US" sz="2000" b="1" kern="0" dirty="0" smtClean="0">
                <a:latin typeface="楷体_GB2312" pitchFamily="49" charset="-122"/>
                <a:ea typeface="楷体_GB2312" pitchFamily="49" charset="-122"/>
              </a:rPr>
              <a:t>（</a:t>
            </a:r>
            <a:r>
              <a:rPr lang="en-US" altLang="zh-CN" sz="2000" b="1" kern="0" dirty="0" err="1" smtClean="0">
                <a:latin typeface="楷体_GB2312" pitchFamily="49" charset="-122"/>
                <a:ea typeface="楷体_GB2312" pitchFamily="49" charset="-122"/>
              </a:rPr>
              <a:t>i</a:t>
            </a:r>
            <a:r>
              <a:rPr lang="zh-CN" altLang="en-US" sz="2000" b="1" kern="0" dirty="0" smtClean="0">
                <a:latin typeface="楷体_GB2312" pitchFamily="49" charset="-122"/>
                <a:ea typeface="楷体_GB2312" pitchFamily="49" charset="-122"/>
              </a:rPr>
              <a:t>值变为</a:t>
            </a:r>
            <a:r>
              <a:rPr lang="en-US" altLang="zh-CN" sz="2000" b="1" kern="0" dirty="0" smtClean="0">
                <a:latin typeface="楷体_GB2312" pitchFamily="49" charset="-122"/>
                <a:ea typeface="楷体_GB2312" pitchFamily="49" charset="-122"/>
              </a:rPr>
              <a:t>4</a:t>
            </a:r>
            <a:r>
              <a:rPr lang="zh-CN" altLang="en-US" sz="2000" b="1" kern="0" dirty="0" smtClean="0">
                <a:latin typeface="楷体_GB2312" pitchFamily="49" charset="-122"/>
                <a:ea typeface="楷体_GB2312" pitchFamily="49" charset="-122"/>
              </a:rPr>
              <a:t>），然后表达式的值加</a:t>
            </a:r>
            <a:r>
              <a:rPr lang="en-US" altLang="zh-CN" sz="2000" b="1" kern="0" dirty="0" smtClean="0">
                <a:latin typeface="楷体_GB2312" pitchFamily="49" charset="-122"/>
                <a:ea typeface="楷体_GB2312" pitchFamily="49" charset="-122"/>
              </a:rPr>
              <a:t>1</a:t>
            </a:r>
            <a:r>
              <a:rPr lang="zh-CN" altLang="en-US" sz="2000" b="1" kern="0" dirty="0" smtClean="0">
                <a:latin typeface="楷体_GB2312" pitchFamily="49" charset="-122"/>
                <a:ea typeface="楷体_GB2312" pitchFamily="49" charset="-122"/>
              </a:rPr>
              <a:t>（</a:t>
            </a:r>
            <a:r>
              <a:rPr lang="en-US" altLang="zh-CN" sz="2000" b="1" kern="0" dirty="0" smtClean="0">
                <a:latin typeface="楷体_GB2312" pitchFamily="49" charset="-122"/>
                <a:ea typeface="楷体_GB2312" pitchFamily="49" charset="-122"/>
              </a:rPr>
              <a:t>++</a:t>
            </a:r>
            <a:r>
              <a:rPr lang="en-US" altLang="zh-CN" sz="2000" b="1" kern="0" dirty="0" err="1" smtClean="0">
                <a:latin typeface="楷体_GB2312" pitchFamily="49" charset="-122"/>
                <a:ea typeface="楷体_GB2312" pitchFamily="49" charset="-122"/>
              </a:rPr>
              <a:t>i</a:t>
            </a:r>
            <a:r>
              <a:rPr lang="zh-CN" altLang="en-US" sz="2000" b="1" kern="0" dirty="0" smtClean="0">
                <a:latin typeface="楷体_GB2312" pitchFamily="49" charset="-122"/>
                <a:ea typeface="楷体_GB2312" pitchFamily="49" charset="-122"/>
              </a:rPr>
              <a:t>的值为</a:t>
            </a:r>
            <a:r>
              <a:rPr lang="en-US" altLang="zh-CN" sz="2000" b="1" kern="0" dirty="0" smtClean="0">
                <a:latin typeface="楷体_GB2312" pitchFamily="49" charset="-122"/>
                <a:ea typeface="楷体_GB2312" pitchFamily="49" charset="-122"/>
              </a:rPr>
              <a:t>4</a:t>
            </a:r>
            <a:r>
              <a:rPr lang="zh-CN" altLang="en-US" sz="2000" b="1" kern="0" dirty="0" smtClean="0">
                <a:latin typeface="楷体_GB2312" pitchFamily="49" charset="-122"/>
                <a:ea typeface="楷体_GB2312" pitchFamily="49" charset="-122"/>
              </a:rPr>
              <a:t>）</a:t>
            </a:r>
            <a:endParaRPr lang="en-US" altLang="zh-CN" sz="2000" b="1" kern="0" dirty="0" smtClean="0">
              <a:latin typeface="楷体_GB2312" pitchFamily="49" charset="-122"/>
              <a:ea typeface="楷体_GB2312" pitchFamily="49" charset="-122"/>
            </a:endParaRPr>
          </a:p>
          <a:p>
            <a:pPr marL="742950" lvl="1" indent="-285750">
              <a:spcBef>
                <a:spcPct val="20000"/>
              </a:spcBef>
              <a:buClr>
                <a:schemeClr val="accent1"/>
              </a:buClr>
              <a:buFont typeface="Wingdings" pitchFamily="2" charset="2"/>
              <a:buChar char="§"/>
            </a:pPr>
            <a:r>
              <a:rPr kumimoji="0" lang="zh-CN" altLang="en-US" sz="2000" b="1" i="0" u="none" strike="noStrike" kern="0" cap="none" spc="0" normalizeH="0" baseline="0" noProof="0" dirty="0" smtClean="0">
                <a:ln>
                  <a:noFill/>
                </a:ln>
                <a:solidFill>
                  <a:srgbClr val="0000FF"/>
                </a:solidFill>
                <a:effectLst/>
                <a:uLnTx/>
                <a:uFillTx/>
                <a:latin typeface="楷体_GB2312" pitchFamily="49" charset="-122"/>
                <a:ea typeface="楷体_GB2312" pitchFamily="49" charset="-122"/>
              </a:rPr>
              <a:t>表达式</a:t>
            </a:r>
            <a:r>
              <a:rPr kumimoji="0" lang="en-US" altLang="zh-CN" sz="2000" b="1" i="0" u="none" strike="noStrike" kern="0" cap="none" spc="0" normalizeH="0" baseline="0" noProof="0" dirty="0" err="1" smtClean="0">
                <a:ln>
                  <a:noFill/>
                </a:ln>
                <a:solidFill>
                  <a:srgbClr val="0000FF"/>
                </a:solidFill>
                <a:effectLst/>
                <a:uLnTx/>
                <a:uFillTx/>
                <a:latin typeface="楷体_GB2312" pitchFamily="49" charset="-122"/>
                <a:ea typeface="楷体_GB2312" pitchFamily="49" charset="-122"/>
                <a:cs typeface="Courier New" pitchFamily="49" charset="0"/>
              </a:rPr>
              <a:t>i</a:t>
            </a:r>
            <a:r>
              <a:rPr kumimoji="0" lang="en-US" altLang="zh-CN" sz="2000" b="1" i="0" u="none" strike="noStrike" kern="0" cap="none" spc="0" normalizeH="0" baseline="0" noProof="0" dirty="0" smtClean="0">
                <a:ln>
                  <a:noFill/>
                </a:ln>
                <a:solidFill>
                  <a:srgbClr val="0000FF"/>
                </a:solidFill>
                <a:effectLst/>
                <a:uLnTx/>
                <a:uFillTx/>
                <a:latin typeface="楷体_GB2312" pitchFamily="49" charset="-122"/>
                <a:ea typeface="楷体_GB2312" pitchFamily="49" charset="-122"/>
                <a:cs typeface="Courier New" pitchFamily="49" charset="0"/>
              </a:rPr>
              <a:t>++;</a:t>
            </a:r>
          </a:p>
          <a:p>
            <a:pPr marL="1200150" lvl="2" indent="-285750">
              <a:spcBef>
                <a:spcPct val="20000"/>
              </a:spcBef>
              <a:buClr>
                <a:schemeClr val="accent1"/>
              </a:buClr>
              <a:buFont typeface="Wingdings" pitchFamily="2" charset="2"/>
              <a:buChar char="§"/>
            </a:pPr>
            <a:r>
              <a:rPr lang="zh-CN" altLang="en-US" sz="2000" b="1" kern="0" dirty="0" smtClean="0">
                <a:latin typeface="楷体_GB2312" pitchFamily="49" charset="-122"/>
                <a:ea typeface="楷体_GB2312" pitchFamily="49" charset="-122"/>
              </a:rPr>
              <a:t>如果</a:t>
            </a:r>
            <a:r>
              <a:rPr lang="en-US" altLang="zh-CN" sz="2000" b="1" kern="0" dirty="0" err="1" smtClean="0">
                <a:latin typeface="楷体_GB2312" pitchFamily="49" charset="-122"/>
                <a:ea typeface="楷体_GB2312" pitchFamily="49" charset="-122"/>
              </a:rPr>
              <a:t>i</a:t>
            </a:r>
            <a:r>
              <a:rPr lang="zh-CN" altLang="en-US" sz="2000" b="1" kern="0" dirty="0" smtClean="0">
                <a:latin typeface="楷体_GB2312" pitchFamily="49" charset="-122"/>
                <a:ea typeface="楷体_GB2312" pitchFamily="49" charset="-122"/>
              </a:rPr>
              <a:t>的初始值为</a:t>
            </a:r>
            <a:r>
              <a:rPr lang="en-US" altLang="zh-CN" sz="2000" b="1" kern="0" dirty="0" smtClean="0">
                <a:latin typeface="楷体_GB2312" pitchFamily="49" charset="-122"/>
                <a:ea typeface="楷体_GB2312" pitchFamily="49" charset="-122"/>
              </a:rPr>
              <a:t>3</a:t>
            </a:r>
            <a:r>
              <a:rPr lang="zh-CN" altLang="en-US" sz="2000" b="1" kern="0" dirty="0" smtClean="0">
                <a:latin typeface="楷体_GB2312" pitchFamily="49" charset="-122"/>
                <a:ea typeface="楷体_GB2312" pitchFamily="49" charset="-122"/>
              </a:rPr>
              <a:t>，运算过程中，首先表达式的值不变（</a:t>
            </a:r>
            <a:r>
              <a:rPr lang="en-US" altLang="zh-CN" sz="2000" b="1" kern="0" dirty="0" err="1" smtClean="0">
                <a:latin typeface="楷体_GB2312" pitchFamily="49" charset="-122"/>
                <a:ea typeface="楷体_GB2312" pitchFamily="49" charset="-122"/>
              </a:rPr>
              <a:t>i</a:t>
            </a:r>
            <a:r>
              <a:rPr lang="en-US" altLang="zh-CN" sz="2000" b="1" kern="0" dirty="0" smtClean="0">
                <a:latin typeface="楷体_GB2312" pitchFamily="49" charset="-122"/>
                <a:ea typeface="楷体_GB2312" pitchFamily="49" charset="-122"/>
              </a:rPr>
              <a:t>++</a:t>
            </a:r>
            <a:r>
              <a:rPr lang="zh-CN" altLang="en-US" sz="2000" b="1" kern="0" dirty="0" smtClean="0">
                <a:latin typeface="楷体_GB2312" pitchFamily="49" charset="-122"/>
                <a:ea typeface="楷体_GB2312" pitchFamily="49" charset="-122"/>
              </a:rPr>
              <a:t>的值仍然为</a:t>
            </a:r>
            <a:r>
              <a:rPr lang="en-US" altLang="zh-CN" sz="2000" b="1" kern="0" dirty="0" smtClean="0">
                <a:latin typeface="楷体_GB2312" pitchFamily="49" charset="-122"/>
                <a:ea typeface="楷体_GB2312" pitchFamily="49" charset="-122"/>
              </a:rPr>
              <a:t>3</a:t>
            </a:r>
            <a:r>
              <a:rPr lang="zh-CN" altLang="en-US" sz="2000" b="1" kern="0" dirty="0" smtClean="0">
                <a:latin typeface="楷体_GB2312" pitchFamily="49" charset="-122"/>
                <a:ea typeface="楷体_GB2312" pitchFamily="49" charset="-122"/>
              </a:rPr>
              <a:t>），然后</a:t>
            </a:r>
            <a:r>
              <a:rPr lang="en-US" altLang="zh-CN" sz="2000" b="1" kern="0" dirty="0" err="1" smtClean="0">
                <a:latin typeface="楷体_GB2312" pitchFamily="49" charset="-122"/>
                <a:ea typeface="楷体_GB2312" pitchFamily="49" charset="-122"/>
              </a:rPr>
              <a:t>i</a:t>
            </a:r>
            <a:r>
              <a:rPr lang="zh-CN" altLang="en-US" sz="2000" b="1" kern="0" dirty="0" smtClean="0">
                <a:latin typeface="楷体_GB2312" pitchFamily="49" charset="-122"/>
                <a:ea typeface="楷体_GB2312" pitchFamily="49" charset="-122"/>
              </a:rPr>
              <a:t>的值加</a:t>
            </a:r>
            <a:r>
              <a:rPr lang="en-US" altLang="zh-CN" sz="2000" b="1" kern="0" dirty="0" smtClean="0">
                <a:latin typeface="楷体_GB2312" pitchFamily="49" charset="-122"/>
                <a:ea typeface="楷体_GB2312" pitchFamily="49" charset="-122"/>
              </a:rPr>
              <a:t>1</a:t>
            </a:r>
            <a:r>
              <a:rPr lang="zh-CN" altLang="en-US" sz="2000" b="1" kern="0" dirty="0" smtClean="0">
                <a:latin typeface="楷体_GB2312" pitchFamily="49" charset="-122"/>
                <a:ea typeface="楷体_GB2312" pitchFamily="49" charset="-122"/>
              </a:rPr>
              <a:t>（</a:t>
            </a:r>
            <a:r>
              <a:rPr lang="en-US" altLang="zh-CN" sz="2000" b="1" kern="0" dirty="0" err="1" smtClean="0">
                <a:latin typeface="楷体_GB2312" pitchFamily="49" charset="-122"/>
                <a:ea typeface="楷体_GB2312" pitchFamily="49" charset="-122"/>
              </a:rPr>
              <a:t>i</a:t>
            </a:r>
            <a:r>
              <a:rPr lang="zh-CN" altLang="en-US" sz="2000" b="1" kern="0" dirty="0" smtClean="0">
                <a:latin typeface="楷体_GB2312" pitchFamily="49" charset="-122"/>
                <a:ea typeface="楷体_GB2312" pitchFamily="49" charset="-122"/>
              </a:rPr>
              <a:t>值变为</a:t>
            </a:r>
            <a:r>
              <a:rPr lang="en-US" altLang="zh-CN" sz="2000" b="1" kern="0" dirty="0" smtClean="0">
                <a:latin typeface="楷体_GB2312" pitchFamily="49" charset="-122"/>
                <a:ea typeface="楷体_GB2312" pitchFamily="49" charset="-122"/>
              </a:rPr>
              <a:t>4</a:t>
            </a:r>
            <a:r>
              <a:rPr lang="zh-CN" altLang="en-US" sz="2000" b="1" kern="0" dirty="0" smtClean="0">
                <a:latin typeface="楷体_GB2312" pitchFamily="49" charset="-122"/>
                <a:ea typeface="楷体_GB2312" pitchFamily="49" charset="-122"/>
              </a:rPr>
              <a:t>）</a:t>
            </a:r>
            <a:endParaRPr kumimoji="0" lang="en-US" altLang="zh-CN" sz="20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算术运算</a:t>
            </a:r>
            <a:endParaRPr lang="zh-CN" altLang="en-US" dirty="0"/>
          </a:p>
        </p:txBody>
      </p:sp>
      <p:sp>
        <p:nvSpPr>
          <p:cNvPr id="3" name="内容占位符 2"/>
          <p:cNvSpPr>
            <a:spLocks noGrp="1"/>
          </p:cNvSpPr>
          <p:nvPr>
            <p:ph idx="1"/>
          </p:nvPr>
        </p:nvSpPr>
        <p:spPr>
          <a:xfrm>
            <a:off x="457200" y="1295400"/>
            <a:ext cx="3829048" cy="5029200"/>
          </a:xfrm>
        </p:spPr>
        <p:txBody>
          <a:bodyPr/>
          <a:lstStyle/>
          <a:p>
            <a:r>
              <a:rPr lang="zh-CN" altLang="en-US" dirty="0" smtClean="0"/>
              <a:t>减量运算</a:t>
            </a:r>
            <a:r>
              <a:rPr lang="en-US" altLang="zh-CN" dirty="0" smtClean="0"/>
              <a:t>--</a:t>
            </a:r>
          </a:p>
          <a:p>
            <a:pPr lvl="1"/>
            <a:r>
              <a:rPr lang="zh-CN" altLang="en-US" dirty="0" smtClean="0"/>
              <a:t>前缀减量</a:t>
            </a:r>
            <a:endParaRPr lang="en-US" altLang="zh-CN" dirty="0" smtClean="0"/>
          </a:p>
          <a:p>
            <a:pPr lvl="2"/>
            <a:r>
              <a:rPr lang="en-US" altLang="zh-CN" dirty="0" smtClean="0"/>
              <a:t>--&lt;</a:t>
            </a:r>
            <a:r>
              <a:rPr lang="zh-CN" altLang="en-US" dirty="0" smtClean="0"/>
              <a:t>运算分量</a:t>
            </a:r>
            <a:r>
              <a:rPr lang="en-US" altLang="zh-CN" dirty="0" smtClean="0"/>
              <a:t>&gt;</a:t>
            </a:r>
          </a:p>
          <a:p>
            <a:pPr lvl="3"/>
            <a:r>
              <a:rPr lang="zh-CN" altLang="en-US" dirty="0" smtClean="0"/>
              <a:t>运算分量值减</a:t>
            </a:r>
            <a:r>
              <a:rPr lang="en-US" altLang="zh-CN" dirty="0" smtClean="0"/>
              <a:t>1</a:t>
            </a:r>
          </a:p>
          <a:p>
            <a:pPr lvl="3"/>
            <a:r>
              <a:rPr lang="zh-CN" altLang="en-US" dirty="0" smtClean="0"/>
              <a:t>表达式值减</a:t>
            </a:r>
            <a:r>
              <a:rPr lang="en-US" altLang="zh-CN" dirty="0" smtClean="0"/>
              <a:t>1</a:t>
            </a:r>
          </a:p>
          <a:p>
            <a:pPr lvl="1"/>
            <a:r>
              <a:rPr lang="zh-CN" altLang="en-US" dirty="0" smtClean="0"/>
              <a:t>后缀减量</a:t>
            </a:r>
            <a:endParaRPr lang="en-US" altLang="zh-CN" dirty="0" smtClean="0"/>
          </a:p>
          <a:p>
            <a:pPr lvl="2"/>
            <a:r>
              <a:rPr lang="en-US" altLang="zh-CN" dirty="0" smtClean="0"/>
              <a:t>&lt;</a:t>
            </a:r>
            <a:r>
              <a:rPr lang="zh-CN" altLang="en-US" dirty="0" smtClean="0"/>
              <a:t>运算分量</a:t>
            </a:r>
            <a:r>
              <a:rPr lang="en-US" altLang="zh-CN" dirty="0" smtClean="0"/>
              <a:t>&gt;--</a:t>
            </a:r>
          </a:p>
          <a:p>
            <a:pPr lvl="3"/>
            <a:r>
              <a:rPr lang="zh-CN" altLang="en-US" dirty="0" smtClean="0"/>
              <a:t>运算分量值减</a:t>
            </a:r>
            <a:r>
              <a:rPr lang="en-US" altLang="zh-CN" dirty="0" smtClean="0"/>
              <a:t>1</a:t>
            </a:r>
          </a:p>
          <a:p>
            <a:pPr lvl="3"/>
            <a:r>
              <a:rPr lang="zh-CN" altLang="en-US" dirty="0" smtClean="0"/>
              <a:t>表达式值不变</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67</a:t>
            </a:fld>
            <a:endParaRPr lang="en-US" altLang="zh-CN" dirty="0"/>
          </a:p>
        </p:txBody>
      </p:sp>
      <p:sp>
        <p:nvSpPr>
          <p:cNvPr id="6" name="内容占位符 2"/>
          <p:cNvSpPr txBox="1">
            <a:spLocks/>
          </p:cNvSpPr>
          <p:nvPr/>
        </p:nvSpPr>
        <p:spPr bwMode="auto">
          <a:xfrm>
            <a:off x="4286248" y="2428868"/>
            <a:ext cx="4214842" cy="35719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itchFamily="2" charset="2"/>
              <a:buChar char="§"/>
              <a:tabLst/>
              <a:defRPr/>
            </a:pPr>
            <a:r>
              <a:rPr kumimoji="0" lang="zh-CN" altLang="en-US" sz="2000" b="1" i="0" u="none" strike="noStrike" kern="0" cap="none" spc="0" normalizeH="0" baseline="0" noProof="0" dirty="0" smtClean="0">
                <a:ln>
                  <a:noFill/>
                </a:ln>
                <a:solidFill>
                  <a:srgbClr val="0000FF"/>
                </a:solidFill>
                <a:effectLst/>
                <a:uLnTx/>
                <a:uFillTx/>
                <a:latin typeface="Arial" charset="0"/>
              </a:rPr>
              <a:t>表达式</a:t>
            </a:r>
            <a:r>
              <a:rPr kumimoji="0" lang="en-US" altLang="zh-CN" sz="2000" b="1" i="0" u="none" strike="noStrike" kern="0" cap="none" spc="0" normalizeH="0" baseline="0" noProof="0" dirty="0" smtClean="0">
                <a:ln>
                  <a:noFill/>
                </a:ln>
                <a:solidFill>
                  <a:srgbClr val="0000FF"/>
                </a:solidFill>
                <a:effectLst/>
                <a:uLnTx/>
                <a:uFillTx/>
                <a:latin typeface="Courier New" pitchFamily="49" charset="0"/>
                <a:cs typeface="Courier New" pitchFamily="49" charset="0"/>
              </a:rPr>
              <a:t>--</a:t>
            </a:r>
            <a:r>
              <a:rPr kumimoji="0" lang="en-US" altLang="zh-CN" sz="2000" b="1" i="0" u="none" strike="noStrike" kern="0" cap="none" spc="0" normalizeH="0" baseline="0" noProof="0" dirty="0" err="1" smtClean="0">
                <a:ln>
                  <a:noFill/>
                </a:ln>
                <a:solidFill>
                  <a:srgbClr val="0000FF"/>
                </a:solidFill>
                <a:effectLst/>
                <a:uLnTx/>
                <a:uFillTx/>
                <a:latin typeface="Courier New" pitchFamily="49" charset="0"/>
                <a:cs typeface="Courier New" pitchFamily="49" charset="0"/>
              </a:rPr>
              <a:t>i</a:t>
            </a:r>
            <a:r>
              <a:rPr kumimoji="0" lang="en-US" altLang="zh-CN" sz="2000" b="1" i="0" u="none" strike="noStrike" kern="0" cap="none" spc="0" normalizeH="0" baseline="0" noProof="0" dirty="0" smtClean="0">
                <a:ln>
                  <a:noFill/>
                </a:ln>
                <a:solidFill>
                  <a:srgbClr val="0000FF"/>
                </a:solidFill>
                <a:effectLst/>
                <a:uLnTx/>
                <a:uFillTx/>
                <a:latin typeface="Courier New" pitchFamily="49" charset="0"/>
                <a:cs typeface="Courier New" pitchFamily="49" charset="0"/>
              </a:rPr>
              <a:t>;</a:t>
            </a:r>
          </a:p>
          <a:p>
            <a:pPr marL="1200150" lvl="2" indent="-285750">
              <a:spcBef>
                <a:spcPct val="20000"/>
              </a:spcBef>
              <a:buClr>
                <a:schemeClr val="accent1"/>
              </a:buClr>
              <a:buFont typeface="Wingdings" pitchFamily="2" charset="2"/>
              <a:buChar char="§"/>
            </a:pPr>
            <a:r>
              <a:rPr lang="zh-CN" altLang="en-US" sz="2000" b="1" kern="0" dirty="0" smtClean="0"/>
              <a:t>如果</a:t>
            </a:r>
            <a:r>
              <a:rPr lang="en-US" altLang="zh-CN" sz="2000" b="1" kern="0" dirty="0" err="1" smtClean="0"/>
              <a:t>i</a:t>
            </a:r>
            <a:r>
              <a:rPr lang="zh-CN" altLang="en-US" sz="2000" b="1" kern="0" dirty="0" smtClean="0"/>
              <a:t>的初始值为</a:t>
            </a:r>
            <a:r>
              <a:rPr lang="en-US" altLang="zh-CN" sz="2000" b="1" kern="0" dirty="0" smtClean="0"/>
              <a:t>3</a:t>
            </a:r>
            <a:r>
              <a:rPr lang="zh-CN" altLang="en-US" sz="2000" b="1" kern="0" dirty="0" smtClean="0"/>
              <a:t>，运算过程中，首先</a:t>
            </a:r>
            <a:r>
              <a:rPr lang="en-US" altLang="zh-CN" sz="2000" b="1" kern="0" dirty="0" err="1" smtClean="0"/>
              <a:t>i</a:t>
            </a:r>
            <a:r>
              <a:rPr lang="zh-CN" altLang="en-US" sz="2000" b="1" kern="0" dirty="0" smtClean="0"/>
              <a:t>的值减</a:t>
            </a:r>
            <a:r>
              <a:rPr lang="en-US" altLang="zh-CN" sz="2000" b="1" kern="0" dirty="0" smtClean="0"/>
              <a:t>1</a:t>
            </a:r>
            <a:r>
              <a:rPr lang="zh-CN" altLang="en-US" sz="2000" b="1" kern="0" dirty="0" smtClean="0"/>
              <a:t>（</a:t>
            </a:r>
            <a:r>
              <a:rPr lang="en-US" altLang="zh-CN" sz="2000" b="1" kern="0" dirty="0" err="1" smtClean="0"/>
              <a:t>i</a:t>
            </a:r>
            <a:r>
              <a:rPr lang="zh-CN" altLang="en-US" sz="2000" b="1" kern="0" dirty="0" smtClean="0"/>
              <a:t>值变为</a:t>
            </a:r>
            <a:r>
              <a:rPr lang="en-US" altLang="zh-CN" sz="2000" b="1" kern="0" dirty="0" smtClean="0"/>
              <a:t>2</a:t>
            </a:r>
            <a:r>
              <a:rPr lang="zh-CN" altLang="en-US" sz="2000" b="1" kern="0" dirty="0" smtClean="0"/>
              <a:t>），然后表达式的值减</a:t>
            </a:r>
            <a:r>
              <a:rPr lang="en-US" altLang="zh-CN" sz="2000" b="1" kern="0" dirty="0" smtClean="0"/>
              <a:t>1</a:t>
            </a:r>
            <a:r>
              <a:rPr lang="zh-CN" altLang="en-US" sz="2000" b="1" kern="0" dirty="0" smtClean="0"/>
              <a:t>（</a:t>
            </a:r>
            <a:r>
              <a:rPr lang="en-US" altLang="zh-CN" sz="2000" b="1" kern="0" dirty="0" smtClean="0"/>
              <a:t>++</a:t>
            </a:r>
            <a:r>
              <a:rPr lang="en-US" altLang="zh-CN" sz="2000" b="1" kern="0" dirty="0" err="1" smtClean="0"/>
              <a:t>i</a:t>
            </a:r>
            <a:r>
              <a:rPr lang="zh-CN" altLang="en-US" sz="2000" b="1" kern="0" dirty="0" smtClean="0"/>
              <a:t>的值为</a:t>
            </a:r>
            <a:r>
              <a:rPr lang="en-US" altLang="zh-CN" sz="2000" b="1" kern="0" dirty="0" smtClean="0"/>
              <a:t>2</a:t>
            </a:r>
            <a:r>
              <a:rPr lang="zh-CN" altLang="en-US" sz="2000" b="1" kern="0" dirty="0" smtClean="0"/>
              <a:t>）</a:t>
            </a:r>
            <a:endParaRPr lang="en-US" altLang="zh-CN" sz="2000" b="1" kern="0" dirty="0" smtClean="0"/>
          </a:p>
          <a:p>
            <a:pPr marL="742950" lvl="1" indent="-285750">
              <a:spcBef>
                <a:spcPct val="20000"/>
              </a:spcBef>
              <a:buClr>
                <a:schemeClr val="accent1"/>
              </a:buClr>
              <a:buFont typeface="Wingdings" pitchFamily="2" charset="2"/>
              <a:buChar char="§"/>
            </a:pPr>
            <a:r>
              <a:rPr kumimoji="0" lang="zh-CN" altLang="en-US" sz="2000" b="1" i="0" u="none" strike="noStrike" kern="0" cap="none" spc="0" normalizeH="0" baseline="0" noProof="0" dirty="0" smtClean="0">
                <a:ln>
                  <a:noFill/>
                </a:ln>
                <a:solidFill>
                  <a:srgbClr val="0000FF"/>
                </a:solidFill>
                <a:effectLst/>
                <a:uLnTx/>
                <a:uFillTx/>
                <a:latin typeface="Arial" charset="0"/>
              </a:rPr>
              <a:t>表达式</a:t>
            </a:r>
            <a:r>
              <a:rPr kumimoji="0" lang="en-US" altLang="zh-CN" sz="2000" b="1" i="0" u="none" strike="noStrike" kern="0" cap="none" spc="0" normalizeH="0" baseline="0" noProof="0" dirty="0" err="1" smtClean="0">
                <a:ln>
                  <a:noFill/>
                </a:ln>
                <a:solidFill>
                  <a:srgbClr val="0000FF"/>
                </a:solidFill>
                <a:effectLst/>
                <a:uLnTx/>
                <a:uFillTx/>
                <a:latin typeface="Courier New" pitchFamily="49" charset="0"/>
                <a:cs typeface="Courier New" pitchFamily="49" charset="0"/>
              </a:rPr>
              <a:t>i</a:t>
            </a:r>
            <a:r>
              <a:rPr lang="en-US" altLang="zh-CN" sz="2000" b="1" kern="0" dirty="0" smtClean="0">
                <a:solidFill>
                  <a:srgbClr val="0000FF"/>
                </a:solidFill>
                <a:latin typeface="Courier New" pitchFamily="49" charset="0"/>
                <a:cs typeface="Courier New" pitchFamily="49" charset="0"/>
              </a:rPr>
              <a:t>--</a:t>
            </a:r>
            <a:r>
              <a:rPr kumimoji="0" lang="en-US" altLang="zh-CN" sz="2000" b="1" i="0" u="none" strike="noStrike" kern="0" cap="none" spc="0" normalizeH="0" baseline="0" noProof="0" dirty="0" smtClean="0">
                <a:ln>
                  <a:noFill/>
                </a:ln>
                <a:solidFill>
                  <a:srgbClr val="0000FF"/>
                </a:solidFill>
                <a:effectLst/>
                <a:uLnTx/>
                <a:uFillTx/>
                <a:latin typeface="Courier New" pitchFamily="49" charset="0"/>
                <a:cs typeface="Courier New" pitchFamily="49" charset="0"/>
              </a:rPr>
              <a:t>;</a:t>
            </a:r>
          </a:p>
          <a:p>
            <a:pPr marL="1200150" lvl="2" indent="-285750">
              <a:spcBef>
                <a:spcPct val="20000"/>
              </a:spcBef>
              <a:buClr>
                <a:schemeClr val="accent1"/>
              </a:buClr>
              <a:buFont typeface="Wingdings" pitchFamily="2" charset="2"/>
              <a:buChar char="§"/>
            </a:pPr>
            <a:r>
              <a:rPr lang="zh-CN" altLang="en-US" sz="2000" b="1" kern="0" dirty="0" smtClean="0"/>
              <a:t>如果</a:t>
            </a:r>
            <a:r>
              <a:rPr lang="en-US" altLang="zh-CN" sz="2000" b="1" kern="0" dirty="0" err="1" smtClean="0"/>
              <a:t>i</a:t>
            </a:r>
            <a:r>
              <a:rPr lang="zh-CN" altLang="en-US" sz="2000" b="1" kern="0" dirty="0" smtClean="0"/>
              <a:t>的初始值为</a:t>
            </a:r>
            <a:r>
              <a:rPr lang="en-US" altLang="zh-CN" sz="2000" b="1" kern="0" dirty="0" smtClean="0"/>
              <a:t>3</a:t>
            </a:r>
            <a:r>
              <a:rPr lang="zh-CN" altLang="en-US" sz="2000" b="1" kern="0" dirty="0" smtClean="0"/>
              <a:t>，运算过程中，首先表达式的值不变（</a:t>
            </a:r>
            <a:r>
              <a:rPr lang="en-US" altLang="zh-CN" sz="2000" b="1" kern="0" dirty="0" err="1" smtClean="0"/>
              <a:t>i</a:t>
            </a:r>
            <a:r>
              <a:rPr lang="en-US" altLang="zh-CN" sz="2000" b="1" kern="0" dirty="0" smtClean="0"/>
              <a:t>--</a:t>
            </a:r>
            <a:r>
              <a:rPr lang="zh-CN" altLang="en-US" sz="2000" b="1" kern="0" dirty="0" smtClean="0"/>
              <a:t>的值仍然为</a:t>
            </a:r>
            <a:r>
              <a:rPr lang="en-US" altLang="zh-CN" sz="2000" b="1" kern="0" dirty="0" smtClean="0"/>
              <a:t>3</a:t>
            </a:r>
            <a:r>
              <a:rPr lang="zh-CN" altLang="en-US" sz="2000" b="1" kern="0" dirty="0" smtClean="0"/>
              <a:t>），然后</a:t>
            </a:r>
            <a:r>
              <a:rPr lang="en-US" altLang="zh-CN" sz="2000" b="1" kern="0" dirty="0" err="1" smtClean="0"/>
              <a:t>i</a:t>
            </a:r>
            <a:r>
              <a:rPr lang="zh-CN" altLang="en-US" sz="2000" b="1" kern="0" dirty="0" smtClean="0"/>
              <a:t>的值减</a:t>
            </a:r>
            <a:r>
              <a:rPr lang="en-US" altLang="zh-CN" sz="2000" b="1" kern="0" dirty="0" smtClean="0"/>
              <a:t>1</a:t>
            </a:r>
            <a:r>
              <a:rPr lang="zh-CN" altLang="en-US" sz="2000" b="1" kern="0" dirty="0" smtClean="0"/>
              <a:t>（</a:t>
            </a:r>
            <a:r>
              <a:rPr lang="en-US" altLang="zh-CN" sz="2000" b="1" kern="0" dirty="0" err="1" smtClean="0"/>
              <a:t>i</a:t>
            </a:r>
            <a:r>
              <a:rPr lang="zh-CN" altLang="en-US" sz="2000" b="1" kern="0" dirty="0" smtClean="0"/>
              <a:t>值变为</a:t>
            </a:r>
            <a:r>
              <a:rPr lang="en-US" altLang="zh-CN" sz="2000" b="1" kern="0" dirty="0" smtClean="0"/>
              <a:t>2</a:t>
            </a:r>
            <a:r>
              <a:rPr lang="zh-CN" altLang="en-US" sz="2000" b="1" kern="0" dirty="0" smtClean="0"/>
              <a:t>）</a:t>
            </a:r>
            <a:endParaRPr kumimoji="0" lang="en-US" altLang="zh-CN" sz="2000" b="1" i="0" u="none" strike="noStrike" kern="0" cap="none" spc="0" normalizeH="0" baseline="0" noProof="0" dirty="0" smtClean="0">
              <a:ln>
                <a:noFill/>
              </a:ln>
              <a:solidFill>
                <a:schemeClr val="tx1"/>
              </a:solidFill>
              <a:effectLst/>
              <a:uLnTx/>
              <a:uFillTx/>
              <a:latin typeface="Arial"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算术运算</a:t>
            </a:r>
            <a:endParaRPr lang="zh-CN" altLang="en-US"/>
          </a:p>
        </p:txBody>
      </p:sp>
      <p:sp>
        <p:nvSpPr>
          <p:cNvPr id="3" name="内容占位符 2"/>
          <p:cNvSpPr>
            <a:spLocks noGrp="1"/>
          </p:cNvSpPr>
          <p:nvPr>
            <p:ph idx="1"/>
          </p:nvPr>
        </p:nvSpPr>
        <p:spPr/>
        <p:txBody>
          <a:bodyPr/>
          <a:lstStyle/>
          <a:p>
            <a:r>
              <a:rPr lang="zh-CN" altLang="en-US" smtClean="0"/>
              <a:t>增量运算表达式可能产生</a:t>
            </a:r>
            <a:r>
              <a:rPr lang="zh-CN" altLang="en-US" smtClean="0">
                <a:solidFill>
                  <a:srgbClr val="C00000"/>
                </a:solidFill>
              </a:rPr>
              <a:t>副作用</a:t>
            </a:r>
            <a:endParaRPr lang="en-US" altLang="zh-CN" smtClean="0">
              <a:solidFill>
                <a:srgbClr val="C00000"/>
              </a:solidFill>
            </a:endParaRPr>
          </a:p>
          <a:p>
            <a:pPr lvl="1"/>
            <a:r>
              <a:rPr lang="zh-CN" altLang="en-US" smtClean="0"/>
              <a:t>在运算的过程中，改变运算分量的值</a:t>
            </a:r>
            <a:endParaRPr lang="zh-CN" altLang="en-US"/>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68</a:t>
            </a:fld>
            <a:endParaRPr lang="en-US" altLang="zh-CN" dirty="0"/>
          </a:p>
        </p:txBody>
      </p:sp>
      <p:sp>
        <p:nvSpPr>
          <p:cNvPr id="6" name="矩形 5"/>
          <p:cNvSpPr/>
          <p:nvPr/>
        </p:nvSpPr>
        <p:spPr>
          <a:xfrm>
            <a:off x="1331640" y="2492896"/>
            <a:ext cx="4572000" cy="1200329"/>
          </a:xfrm>
          <a:prstGeom prst="rect">
            <a:avLst/>
          </a:prstGeom>
          <a:solidFill>
            <a:srgbClr val="FFCCCC"/>
          </a:solidFill>
        </p:spPr>
        <p:txBody>
          <a:bodyPr>
            <a:spAutoFit/>
          </a:bodyPr>
          <a:lstStyle/>
          <a:p>
            <a:r>
              <a:rPr lang="en-US" altLang="zh-CN" sz="2400" b="1" smtClean="0">
                <a:solidFill>
                  <a:srgbClr val="0000FF"/>
                </a:solidFill>
                <a:latin typeface="Courier New" pitchFamily="49" charset="0"/>
                <a:cs typeface="Courier New" pitchFamily="49" charset="0"/>
              </a:rPr>
              <a:t>int</a:t>
            </a:r>
            <a:r>
              <a:rPr lang="en-US" altLang="zh-CN" sz="2400" b="1" smtClean="0">
                <a:solidFill>
                  <a:schemeClr val="tx2"/>
                </a:solidFill>
                <a:latin typeface="Courier New" pitchFamily="49" charset="0"/>
                <a:cs typeface="Courier New" pitchFamily="49" charset="0"/>
              </a:rPr>
              <a:t> a =3;</a:t>
            </a:r>
          </a:p>
          <a:p>
            <a:r>
              <a:rPr lang="en-US" altLang="zh-CN" sz="2400" b="1" smtClean="0">
                <a:solidFill>
                  <a:schemeClr val="tx2"/>
                </a:solidFill>
                <a:latin typeface="Courier New" pitchFamily="49" charset="0"/>
                <a:cs typeface="Courier New" pitchFamily="49" charset="0"/>
              </a:rPr>
              <a:t>a+=a++*a;</a:t>
            </a:r>
          </a:p>
          <a:p>
            <a:r>
              <a:rPr lang="en-US" altLang="zh-CN" sz="2400" b="1" smtClean="0">
                <a:solidFill>
                  <a:schemeClr val="tx2"/>
                </a:solidFill>
                <a:latin typeface="Courier New" pitchFamily="49" charset="0"/>
                <a:cs typeface="Courier New" pitchFamily="49" charset="0"/>
              </a:rPr>
              <a:t>cout&lt;&lt;"a="&lt;&lt;a&lt;&lt;endl;</a:t>
            </a:r>
            <a:endParaRPr lang="en-US" altLang="zh-CN" sz="2400" b="1">
              <a:solidFill>
                <a:schemeClr val="tx2"/>
              </a:solidFill>
              <a:latin typeface="Courier New" pitchFamily="49" charset="0"/>
              <a:cs typeface="Courier New" pitchFamily="49" charset="0"/>
            </a:endParaRPr>
          </a:p>
        </p:txBody>
      </p:sp>
      <p:sp>
        <p:nvSpPr>
          <p:cNvPr id="7" name="矩形 6"/>
          <p:cNvSpPr/>
          <p:nvPr/>
        </p:nvSpPr>
        <p:spPr>
          <a:xfrm>
            <a:off x="1331640" y="3861048"/>
            <a:ext cx="922047" cy="461665"/>
          </a:xfrm>
          <a:prstGeom prst="rect">
            <a:avLst/>
          </a:prstGeom>
          <a:solidFill>
            <a:srgbClr val="92D050"/>
          </a:solidFill>
        </p:spPr>
        <p:txBody>
          <a:bodyPr wrap="none">
            <a:spAutoFit/>
          </a:bodyPr>
          <a:lstStyle/>
          <a:p>
            <a:r>
              <a:rPr lang="en-US" altLang="zh-CN" sz="2400" b="1" smtClean="0">
                <a:solidFill>
                  <a:schemeClr val="tx2"/>
                </a:solidFill>
                <a:latin typeface="Courier New" pitchFamily="49" charset="0"/>
                <a:cs typeface="Courier New" pitchFamily="49" charset="0"/>
              </a:rPr>
              <a:t>a=13</a:t>
            </a:r>
            <a:endParaRPr lang="zh-CN" altLang="en-US" sz="2400" b="1" smtClean="0">
              <a:solidFill>
                <a:schemeClr val="tx2"/>
              </a:solidFill>
              <a:latin typeface="Courier New" pitchFamily="49" charset="0"/>
              <a:cs typeface="Courier New" pitchFamily="49" charset="0"/>
            </a:endParaRPr>
          </a:p>
        </p:txBody>
      </p:sp>
      <p:sp>
        <p:nvSpPr>
          <p:cNvPr id="8" name="矩形 7"/>
          <p:cNvSpPr/>
          <p:nvPr/>
        </p:nvSpPr>
        <p:spPr>
          <a:xfrm>
            <a:off x="2915816" y="3861048"/>
            <a:ext cx="5976664" cy="2308324"/>
          </a:xfrm>
          <a:prstGeom prst="rect">
            <a:avLst/>
          </a:prstGeom>
        </p:spPr>
        <p:txBody>
          <a:bodyPr wrap="square">
            <a:spAutoFit/>
          </a:bodyPr>
          <a:lstStyle/>
          <a:p>
            <a:r>
              <a:rPr lang="zh-CN" altLang="en-US" b="1" smtClean="0">
                <a:solidFill>
                  <a:schemeClr val="tx2"/>
                </a:solidFill>
                <a:latin typeface="楷体_GB2312" pitchFamily="49" charset="-122"/>
                <a:ea typeface="楷体_GB2312" pitchFamily="49" charset="-122"/>
                <a:cs typeface="Courier New" pitchFamily="49" charset="0"/>
              </a:rPr>
              <a:t>运算过程：</a:t>
            </a:r>
          </a:p>
          <a:p>
            <a:r>
              <a:rPr lang="zh-CN" altLang="en-US" b="1" smtClean="0">
                <a:solidFill>
                  <a:schemeClr val="tx2"/>
                </a:solidFill>
                <a:latin typeface="楷体_GB2312" pitchFamily="49" charset="-122"/>
                <a:ea typeface="楷体_GB2312" pitchFamily="49" charset="-122"/>
                <a:cs typeface="Courier New" pitchFamily="49" charset="0"/>
              </a:rPr>
              <a:t>（</a:t>
            </a:r>
            <a:r>
              <a:rPr lang="en-US" altLang="zh-CN" b="1" smtClean="0">
                <a:solidFill>
                  <a:schemeClr val="tx2"/>
                </a:solidFill>
                <a:latin typeface="楷体_GB2312" pitchFamily="49" charset="-122"/>
                <a:ea typeface="楷体_GB2312" pitchFamily="49" charset="-122"/>
                <a:cs typeface="Courier New" pitchFamily="49" charset="0"/>
              </a:rPr>
              <a:t>1</a:t>
            </a:r>
            <a:r>
              <a:rPr lang="zh-CN" altLang="en-US" b="1" smtClean="0">
                <a:solidFill>
                  <a:schemeClr val="tx2"/>
                </a:solidFill>
                <a:latin typeface="楷体_GB2312" pitchFamily="49" charset="-122"/>
                <a:ea typeface="楷体_GB2312" pitchFamily="49" charset="-122"/>
                <a:cs typeface="Courier New" pitchFamily="49" charset="0"/>
              </a:rPr>
              <a:t>）确定全部</a:t>
            </a:r>
            <a:r>
              <a:rPr lang="en-US" altLang="zh-CN" b="1" smtClean="0">
                <a:solidFill>
                  <a:schemeClr val="tx2"/>
                </a:solidFill>
                <a:latin typeface="楷体_GB2312" pitchFamily="49" charset="-122"/>
                <a:ea typeface="楷体_GB2312" pitchFamily="49" charset="-122"/>
                <a:cs typeface="Courier New" pitchFamily="49" charset="0"/>
              </a:rPr>
              <a:t>a</a:t>
            </a:r>
            <a:r>
              <a:rPr lang="zh-CN" altLang="en-US" b="1" smtClean="0">
                <a:solidFill>
                  <a:schemeClr val="tx2"/>
                </a:solidFill>
                <a:latin typeface="楷体_GB2312" pitchFamily="49" charset="-122"/>
                <a:ea typeface="楷体_GB2312" pitchFamily="49" charset="-122"/>
                <a:cs typeface="Courier New" pitchFamily="49" charset="0"/>
              </a:rPr>
              <a:t>的值，由于是后缀增量，在计算表达式</a:t>
            </a:r>
            <a:r>
              <a:rPr lang="en-US" altLang="zh-CN" b="1" smtClean="0">
                <a:solidFill>
                  <a:schemeClr val="tx2"/>
                </a:solidFill>
                <a:latin typeface="楷体_GB2312" pitchFamily="49" charset="-122"/>
                <a:ea typeface="楷体_GB2312" pitchFamily="49" charset="-122"/>
                <a:cs typeface="Courier New" pitchFamily="49" charset="0"/>
              </a:rPr>
              <a:t>a++</a:t>
            </a:r>
            <a:r>
              <a:rPr lang="zh-CN" altLang="en-US" b="1" smtClean="0">
                <a:solidFill>
                  <a:schemeClr val="tx2"/>
                </a:solidFill>
                <a:latin typeface="楷体_GB2312" pitchFamily="49" charset="-122"/>
                <a:ea typeface="楷体_GB2312" pitchFamily="49" charset="-122"/>
                <a:cs typeface="Courier New" pitchFamily="49" charset="0"/>
              </a:rPr>
              <a:t>之前</a:t>
            </a:r>
            <a:r>
              <a:rPr lang="en-US" altLang="zh-CN" b="1" smtClean="0">
                <a:solidFill>
                  <a:schemeClr val="tx2"/>
                </a:solidFill>
                <a:latin typeface="楷体_GB2312" pitchFamily="49" charset="-122"/>
                <a:ea typeface="楷体_GB2312" pitchFamily="49" charset="-122"/>
                <a:cs typeface="Courier New" pitchFamily="49" charset="0"/>
              </a:rPr>
              <a:t>a</a:t>
            </a:r>
            <a:r>
              <a:rPr lang="zh-CN" altLang="en-US" b="1" smtClean="0">
                <a:solidFill>
                  <a:schemeClr val="tx2"/>
                </a:solidFill>
                <a:latin typeface="楷体_GB2312" pitchFamily="49" charset="-122"/>
                <a:ea typeface="楷体_GB2312" pitchFamily="49" charset="-122"/>
                <a:cs typeface="Courier New" pitchFamily="49" charset="0"/>
              </a:rPr>
              <a:t>的值不变，因此，</a:t>
            </a:r>
            <a:r>
              <a:rPr lang="en-US" altLang="zh-CN" b="1" smtClean="0">
                <a:solidFill>
                  <a:schemeClr val="tx2"/>
                </a:solidFill>
                <a:latin typeface="楷体_GB2312" pitchFamily="49" charset="-122"/>
                <a:ea typeface="楷体_GB2312" pitchFamily="49" charset="-122"/>
                <a:cs typeface="Courier New" pitchFamily="49" charset="0"/>
              </a:rPr>
              <a:t>a=3</a:t>
            </a:r>
          </a:p>
          <a:p>
            <a:r>
              <a:rPr lang="zh-CN" altLang="en-US" b="1" smtClean="0">
                <a:solidFill>
                  <a:schemeClr val="tx2"/>
                </a:solidFill>
                <a:latin typeface="楷体_GB2312" pitchFamily="49" charset="-122"/>
                <a:ea typeface="楷体_GB2312" pitchFamily="49" charset="-122"/>
                <a:cs typeface="Courier New" pitchFamily="49" charset="0"/>
              </a:rPr>
              <a:t>（</a:t>
            </a:r>
            <a:r>
              <a:rPr lang="en-US" altLang="zh-CN" b="1" smtClean="0">
                <a:solidFill>
                  <a:schemeClr val="tx2"/>
                </a:solidFill>
                <a:latin typeface="楷体_GB2312" pitchFamily="49" charset="-122"/>
                <a:ea typeface="楷体_GB2312" pitchFamily="49" charset="-122"/>
                <a:cs typeface="Courier New" pitchFamily="49" charset="0"/>
              </a:rPr>
              <a:t>2</a:t>
            </a:r>
            <a:r>
              <a:rPr lang="zh-CN" altLang="en-US" b="1" smtClean="0">
                <a:solidFill>
                  <a:schemeClr val="tx2"/>
                </a:solidFill>
                <a:latin typeface="楷体_GB2312" pitchFamily="49" charset="-122"/>
                <a:ea typeface="楷体_GB2312" pitchFamily="49" charset="-122"/>
                <a:cs typeface="Courier New" pitchFamily="49" charset="0"/>
              </a:rPr>
              <a:t>）再将根据运算的优先级进行相关计算</a:t>
            </a:r>
          </a:p>
          <a:p>
            <a:r>
              <a:rPr lang="zh-CN" altLang="en-US" b="1" smtClean="0">
                <a:solidFill>
                  <a:schemeClr val="tx2"/>
                </a:solidFill>
                <a:latin typeface="楷体_GB2312" pitchFamily="49" charset="-122"/>
                <a:ea typeface="楷体_GB2312" pitchFamily="49" charset="-122"/>
                <a:cs typeface="Courier New" pitchFamily="49" charset="0"/>
              </a:rPr>
              <a:t>计算</a:t>
            </a:r>
            <a:r>
              <a:rPr lang="en-US" altLang="zh-CN" b="1" smtClean="0">
                <a:solidFill>
                  <a:schemeClr val="tx2"/>
                </a:solidFill>
                <a:latin typeface="楷体_GB2312" pitchFamily="49" charset="-122"/>
                <a:ea typeface="楷体_GB2312" pitchFamily="49" charset="-122"/>
                <a:cs typeface="Courier New" pitchFamily="49" charset="0"/>
              </a:rPr>
              <a:t>a++</a:t>
            </a:r>
            <a:r>
              <a:rPr lang="zh-CN" altLang="en-US" b="1" smtClean="0">
                <a:solidFill>
                  <a:schemeClr val="tx2"/>
                </a:solidFill>
                <a:latin typeface="楷体_GB2312" pitchFamily="49" charset="-122"/>
                <a:ea typeface="楷体_GB2312" pitchFamily="49" charset="-122"/>
                <a:cs typeface="Courier New" pitchFamily="49" charset="0"/>
              </a:rPr>
              <a:t>的值，该表达式值为</a:t>
            </a:r>
            <a:r>
              <a:rPr lang="en-US" altLang="zh-CN" b="1" smtClean="0">
                <a:solidFill>
                  <a:schemeClr val="tx2"/>
                </a:solidFill>
                <a:latin typeface="楷体_GB2312" pitchFamily="49" charset="-122"/>
                <a:ea typeface="楷体_GB2312" pitchFamily="49" charset="-122"/>
                <a:cs typeface="Courier New" pitchFamily="49" charset="0"/>
              </a:rPr>
              <a:t>3 </a:t>
            </a:r>
          </a:p>
          <a:p>
            <a:r>
              <a:rPr lang="zh-CN" altLang="en-US" b="1" smtClean="0">
                <a:solidFill>
                  <a:schemeClr val="tx2"/>
                </a:solidFill>
                <a:latin typeface="楷体_GB2312" pitchFamily="49" charset="-122"/>
                <a:ea typeface="楷体_GB2312" pitchFamily="49" charset="-122"/>
                <a:cs typeface="Courier New" pitchFamily="49" charset="0"/>
              </a:rPr>
              <a:t>计算</a:t>
            </a:r>
            <a:r>
              <a:rPr lang="en-US" altLang="zh-CN" b="1" smtClean="0">
                <a:solidFill>
                  <a:schemeClr val="tx2"/>
                </a:solidFill>
                <a:latin typeface="楷体_GB2312" pitchFamily="49" charset="-122"/>
                <a:ea typeface="楷体_GB2312" pitchFamily="49" charset="-122"/>
                <a:cs typeface="Courier New" pitchFamily="49" charset="0"/>
              </a:rPr>
              <a:t>a++*a</a:t>
            </a:r>
            <a:r>
              <a:rPr lang="zh-CN" altLang="en-US" b="1" smtClean="0">
                <a:solidFill>
                  <a:schemeClr val="tx2"/>
                </a:solidFill>
                <a:latin typeface="楷体_GB2312" pitchFamily="49" charset="-122"/>
                <a:ea typeface="楷体_GB2312" pitchFamily="49" charset="-122"/>
                <a:cs typeface="Courier New" pitchFamily="49" charset="0"/>
              </a:rPr>
              <a:t>，即</a:t>
            </a:r>
            <a:r>
              <a:rPr lang="en-US" altLang="zh-CN" b="1" smtClean="0">
                <a:solidFill>
                  <a:schemeClr val="tx2"/>
                </a:solidFill>
                <a:latin typeface="楷体_GB2312" pitchFamily="49" charset="-122"/>
                <a:ea typeface="楷体_GB2312" pitchFamily="49" charset="-122"/>
                <a:cs typeface="Courier New" pitchFamily="49" charset="0"/>
              </a:rPr>
              <a:t>3*3=9 </a:t>
            </a:r>
          </a:p>
          <a:p>
            <a:r>
              <a:rPr lang="zh-CN" altLang="en-US" b="1" smtClean="0">
                <a:solidFill>
                  <a:schemeClr val="tx2"/>
                </a:solidFill>
                <a:latin typeface="楷体_GB2312" pitchFamily="49" charset="-122"/>
                <a:ea typeface="楷体_GB2312" pitchFamily="49" charset="-122"/>
                <a:cs typeface="Courier New" pitchFamily="49" charset="0"/>
              </a:rPr>
              <a:t>计算</a:t>
            </a:r>
            <a:r>
              <a:rPr lang="en-US" altLang="zh-CN" b="1" smtClean="0">
                <a:solidFill>
                  <a:schemeClr val="tx2"/>
                </a:solidFill>
                <a:latin typeface="楷体_GB2312" pitchFamily="49" charset="-122"/>
                <a:ea typeface="楷体_GB2312" pitchFamily="49" charset="-122"/>
                <a:cs typeface="Courier New" pitchFamily="49" charset="0"/>
              </a:rPr>
              <a:t>a+=9</a:t>
            </a:r>
            <a:r>
              <a:rPr lang="zh-CN" altLang="en-US" b="1" smtClean="0">
                <a:solidFill>
                  <a:schemeClr val="tx2"/>
                </a:solidFill>
                <a:latin typeface="楷体_GB2312" pitchFamily="49" charset="-122"/>
                <a:ea typeface="楷体_GB2312" pitchFamily="49" charset="-122"/>
                <a:cs typeface="Courier New" pitchFamily="49" charset="0"/>
              </a:rPr>
              <a:t>，即</a:t>
            </a:r>
            <a:r>
              <a:rPr lang="en-US" altLang="zh-CN" b="1" smtClean="0">
                <a:solidFill>
                  <a:schemeClr val="tx2"/>
                </a:solidFill>
                <a:latin typeface="楷体_GB2312" pitchFamily="49" charset="-122"/>
                <a:ea typeface="楷体_GB2312" pitchFamily="49" charset="-122"/>
                <a:cs typeface="Courier New" pitchFamily="49" charset="0"/>
              </a:rPr>
              <a:t>a=3+9=12 </a:t>
            </a:r>
          </a:p>
          <a:p>
            <a:r>
              <a:rPr lang="zh-CN" altLang="en-US" b="1" smtClean="0">
                <a:solidFill>
                  <a:schemeClr val="tx2"/>
                </a:solidFill>
                <a:latin typeface="楷体_GB2312" pitchFamily="49" charset="-122"/>
                <a:ea typeface="楷体_GB2312" pitchFamily="49" charset="-122"/>
                <a:cs typeface="Courier New" pitchFamily="49" charset="0"/>
              </a:rPr>
              <a:t>计算</a:t>
            </a:r>
            <a:r>
              <a:rPr lang="en-US" altLang="zh-CN" b="1" smtClean="0">
                <a:solidFill>
                  <a:schemeClr val="tx2"/>
                </a:solidFill>
                <a:latin typeface="楷体_GB2312" pitchFamily="49" charset="-122"/>
                <a:ea typeface="楷体_GB2312" pitchFamily="49" charset="-122"/>
                <a:cs typeface="Courier New" pitchFamily="49" charset="0"/>
              </a:rPr>
              <a:t>a++</a:t>
            </a:r>
            <a:r>
              <a:rPr lang="zh-CN" altLang="en-US" b="1" smtClean="0">
                <a:solidFill>
                  <a:schemeClr val="tx2"/>
                </a:solidFill>
                <a:latin typeface="楷体_GB2312" pitchFamily="49" charset="-122"/>
                <a:ea typeface="楷体_GB2312" pitchFamily="49" charset="-122"/>
                <a:cs typeface="Courier New" pitchFamily="49" charset="0"/>
              </a:rPr>
              <a:t>，即</a:t>
            </a:r>
            <a:r>
              <a:rPr lang="en-US" altLang="zh-CN" b="1" smtClean="0">
                <a:solidFill>
                  <a:schemeClr val="tx2"/>
                </a:solidFill>
                <a:latin typeface="楷体_GB2312" pitchFamily="49" charset="-122"/>
                <a:ea typeface="楷体_GB2312" pitchFamily="49" charset="-122"/>
                <a:cs typeface="Courier New" pitchFamily="49" charset="0"/>
              </a:rPr>
              <a:t>a=12+1=13</a:t>
            </a:r>
            <a:endParaRPr lang="en-US" altLang="zh-CN" b="1">
              <a:solidFill>
                <a:schemeClr val="tx2"/>
              </a:solidFill>
              <a:latin typeface="楷体_GB2312" pitchFamily="49" charset="-122"/>
              <a:ea typeface="楷体_GB2312" pitchFamily="49" charset="-122"/>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算术运算</a:t>
            </a:r>
            <a:endParaRPr lang="zh-CN" altLang="en-US"/>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69</a:t>
            </a:fld>
            <a:endParaRPr lang="en-US" altLang="zh-CN" dirty="0"/>
          </a:p>
        </p:txBody>
      </p:sp>
      <p:sp>
        <p:nvSpPr>
          <p:cNvPr id="6" name="矩形 5"/>
          <p:cNvSpPr/>
          <p:nvPr/>
        </p:nvSpPr>
        <p:spPr>
          <a:xfrm>
            <a:off x="1043608" y="1556792"/>
            <a:ext cx="4572000" cy="1200329"/>
          </a:xfrm>
          <a:prstGeom prst="rect">
            <a:avLst/>
          </a:prstGeom>
          <a:solidFill>
            <a:srgbClr val="FFCCCC"/>
          </a:solidFill>
        </p:spPr>
        <p:txBody>
          <a:bodyPr>
            <a:spAutoFit/>
          </a:bodyPr>
          <a:lstStyle/>
          <a:p>
            <a:r>
              <a:rPr lang="en-US" altLang="zh-CN" sz="2400" b="1" dirty="0" err="1" smtClean="0">
                <a:solidFill>
                  <a:schemeClr val="tx2"/>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a =3;</a:t>
            </a:r>
          </a:p>
          <a:p>
            <a:r>
              <a:rPr lang="en-US" altLang="zh-CN" sz="2400" b="1" dirty="0" smtClean="0">
                <a:solidFill>
                  <a:schemeClr val="tx2"/>
                </a:solidFill>
                <a:latin typeface="Courier New" pitchFamily="49" charset="0"/>
                <a:cs typeface="Courier New" pitchFamily="49" charset="0"/>
              </a:rPr>
              <a:t>a+=++a*a;</a:t>
            </a:r>
          </a:p>
          <a:p>
            <a:r>
              <a:rPr lang="en-US" altLang="zh-CN" sz="2400" b="1" dirty="0" err="1" smtClean="0">
                <a:solidFill>
                  <a:schemeClr val="tx2"/>
                </a:solidFill>
                <a:latin typeface="Courier New" pitchFamily="49" charset="0"/>
                <a:cs typeface="Courier New" pitchFamily="49" charset="0"/>
              </a:rPr>
              <a:t>cout</a:t>
            </a:r>
            <a:r>
              <a:rPr lang="en-US" altLang="zh-CN" sz="2400" b="1" dirty="0" smtClean="0">
                <a:solidFill>
                  <a:schemeClr val="tx2"/>
                </a:solidFill>
                <a:latin typeface="Courier New" pitchFamily="49" charset="0"/>
                <a:cs typeface="Courier New" pitchFamily="49" charset="0"/>
              </a:rPr>
              <a:t>&lt;&lt;"a="&lt;&lt;a&lt;&lt;</a:t>
            </a:r>
            <a:r>
              <a:rPr lang="en-US" altLang="zh-CN" sz="2400" b="1" dirty="0" err="1" smtClean="0">
                <a:solidFill>
                  <a:schemeClr val="tx2"/>
                </a:solidFill>
                <a:latin typeface="Courier New" pitchFamily="49" charset="0"/>
                <a:cs typeface="Courier New" pitchFamily="49" charset="0"/>
              </a:rPr>
              <a:t>endl</a:t>
            </a:r>
            <a:r>
              <a:rPr lang="en-US" altLang="zh-CN" sz="2400" b="1" dirty="0" smtClean="0">
                <a:solidFill>
                  <a:schemeClr val="tx2"/>
                </a:solidFill>
                <a:latin typeface="Courier New" pitchFamily="49" charset="0"/>
                <a:cs typeface="Courier New" pitchFamily="49" charset="0"/>
              </a:rPr>
              <a:t>;</a:t>
            </a:r>
          </a:p>
        </p:txBody>
      </p:sp>
      <p:sp>
        <p:nvSpPr>
          <p:cNvPr id="7" name="矩形 6"/>
          <p:cNvSpPr/>
          <p:nvPr/>
        </p:nvSpPr>
        <p:spPr>
          <a:xfrm>
            <a:off x="1057665" y="2823319"/>
            <a:ext cx="922047" cy="461665"/>
          </a:xfrm>
          <a:prstGeom prst="rect">
            <a:avLst/>
          </a:prstGeom>
          <a:solidFill>
            <a:srgbClr val="92D050"/>
          </a:solidFill>
        </p:spPr>
        <p:txBody>
          <a:bodyPr wrap="none">
            <a:spAutoFit/>
          </a:bodyPr>
          <a:lstStyle/>
          <a:p>
            <a:r>
              <a:rPr lang="en-US" altLang="zh-CN" sz="2400" b="1" dirty="0" smtClean="0">
                <a:solidFill>
                  <a:schemeClr val="tx2"/>
                </a:solidFill>
                <a:latin typeface="Courier New" pitchFamily="49" charset="0"/>
                <a:cs typeface="Courier New" pitchFamily="49" charset="0"/>
              </a:rPr>
              <a:t>a=20</a:t>
            </a:r>
            <a:endParaRPr lang="zh-CN" altLang="en-US" sz="2400" b="1" dirty="0" smtClean="0">
              <a:solidFill>
                <a:schemeClr val="tx2"/>
              </a:solidFill>
              <a:latin typeface="Courier New" pitchFamily="49" charset="0"/>
              <a:cs typeface="Courier New" pitchFamily="49" charset="0"/>
            </a:endParaRPr>
          </a:p>
        </p:txBody>
      </p:sp>
      <p:sp>
        <p:nvSpPr>
          <p:cNvPr id="8" name="矩形 7"/>
          <p:cNvSpPr/>
          <p:nvPr/>
        </p:nvSpPr>
        <p:spPr>
          <a:xfrm>
            <a:off x="971600" y="3429000"/>
            <a:ext cx="7128792" cy="2031325"/>
          </a:xfrm>
          <a:prstGeom prst="rect">
            <a:avLst/>
          </a:prstGeom>
        </p:spPr>
        <p:txBody>
          <a:bodyPr wrap="square">
            <a:spAutoFit/>
          </a:bodyPr>
          <a:lstStyle/>
          <a:p>
            <a:r>
              <a:rPr lang="zh-CN" altLang="en-US" b="1" smtClean="0">
                <a:solidFill>
                  <a:schemeClr val="tx2"/>
                </a:solidFill>
                <a:latin typeface="楷体_GB2312" pitchFamily="49" charset="-122"/>
                <a:ea typeface="楷体_GB2312" pitchFamily="49" charset="-122"/>
              </a:rPr>
              <a:t>运算过程：</a:t>
            </a:r>
          </a:p>
          <a:p>
            <a:r>
              <a:rPr lang="zh-CN" altLang="en-US" b="1" smtClean="0">
                <a:solidFill>
                  <a:schemeClr val="tx2"/>
                </a:solidFill>
                <a:latin typeface="楷体_GB2312" pitchFamily="49" charset="-122"/>
                <a:ea typeface="楷体_GB2312" pitchFamily="49" charset="-122"/>
              </a:rPr>
              <a:t>（</a:t>
            </a:r>
            <a:r>
              <a:rPr lang="en-US" altLang="zh-CN" b="1" smtClean="0">
                <a:solidFill>
                  <a:schemeClr val="tx2"/>
                </a:solidFill>
                <a:latin typeface="楷体_GB2312" pitchFamily="49" charset="-122"/>
                <a:ea typeface="楷体_GB2312" pitchFamily="49" charset="-122"/>
              </a:rPr>
              <a:t>1</a:t>
            </a:r>
            <a:r>
              <a:rPr lang="zh-CN" altLang="en-US" b="1" smtClean="0">
                <a:solidFill>
                  <a:schemeClr val="tx2"/>
                </a:solidFill>
                <a:latin typeface="楷体_GB2312" pitchFamily="49" charset="-122"/>
                <a:ea typeface="楷体_GB2312" pitchFamily="49" charset="-122"/>
              </a:rPr>
              <a:t>）确定全部</a:t>
            </a:r>
            <a:r>
              <a:rPr lang="en-US" altLang="zh-CN" b="1" smtClean="0">
                <a:solidFill>
                  <a:schemeClr val="tx2"/>
                </a:solidFill>
                <a:latin typeface="楷体_GB2312" pitchFamily="49" charset="-122"/>
                <a:ea typeface="楷体_GB2312" pitchFamily="49" charset="-122"/>
              </a:rPr>
              <a:t>a</a:t>
            </a:r>
            <a:r>
              <a:rPr lang="zh-CN" altLang="en-US" b="1" smtClean="0">
                <a:solidFill>
                  <a:schemeClr val="tx2"/>
                </a:solidFill>
                <a:latin typeface="楷体_GB2312" pitchFamily="49" charset="-122"/>
                <a:ea typeface="楷体_GB2312" pitchFamily="49" charset="-122"/>
              </a:rPr>
              <a:t>的值，由于是前缀增量，在计算表达式</a:t>
            </a:r>
            <a:r>
              <a:rPr lang="en-US" altLang="zh-CN" b="1" smtClean="0">
                <a:solidFill>
                  <a:schemeClr val="tx2"/>
                </a:solidFill>
                <a:latin typeface="楷体_GB2312" pitchFamily="49" charset="-122"/>
                <a:ea typeface="楷体_GB2312" pitchFamily="49" charset="-122"/>
              </a:rPr>
              <a:t>++a</a:t>
            </a:r>
            <a:r>
              <a:rPr lang="zh-CN" altLang="en-US" b="1" smtClean="0">
                <a:solidFill>
                  <a:schemeClr val="tx2"/>
                </a:solidFill>
                <a:latin typeface="楷体_GB2312" pitchFamily="49" charset="-122"/>
                <a:ea typeface="楷体_GB2312" pitchFamily="49" charset="-122"/>
              </a:rPr>
              <a:t>之前</a:t>
            </a:r>
            <a:r>
              <a:rPr lang="en-US" altLang="zh-CN" b="1" smtClean="0">
                <a:solidFill>
                  <a:schemeClr val="tx2"/>
                </a:solidFill>
                <a:latin typeface="楷体_GB2312" pitchFamily="49" charset="-122"/>
                <a:ea typeface="楷体_GB2312" pitchFamily="49" charset="-122"/>
              </a:rPr>
              <a:t>a</a:t>
            </a:r>
            <a:r>
              <a:rPr lang="zh-CN" altLang="en-US" b="1" smtClean="0">
                <a:solidFill>
                  <a:schemeClr val="tx2"/>
                </a:solidFill>
                <a:latin typeface="楷体_GB2312" pitchFamily="49" charset="-122"/>
                <a:ea typeface="楷体_GB2312" pitchFamily="49" charset="-122"/>
              </a:rPr>
              <a:t>的值改变，因此，首先对</a:t>
            </a:r>
            <a:r>
              <a:rPr lang="en-US" altLang="zh-CN" b="1" smtClean="0">
                <a:solidFill>
                  <a:schemeClr val="tx2"/>
                </a:solidFill>
                <a:latin typeface="楷体_GB2312" pitchFamily="49" charset="-122"/>
                <a:ea typeface="楷体_GB2312" pitchFamily="49" charset="-122"/>
              </a:rPr>
              <a:t>a</a:t>
            </a:r>
            <a:r>
              <a:rPr lang="zh-CN" altLang="en-US" b="1" smtClean="0">
                <a:solidFill>
                  <a:schemeClr val="tx2"/>
                </a:solidFill>
                <a:latin typeface="楷体_GB2312" pitchFamily="49" charset="-122"/>
                <a:ea typeface="楷体_GB2312" pitchFamily="49" charset="-122"/>
              </a:rPr>
              <a:t>进行增量运算，即</a:t>
            </a:r>
            <a:r>
              <a:rPr lang="en-US" altLang="zh-CN" b="1" smtClean="0">
                <a:solidFill>
                  <a:schemeClr val="tx2"/>
                </a:solidFill>
                <a:latin typeface="楷体_GB2312" pitchFamily="49" charset="-122"/>
                <a:ea typeface="楷体_GB2312" pitchFamily="49" charset="-122"/>
              </a:rPr>
              <a:t>a=4</a:t>
            </a:r>
          </a:p>
          <a:p>
            <a:r>
              <a:rPr lang="zh-CN" altLang="en-US" b="1" smtClean="0">
                <a:solidFill>
                  <a:schemeClr val="tx2"/>
                </a:solidFill>
                <a:latin typeface="楷体_GB2312" pitchFamily="49" charset="-122"/>
                <a:ea typeface="楷体_GB2312" pitchFamily="49" charset="-122"/>
              </a:rPr>
              <a:t>（</a:t>
            </a:r>
            <a:r>
              <a:rPr lang="en-US" altLang="zh-CN" b="1" smtClean="0">
                <a:solidFill>
                  <a:schemeClr val="tx2"/>
                </a:solidFill>
                <a:latin typeface="楷体_GB2312" pitchFamily="49" charset="-122"/>
                <a:ea typeface="楷体_GB2312" pitchFamily="49" charset="-122"/>
              </a:rPr>
              <a:t>2</a:t>
            </a:r>
            <a:r>
              <a:rPr lang="zh-CN" altLang="en-US" b="1" smtClean="0">
                <a:solidFill>
                  <a:schemeClr val="tx2"/>
                </a:solidFill>
                <a:latin typeface="楷体_GB2312" pitchFamily="49" charset="-122"/>
                <a:ea typeface="楷体_GB2312" pitchFamily="49" charset="-122"/>
              </a:rPr>
              <a:t>）再将根据运算的优先级进行相关计算</a:t>
            </a:r>
          </a:p>
          <a:p>
            <a:r>
              <a:rPr lang="zh-CN" altLang="en-US" b="1" smtClean="0">
                <a:solidFill>
                  <a:schemeClr val="tx2"/>
                </a:solidFill>
                <a:latin typeface="楷体_GB2312" pitchFamily="49" charset="-122"/>
                <a:ea typeface="楷体_GB2312" pitchFamily="49" charset="-122"/>
              </a:rPr>
              <a:t>计算</a:t>
            </a:r>
            <a:r>
              <a:rPr lang="en-US" altLang="zh-CN" b="1" smtClean="0">
                <a:solidFill>
                  <a:schemeClr val="tx2"/>
                </a:solidFill>
                <a:latin typeface="楷体_GB2312" pitchFamily="49" charset="-122"/>
                <a:ea typeface="楷体_GB2312" pitchFamily="49" charset="-122"/>
              </a:rPr>
              <a:t>++a</a:t>
            </a:r>
            <a:r>
              <a:rPr lang="zh-CN" altLang="en-US" b="1" smtClean="0">
                <a:solidFill>
                  <a:schemeClr val="tx2"/>
                </a:solidFill>
                <a:latin typeface="楷体_GB2312" pitchFamily="49" charset="-122"/>
                <a:ea typeface="楷体_GB2312" pitchFamily="49" charset="-122"/>
              </a:rPr>
              <a:t>的值，该表达式值为</a:t>
            </a:r>
            <a:r>
              <a:rPr lang="en-US" altLang="zh-CN" b="1" smtClean="0">
                <a:solidFill>
                  <a:schemeClr val="tx2"/>
                </a:solidFill>
                <a:latin typeface="楷体_GB2312" pitchFamily="49" charset="-122"/>
                <a:ea typeface="楷体_GB2312" pitchFamily="49" charset="-122"/>
              </a:rPr>
              <a:t>4 </a:t>
            </a:r>
          </a:p>
          <a:p>
            <a:r>
              <a:rPr lang="zh-CN" altLang="en-US" b="1" smtClean="0">
                <a:solidFill>
                  <a:schemeClr val="tx2"/>
                </a:solidFill>
                <a:latin typeface="楷体_GB2312" pitchFamily="49" charset="-122"/>
                <a:ea typeface="楷体_GB2312" pitchFamily="49" charset="-122"/>
              </a:rPr>
              <a:t>计算</a:t>
            </a:r>
            <a:r>
              <a:rPr lang="en-US" altLang="zh-CN" b="1" smtClean="0">
                <a:solidFill>
                  <a:schemeClr val="tx2"/>
                </a:solidFill>
                <a:latin typeface="楷体_GB2312" pitchFamily="49" charset="-122"/>
                <a:ea typeface="楷体_GB2312" pitchFamily="49" charset="-122"/>
              </a:rPr>
              <a:t>a++*a</a:t>
            </a:r>
            <a:r>
              <a:rPr lang="zh-CN" altLang="en-US" b="1" smtClean="0">
                <a:solidFill>
                  <a:schemeClr val="tx2"/>
                </a:solidFill>
                <a:latin typeface="楷体_GB2312" pitchFamily="49" charset="-122"/>
                <a:ea typeface="楷体_GB2312" pitchFamily="49" charset="-122"/>
              </a:rPr>
              <a:t>，即</a:t>
            </a:r>
            <a:r>
              <a:rPr lang="en-US" altLang="zh-CN" b="1" smtClean="0">
                <a:solidFill>
                  <a:schemeClr val="tx2"/>
                </a:solidFill>
                <a:latin typeface="楷体_GB2312" pitchFamily="49" charset="-122"/>
                <a:ea typeface="楷体_GB2312" pitchFamily="49" charset="-122"/>
              </a:rPr>
              <a:t>4*4=16 </a:t>
            </a:r>
          </a:p>
          <a:p>
            <a:r>
              <a:rPr lang="zh-CN" altLang="en-US" b="1" smtClean="0">
                <a:solidFill>
                  <a:schemeClr val="tx2"/>
                </a:solidFill>
                <a:latin typeface="楷体_GB2312" pitchFamily="49" charset="-122"/>
                <a:ea typeface="楷体_GB2312" pitchFamily="49" charset="-122"/>
              </a:rPr>
              <a:t>计算</a:t>
            </a:r>
            <a:r>
              <a:rPr lang="en-US" altLang="zh-CN" b="1" smtClean="0">
                <a:solidFill>
                  <a:schemeClr val="tx2"/>
                </a:solidFill>
                <a:latin typeface="楷体_GB2312" pitchFamily="49" charset="-122"/>
                <a:ea typeface="楷体_GB2312" pitchFamily="49" charset="-122"/>
              </a:rPr>
              <a:t>a+=16</a:t>
            </a:r>
            <a:r>
              <a:rPr lang="zh-CN" altLang="en-US" b="1" smtClean="0">
                <a:solidFill>
                  <a:schemeClr val="tx2"/>
                </a:solidFill>
                <a:latin typeface="楷体_GB2312" pitchFamily="49" charset="-122"/>
                <a:ea typeface="楷体_GB2312" pitchFamily="49" charset="-122"/>
              </a:rPr>
              <a:t>，即</a:t>
            </a:r>
            <a:r>
              <a:rPr lang="en-US" altLang="zh-CN" b="1" smtClean="0">
                <a:solidFill>
                  <a:schemeClr val="tx2"/>
                </a:solidFill>
                <a:latin typeface="楷体_GB2312" pitchFamily="49" charset="-122"/>
                <a:ea typeface="楷体_GB2312" pitchFamily="49" charset="-122"/>
              </a:rPr>
              <a:t>a=4+16=20</a:t>
            </a:r>
            <a:endParaRPr lang="en-US" altLang="zh-CN" b="1">
              <a:solidFill>
                <a:schemeClr val="tx2"/>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数据表示</a:t>
            </a:r>
            <a:endParaRPr lang="zh-CN" altLang="en-US" dirty="0"/>
          </a:p>
        </p:txBody>
      </p:sp>
      <p:sp>
        <p:nvSpPr>
          <p:cNvPr id="3" name="内容占位符 2"/>
          <p:cNvSpPr>
            <a:spLocks noGrp="1"/>
          </p:cNvSpPr>
          <p:nvPr>
            <p:ph idx="1"/>
          </p:nvPr>
        </p:nvSpPr>
        <p:spPr>
          <a:xfrm>
            <a:off x="457200" y="1295400"/>
            <a:ext cx="8153400" cy="5419748"/>
          </a:xfrm>
        </p:spPr>
        <p:txBody>
          <a:bodyPr/>
          <a:lstStyle/>
          <a:p>
            <a:r>
              <a:rPr lang="zh-CN" altLang="en-US" dirty="0" smtClean="0"/>
              <a:t>常量</a:t>
            </a:r>
            <a:endParaRPr lang="en-US" altLang="zh-CN" dirty="0" smtClean="0"/>
          </a:p>
          <a:p>
            <a:pPr lvl="1"/>
            <a:r>
              <a:rPr lang="zh-CN" altLang="en-US" dirty="0" smtClean="0"/>
              <a:t>程序运行过程中不能改变值的数据，分为</a:t>
            </a:r>
            <a:endParaRPr lang="en-US" altLang="zh-CN" dirty="0" smtClean="0"/>
          </a:p>
          <a:p>
            <a:pPr lvl="2"/>
            <a:r>
              <a:rPr lang="zh-CN" altLang="en-US" dirty="0" smtClean="0"/>
              <a:t>字面常量</a:t>
            </a:r>
            <a:endParaRPr lang="en-US" altLang="zh-CN" dirty="0" smtClean="0"/>
          </a:p>
          <a:p>
            <a:pPr lvl="3"/>
            <a:r>
              <a:rPr lang="zh-CN" altLang="en-US" dirty="0" smtClean="0"/>
              <a:t>整型常量</a:t>
            </a:r>
            <a:endParaRPr lang="en-US" altLang="zh-CN" dirty="0" smtClean="0"/>
          </a:p>
          <a:p>
            <a:pPr lvl="3"/>
            <a:r>
              <a:rPr lang="zh-CN" altLang="en-US" dirty="0" smtClean="0"/>
              <a:t>浮点型常量</a:t>
            </a:r>
            <a:endParaRPr lang="en-US" altLang="zh-CN" dirty="0" smtClean="0"/>
          </a:p>
          <a:p>
            <a:pPr lvl="3"/>
            <a:r>
              <a:rPr lang="zh-CN" altLang="en-US" dirty="0" smtClean="0"/>
              <a:t>字符型常量</a:t>
            </a:r>
            <a:endParaRPr lang="en-US" altLang="zh-CN" dirty="0" smtClean="0"/>
          </a:p>
          <a:p>
            <a:pPr lvl="3"/>
            <a:r>
              <a:rPr lang="zh-CN" altLang="en-US" dirty="0" smtClean="0"/>
              <a:t>字符串常量</a:t>
            </a:r>
            <a:endParaRPr lang="en-US" altLang="zh-CN" dirty="0" smtClean="0"/>
          </a:p>
          <a:p>
            <a:pPr lvl="2"/>
            <a:r>
              <a:rPr lang="zh-CN" altLang="en-US" dirty="0" smtClean="0"/>
              <a:t>有名常量</a:t>
            </a:r>
            <a:endParaRPr lang="en-US" altLang="zh-CN" dirty="0" smtClean="0"/>
          </a:p>
          <a:p>
            <a:pPr lvl="3"/>
            <a:r>
              <a:rPr lang="zh-CN" altLang="en-US" dirty="0" smtClean="0"/>
              <a:t>用标识符为常量命名，该标识符表示有名常量</a:t>
            </a:r>
            <a:endParaRPr lang="en-US" altLang="zh-CN" dirty="0" smtClean="0"/>
          </a:p>
          <a:p>
            <a:pPr lvl="1"/>
            <a:r>
              <a:rPr lang="zh-CN" altLang="en-US" dirty="0" smtClean="0"/>
              <a:t>说明有名常量</a:t>
            </a:r>
            <a:endParaRPr lang="en-US" altLang="zh-CN" dirty="0" smtClean="0"/>
          </a:p>
          <a:p>
            <a:pPr lvl="2"/>
            <a:r>
              <a:rPr lang="en-US" altLang="zh-CN" dirty="0" smtClean="0"/>
              <a:t>const &lt;</a:t>
            </a:r>
            <a:r>
              <a:rPr lang="zh-CN" altLang="en-US" dirty="0" smtClean="0"/>
              <a:t>数据类型</a:t>
            </a:r>
            <a:r>
              <a:rPr lang="en-US" altLang="zh-CN" dirty="0" smtClean="0"/>
              <a:t>&gt; &lt;</a:t>
            </a:r>
            <a:r>
              <a:rPr lang="zh-CN" altLang="en-US" dirty="0" smtClean="0"/>
              <a:t>常量名</a:t>
            </a:r>
            <a:r>
              <a:rPr lang="en-US" altLang="zh-CN" dirty="0" smtClean="0"/>
              <a:t>&gt; = &lt;</a:t>
            </a:r>
            <a:r>
              <a:rPr lang="zh-CN" altLang="en-US" dirty="0" smtClean="0"/>
              <a:t>表达式</a:t>
            </a:r>
            <a:r>
              <a:rPr lang="en-US" altLang="zh-CN" dirty="0" smtClean="0"/>
              <a:t>&gt;</a:t>
            </a:r>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a:t>
            </a:fld>
            <a:endParaRPr lang="en-US" altLang="zh-C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算术运算</a:t>
            </a:r>
            <a:endParaRPr lang="zh-CN" altLang="en-US"/>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70</a:t>
            </a:fld>
            <a:endParaRPr lang="en-US" altLang="zh-CN" dirty="0"/>
          </a:p>
        </p:txBody>
      </p:sp>
      <p:sp>
        <p:nvSpPr>
          <p:cNvPr id="6" name="矩形 5"/>
          <p:cNvSpPr/>
          <p:nvPr/>
        </p:nvSpPr>
        <p:spPr>
          <a:xfrm>
            <a:off x="899592" y="1484784"/>
            <a:ext cx="5958408" cy="1200329"/>
          </a:xfrm>
          <a:prstGeom prst="rect">
            <a:avLst/>
          </a:prstGeom>
          <a:solidFill>
            <a:srgbClr val="FFCCCC"/>
          </a:solidFill>
        </p:spPr>
        <p:txBody>
          <a:bodyPr wrap="square">
            <a:spAutoFit/>
          </a:bodyPr>
          <a:lstStyle/>
          <a:p>
            <a:r>
              <a:rPr lang="pt-BR" altLang="zh-CN" sz="2400" b="1" dirty="0" smtClean="0">
                <a:solidFill>
                  <a:srgbClr val="0000FF"/>
                </a:solidFill>
                <a:latin typeface="Courier New" pitchFamily="49" charset="0"/>
                <a:cs typeface="Courier New" pitchFamily="49" charset="0"/>
              </a:rPr>
              <a:t>int</a:t>
            </a:r>
            <a:r>
              <a:rPr lang="pt-BR" altLang="zh-CN" sz="2400" b="1" dirty="0" smtClean="0">
                <a:solidFill>
                  <a:schemeClr val="tx2"/>
                </a:solidFill>
                <a:latin typeface="Courier New" pitchFamily="49" charset="0"/>
                <a:cs typeface="Courier New" pitchFamily="49" charset="0"/>
              </a:rPr>
              <a:t> a =3;</a:t>
            </a:r>
          </a:p>
          <a:p>
            <a:r>
              <a:rPr lang="pt-BR" altLang="zh-CN" sz="2400" b="1" dirty="0" smtClean="0">
                <a:solidFill>
                  <a:schemeClr val="tx2"/>
                </a:solidFill>
                <a:latin typeface="Courier New" pitchFamily="49" charset="0"/>
                <a:cs typeface="Courier New" pitchFamily="49" charset="0"/>
              </a:rPr>
              <a:t>a</a:t>
            </a:r>
            <a:r>
              <a:rPr lang="pt-BR" altLang="zh-CN" sz="2400" b="1" dirty="0" smtClean="0">
                <a:solidFill>
                  <a:schemeClr val="tx2"/>
                </a:solidFill>
                <a:latin typeface="Courier New" pitchFamily="49" charset="0"/>
                <a:cs typeface="Courier New" pitchFamily="49" charset="0"/>
              </a:rPr>
              <a:t>+=++a*a++*++</a:t>
            </a:r>
            <a:r>
              <a:rPr lang="pt-BR" altLang="zh-CN" sz="2400" b="1" dirty="0" smtClean="0">
                <a:solidFill>
                  <a:schemeClr val="tx2"/>
                </a:solidFill>
                <a:latin typeface="Courier New" pitchFamily="49" charset="0"/>
                <a:cs typeface="Courier New" pitchFamily="49" charset="0"/>
              </a:rPr>
              <a:t>a</a:t>
            </a:r>
            <a:r>
              <a:rPr lang="pt-BR" altLang="zh-CN" sz="2400" b="1" dirty="0" smtClean="0">
                <a:solidFill>
                  <a:schemeClr val="tx2"/>
                </a:solidFill>
                <a:latin typeface="Courier New" pitchFamily="49" charset="0"/>
                <a:cs typeface="Courier New" pitchFamily="49" charset="0"/>
              </a:rPr>
              <a:t>;</a:t>
            </a:r>
            <a:endParaRPr lang="pt-BR" altLang="zh-CN" sz="2400" b="1" dirty="0" smtClean="0">
              <a:solidFill>
                <a:schemeClr val="tx2"/>
              </a:solidFill>
              <a:latin typeface="Courier New" pitchFamily="49" charset="0"/>
              <a:cs typeface="Courier New" pitchFamily="49" charset="0"/>
            </a:endParaRPr>
          </a:p>
          <a:p>
            <a:r>
              <a:rPr lang="pt-BR" altLang="zh-CN" sz="2400" b="1" dirty="0" smtClean="0">
                <a:solidFill>
                  <a:schemeClr val="tx2"/>
                </a:solidFill>
                <a:latin typeface="Courier New" pitchFamily="49" charset="0"/>
                <a:cs typeface="Courier New" pitchFamily="49" charset="0"/>
              </a:rPr>
              <a:t>cout&lt;&lt;"a="&lt;&lt;a&lt;&lt;endl;</a:t>
            </a:r>
            <a:endParaRPr lang="pt-BR" altLang="zh-CN" sz="2400" b="1" dirty="0">
              <a:solidFill>
                <a:schemeClr val="tx2"/>
              </a:solidFill>
              <a:latin typeface="Courier New" pitchFamily="49" charset="0"/>
              <a:cs typeface="Courier New" pitchFamily="49" charset="0"/>
            </a:endParaRPr>
          </a:p>
        </p:txBody>
      </p:sp>
      <p:sp>
        <p:nvSpPr>
          <p:cNvPr id="7" name="矩形 6"/>
          <p:cNvSpPr/>
          <p:nvPr/>
        </p:nvSpPr>
        <p:spPr>
          <a:xfrm>
            <a:off x="7092280" y="1484784"/>
            <a:ext cx="1224136" cy="461665"/>
          </a:xfrm>
          <a:prstGeom prst="rect">
            <a:avLst/>
          </a:prstGeom>
          <a:solidFill>
            <a:srgbClr val="92D050"/>
          </a:solidFill>
        </p:spPr>
        <p:txBody>
          <a:bodyPr wrap="square">
            <a:spAutoFit/>
          </a:bodyPr>
          <a:lstStyle/>
          <a:p>
            <a:r>
              <a:rPr lang="en-US" altLang="zh-CN" sz="2400" b="1" smtClean="0">
                <a:solidFill>
                  <a:schemeClr val="tx2"/>
                </a:solidFill>
                <a:latin typeface="Courier New" pitchFamily="49" charset="0"/>
                <a:cs typeface="Courier New" pitchFamily="49" charset="0"/>
              </a:rPr>
              <a:t>a=86</a:t>
            </a:r>
            <a:endParaRPr lang="zh-CN" altLang="en-US" sz="2400" b="1" smtClean="0">
              <a:solidFill>
                <a:schemeClr val="tx2"/>
              </a:solidFill>
              <a:latin typeface="Courier New" pitchFamily="49" charset="0"/>
              <a:cs typeface="Courier New" pitchFamily="49" charset="0"/>
            </a:endParaRPr>
          </a:p>
        </p:txBody>
      </p:sp>
      <p:sp>
        <p:nvSpPr>
          <p:cNvPr id="8" name="矩形 7"/>
          <p:cNvSpPr/>
          <p:nvPr/>
        </p:nvSpPr>
        <p:spPr>
          <a:xfrm>
            <a:off x="827584" y="2780928"/>
            <a:ext cx="7848872" cy="3693319"/>
          </a:xfrm>
          <a:prstGeom prst="rect">
            <a:avLst/>
          </a:prstGeom>
        </p:spPr>
        <p:txBody>
          <a:bodyPr wrap="square">
            <a:spAutoFit/>
          </a:bodyPr>
          <a:lstStyle/>
          <a:p>
            <a:r>
              <a:rPr lang="zh-CN" altLang="en-US" b="1" smtClean="0">
                <a:solidFill>
                  <a:schemeClr val="tx2"/>
                </a:solidFill>
                <a:latin typeface="楷体_GB2312" pitchFamily="49" charset="-122"/>
                <a:ea typeface="楷体_GB2312" pitchFamily="49" charset="-122"/>
              </a:rPr>
              <a:t>这段程序处理的表达式要考虑*运算符的结合性，即先计算</a:t>
            </a:r>
            <a:r>
              <a:rPr lang="en-US" altLang="zh-CN" b="1" smtClean="0">
                <a:solidFill>
                  <a:schemeClr val="tx2"/>
                </a:solidFill>
                <a:latin typeface="楷体_GB2312" pitchFamily="49" charset="-122"/>
                <a:ea typeface="楷体_GB2312" pitchFamily="49" charset="-122"/>
              </a:rPr>
              <a:t>++a*a++</a:t>
            </a:r>
            <a:r>
              <a:rPr lang="zh-CN" altLang="en-US" b="1" smtClean="0">
                <a:solidFill>
                  <a:schemeClr val="tx2"/>
                </a:solidFill>
                <a:latin typeface="楷体_GB2312" pitchFamily="49" charset="-122"/>
                <a:ea typeface="楷体_GB2312" pitchFamily="49" charset="-122"/>
              </a:rPr>
              <a:t>的值</a:t>
            </a:r>
            <a:r>
              <a:rPr lang="en-US" altLang="zh-CN" b="1" smtClean="0">
                <a:solidFill>
                  <a:schemeClr val="tx2"/>
                </a:solidFill>
                <a:latin typeface="楷体_GB2312" pitchFamily="49" charset="-122"/>
                <a:ea typeface="楷体_GB2312" pitchFamily="49" charset="-122"/>
              </a:rPr>
              <a:t>val</a:t>
            </a:r>
            <a:r>
              <a:rPr lang="zh-CN" altLang="en-US" b="1" smtClean="0">
                <a:solidFill>
                  <a:schemeClr val="tx2"/>
                </a:solidFill>
                <a:latin typeface="楷体_GB2312" pitchFamily="49" charset="-122"/>
                <a:ea typeface="楷体_GB2312" pitchFamily="49" charset="-122"/>
              </a:rPr>
              <a:t>，再计算</a:t>
            </a:r>
            <a:r>
              <a:rPr lang="en-US" altLang="zh-CN" b="1" smtClean="0">
                <a:solidFill>
                  <a:schemeClr val="tx2"/>
                </a:solidFill>
                <a:latin typeface="楷体_GB2312" pitchFamily="49" charset="-122"/>
                <a:ea typeface="楷体_GB2312" pitchFamily="49" charset="-122"/>
              </a:rPr>
              <a:t>val*++a</a:t>
            </a:r>
            <a:r>
              <a:rPr lang="zh-CN" altLang="en-US" b="1" smtClean="0">
                <a:solidFill>
                  <a:schemeClr val="tx2"/>
                </a:solidFill>
                <a:latin typeface="楷体_GB2312" pitchFamily="49" charset="-122"/>
                <a:ea typeface="楷体_GB2312" pitchFamily="49" charset="-122"/>
              </a:rPr>
              <a:t>的值。运算过程如下：</a:t>
            </a:r>
          </a:p>
          <a:p>
            <a:r>
              <a:rPr lang="zh-CN" altLang="en-US" b="1" smtClean="0">
                <a:solidFill>
                  <a:schemeClr val="tx2"/>
                </a:solidFill>
                <a:latin typeface="楷体_GB2312" pitchFamily="49" charset="-122"/>
                <a:ea typeface="楷体_GB2312" pitchFamily="49" charset="-122"/>
              </a:rPr>
              <a:t>（</a:t>
            </a:r>
            <a:r>
              <a:rPr lang="en-US" altLang="zh-CN" b="1" smtClean="0">
                <a:solidFill>
                  <a:schemeClr val="tx2"/>
                </a:solidFill>
                <a:latin typeface="楷体_GB2312" pitchFamily="49" charset="-122"/>
                <a:ea typeface="楷体_GB2312" pitchFamily="49" charset="-122"/>
              </a:rPr>
              <a:t>1</a:t>
            </a:r>
            <a:r>
              <a:rPr lang="zh-CN" altLang="en-US" b="1" smtClean="0">
                <a:solidFill>
                  <a:schemeClr val="tx2"/>
                </a:solidFill>
                <a:latin typeface="楷体_GB2312" pitchFamily="49" charset="-122"/>
                <a:ea typeface="楷体_GB2312" pitchFamily="49" charset="-122"/>
              </a:rPr>
              <a:t>）确定全部</a:t>
            </a:r>
            <a:r>
              <a:rPr lang="en-US" altLang="zh-CN" b="1" smtClean="0">
                <a:solidFill>
                  <a:schemeClr val="tx2"/>
                </a:solidFill>
                <a:latin typeface="楷体_GB2312" pitchFamily="49" charset="-122"/>
                <a:ea typeface="楷体_GB2312" pitchFamily="49" charset="-122"/>
              </a:rPr>
              <a:t>a</a:t>
            </a:r>
            <a:r>
              <a:rPr lang="zh-CN" altLang="en-US" b="1" smtClean="0">
                <a:solidFill>
                  <a:schemeClr val="tx2"/>
                </a:solidFill>
                <a:latin typeface="楷体_GB2312" pitchFamily="49" charset="-122"/>
                <a:ea typeface="楷体_GB2312" pitchFamily="49" charset="-122"/>
              </a:rPr>
              <a:t>的值，由于有前缀增量，在计算表达式</a:t>
            </a:r>
            <a:r>
              <a:rPr lang="en-US" altLang="zh-CN" b="1" smtClean="0">
                <a:solidFill>
                  <a:schemeClr val="tx2"/>
                </a:solidFill>
                <a:latin typeface="楷体_GB2312" pitchFamily="49" charset="-122"/>
                <a:ea typeface="楷体_GB2312" pitchFamily="49" charset="-122"/>
              </a:rPr>
              <a:t>++a</a:t>
            </a:r>
            <a:r>
              <a:rPr lang="zh-CN" altLang="en-US" b="1" smtClean="0">
                <a:solidFill>
                  <a:schemeClr val="tx2"/>
                </a:solidFill>
                <a:latin typeface="楷体_GB2312" pitchFamily="49" charset="-122"/>
                <a:ea typeface="楷体_GB2312" pitchFamily="49" charset="-122"/>
              </a:rPr>
              <a:t>之前</a:t>
            </a:r>
            <a:r>
              <a:rPr lang="en-US" altLang="zh-CN" b="1" smtClean="0">
                <a:solidFill>
                  <a:schemeClr val="tx2"/>
                </a:solidFill>
                <a:latin typeface="楷体_GB2312" pitchFamily="49" charset="-122"/>
                <a:ea typeface="楷体_GB2312" pitchFamily="49" charset="-122"/>
              </a:rPr>
              <a:t>a</a:t>
            </a:r>
            <a:r>
              <a:rPr lang="zh-CN" altLang="en-US" b="1" smtClean="0">
                <a:solidFill>
                  <a:schemeClr val="tx2"/>
                </a:solidFill>
                <a:latin typeface="楷体_GB2312" pitchFamily="49" charset="-122"/>
                <a:ea typeface="楷体_GB2312" pitchFamily="49" charset="-122"/>
              </a:rPr>
              <a:t>的值改变，因此，首先对</a:t>
            </a:r>
            <a:r>
              <a:rPr lang="en-US" altLang="zh-CN" b="1" smtClean="0">
                <a:solidFill>
                  <a:schemeClr val="tx2"/>
                </a:solidFill>
                <a:latin typeface="楷体_GB2312" pitchFamily="49" charset="-122"/>
                <a:ea typeface="楷体_GB2312" pitchFamily="49" charset="-122"/>
              </a:rPr>
              <a:t>a</a:t>
            </a:r>
            <a:r>
              <a:rPr lang="zh-CN" altLang="en-US" b="1" smtClean="0">
                <a:solidFill>
                  <a:schemeClr val="tx2"/>
                </a:solidFill>
                <a:latin typeface="楷体_GB2312" pitchFamily="49" charset="-122"/>
                <a:ea typeface="楷体_GB2312" pitchFamily="49" charset="-122"/>
              </a:rPr>
              <a:t>进行增量运算，即</a:t>
            </a:r>
            <a:r>
              <a:rPr lang="en-US" altLang="zh-CN" b="1" smtClean="0">
                <a:solidFill>
                  <a:schemeClr val="tx2"/>
                </a:solidFill>
                <a:latin typeface="楷体_GB2312" pitchFamily="49" charset="-122"/>
                <a:ea typeface="楷体_GB2312" pitchFamily="49" charset="-122"/>
              </a:rPr>
              <a:t>a=4</a:t>
            </a:r>
          </a:p>
          <a:p>
            <a:r>
              <a:rPr lang="zh-CN" altLang="en-US" b="1" smtClean="0">
                <a:solidFill>
                  <a:schemeClr val="tx2"/>
                </a:solidFill>
                <a:latin typeface="楷体_GB2312" pitchFamily="49" charset="-122"/>
                <a:ea typeface="楷体_GB2312" pitchFamily="49" charset="-122"/>
              </a:rPr>
              <a:t>（</a:t>
            </a:r>
            <a:r>
              <a:rPr lang="en-US" altLang="zh-CN" b="1" smtClean="0">
                <a:solidFill>
                  <a:schemeClr val="tx2"/>
                </a:solidFill>
                <a:latin typeface="楷体_GB2312" pitchFamily="49" charset="-122"/>
                <a:ea typeface="楷体_GB2312" pitchFamily="49" charset="-122"/>
              </a:rPr>
              <a:t>2</a:t>
            </a:r>
            <a:r>
              <a:rPr lang="zh-CN" altLang="en-US" b="1" smtClean="0">
                <a:solidFill>
                  <a:schemeClr val="tx2"/>
                </a:solidFill>
                <a:latin typeface="楷体_GB2312" pitchFamily="49" charset="-122"/>
                <a:ea typeface="楷体_GB2312" pitchFamily="49" charset="-122"/>
              </a:rPr>
              <a:t>）再将根据运算的优先级计算</a:t>
            </a:r>
            <a:r>
              <a:rPr lang="en-US" altLang="zh-CN" b="1" smtClean="0">
                <a:solidFill>
                  <a:schemeClr val="tx2"/>
                </a:solidFill>
                <a:latin typeface="楷体_GB2312" pitchFamily="49" charset="-122"/>
                <a:ea typeface="楷体_GB2312" pitchFamily="49" charset="-122"/>
              </a:rPr>
              <a:t>++a*a++</a:t>
            </a:r>
            <a:r>
              <a:rPr lang="zh-CN" altLang="en-US" b="1" smtClean="0">
                <a:solidFill>
                  <a:schemeClr val="tx2"/>
                </a:solidFill>
                <a:latin typeface="楷体_GB2312" pitchFamily="49" charset="-122"/>
                <a:ea typeface="楷体_GB2312" pitchFamily="49" charset="-122"/>
              </a:rPr>
              <a:t>的值</a:t>
            </a:r>
          </a:p>
          <a:p>
            <a:r>
              <a:rPr lang="zh-CN" altLang="en-US" b="1" smtClean="0">
                <a:solidFill>
                  <a:schemeClr val="tx2"/>
                </a:solidFill>
                <a:latin typeface="楷体_GB2312" pitchFamily="49" charset="-122"/>
                <a:ea typeface="楷体_GB2312" pitchFamily="49" charset="-122"/>
              </a:rPr>
              <a:t>计算</a:t>
            </a:r>
            <a:r>
              <a:rPr lang="en-US" altLang="zh-CN" b="1" smtClean="0">
                <a:solidFill>
                  <a:schemeClr val="tx2"/>
                </a:solidFill>
                <a:latin typeface="楷体_GB2312" pitchFamily="49" charset="-122"/>
                <a:ea typeface="楷体_GB2312" pitchFamily="49" charset="-122"/>
              </a:rPr>
              <a:t>++a</a:t>
            </a:r>
            <a:r>
              <a:rPr lang="zh-CN" altLang="en-US" b="1" smtClean="0">
                <a:solidFill>
                  <a:schemeClr val="tx2"/>
                </a:solidFill>
                <a:latin typeface="楷体_GB2312" pitchFamily="49" charset="-122"/>
                <a:ea typeface="楷体_GB2312" pitchFamily="49" charset="-122"/>
              </a:rPr>
              <a:t>的值，该表达式值为</a:t>
            </a:r>
            <a:r>
              <a:rPr lang="en-US" altLang="zh-CN" b="1" smtClean="0">
                <a:solidFill>
                  <a:schemeClr val="tx2"/>
                </a:solidFill>
                <a:latin typeface="楷体_GB2312" pitchFamily="49" charset="-122"/>
                <a:ea typeface="楷体_GB2312" pitchFamily="49" charset="-122"/>
              </a:rPr>
              <a:t>4 </a:t>
            </a:r>
          </a:p>
          <a:p>
            <a:r>
              <a:rPr lang="zh-CN" altLang="en-US" b="1" smtClean="0">
                <a:solidFill>
                  <a:schemeClr val="tx2"/>
                </a:solidFill>
                <a:latin typeface="楷体_GB2312" pitchFamily="49" charset="-122"/>
                <a:ea typeface="楷体_GB2312" pitchFamily="49" charset="-122"/>
              </a:rPr>
              <a:t>计算</a:t>
            </a:r>
            <a:r>
              <a:rPr lang="en-US" altLang="zh-CN" b="1" smtClean="0">
                <a:solidFill>
                  <a:schemeClr val="tx2"/>
                </a:solidFill>
                <a:latin typeface="楷体_GB2312" pitchFamily="49" charset="-122"/>
                <a:ea typeface="楷体_GB2312" pitchFamily="49" charset="-122"/>
              </a:rPr>
              <a:t>a++*a++</a:t>
            </a:r>
            <a:r>
              <a:rPr lang="zh-CN" altLang="en-US" b="1" smtClean="0">
                <a:solidFill>
                  <a:schemeClr val="tx2"/>
                </a:solidFill>
                <a:latin typeface="楷体_GB2312" pitchFamily="49" charset="-122"/>
                <a:ea typeface="楷体_GB2312" pitchFamily="49" charset="-122"/>
              </a:rPr>
              <a:t>，即</a:t>
            </a:r>
            <a:r>
              <a:rPr lang="en-US" altLang="zh-CN" b="1" smtClean="0">
                <a:solidFill>
                  <a:schemeClr val="tx2"/>
                </a:solidFill>
                <a:latin typeface="楷体_GB2312" pitchFamily="49" charset="-122"/>
                <a:ea typeface="楷体_GB2312" pitchFamily="49" charset="-122"/>
              </a:rPr>
              <a:t>4*4=16</a:t>
            </a:r>
          </a:p>
          <a:p>
            <a:r>
              <a:rPr lang="zh-CN" altLang="en-US" b="1" smtClean="0">
                <a:solidFill>
                  <a:schemeClr val="tx2"/>
                </a:solidFill>
                <a:latin typeface="楷体_GB2312" pitchFamily="49" charset="-122"/>
                <a:ea typeface="楷体_GB2312" pitchFamily="49" charset="-122"/>
              </a:rPr>
              <a:t>（</a:t>
            </a:r>
            <a:r>
              <a:rPr lang="en-US" altLang="zh-CN" b="1" smtClean="0">
                <a:solidFill>
                  <a:schemeClr val="tx2"/>
                </a:solidFill>
                <a:latin typeface="楷体_GB2312" pitchFamily="49" charset="-122"/>
                <a:ea typeface="楷体_GB2312" pitchFamily="49" charset="-122"/>
              </a:rPr>
              <a:t>3</a:t>
            </a:r>
            <a:r>
              <a:rPr lang="zh-CN" altLang="en-US" b="1" smtClean="0">
                <a:solidFill>
                  <a:schemeClr val="tx2"/>
                </a:solidFill>
                <a:latin typeface="楷体_GB2312" pitchFamily="49" charset="-122"/>
                <a:ea typeface="楷体_GB2312" pitchFamily="49" charset="-122"/>
              </a:rPr>
              <a:t>）再计算</a:t>
            </a:r>
            <a:r>
              <a:rPr lang="en-US" altLang="zh-CN" b="1" smtClean="0">
                <a:solidFill>
                  <a:schemeClr val="tx2"/>
                </a:solidFill>
                <a:latin typeface="楷体_GB2312" pitchFamily="49" charset="-122"/>
                <a:ea typeface="楷体_GB2312" pitchFamily="49" charset="-122"/>
              </a:rPr>
              <a:t>16*++a</a:t>
            </a:r>
            <a:r>
              <a:rPr lang="zh-CN" altLang="en-US" b="1" smtClean="0">
                <a:solidFill>
                  <a:schemeClr val="tx2"/>
                </a:solidFill>
                <a:latin typeface="楷体_GB2312" pitchFamily="49" charset="-122"/>
                <a:ea typeface="楷体_GB2312" pitchFamily="49" charset="-122"/>
              </a:rPr>
              <a:t>的值。由于有前缀增量运算，计算表达式</a:t>
            </a:r>
            <a:r>
              <a:rPr lang="en-US" altLang="zh-CN" b="1" smtClean="0">
                <a:solidFill>
                  <a:schemeClr val="tx2"/>
                </a:solidFill>
                <a:latin typeface="楷体_GB2312" pitchFamily="49" charset="-122"/>
                <a:ea typeface="楷体_GB2312" pitchFamily="49" charset="-122"/>
              </a:rPr>
              <a:t>++a</a:t>
            </a:r>
            <a:r>
              <a:rPr lang="zh-CN" altLang="en-US" b="1" smtClean="0">
                <a:solidFill>
                  <a:schemeClr val="tx2"/>
                </a:solidFill>
                <a:latin typeface="楷体_GB2312" pitchFamily="49" charset="-122"/>
                <a:ea typeface="楷体_GB2312" pitchFamily="49" charset="-122"/>
              </a:rPr>
              <a:t>之前，需对</a:t>
            </a:r>
            <a:r>
              <a:rPr lang="en-US" altLang="zh-CN" b="1" smtClean="0">
                <a:solidFill>
                  <a:schemeClr val="tx2"/>
                </a:solidFill>
                <a:latin typeface="楷体_GB2312" pitchFamily="49" charset="-122"/>
                <a:ea typeface="楷体_GB2312" pitchFamily="49" charset="-122"/>
              </a:rPr>
              <a:t>a</a:t>
            </a:r>
            <a:r>
              <a:rPr lang="zh-CN" altLang="en-US" b="1" smtClean="0">
                <a:solidFill>
                  <a:schemeClr val="tx2"/>
                </a:solidFill>
                <a:latin typeface="楷体_GB2312" pitchFamily="49" charset="-122"/>
                <a:ea typeface="楷体_GB2312" pitchFamily="49" charset="-122"/>
              </a:rPr>
              <a:t>进行增量</a:t>
            </a:r>
          </a:p>
          <a:p>
            <a:r>
              <a:rPr lang="zh-CN" altLang="en-US" b="1" smtClean="0">
                <a:solidFill>
                  <a:schemeClr val="tx2"/>
                </a:solidFill>
                <a:latin typeface="楷体_GB2312" pitchFamily="49" charset="-122"/>
                <a:ea typeface="楷体_GB2312" pitchFamily="49" charset="-122"/>
              </a:rPr>
              <a:t>计算</a:t>
            </a:r>
            <a:r>
              <a:rPr lang="en-US" altLang="zh-CN" b="1" smtClean="0">
                <a:solidFill>
                  <a:schemeClr val="tx2"/>
                </a:solidFill>
                <a:latin typeface="楷体_GB2312" pitchFamily="49" charset="-122"/>
                <a:ea typeface="楷体_GB2312" pitchFamily="49" charset="-122"/>
              </a:rPr>
              <a:t>a</a:t>
            </a:r>
            <a:r>
              <a:rPr lang="zh-CN" altLang="en-US" b="1" smtClean="0">
                <a:solidFill>
                  <a:schemeClr val="tx2"/>
                </a:solidFill>
                <a:latin typeface="楷体_GB2312" pitchFamily="49" charset="-122"/>
                <a:ea typeface="楷体_GB2312" pitchFamily="49" charset="-122"/>
              </a:rPr>
              <a:t>的值，</a:t>
            </a:r>
            <a:r>
              <a:rPr lang="en-US" altLang="zh-CN" b="1" smtClean="0">
                <a:solidFill>
                  <a:schemeClr val="tx2"/>
                </a:solidFill>
                <a:latin typeface="楷体_GB2312" pitchFamily="49" charset="-122"/>
                <a:ea typeface="楷体_GB2312" pitchFamily="49" charset="-122"/>
              </a:rPr>
              <a:t>a=5 </a:t>
            </a:r>
          </a:p>
          <a:p>
            <a:r>
              <a:rPr lang="zh-CN" altLang="en-US" b="1" smtClean="0">
                <a:solidFill>
                  <a:schemeClr val="tx2"/>
                </a:solidFill>
                <a:latin typeface="楷体_GB2312" pitchFamily="49" charset="-122"/>
                <a:ea typeface="楷体_GB2312" pitchFamily="49" charset="-122"/>
              </a:rPr>
              <a:t>计算</a:t>
            </a:r>
            <a:r>
              <a:rPr lang="en-US" altLang="zh-CN" b="1" smtClean="0">
                <a:solidFill>
                  <a:schemeClr val="tx2"/>
                </a:solidFill>
                <a:latin typeface="楷体_GB2312" pitchFamily="49" charset="-122"/>
                <a:ea typeface="楷体_GB2312" pitchFamily="49" charset="-122"/>
              </a:rPr>
              <a:t>16*++a</a:t>
            </a:r>
            <a:r>
              <a:rPr lang="zh-CN" altLang="en-US" b="1" smtClean="0">
                <a:solidFill>
                  <a:schemeClr val="tx2"/>
                </a:solidFill>
                <a:latin typeface="楷体_GB2312" pitchFamily="49" charset="-122"/>
                <a:ea typeface="楷体_GB2312" pitchFamily="49" charset="-122"/>
              </a:rPr>
              <a:t>的值</a:t>
            </a:r>
            <a:r>
              <a:rPr lang="en-US" altLang="zh-CN" b="1" smtClean="0">
                <a:solidFill>
                  <a:schemeClr val="tx2"/>
                </a:solidFill>
                <a:latin typeface="楷体_GB2312" pitchFamily="49" charset="-122"/>
                <a:ea typeface="楷体_GB2312" pitchFamily="49" charset="-122"/>
              </a:rPr>
              <a:t>=16*5=80</a:t>
            </a:r>
          </a:p>
          <a:p>
            <a:r>
              <a:rPr lang="zh-CN" altLang="en-US" b="1" smtClean="0">
                <a:solidFill>
                  <a:schemeClr val="tx2"/>
                </a:solidFill>
                <a:latin typeface="楷体_GB2312" pitchFamily="49" charset="-122"/>
                <a:ea typeface="楷体_GB2312" pitchFamily="49" charset="-122"/>
              </a:rPr>
              <a:t>（</a:t>
            </a:r>
            <a:r>
              <a:rPr lang="en-US" altLang="zh-CN" b="1" smtClean="0">
                <a:solidFill>
                  <a:schemeClr val="tx2"/>
                </a:solidFill>
                <a:latin typeface="楷体_GB2312" pitchFamily="49" charset="-122"/>
                <a:ea typeface="楷体_GB2312" pitchFamily="49" charset="-122"/>
              </a:rPr>
              <a:t>4</a:t>
            </a:r>
            <a:r>
              <a:rPr lang="zh-CN" altLang="en-US" b="1" smtClean="0">
                <a:solidFill>
                  <a:schemeClr val="tx2"/>
                </a:solidFill>
                <a:latin typeface="楷体_GB2312" pitchFamily="49" charset="-122"/>
                <a:ea typeface="楷体_GB2312" pitchFamily="49" charset="-122"/>
              </a:rPr>
              <a:t>）计算</a:t>
            </a:r>
            <a:r>
              <a:rPr lang="en-US" altLang="zh-CN" b="1" smtClean="0">
                <a:solidFill>
                  <a:schemeClr val="tx2"/>
                </a:solidFill>
                <a:latin typeface="楷体_GB2312" pitchFamily="49" charset="-122"/>
                <a:ea typeface="楷体_GB2312" pitchFamily="49" charset="-122"/>
              </a:rPr>
              <a:t>a+=80</a:t>
            </a:r>
            <a:r>
              <a:rPr lang="zh-CN" altLang="en-US" b="1" smtClean="0">
                <a:solidFill>
                  <a:schemeClr val="tx2"/>
                </a:solidFill>
                <a:latin typeface="楷体_GB2312" pitchFamily="49" charset="-122"/>
                <a:ea typeface="楷体_GB2312" pitchFamily="49" charset="-122"/>
              </a:rPr>
              <a:t>，即</a:t>
            </a:r>
            <a:r>
              <a:rPr lang="en-US" altLang="zh-CN" b="1" smtClean="0">
                <a:solidFill>
                  <a:schemeClr val="tx2"/>
                </a:solidFill>
                <a:latin typeface="楷体_GB2312" pitchFamily="49" charset="-122"/>
                <a:ea typeface="楷体_GB2312" pitchFamily="49" charset="-122"/>
              </a:rPr>
              <a:t>a=a+80=5+80=85</a:t>
            </a:r>
          </a:p>
          <a:p>
            <a:r>
              <a:rPr lang="zh-CN" altLang="en-US" b="1" smtClean="0">
                <a:solidFill>
                  <a:schemeClr val="tx2"/>
                </a:solidFill>
                <a:latin typeface="楷体_GB2312" pitchFamily="49" charset="-122"/>
                <a:ea typeface="楷体_GB2312" pitchFamily="49" charset="-122"/>
              </a:rPr>
              <a:t>（</a:t>
            </a:r>
            <a:r>
              <a:rPr lang="en-US" altLang="zh-CN" b="1" smtClean="0">
                <a:solidFill>
                  <a:schemeClr val="tx2"/>
                </a:solidFill>
                <a:latin typeface="楷体_GB2312" pitchFamily="49" charset="-122"/>
                <a:ea typeface="楷体_GB2312" pitchFamily="49" charset="-122"/>
              </a:rPr>
              <a:t>5</a:t>
            </a:r>
            <a:r>
              <a:rPr lang="zh-CN" altLang="en-US" b="1" smtClean="0">
                <a:solidFill>
                  <a:schemeClr val="tx2"/>
                </a:solidFill>
                <a:latin typeface="楷体_GB2312" pitchFamily="49" charset="-122"/>
                <a:ea typeface="楷体_GB2312" pitchFamily="49" charset="-122"/>
              </a:rPr>
              <a:t>）最后，处理表达式中的后缀增量，即将</a:t>
            </a:r>
            <a:r>
              <a:rPr lang="en-US" altLang="zh-CN" b="1" smtClean="0">
                <a:solidFill>
                  <a:schemeClr val="tx2"/>
                </a:solidFill>
                <a:latin typeface="楷体_GB2312" pitchFamily="49" charset="-122"/>
                <a:ea typeface="楷体_GB2312" pitchFamily="49" charset="-122"/>
              </a:rPr>
              <a:t>a</a:t>
            </a:r>
            <a:r>
              <a:rPr lang="zh-CN" altLang="en-US" b="1" smtClean="0">
                <a:solidFill>
                  <a:schemeClr val="tx2"/>
                </a:solidFill>
                <a:latin typeface="楷体_GB2312" pitchFamily="49" charset="-122"/>
                <a:ea typeface="楷体_GB2312" pitchFamily="49" charset="-122"/>
              </a:rPr>
              <a:t>的值加</a:t>
            </a:r>
            <a:r>
              <a:rPr lang="en-US" altLang="zh-CN" b="1" smtClean="0">
                <a:solidFill>
                  <a:schemeClr val="tx2"/>
                </a:solidFill>
                <a:latin typeface="楷体_GB2312" pitchFamily="49" charset="-122"/>
                <a:ea typeface="楷体_GB2312" pitchFamily="49" charset="-122"/>
              </a:rPr>
              <a:t>1</a:t>
            </a:r>
            <a:r>
              <a:rPr lang="zh-CN" altLang="en-US" b="1" smtClean="0">
                <a:solidFill>
                  <a:schemeClr val="tx2"/>
                </a:solidFill>
                <a:latin typeface="楷体_GB2312" pitchFamily="49" charset="-122"/>
                <a:ea typeface="楷体_GB2312" pitchFamily="49" charset="-122"/>
              </a:rPr>
              <a:t>，</a:t>
            </a:r>
            <a:r>
              <a:rPr lang="en-US" altLang="zh-CN" b="1" smtClean="0">
                <a:solidFill>
                  <a:schemeClr val="tx2"/>
                </a:solidFill>
                <a:latin typeface="楷体_GB2312" pitchFamily="49" charset="-122"/>
                <a:ea typeface="楷体_GB2312" pitchFamily="49" charset="-122"/>
              </a:rPr>
              <a:t>a=a+1=85+1=86</a:t>
            </a:r>
            <a:endParaRPr lang="en-US" altLang="zh-CN" b="1">
              <a:solidFill>
                <a:schemeClr val="tx2"/>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算术运算</a:t>
            </a:r>
            <a:endParaRPr lang="zh-CN" altLang="en-US"/>
          </a:p>
        </p:txBody>
      </p:sp>
      <p:sp>
        <p:nvSpPr>
          <p:cNvPr id="3" name="内容占位符 2"/>
          <p:cNvSpPr>
            <a:spLocks noGrp="1"/>
          </p:cNvSpPr>
          <p:nvPr>
            <p:ph idx="1"/>
          </p:nvPr>
        </p:nvSpPr>
        <p:spPr/>
        <p:txBody>
          <a:bodyPr/>
          <a:lstStyle/>
          <a:p>
            <a:r>
              <a:rPr lang="zh-CN" altLang="en-US" dirty="0" smtClean="0"/>
              <a:t>练习：设：</a:t>
            </a:r>
            <a:r>
              <a:rPr lang="en-US" altLang="zh-CN" dirty="0" err="1" smtClean="0"/>
              <a:t>int</a:t>
            </a:r>
            <a:r>
              <a:rPr lang="en-US" altLang="zh-CN" dirty="0" smtClean="0"/>
              <a:t> a =3;</a:t>
            </a:r>
            <a:r>
              <a:rPr lang="zh-CN" altLang="en-US" dirty="0" smtClean="0"/>
              <a:t>分析下列表达式执行后，变量</a:t>
            </a:r>
            <a:r>
              <a:rPr lang="en-US" altLang="zh-CN" dirty="0" smtClean="0"/>
              <a:t>a</a:t>
            </a:r>
            <a:r>
              <a:rPr lang="zh-CN" altLang="en-US" dirty="0" smtClean="0"/>
              <a:t>的值并上机验证</a:t>
            </a:r>
            <a:endParaRPr lang="en-US" altLang="zh-CN" dirty="0" smtClean="0"/>
          </a:p>
          <a:p>
            <a:pPr lvl="1"/>
            <a:r>
              <a:rPr lang="en-US" altLang="zh-CN" dirty="0" smtClean="0"/>
              <a:t>a+=a++*a++;  13?</a:t>
            </a:r>
          </a:p>
          <a:p>
            <a:pPr lvl="1"/>
            <a:r>
              <a:rPr lang="en-US" altLang="zh-CN" dirty="0" smtClean="0"/>
              <a:t>a+=++a*a++;  21?</a:t>
            </a:r>
          </a:p>
          <a:p>
            <a:pPr lvl="1"/>
            <a:r>
              <a:rPr lang="en-US" altLang="zh-CN" dirty="0" smtClean="0"/>
              <a:t>a+=a++*a++*++a;  </a:t>
            </a:r>
            <a:r>
              <a:rPr lang="en-US" altLang="zh-CN" dirty="0" smtClean="0"/>
              <a:t>70=4</a:t>
            </a:r>
            <a:r>
              <a:rPr lang="zh-CN" altLang="en-US" dirty="0" smtClean="0"/>
              <a:t>*</a:t>
            </a:r>
            <a:r>
              <a:rPr lang="en-US" altLang="zh-CN" dirty="0" smtClean="0"/>
              <a:t>4</a:t>
            </a:r>
            <a:r>
              <a:rPr lang="zh-CN" altLang="en-US" dirty="0" smtClean="0"/>
              <a:t>*</a:t>
            </a:r>
            <a:r>
              <a:rPr lang="en-US" altLang="zh-CN" dirty="0" smtClean="0"/>
              <a:t>4+4+1+1</a:t>
            </a:r>
            <a:endParaRPr lang="en-US" altLang="zh-CN" dirty="0" smtClean="0"/>
          </a:p>
          <a:p>
            <a:pPr lvl="1"/>
            <a:r>
              <a:rPr lang="en-US" altLang="zh-CN" dirty="0" smtClean="0"/>
              <a:t>a+=++a*++a*a++;  131=</a:t>
            </a:r>
            <a:endParaRPr lang="en-US" altLang="zh-CN" dirty="0" smtClean="0"/>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71</a:t>
            </a:fld>
            <a:endParaRPr lang="en-US" altLang="zh-CN"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算术运算</a:t>
            </a:r>
            <a:endParaRPr lang="zh-CN" altLang="en-US" dirty="0"/>
          </a:p>
        </p:txBody>
      </p:sp>
      <p:sp>
        <p:nvSpPr>
          <p:cNvPr id="3" name="内容占位符 2"/>
          <p:cNvSpPr>
            <a:spLocks noGrp="1"/>
          </p:cNvSpPr>
          <p:nvPr>
            <p:ph idx="1"/>
          </p:nvPr>
        </p:nvSpPr>
        <p:spPr/>
        <p:txBody>
          <a:bodyPr/>
          <a:lstStyle/>
          <a:p>
            <a:r>
              <a:rPr lang="zh-CN" altLang="en-US" dirty="0" smtClean="0"/>
              <a:t>取模运算</a:t>
            </a:r>
            <a:r>
              <a:rPr lang="en-US" altLang="zh-CN" dirty="0" smtClean="0"/>
              <a:t>%</a:t>
            </a:r>
          </a:p>
          <a:p>
            <a:pPr lvl="1"/>
            <a:r>
              <a:rPr lang="zh-CN" altLang="en-US" dirty="0" smtClean="0"/>
              <a:t>运算分量都为整数</a:t>
            </a:r>
            <a:endParaRPr lang="en-US" altLang="zh-CN" dirty="0" smtClean="0"/>
          </a:p>
          <a:p>
            <a:pPr lvl="1"/>
            <a:r>
              <a:rPr lang="zh-CN" altLang="en-US" dirty="0" smtClean="0"/>
              <a:t>右运算分量不为</a:t>
            </a:r>
            <a:r>
              <a:rPr lang="en-US" altLang="zh-CN" dirty="0" smtClean="0"/>
              <a:t>0</a:t>
            </a:r>
          </a:p>
          <a:p>
            <a:pPr lvl="1"/>
            <a:r>
              <a:rPr lang="zh-CN" altLang="en-US" dirty="0" smtClean="0"/>
              <a:t>运算结果也为整数，是</a:t>
            </a:r>
            <a:r>
              <a:rPr lang="zh-CN" altLang="en-US" dirty="0" smtClean="0">
                <a:solidFill>
                  <a:srgbClr val="FF0000"/>
                </a:solidFill>
              </a:rPr>
              <a:t>余数</a:t>
            </a:r>
            <a:endParaRPr lang="zh-CN" altLang="en-US" dirty="0">
              <a:solidFill>
                <a:srgbClr val="FF0000"/>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72</a:t>
            </a:fld>
            <a:endParaRPr lang="en-US" altLang="zh-C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算术运算</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zh-CN" altLang="en-US" dirty="0" smtClean="0"/>
              <a:t>运算步骤</a:t>
            </a:r>
            <a:endParaRPr lang="en-US" altLang="zh-CN" dirty="0" smtClean="0"/>
          </a:p>
          <a:p>
            <a:pPr lvl="1"/>
            <a:r>
              <a:rPr lang="zh-CN" altLang="en-US" dirty="0" smtClean="0"/>
              <a:t>将运算分量按运算符的含义进行相应运算</a:t>
            </a:r>
            <a:endParaRPr lang="en-US" altLang="zh-CN" dirty="0" smtClean="0"/>
          </a:p>
          <a:p>
            <a:r>
              <a:rPr lang="zh-CN" altLang="en-US" dirty="0" smtClean="0"/>
              <a:t>算术表达式的值</a:t>
            </a:r>
            <a:endParaRPr lang="en-US" altLang="zh-CN" dirty="0" smtClean="0"/>
          </a:p>
          <a:p>
            <a:pPr lvl="1"/>
            <a:r>
              <a:rPr lang="zh-CN" altLang="en-US" dirty="0" smtClean="0"/>
              <a:t>除了增量运算和减量运算之外，其它算术表达式的值是运算分量进行算术运算的结果</a:t>
            </a:r>
            <a:endParaRPr lang="en-US" altLang="zh-CN" dirty="0" smtClean="0"/>
          </a:p>
          <a:p>
            <a:pPr lvl="2"/>
            <a:r>
              <a:rPr lang="zh-CN" altLang="en-US" dirty="0" smtClean="0"/>
              <a:t>表达式</a:t>
            </a:r>
            <a:r>
              <a:rPr lang="en-US" altLang="zh-CN" dirty="0" smtClean="0">
                <a:solidFill>
                  <a:srgbClr val="00B050"/>
                </a:solidFill>
                <a:latin typeface="Courier New" pitchFamily="49" charset="0"/>
                <a:cs typeface="Courier New" pitchFamily="49" charset="0"/>
              </a:rPr>
              <a:t>4+6</a:t>
            </a:r>
            <a:r>
              <a:rPr lang="zh-CN" altLang="en-US" dirty="0" smtClean="0"/>
              <a:t>的值为</a:t>
            </a:r>
            <a:r>
              <a:rPr lang="en-US" altLang="zh-CN" dirty="0" smtClean="0"/>
              <a:t>10</a:t>
            </a:r>
          </a:p>
          <a:p>
            <a:pPr lvl="2"/>
            <a:r>
              <a:rPr lang="zh-CN" altLang="en-US" dirty="0" smtClean="0"/>
              <a:t>表达式</a:t>
            </a:r>
            <a:r>
              <a:rPr lang="en-US" altLang="zh-CN" dirty="0" smtClean="0">
                <a:solidFill>
                  <a:srgbClr val="00B050"/>
                </a:solidFill>
                <a:latin typeface="Courier New" pitchFamily="49" charset="0"/>
                <a:cs typeface="Courier New" pitchFamily="49" charset="0"/>
              </a:rPr>
              <a:t>2+’a’</a:t>
            </a:r>
            <a:r>
              <a:rPr lang="zh-CN" altLang="en-US" dirty="0" smtClean="0"/>
              <a:t>的值为</a:t>
            </a:r>
            <a:r>
              <a:rPr lang="en-US" altLang="zh-CN" dirty="0" smtClean="0"/>
              <a:t>99</a:t>
            </a:r>
          </a:p>
          <a:p>
            <a:pPr lvl="1"/>
            <a:r>
              <a:rPr lang="zh-CN" altLang="en-US" dirty="0" smtClean="0"/>
              <a:t>增量（或减量）运算</a:t>
            </a:r>
            <a:endParaRPr lang="en-US" altLang="zh-CN" dirty="0" smtClean="0"/>
          </a:p>
          <a:p>
            <a:pPr lvl="2"/>
            <a:r>
              <a:rPr lang="zh-CN" altLang="en-US" dirty="0" smtClean="0"/>
              <a:t>前缀增量（减量）表达式的值为运算分量加</a:t>
            </a:r>
            <a:r>
              <a:rPr lang="en-US" altLang="zh-CN" dirty="0" smtClean="0"/>
              <a:t>1</a:t>
            </a:r>
          </a:p>
          <a:p>
            <a:pPr lvl="2"/>
            <a:r>
              <a:rPr lang="zh-CN" altLang="en-US" dirty="0" smtClean="0"/>
              <a:t>后缀增量（减量）表达式的值为运算分量的进行增（减）量运算前的初始值</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73</a:t>
            </a:fld>
            <a:endParaRPr lang="en-US" altLang="zh-CN"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算术运算</a:t>
            </a:r>
            <a:endParaRPr lang="zh-CN" altLang="en-US" dirty="0"/>
          </a:p>
        </p:txBody>
      </p:sp>
      <p:sp>
        <p:nvSpPr>
          <p:cNvPr id="3" name="内容占位符 2"/>
          <p:cNvSpPr>
            <a:spLocks noGrp="1"/>
          </p:cNvSpPr>
          <p:nvPr>
            <p:ph idx="1"/>
          </p:nvPr>
        </p:nvSpPr>
        <p:spPr/>
        <p:txBody>
          <a:bodyPr/>
          <a:lstStyle/>
          <a:p>
            <a:r>
              <a:rPr lang="zh-CN" altLang="en-US" dirty="0" smtClean="0"/>
              <a:t>优先级</a:t>
            </a:r>
            <a:endParaRPr lang="en-US" altLang="zh-CN" dirty="0" smtClean="0"/>
          </a:p>
          <a:p>
            <a:pPr lvl="1"/>
            <a:r>
              <a:rPr lang="zh-CN" altLang="en-US" dirty="0" smtClean="0"/>
              <a:t>单目运算符优先于双目运算符</a:t>
            </a:r>
            <a:endParaRPr lang="en-US" altLang="zh-CN" dirty="0" smtClean="0"/>
          </a:p>
          <a:p>
            <a:pPr lvl="1"/>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优先于</a:t>
            </a:r>
            <a:r>
              <a:rPr lang="en-US" altLang="zh-CN" dirty="0" smtClean="0"/>
              <a:t>+</a:t>
            </a:r>
            <a:r>
              <a:rPr lang="zh-CN" altLang="en-US" dirty="0" smtClean="0"/>
              <a:t>、</a:t>
            </a:r>
            <a:r>
              <a:rPr lang="en-US" altLang="zh-CN" dirty="0" smtClean="0"/>
              <a:t>-</a:t>
            </a:r>
          </a:p>
          <a:p>
            <a:r>
              <a:rPr lang="zh-CN" altLang="en-US" dirty="0" smtClean="0"/>
              <a:t>结合性</a:t>
            </a:r>
            <a:endParaRPr lang="en-US" altLang="zh-CN" dirty="0" smtClean="0"/>
          </a:p>
          <a:p>
            <a:pPr lvl="1"/>
            <a:r>
              <a:rPr lang="zh-CN" altLang="en-US" dirty="0" smtClean="0"/>
              <a:t>同优先级的单目运算符为右结合</a:t>
            </a:r>
            <a:endParaRPr lang="en-US" altLang="zh-CN" dirty="0" smtClean="0"/>
          </a:p>
          <a:p>
            <a:pPr lvl="2"/>
            <a:r>
              <a:rPr lang="zh-CN" altLang="en-US" sz="2000" b="1" dirty="0" smtClean="0">
                <a:solidFill>
                  <a:srgbClr val="0000FF"/>
                </a:solidFill>
                <a:latin typeface="楷体_GB2312" pitchFamily="49" charset="-122"/>
                <a:ea typeface="楷体_GB2312" pitchFamily="49" charset="-122"/>
              </a:rPr>
              <a:t>-++</a:t>
            </a:r>
            <a:r>
              <a:rPr lang="en-US" altLang="zh-CN" sz="2000" b="1" dirty="0" err="1" smtClean="0">
                <a:solidFill>
                  <a:srgbClr val="0000FF"/>
                </a:solidFill>
                <a:latin typeface="楷体_GB2312" pitchFamily="49" charset="-122"/>
                <a:ea typeface="楷体_GB2312" pitchFamily="49" charset="-122"/>
              </a:rPr>
              <a:t>i</a:t>
            </a:r>
            <a:r>
              <a:rPr lang="zh-CN" altLang="en-US" sz="2000" b="1" dirty="0" smtClean="0">
                <a:solidFill>
                  <a:srgbClr val="0000FF"/>
                </a:solidFill>
                <a:latin typeface="楷体_GB2312" pitchFamily="49" charset="-122"/>
                <a:ea typeface="楷体_GB2312" pitchFamily="49" charset="-122"/>
              </a:rPr>
              <a:t>等同于-(++</a:t>
            </a:r>
            <a:r>
              <a:rPr lang="en-US" altLang="zh-CN" sz="2000" b="1" dirty="0" err="1" smtClean="0">
                <a:solidFill>
                  <a:srgbClr val="0000FF"/>
                </a:solidFill>
                <a:latin typeface="楷体_GB2312" pitchFamily="49" charset="-122"/>
                <a:ea typeface="楷体_GB2312" pitchFamily="49" charset="-122"/>
              </a:rPr>
              <a:t>i</a:t>
            </a:r>
            <a:r>
              <a:rPr lang="en-US" altLang="zh-CN" sz="2000" b="1" dirty="0" smtClean="0">
                <a:solidFill>
                  <a:srgbClr val="0000FF"/>
                </a:solidFill>
                <a:latin typeface="楷体_GB2312" pitchFamily="49" charset="-122"/>
                <a:ea typeface="楷体_GB2312" pitchFamily="49" charset="-122"/>
              </a:rPr>
              <a:t>)</a:t>
            </a:r>
          </a:p>
          <a:p>
            <a:pPr lvl="2"/>
            <a:r>
              <a:rPr lang="zh-CN" altLang="en-US" sz="2000" b="1" dirty="0" smtClean="0">
                <a:solidFill>
                  <a:srgbClr val="0000FF"/>
                </a:solidFill>
                <a:latin typeface="楷体_GB2312" pitchFamily="49" charset="-122"/>
                <a:ea typeface="楷体_GB2312" pitchFamily="49" charset="-122"/>
              </a:rPr>
              <a:t>-</a:t>
            </a:r>
            <a:r>
              <a:rPr lang="en-US" altLang="zh-CN" sz="2000" b="1" dirty="0" err="1" smtClean="0">
                <a:solidFill>
                  <a:srgbClr val="0000FF"/>
                </a:solidFill>
                <a:latin typeface="楷体_GB2312" pitchFamily="49" charset="-122"/>
                <a:ea typeface="楷体_GB2312" pitchFamily="49" charset="-122"/>
              </a:rPr>
              <a:t>i</a:t>
            </a:r>
            <a:r>
              <a:rPr lang="en-US" altLang="zh-CN" sz="2000" b="1" dirty="0" smtClean="0">
                <a:solidFill>
                  <a:srgbClr val="0000FF"/>
                </a:solidFill>
                <a:latin typeface="楷体_GB2312" pitchFamily="49" charset="-122"/>
                <a:ea typeface="楷体_GB2312" pitchFamily="49" charset="-122"/>
              </a:rPr>
              <a:t>++</a:t>
            </a:r>
            <a:r>
              <a:rPr lang="zh-CN" altLang="en-US" sz="2000" b="1" dirty="0" smtClean="0">
                <a:solidFill>
                  <a:srgbClr val="0000FF"/>
                </a:solidFill>
                <a:latin typeface="楷体_GB2312" pitchFamily="49" charset="-122"/>
                <a:ea typeface="楷体_GB2312" pitchFamily="49" charset="-122"/>
              </a:rPr>
              <a:t>等同于-(</a:t>
            </a:r>
            <a:r>
              <a:rPr lang="en-US" altLang="zh-CN" sz="2000" b="1" dirty="0" err="1" smtClean="0">
                <a:solidFill>
                  <a:srgbClr val="0000FF"/>
                </a:solidFill>
                <a:latin typeface="楷体_GB2312" pitchFamily="49" charset="-122"/>
                <a:ea typeface="楷体_GB2312" pitchFamily="49" charset="-122"/>
              </a:rPr>
              <a:t>i</a:t>
            </a:r>
            <a:r>
              <a:rPr lang="en-US" altLang="zh-CN" sz="2000" b="1" dirty="0" smtClean="0">
                <a:solidFill>
                  <a:srgbClr val="0000FF"/>
                </a:solidFill>
                <a:latin typeface="楷体_GB2312" pitchFamily="49" charset="-122"/>
                <a:ea typeface="楷体_GB2312" pitchFamily="49" charset="-122"/>
              </a:rPr>
              <a:t>++)</a:t>
            </a:r>
            <a:endParaRPr lang="en-US" altLang="zh-CN" dirty="0" smtClean="0"/>
          </a:p>
          <a:p>
            <a:pPr lvl="1"/>
            <a:r>
              <a:rPr lang="zh-CN" altLang="en-US" dirty="0" smtClean="0"/>
              <a:t>同优先级的双目运算符为左结合</a:t>
            </a:r>
            <a:endParaRPr lang="en-US" altLang="zh-CN" dirty="0" smtClean="0"/>
          </a:p>
          <a:p>
            <a:pPr lvl="2"/>
            <a:r>
              <a:rPr lang="zh-CN" altLang="en-US" sz="2000" b="1" dirty="0" smtClean="0">
                <a:solidFill>
                  <a:srgbClr val="0000FF"/>
                </a:solidFill>
                <a:latin typeface="楷体_GB2312" pitchFamily="49" charset="-122"/>
                <a:ea typeface="楷体_GB2312" pitchFamily="49" charset="-122"/>
              </a:rPr>
              <a:t>3+2-5等同于(3+2)-5</a:t>
            </a:r>
            <a:endParaRPr lang="en-US" altLang="zh-CN" sz="2000" b="1" dirty="0" smtClean="0">
              <a:solidFill>
                <a:srgbClr val="0000FF"/>
              </a:solidFill>
              <a:latin typeface="楷体_GB2312" pitchFamily="49" charset="-122"/>
              <a:ea typeface="楷体_GB2312" pitchFamily="49" charset="-122"/>
            </a:endParaRPr>
          </a:p>
          <a:p>
            <a:pPr lvl="2"/>
            <a:r>
              <a:rPr lang="en-US" altLang="zh-CN" sz="2000" b="1" dirty="0" smtClean="0">
                <a:solidFill>
                  <a:srgbClr val="0000FF"/>
                </a:solidFill>
                <a:latin typeface="楷体_GB2312" pitchFamily="49" charset="-122"/>
                <a:ea typeface="楷体_GB2312" pitchFamily="49" charset="-122"/>
              </a:rPr>
              <a:t>x*y/z</a:t>
            </a:r>
            <a:r>
              <a:rPr lang="zh-CN" altLang="en-US" sz="2000" b="1" dirty="0" smtClean="0">
                <a:solidFill>
                  <a:srgbClr val="0000FF"/>
                </a:solidFill>
                <a:latin typeface="楷体_GB2312" pitchFamily="49" charset="-122"/>
                <a:ea typeface="楷体_GB2312" pitchFamily="49" charset="-122"/>
              </a:rPr>
              <a:t>等同于(</a:t>
            </a:r>
            <a:r>
              <a:rPr lang="en-US" altLang="zh-CN" sz="2000" b="1" dirty="0" smtClean="0">
                <a:solidFill>
                  <a:srgbClr val="0000FF"/>
                </a:solidFill>
                <a:latin typeface="楷体_GB2312" pitchFamily="49" charset="-122"/>
                <a:ea typeface="楷体_GB2312" pitchFamily="49" charset="-122"/>
              </a:rPr>
              <a:t>x*y)/z</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74</a:t>
            </a:fld>
            <a:endParaRPr lang="en-US" altLang="zh-CN"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算术运算</a:t>
            </a:r>
            <a:endParaRPr lang="zh-CN" altLang="en-US" dirty="0"/>
          </a:p>
        </p:txBody>
      </p:sp>
      <p:sp>
        <p:nvSpPr>
          <p:cNvPr id="3" name="内容占位符 2"/>
          <p:cNvSpPr>
            <a:spLocks noGrp="1"/>
          </p:cNvSpPr>
          <p:nvPr>
            <p:ph idx="1"/>
          </p:nvPr>
        </p:nvSpPr>
        <p:spPr>
          <a:xfrm>
            <a:off x="457200" y="1295400"/>
            <a:ext cx="8258204" cy="5062558"/>
          </a:xfrm>
        </p:spPr>
        <p:txBody>
          <a:bodyPr/>
          <a:lstStyle/>
          <a:p>
            <a:r>
              <a:rPr lang="zh-CN" altLang="en-US" dirty="0" smtClean="0"/>
              <a:t>数据类型转换</a:t>
            </a:r>
            <a:endParaRPr lang="en-US" altLang="zh-CN" dirty="0" smtClean="0"/>
          </a:p>
          <a:p>
            <a:pPr lvl="1"/>
            <a:r>
              <a:rPr lang="zh-CN" altLang="en-US" dirty="0" smtClean="0"/>
              <a:t>算术运算分量的数据类型可以不同</a:t>
            </a:r>
            <a:endParaRPr lang="en-US" altLang="zh-CN" dirty="0" smtClean="0"/>
          </a:p>
          <a:p>
            <a:pPr lvl="2"/>
            <a:r>
              <a:rPr lang="zh-CN" altLang="en-US" dirty="0" smtClean="0"/>
              <a:t>整数、浮点数、字符</a:t>
            </a:r>
            <a:endParaRPr lang="en-US" altLang="zh-CN" dirty="0" smtClean="0"/>
          </a:p>
          <a:p>
            <a:pPr lvl="1"/>
            <a:r>
              <a:rPr lang="zh-CN" altLang="en-US" dirty="0" smtClean="0"/>
              <a:t>运算分量必须转换为同一类型才能够进行运算，运算结果与运算分量的数据类型相同</a:t>
            </a:r>
            <a:endParaRPr lang="en-US" altLang="zh-CN" dirty="0" smtClean="0"/>
          </a:p>
          <a:p>
            <a:pPr lvl="2"/>
            <a:r>
              <a:rPr lang="zh-CN" altLang="en-US" dirty="0" smtClean="0"/>
              <a:t>占空间少的类型自动转换为占空间多的类型</a:t>
            </a:r>
            <a:endParaRPr lang="en-US" altLang="zh-CN" dirty="0" smtClean="0"/>
          </a:p>
          <a:p>
            <a:pPr lvl="2"/>
            <a:r>
              <a:rPr lang="zh-CN" altLang="en-US" dirty="0" smtClean="0"/>
              <a:t>带符号转换为无符号用补码</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75</a:t>
            </a:fld>
            <a:endParaRPr lang="en-US" altLang="zh-CN"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3"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58372" name="Picture 4"/>
          <p:cNvPicPr>
            <a:picLocks noChangeAspect="1" noChangeArrowheads="1"/>
          </p:cNvPicPr>
          <p:nvPr/>
        </p:nvPicPr>
        <p:blipFill>
          <a:blip r:embed="rId2" cstate="print"/>
          <a:srcRect/>
          <a:stretch>
            <a:fillRect/>
          </a:stretch>
        </p:blipFill>
        <p:spPr bwMode="auto">
          <a:xfrm>
            <a:off x="1857356" y="4572008"/>
            <a:ext cx="4914900" cy="1847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算术运算</a:t>
            </a:r>
            <a:endParaRPr lang="zh-CN" altLang="en-US" dirty="0"/>
          </a:p>
        </p:txBody>
      </p:sp>
      <p:sp>
        <p:nvSpPr>
          <p:cNvPr id="3" name="内容占位符 2"/>
          <p:cNvSpPr>
            <a:spLocks noGrp="1"/>
          </p:cNvSpPr>
          <p:nvPr>
            <p:ph idx="1"/>
          </p:nvPr>
        </p:nvSpPr>
        <p:spPr>
          <a:xfrm>
            <a:off x="457200" y="1295400"/>
            <a:ext cx="8153400" cy="1062030"/>
          </a:xfrm>
        </p:spPr>
        <p:txBody>
          <a:bodyPr/>
          <a:lstStyle/>
          <a:p>
            <a:r>
              <a:rPr lang="zh-CN" altLang="en-US" dirty="0" smtClean="0"/>
              <a:t>数据类型转换</a:t>
            </a:r>
            <a:endParaRPr lang="en-US" altLang="zh-CN" dirty="0" smtClean="0"/>
          </a:p>
          <a:p>
            <a:pPr lvl="1"/>
            <a:r>
              <a:rPr lang="zh-CN" altLang="en-US" dirty="0" smtClean="0"/>
              <a:t>举例</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76</a:t>
            </a:fld>
            <a:endParaRPr lang="en-US" altLang="zh-CN" dirty="0"/>
          </a:p>
        </p:txBody>
      </p:sp>
      <p:pic>
        <p:nvPicPr>
          <p:cNvPr id="6"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28860" y="2214554"/>
            <a:ext cx="3714774" cy="428628"/>
          </a:xfrm>
          <a:prstGeom prst="rect">
            <a:avLst/>
          </a:prstGeom>
          <a:noFill/>
        </p:spPr>
      </p:pic>
      <p:sp>
        <p:nvSpPr>
          <p:cNvPr id="7" name="内容占位符 2"/>
          <p:cNvSpPr txBox="1">
            <a:spLocks/>
          </p:cNvSpPr>
          <p:nvPr/>
        </p:nvSpPr>
        <p:spPr bwMode="auto">
          <a:xfrm>
            <a:off x="457200" y="2795598"/>
            <a:ext cx="8153400" cy="306229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marR="0" lvl="1" indent="-285750" defTabSz="914400" latinLnBrk="0">
              <a:lnSpc>
                <a:spcPct val="100000"/>
              </a:lnSpc>
              <a:spcBef>
                <a:spcPct val="20000"/>
              </a:spcBef>
              <a:buClr>
                <a:schemeClr val="accent1"/>
              </a:buClr>
              <a:buSzTx/>
              <a:buFont typeface="Wingdings" pitchFamily="2" charset="2"/>
              <a:buChar char="§"/>
              <a:tabLst/>
              <a:defRPr/>
            </a:pPr>
            <a:r>
              <a:rPr lang="zh-CN" altLang="en-US" sz="2800" b="1" dirty="0" smtClean="0">
                <a:solidFill>
                  <a:srgbClr val="0000FF"/>
                </a:solidFill>
                <a:latin typeface="楷体_GB2312" pitchFamily="49" charset="-122"/>
                <a:ea typeface="楷体_GB2312" pitchFamily="49" charset="-122"/>
              </a:rPr>
              <a:t>转换步骤</a:t>
            </a:r>
            <a:endParaRPr lang="en-US" altLang="zh-CN" sz="2800" b="1" dirty="0" smtClean="0">
              <a:solidFill>
                <a:srgbClr val="0000FF"/>
              </a:solidFill>
              <a:latin typeface="楷体_GB2312" pitchFamily="49" charset="-122"/>
              <a:ea typeface="楷体_GB2312" pitchFamily="49" charset="-122"/>
            </a:endParaRPr>
          </a:p>
          <a:p>
            <a:pPr marL="1200150" lvl="2" indent="-285750">
              <a:spcBef>
                <a:spcPct val="20000"/>
              </a:spcBef>
              <a:buClr>
                <a:schemeClr val="accent1"/>
              </a:buClr>
              <a:buFont typeface="Wingdings" pitchFamily="2" charset="2"/>
              <a:buChar char="§"/>
            </a:pPr>
            <a:r>
              <a:rPr kumimoji="0" lang="zh-CN" altLang="en-US" sz="2400" b="1" i="0" u="none" strike="noStrike" kern="0" cap="none" spc="0" normalizeH="0" baseline="0" noProof="0" dirty="0" smtClean="0">
                <a:ln>
                  <a:noFill/>
                </a:ln>
                <a:solidFill>
                  <a:schemeClr val="tx1"/>
                </a:solidFill>
                <a:effectLst/>
                <a:uLnTx/>
                <a:uFillTx/>
                <a:latin typeface="Arial" charset="0"/>
              </a:rPr>
              <a:t>先计算</a:t>
            </a:r>
            <a:r>
              <a:rPr kumimoji="0" lang="en-US" altLang="zh-CN" sz="2400" b="1" i="0" u="none" strike="noStrike" kern="0" cap="none" spc="0" normalizeH="0" baseline="0" noProof="0" dirty="0" smtClean="0">
                <a:ln>
                  <a:noFill/>
                </a:ln>
                <a:solidFill>
                  <a:srgbClr val="C00000"/>
                </a:solidFill>
                <a:effectLst/>
                <a:uLnTx/>
                <a:uFillTx/>
                <a:latin typeface="Courier New" pitchFamily="49" charset="0"/>
                <a:cs typeface="Courier New" pitchFamily="49" charset="0"/>
              </a:rPr>
              <a:t>2.25*’b’</a:t>
            </a:r>
            <a:r>
              <a:rPr kumimoji="0" lang="zh-CN" altLang="en-US" sz="2400" b="1" i="0" u="none" strike="noStrike" kern="0" cap="none" spc="0" normalizeH="0" baseline="0" noProof="0" dirty="0" smtClean="0">
                <a:ln>
                  <a:noFill/>
                </a:ln>
                <a:solidFill>
                  <a:schemeClr val="tx1"/>
                </a:solidFill>
                <a:effectLst/>
                <a:uLnTx/>
                <a:uFillTx/>
                <a:latin typeface="Arial" charset="0"/>
              </a:rPr>
              <a:t>，将</a:t>
            </a:r>
            <a:r>
              <a:rPr kumimoji="0" lang="zh-CN" altLang="en-US" sz="24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a:t>
            </a:r>
            <a:r>
              <a:rPr kumimoji="0" lang="en-US" altLang="zh-CN" sz="24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b’</a:t>
            </a:r>
            <a:r>
              <a:rPr kumimoji="0" lang="zh-CN" altLang="en-US" sz="2400" b="1" i="0" u="none" strike="noStrike" kern="0" cap="none" spc="0" normalizeH="0" baseline="0" noProof="0" dirty="0" smtClean="0">
                <a:ln>
                  <a:noFill/>
                </a:ln>
                <a:solidFill>
                  <a:schemeClr val="tx1"/>
                </a:solidFill>
                <a:effectLst/>
                <a:uLnTx/>
                <a:uFillTx/>
                <a:latin typeface="Arial" charset="0"/>
              </a:rPr>
              <a:t>转换为</a:t>
            </a:r>
            <a:r>
              <a:rPr kumimoji="0" lang="en-US" altLang="zh-CN" sz="2400" b="1" i="0" u="none" strike="noStrike" kern="0" cap="none" spc="0" normalizeH="0" baseline="0" noProof="0" dirty="0" smtClean="0">
                <a:ln>
                  <a:noFill/>
                </a:ln>
                <a:solidFill>
                  <a:schemeClr val="tx1"/>
                </a:solidFill>
                <a:effectLst/>
                <a:uLnTx/>
                <a:uFillTx/>
                <a:latin typeface="Arial" charset="0"/>
              </a:rPr>
              <a:t>double</a:t>
            </a:r>
            <a:r>
              <a:rPr kumimoji="0" lang="zh-CN" altLang="en-US" sz="2400" b="1" i="0" u="none" strike="noStrike" kern="0" cap="none" spc="0" normalizeH="0" baseline="0" noProof="0" dirty="0" smtClean="0">
                <a:ln>
                  <a:noFill/>
                </a:ln>
                <a:solidFill>
                  <a:schemeClr val="tx1"/>
                </a:solidFill>
                <a:effectLst/>
                <a:uLnTx/>
                <a:uFillTx/>
                <a:latin typeface="Arial" charset="0"/>
              </a:rPr>
              <a:t>型</a:t>
            </a:r>
            <a:r>
              <a:rPr kumimoji="0" lang="en-US" altLang="zh-CN" sz="2400" b="1" i="0" u="none" strike="noStrike" kern="0" cap="none" spc="0" normalizeH="0" baseline="0" noProof="0" dirty="0" smtClean="0">
                <a:ln>
                  <a:noFill/>
                </a:ln>
                <a:solidFill>
                  <a:schemeClr val="tx1"/>
                </a:solidFill>
                <a:effectLst/>
                <a:uLnTx/>
                <a:uFillTx/>
                <a:latin typeface="Arial" charset="0"/>
              </a:rPr>
              <a:t>98</a:t>
            </a:r>
          </a:p>
          <a:p>
            <a:pPr marL="1200150" lvl="2" indent="-285750">
              <a:spcBef>
                <a:spcPct val="20000"/>
              </a:spcBef>
              <a:buClr>
                <a:schemeClr val="accent1"/>
              </a:buClr>
              <a:buFont typeface="Wingdings" pitchFamily="2" charset="2"/>
              <a:buChar char="§"/>
            </a:pPr>
            <a:r>
              <a:rPr lang="zh-CN" altLang="en-US" sz="2400" b="1" kern="0" dirty="0" smtClean="0"/>
              <a:t>计算结果为</a:t>
            </a:r>
            <a:r>
              <a:rPr lang="en-US" altLang="zh-CN" sz="2400" b="1" kern="0" dirty="0" smtClean="0"/>
              <a:t>double</a:t>
            </a:r>
            <a:r>
              <a:rPr lang="zh-CN" altLang="en-US" sz="2400" b="1" kern="0" dirty="0" smtClean="0"/>
              <a:t>型浮点数</a:t>
            </a:r>
            <a:r>
              <a:rPr lang="en-US" altLang="zh-CN" sz="2400" b="1" kern="0" dirty="0" smtClean="0"/>
              <a:t>200.5</a:t>
            </a:r>
          </a:p>
          <a:p>
            <a:pPr marL="1200150" lvl="2" indent="-285750">
              <a:spcBef>
                <a:spcPct val="20000"/>
              </a:spcBef>
              <a:buClr>
                <a:schemeClr val="accent1"/>
              </a:buClr>
              <a:buFont typeface="Wingdings" pitchFamily="2" charset="2"/>
              <a:buChar char="§"/>
            </a:pPr>
            <a:r>
              <a:rPr kumimoji="0" lang="zh-CN" altLang="en-US" sz="2400" b="1" i="0" u="none" strike="noStrike" kern="0" cap="none" spc="0" normalizeH="0" baseline="0" noProof="0" dirty="0" smtClean="0">
                <a:ln>
                  <a:noFill/>
                </a:ln>
                <a:solidFill>
                  <a:schemeClr val="tx1"/>
                </a:solidFill>
                <a:effectLst/>
                <a:uLnTx/>
                <a:uFillTx/>
                <a:latin typeface="Arial" charset="0"/>
              </a:rPr>
              <a:t>计算</a:t>
            </a:r>
            <a:r>
              <a:rPr kumimoji="0" lang="en-US" altLang="zh-CN" sz="2400" b="1" i="0" u="none" strike="noStrike" kern="0" cap="none" spc="0" normalizeH="0" baseline="0" noProof="0" dirty="0" smtClean="0">
                <a:ln>
                  <a:noFill/>
                </a:ln>
                <a:solidFill>
                  <a:srgbClr val="C00000"/>
                </a:solidFill>
                <a:effectLst/>
                <a:uLnTx/>
                <a:uFillTx/>
                <a:latin typeface="Courier New" pitchFamily="49" charset="0"/>
                <a:cs typeface="Courier New" pitchFamily="49" charset="0"/>
              </a:rPr>
              <a:t>10+</a:t>
            </a:r>
            <a:r>
              <a:rPr kumimoji="0" lang="zh-CN" altLang="en-US" sz="2400" b="1" i="0" u="none" strike="noStrike" kern="0" cap="none" spc="0" normalizeH="0" baseline="0" noProof="0" dirty="0" smtClean="0">
                <a:ln>
                  <a:noFill/>
                </a:ln>
                <a:solidFill>
                  <a:srgbClr val="C00000"/>
                </a:solidFill>
                <a:effectLst/>
                <a:uLnTx/>
                <a:uFillTx/>
                <a:latin typeface="Courier New" pitchFamily="49" charset="0"/>
                <a:cs typeface="Courier New" pitchFamily="49" charset="0"/>
              </a:rPr>
              <a:t>‘</a:t>
            </a:r>
            <a:r>
              <a:rPr kumimoji="0" lang="en-US" altLang="zh-CN" sz="2400" b="1" i="0" u="none" strike="noStrike" kern="0" cap="none" spc="0" normalizeH="0" baseline="0" noProof="0" dirty="0" smtClean="0">
                <a:ln>
                  <a:noFill/>
                </a:ln>
                <a:solidFill>
                  <a:srgbClr val="C00000"/>
                </a:solidFill>
                <a:effectLst/>
                <a:uLnTx/>
                <a:uFillTx/>
                <a:latin typeface="Courier New" pitchFamily="49" charset="0"/>
                <a:cs typeface="Courier New" pitchFamily="49" charset="0"/>
              </a:rPr>
              <a:t>a’</a:t>
            </a:r>
            <a:r>
              <a:rPr kumimoji="0" lang="zh-CN" altLang="en-US" sz="2400" b="1" i="0" u="none" strike="noStrike" kern="0" cap="none" spc="0" normalizeH="0" baseline="0" noProof="0" dirty="0" smtClean="0">
                <a:ln>
                  <a:noFill/>
                </a:ln>
                <a:solidFill>
                  <a:schemeClr val="tx1"/>
                </a:solidFill>
                <a:effectLst/>
                <a:uLnTx/>
                <a:uFillTx/>
                <a:latin typeface="Arial" charset="0"/>
              </a:rPr>
              <a:t>，将</a:t>
            </a:r>
            <a:r>
              <a:rPr kumimoji="0" lang="zh-CN" altLang="en-US" sz="24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a:t>
            </a:r>
            <a:r>
              <a:rPr kumimoji="0" lang="en-US" altLang="zh-CN" sz="24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a</a:t>
            </a:r>
            <a:r>
              <a:rPr kumimoji="0" lang="zh-CN" altLang="en-US" sz="24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a:t>
            </a:r>
            <a:r>
              <a:rPr kumimoji="0" lang="zh-CN" altLang="en-US" sz="2400" b="1" i="0" u="none" strike="noStrike" kern="0" cap="none" spc="0" normalizeH="0" baseline="0" noProof="0" dirty="0" smtClean="0">
                <a:ln>
                  <a:noFill/>
                </a:ln>
                <a:solidFill>
                  <a:schemeClr val="tx1"/>
                </a:solidFill>
                <a:effectLst/>
                <a:uLnTx/>
                <a:uFillTx/>
                <a:latin typeface="Arial" charset="0"/>
              </a:rPr>
              <a:t>转换为整数</a:t>
            </a:r>
            <a:r>
              <a:rPr kumimoji="0" lang="en-US" altLang="zh-CN" sz="2400" b="1" i="0" u="none" strike="noStrike" kern="0" cap="none" spc="0" normalizeH="0" baseline="0" noProof="0" dirty="0" smtClean="0">
                <a:ln>
                  <a:noFill/>
                </a:ln>
                <a:solidFill>
                  <a:schemeClr val="tx1"/>
                </a:solidFill>
                <a:effectLst/>
                <a:uLnTx/>
                <a:uFillTx/>
                <a:latin typeface="Arial" charset="0"/>
              </a:rPr>
              <a:t>97</a:t>
            </a:r>
          </a:p>
          <a:p>
            <a:pPr marL="1200150" lvl="2" indent="-285750">
              <a:spcBef>
                <a:spcPct val="20000"/>
              </a:spcBef>
              <a:buClr>
                <a:schemeClr val="accent1"/>
              </a:buClr>
              <a:buFont typeface="Wingdings" pitchFamily="2" charset="2"/>
              <a:buChar char="§"/>
            </a:pPr>
            <a:r>
              <a:rPr kumimoji="0" lang="zh-CN" altLang="en-US" sz="2400" b="1" i="0" u="none" strike="noStrike" kern="0" cap="none" spc="0" normalizeH="0" baseline="0" noProof="0" dirty="0" smtClean="0">
                <a:ln>
                  <a:noFill/>
                </a:ln>
                <a:solidFill>
                  <a:schemeClr val="tx1"/>
                </a:solidFill>
                <a:effectLst/>
                <a:uLnTx/>
                <a:uFillTx/>
                <a:latin typeface="Arial" charset="0"/>
              </a:rPr>
              <a:t>计算结果仍为整型</a:t>
            </a:r>
            <a:r>
              <a:rPr kumimoji="0" lang="en-US" altLang="zh-CN" sz="2400" b="1" i="0" u="none" strike="noStrike" kern="0" cap="none" spc="0" normalizeH="0" baseline="0" noProof="0" dirty="0" smtClean="0">
                <a:ln>
                  <a:noFill/>
                </a:ln>
                <a:solidFill>
                  <a:schemeClr val="tx1"/>
                </a:solidFill>
                <a:effectLst/>
                <a:uLnTx/>
                <a:uFillTx/>
                <a:latin typeface="Arial" charset="0"/>
              </a:rPr>
              <a:t>107</a:t>
            </a:r>
            <a:r>
              <a:rPr kumimoji="0" lang="zh-CN" altLang="en-US" sz="2400" b="1" i="0" u="none" strike="noStrike" kern="0" cap="none" spc="0" normalizeH="0" baseline="0" noProof="0" dirty="0" smtClean="0">
                <a:ln>
                  <a:noFill/>
                </a:ln>
                <a:solidFill>
                  <a:schemeClr val="tx1"/>
                </a:solidFill>
                <a:effectLst/>
                <a:uLnTx/>
                <a:uFillTx/>
                <a:latin typeface="Arial" charset="0"/>
              </a:rPr>
              <a:t>，转换为</a:t>
            </a:r>
            <a:r>
              <a:rPr kumimoji="0" lang="en-US" altLang="zh-CN" sz="2400" b="1" i="0" u="none" strike="noStrike" kern="0" cap="none" spc="0" normalizeH="0" baseline="0" noProof="0" dirty="0" smtClean="0">
                <a:ln>
                  <a:noFill/>
                </a:ln>
                <a:solidFill>
                  <a:schemeClr val="tx1"/>
                </a:solidFill>
                <a:effectLst/>
                <a:uLnTx/>
                <a:uFillTx/>
                <a:latin typeface="Arial" charset="0"/>
              </a:rPr>
              <a:t>double</a:t>
            </a:r>
            <a:r>
              <a:rPr kumimoji="0" lang="zh-CN" altLang="en-US" sz="2400" b="1" i="0" u="none" strike="noStrike" kern="0" cap="none" spc="0" normalizeH="0" baseline="0" noProof="0" dirty="0" smtClean="0">
                <a:ln>
                  <a:noFill/>
                </a:ln>
                <a:solidFill>
                  <a:schemeClr val="tx1"/>
                </a:solidFill>
                <a:effectLst/>
                <a:uLnTx/>
                <a:uFillTx/>
                <a:latin typeface="Arial" charset="0"/>
              </a:rPr>
              <a:t>型加</a:t>
            </a:r>
            <a:r>
              <a:rPr kumimoji="0" lang="en-US" altLang="zh-CN" sz="2400" b="1" i="0" u="none" strike="noStrike" kern="0" cap="none" spc="0" normalizeH="0" baseline="0" noProof="0" dirty="0" smtClean="0">
                <a:ln>
                  <a:noFill/>
                </a:ln>
                <a:solidFill>
                  <a:schemeClr val="tx1"/>
                </a:solidFill>
                <a:effectLst/>
                <a:uLnTx/>
                <a:uFillTx/>
                <a:latin typeface="Arial" charset="0"/>
              </a:rPr>
              <a:t>1.5</a:t>
            </a:r>
          </a:p>
          <a:p>
            <a:pPr marL="1200150" lvl="2" indent="-285750">
              <a:spcBef>
                <a:spcPct val="20000"/>
              </a:spcBef>
              <a:buClr>
                <a:schemeClr val="accent1"/>
              </a:buClr>
              <a:buFont typeface="Wingdings" pitchFamily="2" charset="2"/>
              <a:buChar char="§"/>
            </a:pPr>
            <a:r>
              <a:rPr lang="zh-CN" altLang="en-US" sz="2400" b="1" kern="0" dirty="0" smtClean="0"/>
              <a:t>计算</a:t>
            </a:r>
            <a:r>
              <a:rPr lang="en-US" altLang="zh-CN" sz="2400" b="1" kern="0" dirty="0" smtClean="0">
                <a:solidFill>
                  <a:srgbClr val="C00000"/>
                </a:solidFill>
                <a:latin typeface="Courier New" pitchFamily="49" charset="0"/>
                <a:cs typeface="Courier New" pitchFamily="49" charset="0"/>
              </a:rPr>
              <a:t>108.5-200.5</a:t>
            </a:r>
            <a:r>
              <a:rPr kumimoji="0" lang="zh-CN" altLang="en-US" sz="2400" b="1" i="0" u="none" strike="noStrike" kern="0" cap="none" spc="0" normalizeH="0" baseline="0" noProof="0" dirty="0" smtClean="0">
                <a:ln>
                  <a:noFill/>
                </a:ln>
                <a:solidFill>
                  <a:schemeClr val="tx1"/>
                </a:solidFill>
                <a:effectLst/>
                <a:uLnTx/>
                <a:uFillTx/>
                <a:latin typeface="Arial" charset="0"/>
              </a:rPr>
              <a:t>得到结果</a:t>
            </a:r>
            <a:r>
              <a:rPr lang="en-US" altLang="zh-CN" sz="2400" b="1" kern="0" dirty="0" smtClean="0">
                <a:solidFill>
                  <a:srgbClr val="C00000"/>
                </a:solidFill>
                <a:latin typeface="Courier New" pitchFamily="49" charset="0"/>
                <a:cs typeface="Courier New" pitchFamily="49" charset="0"/>
              </a:rPr>
              <a:t>-92</a:t>
            </a:r>
            <a:r>
              <a:rPr kumimoji="0" lang="zh-CN" altLang="en-US" sz="2400" b="1" i="0" u="none" strike="noStrike" kern="0" cap="none" spc="0" normalizeH="0" baseline="0" noProof="0" dirty="0" smtClean="0">
                <a:ln>
                  <a:noFill/>
                </a:ln>
                <a:solidFill>
                  <a:schemeClr val="tx1"/>
                </a:solidFill>
                <a:effectLst/>
                <a:uLnTx/>
                <a:uFillTx/>
                <a:latin typeface="Arial" charset="0"/>
              </a:rPr>
              <a:t>，是</a:t>
            </a:r>
            <a:r>
              <a:rPr kumimoji="0" lang="en-US" altLang="zh-CN" sz="2400" b="1" i="0" u="none" strike="noStrike" kern="0" cap="none" spc="0" normalizeH="0" baseline="0" noProof="0" dirty="0" smtClean="0">
                <a:ln>
                  <a:noFill/>
                </a:ln>
                <a:solidFill>
                  <a:schemeClr val="tx1"/>
                </a:solidFill>
                <a:effectLst/>
                <a:uLnTx/>
                <a:uFillTx/>
                <a:latin typeface="Arial" charset="0"/>
              </a:rPr>
              <a:t>double</a:t>
            </a:r>
            <a:r>
              <a:rPr kumimoji="0" lang="zh-CN" altLang="en-US" sz="2400" b="1" i="0" u="none" strike="noStrike" kern="0" cap="none" spc="0" normalizeH="0" baseline="0" noProof="0" dirty="0" smtClean="0">
                <a:ln>
                  <a:noFill/>
                </a:ln>
                <a:solidFill>
                  <a:schemeClr val="tx1"/>
                </a:solidFill>
                <a:effectLst/>
                <a:uLnTx/>
                <a:uFillTx/>
                <a:latin typeface="Arial" charset="0"/>
              </a:rPr>
              <a:t>型浮点数</a:t>
            </a:r>
            <a:endParaRPr kumimoji="0" lang="zh-CN" altLang="en-US" sz="2400" b="1" i="0" u="none" strike="noStrike" kern="0" cap="none" spc="0" normalizeH="0" baseline="0" noProof="0" dirty="0">
              <a:ln>
                <a:noFill/>
              </a:ln>
              <a:solidFill>
                <a:schemeClr val="tx1"/>
              </a:solidFill>
              <a:effectLst/>
              <a:uLnTx/>
              <a:uFillTx/>
              <a:latin typeface="Arial"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算术运算</a:t>
            </a:r>
            <a:endParaRPr lang="zh-CN" altLang="en-US" dirty="0"/>
          </a:p>
        </p:txBody>
      </p:sp>
      <p:sp>
        <p:nvSpPr>
          <p:cNvPr id="3" name="内容占位符 2"/>
          <p:cNvSpPr>
            <a:spLocks noGrp="1"/>
          </p:cNvSpPr>
          <p:nvPr>
            <p:ph idx="1"/>
          </p:nvPr>
        </p:nvSpPr>
        <p:spPr/>
        <p:txBody>
          <a:bodyPr/>
          <a:lstStyle/>
          <a:p>
            <a:r>
              <a:rPr lang="zh-CN" altLang="en-US" dirty="0" smtClean="0"/>
              <a:t>数据类型转换</a:t>
            </a:r>
            <a:endParaRPr lang="en-US" altLang="zh-CN" dirty="0" smtClean="0"/>
          </a:p>
          <a:p>
            <a:pPr lvl="1"/>
            <a:r>
              <a:rPr lang="zh-CN" altLang="en-US" dirty="0" smtClean="0"/>
              <a:t>两个整数进行除法运算，结果仍然为整数</a:t>
            </a:r>
            <a:endParaRPr lang="en-US" altLang="zh-CN" dirty="0" smtClean="0"/>
          </a:p>
          <a:p>
            <a:pPr lvl="2"/>
            <a:r>
              <a:rPr lang="en-US" altLang="zh-CN" dirty="0" smtClean="0"/>
              <a:t>1/3</a:t>
            </a:r>
            <a:r>
              <a:rPr lang="zh-CN" altLang="en-US" dirty="0" smtClean="0"/>
              <a:t>的结果为</a:t>
            </a:r>
            <a:r>
              <a:rPr lang="en-US" altLang="zh-CN" dirty="0" smtClean="0"/>
              <a:t>0</a:t>
            </a:r>
          </a:p>
          <a:p>
            <a:pPr lvl="3"/>
            <a:r>
              <a:rPr lang="zh-CN" altLang="en-US" dirty="0" smtClean="0"/>
              <a:t>对</a:t>
            </a:r>
            <a:r>
              <a:rPr lang="en-US" altLang="zh-CN" dirty="0" smtClean="0"/>
              <a:t>0.333333……</a:t>
            </a:r>
            <a:r>
              <a:rPr lang="zh-CN" altLang="en-US" dirty="0" smtClean="0"/>
              <a:t>取整，得到整数</a:t>
            </a:r>
            <a:r>
              <a:rPr lang="en-US" altLang="zh-CN" dirty="0" smtClean="0"/>
              <a:t>0</a:t>
            </a:r>
          </a:p>
          <a:p>
            <a:pPr lvl="2"/>
            <a:r>
              <a:rPr lang="en-US" altLang="zh-CN" dirty="0" smtClean="0"/>
              <a:t>5/3</a:t>
            </a:r>
            <a:r>
              <a:rPr lang="zh-CN" altLang="en-US" dirty="0" smtClean="0"/>
              <a:t>的结果为</a:t>
            </a:r>
            <a:r>
              <a:rPr lang="en-US" altLang="zh-CN" dirty="0" smtClean="0"/>
              <a:t>1</a:t>
            </a:r>
          </a:p>
          <a:p>
            <a:r>
              <a:rPr lang="zh-CN" altLang="en-US" dirty="0" smtClean="0"/>
              <a:t>算术运算分量的说明</a:t>
            </a:r>
            <a:endParaRPr lang="en-US" altLang="zh-CN" dirty="0" smtClean="0"/>
          </a:p>
          <a:p>
            <a:pPr lvl="1"/>
            <a:r>
              <a:rPr lang="en-US" altLang="zh-CN" dirty="0" smtClean="0"/>
              <a:t>%</a:t>
            </a:r>
            <a:r>
              <a:rPr lang="zh-CN" altLang="en-US" dirty="0" smtClean="0"/>
              <a:t>只能用于整数算术运算</a:t>
            </a:r>
            <a:endParaRPr lang="en-US" altLang="zh-CN" dirty="0" smtClean="0"/>
          </a:p>
          <a:p>
            <a:pPr lvl="1"/>
            <a:r>
              <a:rPr lang="zh-CN" altLang="en-US" dirty="0" smtClean="0"/>
              <a:t>布尔型能够参加整数运算</a:t>
            </a:r>
            <a:endParaRPr lang="en-US" altLang="zh-CN" dirty="0" smtClean="0"/>
          </a:p>
          <a:p>
            <a:pPr lvl="1"/>
            <a:r>
              <a:rPr lang="zh-CN" altLang="en-US" dirty="0" smtClean="0"/>
              <a:t>枚举型能够参加整数运算</a:t>
            </a:r>
            <a:endParaRPr lang="en-US" altLang="zh-CN" dirty="0" smtClean="0"/>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77</a:t>
            </a:fld>
            <a:endParaRPr lang="en-US" altLang="zh-CN"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关系运算</a:t>
            </a:r>
            <a:endParaRPr lang="zh-CN" altLang="en-US" dirty="0"/>
          </a:p>
        </p:txBody>
      </p:sp>
      <p:sp>
        <p:nvSpPr>
          <p:cNvPr id="3" name="内容占位符 2"/>
          <p:cNvSpPr>
            <a:spLocks noGrp="1"/>
          </p:cNvSpPr>
          <p:nvPr>
            <p:ph idx="1"/>
          </p:nvPr>
        </p:nvSpPr>
        <p:spPr/>
        <p:txBody>
          <a:bodyPr/>
          <a:lstStyle/>
          <a:p>
            <a:r>
              <a:rPr lang="zh-CN" altLang="en-US" dirty="0" smtClean="0"/>
              <a:t>关系运算也称为比较运算，对相同类型数据进行关系运算，结果为布尔类型</a:t>
            </a:r>
            <a:endParaRPr lang="en-US" altLang="zh-CN" dirty="0" smtClean="0"/>
          </a:p>
          <a:p>
            <a:r>
              <a:rPr lang="zh-CN" altLang="en-US" dirty="0" smtClean="0"/>
              <a:t>关系运算符</a:t>
            </a:r>
            <a:endParaRPr lang="en-US" altLang="zh-CN" dirty="0" smtClean="0"/>
          </a:p>
          <a:p>
            <a:pPr lvl="1"/>
            <a:r>
              <a:rPr lang="en-US" altLang="zh-CN" dirty="0" smtClean="0"/>
              <a:t>==</a:t>
            </a:r>
            <a:r>
              <a:rPr lang="zh-CN" altLang="en-US" dirty="0" smtClean="0"/>
              <a:t>、</a:t>
            </a:r>
            <a:r>
              <a:rPr lang="en-US" altLang="zh-CN" dirty="0" smtClean="0"/>
              <a:t>&gt;</a:t>
            </a:r>
            <a:r>
              <a:rPr lang="zh-CN" altLang="en-US" dirty="0" smtClean="0"/>
              <a:t>、</a:t>
            </a:r>
            <a:r>
              <a:rPr lang="en-US" altLang="zh-CN" dirty="0" smtClean="0"/>
              <a:t>&lt;</a:t>
            </a:r>
            <a:r>
              <a:rPr lang="zh-CN" altLang="en-US" dirty="0" smtClean="0"/>
              <a:t>、</a:t>
            </a:r>
            <a:r>
              <a:rPr lang="en-US" altLang="zh-CN" dirty="0" smtClean="0"/>
              <a:t>&gt;=</a:t>
            </a:r>
            <a:r>
              <a:rPr lang="zh-CN" altLang="en-US" dirty="0" smtClean="0"/>
              <a:t>、</a:t>
            </a:r>
            <a:r>
              <a:rPr lang="en-US" altLang="zh-CN" dirty="0" smtClean="0"/>
              <a:t>&lt;=</a:t>
            </a:r>
            <a:r>
              <a:rPr lang="zh-CN" altLang="en-US" dirty="0" smtClean="0"/>
              <a:t>、</a:t>
            </a:r>
            <a:r>
              <a:rPr lang="en-US" altLang="zh-CN" dirty="0" smtClean="0"/>
              <a:t>!=</a:t>
            </a:r>
          </a:p>
          <a:p>
            <a:r>
              <a:rPr lang="zh-CN" altLang="en-US" dirty="0" smtClean="0"/>
              <a:t>关系表达式</a:t>
            </a:r>
            <a:endParaRPr lang="en-US" altLang="zh-CN" dirty="0" smtClean="0"/>
          </a:p>
          <a:p>
            <a:pPr lvl="1"/>
            <a:r>
              <a:rPr lang="en-US" altLang="zh-CN" dirty="0" smtClean="0"/>
              <a:t>&lt;</a:t>
            </a:r>
            <a:r>
              <a:rPr lang="zh-CN" altLang="en-US" dirty="0" smtClean="0"/>
              <a:t>运算分量</a:t>
            </a:r>
            <a:r>
              <a:rPr lang="en-US" altLang="zh-CN" dirty="0" smtClean="0"/>
              <a:t>&gt; &lt;</a:t>
            </a:r>
            <a:r>
              <a:rPr lang="zh-CN" altLang="en-US" dirty="0" smtClean="0"/>
              <a:t>关系运算符</a:t>
            </a:r>
            <a:r>
              <a:rPr lang="en-US" altLang="zh-CN" dirty="0" smtClean="0"/>
              <a:t>&gt; &lt;</a:t>
            </a:r>
            <a:r>
              <a:rPr lang="zh-CN" altLang="en-US" dirty="0" smtClean="0"/>
              <a:t>运算分量</a:t>
            </a:r>
            <a:r>
              <a:rPr lang="en-US" altLang="zh-CN" dirty="0" smtClean="0"/>
              <a:t>&gt;</a:t>
            </a:r>
          </a:p>
          <a:p>
            <a:pPr lvl="2"/>
            <a:r>
              <a:rPr lang="zh-CN" altLang="en-US" dirty="0" smtClean="0"/>
              <a:t>运算分量为数值类型或</a:t>
            </a:r>
            <a:r>
              <a:rPr lang="zh-CN" altLang="en-US" dirty="0" smtClean="0">
                <a:solidFill>
                  <a:srgbClr val="00B050"/>
                </a:solidFill>
              </a:rPr>
              <a:t>指针类型</a:t>
            </a:r>
            <a:endParaRPr lang="en-US" altLang="zh-CN" dirty="0" smtClean="0">
              <a:solidFill>
                <a:srgbClr val="00B050"/>
              </a:solidFill>
            </a:endParaRPr>
          </a:p>
          <a:p>
            <a:pPr lvl="2"/>
            <a:r>
              <a:rPr lang="zh-CN" altLang="en-US" dirty="0" smtClean="0"/>
              <a:t>运算分量的数据类型相同</a:t>
            </a:r>
            <a:r>
              <a:rPr lang="zh-CN" altLang="en-US" dirty="0" smtClean="0">
                <a:solidFill>
                  <a:srgbClr val="FF0000"/>
                </a:solidFill>
              </a:rPr>
              <a:t>（可支持隐式转换）</a:t>
            </a:r>
            <a:endParaRPr lang="en-US" altLang="zh-CN" dirty="0" smtClean="0">
              <a:solidFill>
                <a:srgbClr val="FF0000"/>
              </a:solidFill>
            </a:endParaRPr>
          </a:p>
          <a:p>
            <a:pPr lvl="2">
              <a:buNone/>
            </a:pPr>
            <a:endParaRPr lang="en-US" altLang="zh-CN" dirty="0" smtClean="0"/>
          </a:p>
          <a:p>
            <a:pPr lvl="1"/>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78</a:t>
            </a:fld>
            <a:endParaRPr lang="en-US" altLang="zh-CN"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关系运算</a:t>
            </a:r>
            <a:endParaRPr lang="zh-CN" altLang="en-US" dirty="0"/>
          </a:p>
        </p:txBody>
      </p:sp>
      <p:sp>
        <p:nvSpPr>
          <p:cNvPr id="3" name="内容占位符 2"/>
          <p:cNvSpPr>
            <a:spLocks noGrp="1"/>
          </p:cNvSpPr>
          <p:nvPr>
            <p:ph idx="1"/>
          </p:nvPr>
        </p:nvSpPr>
        <p:spPr/>
        <p:txBody>
          <a:bodyPr/>
          <a:lstStyle/>
          <a:p>
            <a:r>
              <a:rPr lang="zh-CN" altLang="en-US" dirty="0" smtClean="0"/>
              <a:t>运算步骤</a:t>
            </a:r>
            <a:endParaRPr lang="en-US" altLang="zh-CN" dirty="0" smtClean="0"/>
          </a:p>
          <a:p>
            <a:pPr lvl="1"/>
            <a:r>
              <a:rPr lang="zh-CN" altLang="en-US" dirty="0" smtClean="0"/>
              <a:t>计算两个运算分量的值</a:t>
            </a:r>
            <a:endParaRPr lang="en-US" altLang="zh-CN" dirty="0" smtClean="0"/>
          </a:p>
          <a:p>
            <a:pPr lvl="1"/>
            <a:r>
              <a:rPr lang="zh-CN" altLang="en-US" dirty="0" smtClean="0"/>
              <a:t>对上述两个值进行比较</a:t>
            </a:r>
            <a:endParaRPr lang="en-US" altLang="zh-CN" dirty="0" smtClean="0"/>
          </a:p>
          <a:p>
            <a:pPr lvl="2"/>
            <a:r>
              <a:rPr lang="zh-CN" altLang="en-US" dirty="0" smtClean="0"/>
              <a:t>符合运算符表示的关系，运算结果为</a:t>
            </a:r>
            <a:r>
              <a:rPr lang="en-US" altLang="zh-CN" dirty="0" smtClean="0"/>
              <a:t>1</a:t>
            </a:r>
            <a:r>
              <a:rPr lang="zh-CN" altLang="en-US" dirty="0" smtClean="0"/>
              <a:t>（或</a:t>
            </a:r>
            <a:r>
              <a:rPr lang="en-US" altLang="zh-CN" dirty="0" smtClean="0"/>
              <a:t>true</a:t>
            </a:r>
            <a:r>
              <a:rPr lang="zh-CN" altLang="en-US" dirty="0" smtClean="0"/>
              <a:t>）</a:t>
            </a:r>
            <a:endParaRPr lang="en-US" altLang="zh-CN" dirty="0" smtClean="0"/>
          </a:p>
          <a:p>
            <a:pPr lvl="2"/>
            <a:r>
              <a:rPr lang="zh-CN" altLang="en-US" dirty="0" smtClean="0"/>
              <a:t>不符合运算符表示的关系，运算结果为</a:t>
            </a:r>
            <a:r>
              <a:rPr lang="en-US" altLang="zh-CN" dirty="0" smtClean="0"/>
              <a:t>0</a:t>
            </a:r>
            <a:r>
              <a:rPr lang="zh-CN" altLang="en-US" dirty="0" smtClean="0"/>
              <a:t>（或</a:t>
            </a:r>
            <a:r>
              <a:rPr lang="en-US" altLang="zh-CN" dirty="0" smtClean="0"/>
              <a:t>false</a:t>
            </a:r>
            <a:r>
              <a:rPr lang="zh-CN" altLang="en-US" dirty="0" smtClean="0"/>
              <a:t>）</a:t>
            </a:r>
            <a:endParaRPr lang="en-US" altLang="zh-CN" dirty="0" smtClean="0"/>
          </a:p>
          <a:p>
            <a:r>
              <a:rPr lang="zh-CN" altLang="en-US" dirty="0" smtClean="0"/>
              <a:t>关系表达式的值</a:t>
            </a:r>
            <a:endParaRPr lang="en-US" altLang="zh-CN" dirty="0" smtClean="0"/>
          </a:p>
          <a:p>
            <a:pPr lvl="1"/>
            <a:r>
              <a:rPr lang="zh-CN" altLang="en-US" dirty="0" smtClean="0"/>
              <a:t>布尔类型</a:t>
            </a:r>
            <a:endParaRPr lang="en-US" altLang="zh-CN" dirty="0" smtClean="0"/>
          </a:p>
          <a:p>
            <a:pPr lvl="2"/>
            <a:r>
              <a:rPr lang="zh-CN" altLang="en-US" dirty="0" smtClean="0"/>
              <a:t>符合运算符表示的关系，表达式的值为</a:t>
            </a:r>
            <a:r>
              <a:rPr lang="en-US" altLang="zh-CN" dirty="0" smtClean="0"/>
              <a:t>1</a:t>
            </a:r>
            <a:r>
              <a:rPr lang="zh-CN" altLang="en-US" dirty="0" smtClean="0"/>
              <a:t>（或</a:t>
            </a:r>
            <a:r>
              <a:rPr lang="en-US" altLang="zh-CN" dirty="0" smtClean="0"/>
              <a:t>true</a:t>
            </a:r>
            <a:r>
              <a:rPr lang="zh-CN" altLang="en-US" dirty="0" smtClean="0"/>
              <a:t>）</a:t>
            </a:r>
            <a:endParaRPr lang="en-US" altLang="zh-CN" dirty="0" smtClean="0"/>
          </a:p>
          <a:p>
            <a:pPr lvl="2"/>
            <a:r>
              <a:rPr lang="zh-CN" altLang="en-US" dirty="0" smtClean="0"/>
              <a:t>不符合运算符表示的关系，表达式的值为</a:t>
            </a:r>
            <a:r>
              <a:rPr lang="en-US" altLang="zh-CN" dirty="0" smtClean="0"/>
              <a:t>0</a:t>
            </a:r>
            <a:r>
              <a:rPr lang="zh-CN" altLang="en-US" dirty="0" smtClean="0"/>
              <a:t>（或</a:t>
            </a:r>
            <a:r>
              <a:rPr lang="en-US" altLang="zh-CN" dirty="0" smtClean="0"/>
              <a:t>false</a:t>
            </a:r>
            <a:r>
              <a:rPr lang="zh-CN" altLang="en-US" dirty="0" smtClean="0"/>
              <a: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79</a:t>
            </a:fld>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数据表示</a:t>
            </a:r>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a:t>
            </a:fld>
            <a:endParaRPr lang="en-US" altLang="zh-CN" dirty="0"/>
          </a:p>
        </p:txBody>
      </p:sp>
      <p:sp>
        <p:nvSpPr>
          <p:cNvPr id="6" name="内容占位符 2"/>
          <p:cNvSpPr>
            <a:spLocks noGrp="1"/>
          </p:cNvSpPr>
          <p:nvPr>
            <p:ph idx="1"/>
          </p:nvPr>
        </p:nvSpPr>
        <p:spPr>
          <a:xfrm>
            <a:off x="490566" y="1295400"/>
            <a:ext cx="8153400" cy="5029200"/>
          </a:xfrm>
        </p:spPr>
        <p:txBody>
          <a:bodyPr/>
          <a:lstStyle/>
          <a:p>
            <a:r>
              <a:rPr lang="zh-CN" altLang="en-US" dirty="0" smtClean="0"/>
              <a:t>变量</a:t>
            </a:r>
            <a:endParaRPr lang="en-US" altLang="zh-CN" dirty="0" smtClean="0"/>
          </a:p>
          <a:p>
            <a:pPr lvl="1"/>
            <a:r>
              <a:rPr lang="zh-CN" altLang="en-US" dirty="0" smtClean="0"/>
              <a:t>程序运行过程中其值能够改变的数据</a:t>
            </a:r>
            <a:endParaRPr lang="en-US" altLang="zh-CN" dirty="0" smtClean="0"/>
          </a:p>
          <a:p>
            <a:pPr lvl="1"/>
            <a:r>
              <a:rPr lang="zh-CN" altLang="en-US" dirty="0" smtClean="0"/>
              <a:t>说明变量</a:t>
            </a:r>
            <a:endParaRPr lang="en-US" altLang="zh-CN" dirty="0" smtClean="0"/>
          </a:p>
          <a:p>
            <a:pPr lvl="2"/>
            <a:r>
              <a:rPr lang="en-US" altLang="zh-CN" dirty="0" smtClean="0"/>
              <a:t>[</a:t>
            </a:r>
            <a:r>
              <a:rPr lang="zh-CN" altLang="en-US" dirty="0" smtClean="0"/>
              <a:t>存储类</a:t>
            </a:r>
            <a:r>
              <a:rPr lang="en-US" altLang="zh-CN" dirty="0" smtClean="0"/>
              <a:t>]  &lt;</a:t>
            </a:r>
            <a:r>
              <a:rPr lang="zh-CN" altLang="en-US" dirty="0" smtClean="0"/>
              <a:t>数据类型</a:t>
            </a:r>
            <a:r>
              <a:rPr lang="en-US" altLang="zh-CN" dirty="0" smtClean="0"/>
              <a:t>&gt; &lt;</a:t>
            </a:r>
            <a:r>
              <a:rPr lang="zh-CN" altLang="en-US" dirty="0" smtClean="0"/>
              <a:t>变量名表</a:t>
            </a:r>
            <a:r>
              <a:rPr lang="en-US" altLang="zh-CN" dirty="0" smtClean="0"/>
              <a:t>&gt;;</a:t>
            </a:r>
          </a:p>
          <a:p>
            <a:pPr lvl="2"/>
            <a:r>
              <a:rPr lang="zh-CN" altLang="en-US" dirty="0" smtClean="0"/>
              <a:t>存储类</a:t>
            </a:r>
            <a:endParaRPr lang="en-US" altLang="zh-CN" dirty="0" smtClean="0"/>
          </a:p>
          <a:p>
            <a:pPr lvl="3"/>
            <a:r>
              <a:rPr lang="en-US" altLang="zh-CN" dirty="0" smtClean="0"/>
              <a:t>auto</a:t>
            </a:r>
            <a:r>
              <a:rPr lang="zh-CN" altLang="en-US" dirty="0" smtClean="0"/>
              <a:t>：自动变量</a:t>
            </a:r>
            <a:endParaRPr lang="en-US" altLang="zh-CN" dirty="0" smtClean="0"/>
          </a:p>
          <a:p>
            <a:pPr lvl="3"/>
            <a:r>
              <a:rPr lang="en-US" altLang="zh-CN" dirty="0" smtClean="0"/>
              <a:t>register</a:t>
            </a:r>
            <a:r>
              <a:rPr lang="zh-CN" altLang="en-US" dirty="0" smtClean="0"/>
              <a:t>：寄存器变量</a:t>
            </a:r>
            <a:endParaRPr lang="en-US" altLang="zh-CN" dirty="0" smtClean="0"/>
          </a:p>
          <a:p>
            <a:pPr lvl="3"/>
            <a:r>
              <a:rPr lang="en-US" altLang="zh-CN" dirty="0" smtClean="0"/>
              <a:t>static</a:t>
            </a:r>
            <a:r>
              <a:rPr lang="zh-CN" altLang="en-US" dirty="0" smtClean="0"/>
              <a:t>：静态变量</a:t>
            </a:r>
            <a:endParaRPr lang="en-US" altLang="zh-CN" dirty="0" smtClean="0"/>
          </a:p>
          <a:p>
            <a:pPr lvl="3"/>
            <a:r>
              <a:rPr lang="en-US" altLang="zh-CN" dirty="0" smtClean="0"/>
              <a:t>extern</a:t>
            </a:r>
            <a:r>
              <a:rPr lang="zh-CN" altLang="en-US" dirty="0" smtClean="0"/>
              <a:t>：外部变量</a:t>
            </a:r>
            <a:endParaRPr lang="en-US" altLang="zh-CN" dirty="0" smtClean="0"/>
          </a:p>
          <a:p>
            <a:pPr lvl="1"/>
            <a:r>
              <a:rPr lang="zh-CN" altLang="en-US" dirty="0" smtClean="0"/>
              <a:t>根据变量类型，在内存中开辟相应大小的空间</a:t>
            </a:r>
            <a:endParaRPr lang="zh-CN"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关系运算</a:t>
            </a:r>
            <a:endParaRPr lang="zh-CN" altLang="en-US" dirty="0"/>
          </a:p>
        </p:txBody>
      </p:sp>
      <p:sp>
        <p:nvSpPr>
          <p:cNvPr id="3" name="内容占位符 2"/>
          <p:cNvSpPr>
            <a:spLocks noGrp="1"/>
          </p:cNvSpPr>
          <p:nvPr>
            <p:ph idx="1"/>
          </p:nvPr>
        </p:nvSpPr>
        <p:spPr/>
        <p:txBody>
          <a:bodyPr/>
          <a:lstStyle/>
          <a:p>
            <a:r>
              <a:rPr lang="zh-CN" altLang="en-US" dirty="0" smtClean="0"/>
              <a:t>优先级</a:t>
            </a:r>
            <a:endParaRPr lang="en-US" altLang="zh-CN" dirty="0" smtClean="0"/>
          </a:p>
          <a:p>
            <a:pPr lvl="1"/>
            <a:r>
              <a:rPr lang="zh-CN" altLang="en-US" dirty="0" smtClean="0"/>
              <a:t>算术运算符优先于关系运算符</a:t>
            </a:r>
            <a:endParaRPr lang="en-US" altLang="zh-CN" dirty="0" smtClean="0"/>
          </a:p>
          <a:p>
            <a:pPr lvl="1"/>
            <a:r>
              <a:rPr lang="en-US" altLang="zh-CN" dirty="0" smtClean="0"/>
              <a:t>&lt;</a:t>
            </a:r>
            <a:r>
              <a:rPr lang="zh-CN" altLang="en-US" dirty="0" smtClean="0"/>
              <a:t>、</a:t>
            </a:r>
            <a:r>
              <a:rPr lang="en-US" altLang="zh-CN" dirty="0" smtClean="0"/>
              <a:t>&lt;=</a:t>
            </a:r>
            <a:r>
              <a:rPr lang="zh-CN" altLang="en-US" dirty="0" smtClean="0"/>
              <a:t>、</a:t>
            </a:r>
            <a:r>
              <a:rPr lang="en-US" altLang="zh-CN" dirty="0" smtClean="0"/>
              <a:t>&gt;</a:t>
            </a:r>
            <a:r>
              <a:rPr lang="zh-CN" altLang="en-US" dirty="0" smtClean="0"/>
              <a:t>、</a:t>
            </a:r>
            <a:r>
              <a:rPr lang="en-US" altLang="zh-CN" dirty="0" smtClean="0"/>
              <a:t>&gt;=</a:t>
            </a:r>
            <a:r>
              <a:rPr lang="zh-CN" altLang="en-US" dirty="0" smtClean="0"/>
              <a:t>优先于</a:t>
            </a:r>
            <a:r>
              <a:rPr lang="en-US" altLang="zh-CN" dirty="0" smtClean="0"/>
              <a:t>==</a:t>
            </a:r>
            <a:r>
              <a:rPr lang="zh-CN" altLang="en-US" dirty="0" smtClean="0"/>
              <a:t>和</a:t>
            </a:r>
            <a:r>
              <a:rPr lang="en-US" altLang="zh-CN" dirty="0" smtClean="0"/>
              <a:t>!=</a:t>
            </a:r>
          </a:p>
          <a:p>
            <a:r>
              <a:rPr lang="zh-CN" altLang="en-US" dirty="0" smtClean="0"/>
              <a:t>结合性</a:t>
            </a:r>
            <a:endParaRPr lang="en-US" altLang="zh-CN" dirty="0" smtClean="0"/>
          </a:p>
          <a:p>
            <a:pPr lvl="1"/>
            <a:r>
              <a:rPr lang="zh-CN" altLang="en-US" dirty="0" smtClean="0"/>
              <a:t>同优先级的运算符为左结合</a:t>
            </a:r>
            <a:endParaRPr lang="en-US" altLang="zh-CN" dirty="0" smtClean="0"/>
          </a:p>
          <a:p>
            <a:r>
              <a:rPr lang="zh-CN" altLang="en-US" dirty="0" smtClean="0"/>
              <a:t>数据类型转换</a:t>
            </a:r>
            <a:endParaRPr lang="en-US" altLang="zh-CN" dirty="0" smtClean="0"/>
          </a:p>
          <a:p>
            <a:pPr lvl="1"/>
            <a:r>
              <a:rPr lang="zh-CN" altLang="en-US" dirty="0" smtClean="0"/>
              <a:t>布尔型与整型的相互转换</a:t>
            </a:r>
            <a:endParaRPr lang="en-US" altLang="zh-CN" dirty="0" smtClean="0"/>
          </a:p>
          <a:p>
            <a:pPr lvl="2"/>
            <a:r>
              <a:rPr lang="en-US" altLang="zh-CN" dirty="0" err="1" smtClean="0"/>
              <a:t>bool</a:t>
            </a:r>
            <a:r>
              <a:rPr lang="en-US" altLang="zh-CN" dirty="0" smtClean="0"/>
              <a:t> b = 7;</a:t>
            </a:r>
            <a:r>
              <a:rPr lang="zh-CN" altLang="en-US" dirty="0" smtClean="0"/>
              <a:t>（</a:t>
            </a:r>
            <a:r>
              <a:rPr lang="en-US" altLang="zh-CN" dirty="0" smtClean="0"/>
              <a:t>b</a:t>
            </a:r>
            <a:r>
              <a:rPr lang="zh-CN" altLang="en-US" dirty="0" smtClean="0"/>
              <a:t>的布尔值为</a:t>
            </a:r>
            <a:r>
              <a:rPr lang="en-US" altLang="zh-CN" dirty="0" smtClean="0"/>
              <a:t>true</a:t>
            </a:r>
            <a:r>
              <a:rPr lang="zh-CN" altLang="en-US" dirty="0" smtClean="0"/>
              <a:t>）</a:t>
            </a:r>
            <a:endParaRPr lang="en-US" altLang="zh-CN" dirty="0" smtClean="0"/>
          </a:p>
          <a:p>
            <a:pPr lvl="2"/>
            <a:r>
              <a:rPr lang="en-US" altLang="zh-CN" dirty="0" err="1" smtClean="0"/>
              <a:t>int</a:t>
            </a:r>
            <a:r>
              <a:rPr lang="en-US" altLang="zh-CN" dirty="0" smtClean="0"/>
              <a:t> n = true;</a:t>
            </a:r>
            <a:r>
              <a:rPr lang="zh-CN" altLang="en-US" dirty="0" smtClean="0"/>
              <a:t>（</a:t>
            </a:r>
            <a:r>
              <a:rPr lang="en-US" altLang="zh-CN" dirty="0" smtClean="0"/>
              <a:t>n</a:t>
            </a:r>
            <a:r>
              <a:rPr lang="zh-CN" altLang="en-US" dirty="0" smtClean="0"/>
              <a:t>的整型数值为</a:t>
            </a:r>
            <a:r>
              <a:rPr lang="en-US" altLang="zh-CN" dirty="0" smtClean="0"/>
              <a:t>1</a:t>
            </a:r>
            <a:r>
              <a:rPr lang="zh-CN" altLang="en-US" dirty="0" smtClean="0"/>
              <a: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80</a:t>
            </a:fld>
            <a:endParaRPr lang="en-US" altLang="zh-CN"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逻辑运算</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latin typeface="楷体_GB2312" pitchFamily="49" charset="-122"/>
                <a:ea typeface="楷体_GB2312" pitchFamily="49" charset="-122"/>
              </a:rPr>
              <a:t>逻辑运算符</a:t>
            </a:r>
            <a:r>
              <a:rPr lang="zh-CN" altLang="en-US" dirty="0" smtClean="0"/>
              <a:t>可以将关系表达式或者将具有数值类型或指针类型的一般表达式以及逻辑值</a:t>
            </a:r>
            <a:r>
              <a:rPr lang="zh-CN" altLang="en-US" dirty="0" smtClean="0">
                <a:solidFill>
                  <a:srgbClr val="FF0000"/>
                </a:solidFill>
                <a:latin typeface="楷体_GB2312" pitchFamily="49" charset="-122"/>
                <a:ea typeface="楷体_GB2312" pitchFamily="49" charset="-122"/>
              </a:rPr>
              <a:t>连接</a:t>
            </a:r>
            <a:r>
              <a:rPr lang="zh-CN" altLang="en-US" dirty="0" smtClean="0"/>
              <a:t>在一起, 进而可用于</a:t>
            </a:r>
            <a:r>
              <a:rPr lang="zh-CN" altLang="en-US" dirty="0" smtClean="0">
                <a:solidFill>
                  <a:srgbClr val="FF0000"/>
                </a:solidFill>
                <a:latin typeface="楷体_GB2312" pitchFamily="49" charset="-122"/>
                <a:ea typeface="楷体_GB2312" pitchFamily="49" charset="-122"/>
              </a:rPr>
              <a:t>表达更加复杂的具有某种关系的一个条件</a:t>
            </a:r>
            <a:endParaRPr lang="en-US" altLang="zh-CN" dirty="0" smtClean="0">
              <a:solidFill>
                <a:srgbClr val="FF0000"/>
              </a:solidFill>
              <a:latin typeface="楷体_GB2312" pitchFamily="49" charset="-122"/>
              <a:ea typeface="楷体_GB2312" pitchFamily="49" charset="-122"/>
            </a:endParaRPr>
          </a:p>
          <a:p>
            <a:r>
              <a:rPr lang="zh-CN" altLang="en-US" dirty="0" smtClean="0"/>
              <a:t>逻辑运算符</a:t>
            </a:r>
            <a:endParaRPr lang="en-US" altLang="zh-CN" dirty="0" smtClean="0"/>
          </a:p>
          <a:p>
            <a:pPr lvl="1"/>
            <a:r>
              <a:rPr lang="zh-CN" altLang="en-US" dirty="0" smtClean="0">
                <a:solidFill>
                  <a:srgbClr val="0000FF"/>
                </a:solidFill>
                <a:latin typeface="楷体_GB2312" pitchFamily="49" charset="-122"/>
                <a:ea typeface="楷体_GB2312" pitchFamily="49" charset="-122"/>
              </a:rPr>
              <a:t>单目运算符：逻辑非！</a:t>
            </a:r>
            <a:endParaRPr lang="en-US" altLang="zh-CN" dirty="0" smtClean="0">
              <a:solidFill>
                <a:srgbClr val="0000FF"/>
              </a:solidFill>
              <a:latin typeface="楷体_GB2312" pitchFamily="49" charset="-122"/>
              <a:ea typeface="楷体_GB2312" pitchFamily="49" charset="-122"/>
            </a:endParaRPr>
          </a:p>
          <a:p>
            <a:pPr lvl="1"/>
            <a:r>
              <a:rPr lang="zh-CN" altLang="en-US" dirty="0" smtClean="0">
                <a:solidFill>
                  <a:srgbClr val="0000FF"/>
                </a:solidFill>
                <a:latin typeface="楷体_GB2312" pitchFamily="49" charset="-122"/>
                <a:ea typeface="楷体_GB2312" pitchFamily="49" charset="-122"/>
              </a:rPr>
              <a:t>双目运算符</a:t>
            </a:r>
            <a:endParaRPr lang="en-US" altLang="zh-CN" dirty="0" smtClean="0">
              <a:solidFill>
                <a:srgbClr val="0000FF"/>
              </a:solidFill>
              <a:latin typeface="楷体_GB2312" pitchFamily="49" charset="-122"/>
              <a:ea typeface="楷体_GB2312" pitchFamily="49" charset="-122"/>
            </a:endParaRPr>
          </a:p>
          <a:p>
            <a:pPr lvl="2"/>
            <a:r>
              <a:rPr lang="zh-CN" altLang="en-US" dirty="0" smtClean="0">
                <a:solidFill>
                  <a:srgbClr val="0000FF"/>
                </a:solidFill>
                <a:latin typeface="楷体_GB2312" pitchFamily="49" charset="-122"/>
                <a:ea typeface="楷体_GB2312" pitchFamily="49" charset="-122"/>
              </a:rPr>
              <a:t>逻辑与</a:t>
            </a:r>
            <a:r>
              <a:rPr lang="en-US" altLang="zh-CN" dirty="0" smtClean="0">
                <a:solidFill>
                  <a:srgbClr val="0000FF"/>
                </a:solidFill>
                <a:latin typeface="楷体_GB2312" pitchFamily="49" charset="-122"/>
                <a:ea typeface="楷体_GB2312" pitchFamily="49" charset="-122"/>
              </a:rPr>
              <a:t>&amp;&amp;</a:t>
            </a:r>
          </a:p>
          <a:p>
            <a:pPr lvl="2"/>
            <a:r>
              <a:rPr lang="zh-CN" altLang="en-US" dirty="0" smtClean="0">
                <a:solidFill>
                  <a:srgbClr val="0000FF"/>
                </a:solidFill>
                <a:latin typeface="楷体_GB2312" pitchFamily="49" charset="-122"/>
                <a:ea typeface="楷体_GB2312" pitchFamily="49" charset="-122"/>
              </a:rPr>
              <a:t>逻辑或</a:t>
            </a:r>
            <a:r>
              <a:rPr lang="en-US" altLang="zh-CN" dirty="0" smtClean="0">
                <a:solidFill>
                  <a:srgbClr val="0000FF"/>
                </a:solidFill>
                <a:latin typeface="楷体_GB2312" pitchFamily="49" charset="-122"/>
                <a:ea typeface="楷体_GB2312" pitchFamily="49" charset="-122"/>
              </a:rPr>
              <a:t>||</a:t>
            </a:r>
            <a:endParaRPr lang="zh-CN" altLang="en-US" dirty="0">
              <a:solidFill>
                <a:srgbClr val="0000FF"/>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81</a:t>
            </a:fld>
            <a:endParaRPr lang="en-US" altLang="zh-CN"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逻辑运算</a:t>
            </a:r>
            <a:endParaRPr lang="zh-CN" altLang="en-US" dirty="0"/>
          </a:p>
        </p:txBody>
      </p:sp>
      <p:sp>
        <p:nvSpPr>
          <p:cNvPr id="3" name="内容占位符 2"/>
          <p:cNvSpPr>
            <a:spLocks noGrp="1"/>
          </p:cNvSpPr>
          <p:nvPr>
            <p:ph idx="1"/>
          </p:nvPr>
        </p:nvSpPr>
        <p:spPr/>
        <p:txBody>
          <a:bodyPr/>
          <a:lstStyle/>
          <a:p>
            <a:r>
              <a:rPr lang="zh-CN" altLang="en-US" dirty="0" smtClean="0"/>
              <a:t>逻辑表达式</a:t>
            </a:r>
            <a:endParaRPr lang="en-US" altLang="zh-CN" dirty="0" smtClean="0"/>
          </a:p>
          <a:p>
            <a:pPr lvl="1"/>
            <a:r>
              <a:rPr lang="en-US" altLang="zh-CN" dirty="0" smtClean="0"/>
              <a:t>!&lt;</a:t>
            </a:r>
            <a:r>
              <a:rPr lang="zh-CN" altLang="en-US" dirty="0" smtClean="0"/>
              <a:t>运算分量</a:t>
            </a:r>
            <a:r>
              <a:rPr lang="en-US" altLang="zh-CN" dirty="0" smtClean="0"/>
              <a:t>&gt;</a:t>
            </a:r>
          </a:p>
          <a:p>
            <a:pPr lvl="1"/>
            <a:r>
              <a:rPr lang="en-US" altLang="zh-CN" dirty="0" smtClean="0"/>
              <a:t>&lt;</a:t>
            </a:r>
            <a:r>
              <a:rPr lang="zh-CN" altLang="en-US" dirty="0" smtClean="0"/>
              <a:t>运算分量</a:t>
            </a:r>
            <a:r>
              <a:rPr lang="en-US" altLang="zh-CN" dirty="0" smtClean="0"/>
              <a:t>&gt; &amp;&amp; &lt;</a:t>
            </a:r>
            <a:r>
              <a:rPr lang="zh-CN" altLang="en-US" dirty="0" smtClean="0"/>
              <a:t>运算分量</a:t>
            </a:r>
            <a:r>
              <a:rPr lang="en-US" altLang="zh-CN" dirty="0" smtClean="0"/>
              <a:t>&gt;</a:t>
            </a:r>
          </a:p>
          <a:p>
            <a:pPr lvl="1"/>
            <a:r>
              <a:rPr lang="en-US" altLang="zh-CN" dirty="0" smtClean="0"/>
              <a:t>&lt;</a:t>
            </a:r>
            <a:r>
              <a:rPr lang="zh-CN" altLang="en-US" dirty="0" smtClean="0"/>
              <a:t>运算分量</a:t>
            </a:r>
            <a:r>
              <a:rPr lang="en-US" altLang="zh-CN" dirty="0" smtClean="0"/>
              <a:t>&gt; || &lt;</a:t>
            </a:r>
            <a:r>
              <a:rPr lang="zh-CN" altLang="en-US" dirty="0" smtClean="0"/>
              <a:t>运算分量</a:t>
            </a:r>
            <a:r>
              <a:rPr lang="en-US" altLang="zh-CN" dirty="0" smtClean="0"/>
              <a:t>&gt;</a:t>
            </a:r>
          </a:p>
          <a:p>
            <a:pPr lvl="2"/>
            <a:r>
              <a:rPr lang="zh-CN" altLang="en-US" dirty="0" smtClean="0"/>
              <a:t>运算分量应是数值类型或指针类型的表达式</a:t>
            </a:r>
            <a:endParaRPr lang="en-US" altLang="zh-CN" dirty="0" smtClean="0"/>
          </a:p>
          <a:p>
            <a:pPr lvl="2"/>
            <a:r>
              <a:rPr lang="zh-CN" altLang="en-US" dirty="0" smtClean="0"/>
              <a:t>运算分量的值能够转换为</a:t>
            </a:r>
            <a:r>
              <a:rPr lang="zh-CN" altLang="en-US" smtClean="0"/>
              <a:t>布尔值</a:t>
            </a:r>
            <a:endParaRPr lang="en-US" altLang="zh-CN" dirty="0" smtClean="0">
              <a:solidFill>
                <a:srgbClr val="FF0000"/>
              </a:solidFill>
            </a:endParaRPr>
          </a:p>
        </p:txBody>
      </p:sp>
      <p:sp>
        <p:nvSpPr>
          <p:cNvPr id="4" name="页脚占位符 3"/>
          <p:cNvSpPr>
            <a:spLocks noGrp="1"/>
          </p:cNvSpPr>
          <p:nvPr>
            <p:ph type="ftr" sz="quarter" idx="3"/>
          </p:nvPr>
        </p:nvSpPr>
        <p:spPr/>
        <p:txBody>
          <a:bodyPr/>
          <a:lstStyle/>
          <a:p>
            <a:r>
              <a:rPr lang="en-US" altLang="zh-CN" dirty="0"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82</a:t>
            </a:fld>
            <a:endParaRPr lang="en-US" altLang="zh-CN"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逻辑运算</a:t>
            </a:r>
            <a:endParaRPr lang="zh-CN" altLang="en-US" dirty="0"/>
          </a:p>
        </p:txBody>
      </p:sp>
      <p:sp>
        <p:nvSpPr>
          <p:cNvPr id="3" name="内容占位符 2"/>
          <p:cNvSpPr>
            <a:spLocks noGrp="1"/>
          </p:cNvSpPr>
          <p:nvPr>
            <p:ph idx="1"/>
          </p:nvPr>
        </p:nvSpPr>
        <p:spPr/>
        <p:txBody>
          <a:bodyPr/>
          <a:lstStyle/>
          <a:p>
            <a:r>
              <a:rPr lang="zh-CN" altLang="en-US" dirty="0" smtClean="0"/>
              <a:t>运算步骤</a:t>
            </a:r>
            <a:endParaRPr lang="en-US" altLang="zh-CN" dirty="0" smtClean="0"/>
          </a:p>
          <a:p>
            <a:pPr lvl="1"/>
            <a:r>
              <a:rPr lang="zh-CN" altLang="en-US" dirty="0" smtClean="0"/>
              <a:t>计算运算分量的值</a:t>
            </a:r>
            <a:endParaRPr lang="en-US" altLang="zh-CN" dirty="0" smtClean="0"/>
          </a:p>
          <a:p>
            <a:pPr lvl="1"/>
            <a:r>
              <a:rPr lang="zh-CN" altLang="en-US" dirty="0" smtClean="0"/>
              <a:t>以值</a:t>
            </a:r>
            <a:r>
              <a:rPr lang="en-US" altLang="zh-CN" dirty="0" smtClean="0"/>
              <a:t>0</a:t>
            </a:r>
            <a:r>
              <a:rPr lang="zh-CN" altLang="en-US" dirty="0" smtClean="0"/>
              <a:t>为假（</a:t>
            </a:r>
            <a:r>
              <a:rPr lang="en-US" altLang="zh-CN" dirty="0" smtClean="0"/>
              <a:t>false=0</a:t>
            </a:r>
            <a:r>
              <a:rPr lang="zh-CN" altLang="en-US" dirty="0" smtClean="0"/>
              <a:t>），非</a:t>
            </a:r>
            <a:r>
              <a:rPr lang="en-US" altLang="zh-CN" dirty="0" smtClean="0"/>
              <a:t>0</a:t>
            </a:r>
            <a:r>
              <a:rPr lang="zh-CN" altLang="en-US" dirty="0" smtClean="0"/>
              <a:t>为真（</a:t>
            </a:r>
            <a:r>
              <a:rPr lang="en-US" altLang="zh-CN" dirty="0" smtClean="0"/>
              <a:t>true=1</a:t>
            </a:r>
            <a:r>
              <a:rPr lang="zh-CN" altLang="en-US" dirty="0" smtClean="0"/>
              <a:t>）</a:t>
            </a:r>
            <a:endParaRPr lang="en-US" altLang="zh-CN" dirty="0" smtClean="0"/>
          </a:p>
          <a:p>
            <a:pPr lvl="1"/>
            <a:r>
              <a:rPr lang="zh-CN" altLang="en-US" dirty="0" smtClean="0"/>
              <a:t>按不同逻辑运算符的含义进行运算</a:t>
            </a:r>
            <a:endParaRPr lang="en-US" altLang="zh-CN" dirty="0" smtClean="0"/>
          </a:p>
          <a:p>
            <a:r>
              <a:rPr lang="zh-CN" altLang="en-US" dirty="0" smtClean="0"/>
              <a:t>逻辑表达式的值</a:t>
            </a:r>
            <a:endParaRPr lang="en-US" altLang="zh-CN" dirty="0" smtClean="0"/>
          </a:p>
          <a:p>
            <a:pPr lvl="1"/>
            <a:r>
              <a:rPr lang="zh-CN" altLang="en-US" dirty="0" smtClean="0"/>
              <a:t>逻辑运算的结果，布尔类型</a:t>
            </a:r>
            <a:endParaRPr lang="en-US" altLang="zh-CN" dirty="0" smtClean="0"/>
          </a:p>
          <a:p>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83</a:t>
            </a:fld>
            <a:endParaRPr lang="en-US" altLang="zh-CN"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逻辑运算</a:t>
            </a:r>
            <a:endParaRPr lang="zh-CN" altLang="en-US" dirty="0"/>
          </a:p>
        </p:txBody>
      </p:sp>
      <p:sp>
        <p:nvSpPr>
          <p:cNvPr id="3" name="内容占位符 2"/>
          <p:cNvSpPr>
            <a:spLocks noGrp="1"/>
          </p:cNvSpPr>
          <p:nvPr>
            <p:ph idx="1"/>
          </p:nvPr>
        </p:nvSpPr>
        <p:spPr>
          <a:xfrm>
            <a:off x="457200" y="1295400"/>
            <a:ext cx="3829048" cy="561964"/>
          </a:xfrm>
        </p:spPr>
        <p:txBody>
          <a:bodyPr/>
          <a:lstStyle/>
          <a:p>
            <a:r>
              <a:rPr lang="zh-CN" altLang="en-US" dirty="0" smtClean="0"/>
              <a:t>逻辑非真值表</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84</a:t>
            </a:fld>
            <a:endParaRPr lang="en-US" altLang="zh-CN" dirty="0"/>
          </a:p>
        </p:txBody>
      </p:sp>
      <p:sp>
        <p:nvSpPr>
          <p:cNvPr id="6" name="内容占位符 2"/>
          <p:cNvSpPr txBox="1">
            <a:spLocks/>
          </p:cNvSpPr>
          <p:nvPr/>
        </p:nvSpPr>
        <p:spPr bwMode="auto">
          <a:xfrm>
            <a:off x="457200" y="2714620"/>
            <a:ext cx="3043230" cy="561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lang="zh-CN" altLang="en-US" sz="3200" b="1" dirty="0" smtClean="0">
                <a:solidFill>
                  <a:srgbClr val="692AA2"/>
                </a:solidFill>
                <a:latin typeface="楷体_GB2312" pitchFamily="49" charset="-122"/>
                <a:ea typeface="楷体_GB2312" pitchFamily="49" charset="-122"/>
              </a:rPr>
              <a:t>逻辑与真值表</a:t>
            </a:r>
            <a:endParaRPr lang="en-US" altLang="zh-CN" sz="3200" b="1" dirty="0" smtClean="0">
              <a:solidFill>
                <a:srgbClr val="692AA2"/>
              </a:solidFill>
              <a:latin typeface="楷体_GB2312" pitchFamily="49" charset="-122"/>
              <a:ea typeface="楷体_GB2312" pitchFamily="49" charset="-122"/>
            </a:endParaRPr>
          </a:p>
        </p:txBody>
      </p:sp>
      <p:sp>
        <p:nvSpPr>
          <p:cNvPr id="7" name="内容占位符 2"/>
          <p:cNvSpPr txBox="1">
            <a:spLocks/>
          </p:cNvSpPr>
          <p:nvPr/>
        </p:nvSpPr>
        <p:spPr bwMode="auto">
          <a:xfrm>
            <a:off x="457200" y="4510110"/>
            <a:ext cx="4186238" cy="561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chemeClr val="hlink"/>
              </a:buClr>
              <a:buFont typeface="Wingdings" pitchFamily="2" charset="2"/>
              <a:buChar char="v"/>
              <a:defRPr/>
            </a:pPr>
            <a:r>
              <a:rPr lang="zh-CN" altLang="en-US" sz="3200" b="1" dirty="0" smtClean="0">
                <a:solidFill>
                  <a:srgbClr val="692AA2"/>
                </a:solidFill>
                <a:latin typeface="楷体_GB2312" pitchFamily="49" charset="-122"/>
                <a:ea typeface="楷体_GB2312" pitchFamily="49" charset="-122"/>
              </a:rPr>
              <a:t>逻辑或真值表</a:t>
            </a:r>
            <a:endParaRPr lang="en-US" altLang="zh-CN" sz="3200" b="1" dirty="0" smtClean="0">
              <a:solidFill>
                <a:srgbClr val="692AA2"/>
              </a:solidFill>
              <a:latin typeface="楷体_GB2312" pitchFamily="49" charset="-122"/>
              <a:ea typeface="楷体_GB2312" pitchFamily="49" charset="-122"/>
            </a:endParaRPr>
          </a:p>
        </p:txBody>
      </p:sp>
      <p:graphicFrame>
        <p:nvGraphicFramePr>
          <p:cNvPr id="8" name="表格 7"/>
          <p:cNvGraphicFramePr>
            <a:graphicFrameLocks noGrp="1"/>
          </p:cNvGraphicFramePr>
          <p:nvPr/>
        </p:nvGraphicFramePr>
        <p:xfrm>
          <a:off x="952495" y="1901502"/>
          <a:ext cx="3548067" cy="741680"/>
        </p:xfrm>
        <a:graphic>
          <a:graphicData uri="http://schemas.openxmlformats.org/drawingml/2006/table">
            <a:tbl>
              <a:tblPr firstRow="1" bandRow="1">
                <a:tableStyleId>{5C22544A-7EE6-4342-B048-85BDC9FD1C3A}</a:tableStyleId>
              </a:tblPr>
              <a:tblGrid>
                <a:gridCol w="1182689"/>
                <a:gridCol w="1182689"/>
                <a:gridCol w="1182689"/>
              </a:tblGrid>
              <a:tr h="370840">
                <a:tc>
                  <a:txBody>
                    <a:bodyPr/>
                    <a:lstStyle/>
                    <a:p>
                      <a:r>
                        <a:rPr lang="zh-CN" altLang="en-US" dirty="0" smtClean="0"/>
                        <a:t>分量</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r>
              <a:tr h="370840">
                <a:tc>
                  <a:txBody>
                    <a:bodyPr/>
                    <a:lstStyle/>
                    <a:p>
                      <a:r>
                        <a:rPr lang="zh-CN" altLang="en-US" dirty="0" smtClean="0">
                          <a:solidFill>
                            <a:srgbClr val="C00000"/>
                          </a:solidFill>
                        </a:rPr>
                        <a:t>结果</a:t>
                      </a:r>
                      <a:endParaRPr lang="zh-CN" altLang="en-US" dirty="0">
                        <a:solidFill>
                          <a:srgbClr val="C00000"/>
                        </a:solidFill>
                      </a:endParaRPr>
                    </a:p>
                  </a:txBody>
                  <a:tcPr>
                    <a:solidFill>
                      <a:srgbClr val="FFCCCC"/>
                    </a:solidFill>
                  </a:tcPr>
                </a:tc>
                <a:tc>
                  <a:txBody>
                    <a:bodyPr/>
                    <a:lstStyle/>
                    <a:p>
                      <a:r>
                        <a:rPr lang="en-US" altLang="zh-CN" dirty="0" smtClean="0">
                          <a:solidFill>
                            <a:srgbClr val="C00000"/>
                          </a:solidFill>
                        </a:rPr>
                        <a:t>1</a:t>
                      </a:r>
                      <a:endParaRPr lang="zh-CN" altLang="en-US" dirty="0">
                        <a:solidFill>
                          <a:srgbClr val="C00000"/>
                        </a:solidFill>
                      </a:endParaRPr>
                    </a:p>
                  </a:txBody>
                  <a:tcPr>
                    <a:solidFill>
                      <a:srgbClr val="FFCCCC"/>
                    </a:solidFill>
                  </a:tcPr>
                </a:tc>
                <a:tc>
                  <a:txBody>
                    <a:bodyPr/>
                    <a:lstStyle/>
                    <a:p>
                      <a:r>
                        <a:rPr lang="en-US" altLang="zh-CN" dirty="0" smtClean="0">
                          <a:solidFill>
                            <a:srgbClr val="C00000"/>
                          </a:solidFill>
                        </a:rPr>
                        <a:t>0</a:t>
                      </a:r>
                      <a:endParaRPr lang="zh-CN" altLang="en-US" dirty="0">
                        <a:solidFill>
                          <a:srgbClr val="C00000"/>
                        </a:solidFill>
                      </a:endParaRPr>
                    </a:p>
                  </a:txBody>
                  <a:tcPr>
                    <a:solidFill>
                      <a:srgbClr val="FFCCCC"/>
                    </a:solidFill>
                  </a:tcPr>
                </a:tc>
              </a:tr>
            </a:tbl>
          </a:graphicData>
        </a:graphic>
      </p:graphicFrame>
      <p:graphicFrame>
        <p:nvGraphicFramePr>
          <p:cNvPr id="9" name="表格 8"/>
          <p:cNvGraphicFramePr>
            <a:graphicFrameLocks noGrp="1"/>
          </p:cNvGraphicFramePr>
          <p:nvPr/>
        </p:nvGraphicFramePr>
        <p:xfrm>
          <a:off x="952497" y="3286124"/>
          <a:ext cx="4619635" cy="1112520"/>
        </p:xfrm>
        <a:graphic>
          <a:graphicData uri="http://schemas.openxmlformats.org/drawingml/2006/table">
            <a:tbl>
              <a:tblPr firstRow="1" bandRow="1">
                <a:tableStyleId>{5C22544A-7EE6-4342-B048-85BDC9FD1C3A}</a:tableStyleId>
              </a:tblPr>
              <a:tblGrid>
                <a:gridCol w="923927"/>
                <a:gridCol w="923927"/>
                <a:gridCol w="923927"/>
                <a:gridCol w="923927"/>
                <a:gridCol w="923927"/>
              </a:tblGrid>
              <a:tr h="370840">
                <a:tc>
                  <a:txBody>
                    <a:bodyPr/>
                    <a:lstStyle/>
                    <a:p>
                      <a:r>
                        <a:rPr lang="zh-CN" altLang="en-US" dirty="0" smtClean="0"/>
                        <a:t>分量</a:t>
                      </a:r>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r>
              <a:tr h="370840">
                <a:tc>
                  <a:txBody>
                    <a:bodyPr/>
                    <a:lstStyle/>
                    <a:p>
                      <a:r>
                        <a:rPr lang="zh-CN" altLang="en-US" dirty="0" smtClean="0"/>
                        <a:t>分量</a:t>
                      </a:r>
                      <a:r>
                        <a:rPr lang="en-US" altLang="zh-CN" dirty="0" smtClean="0"/>
                        <a:t>2</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r h="370840">
                <a:tc>
                  <a:txBody>
                    <a:bodyPr/>
                    <a:lstStyle/>
                    <a:p>
                      <a:pPr marL="0" algn="l" defTabSz="914400" rtl="0" eaLnBrk="1" latinLnBrk="0" hangingPunct="1"/>
                      <a:r>
                        <a:rPr lang="zh-CN" altLang="en-US" sz="1800" kern="1200" dirty="0" smtClean="0">
                          <a:solidFill>
                            <a:srgbClr val="C00000"/>
                          </a:solidFill>
                          <a:latin typeface="+mn-lt"/>
                          <a:ea typeface="+mn-ea"/>
                          <a:cs typeface="+mn-cs"/>
                        </a:rPr>
                        <a:t>结果</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smtClean="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smtClean="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smtClean="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smtClean="0">
                          <a:solidFill>
                            <a:srgbClr val="C00000"/>
                          </a:solidFill>
                          <a:latin typeface="+mn-lt"/>
                          <a:ea typeface="+mn-ea"/>
                          <a:cs typeface="+mn-cs"/>
                        </a:rPr>
                        <a:t>1</a:t>
                      </a:r>
                      <a:endParaRPr lang="zh-CN" altLang="en-US" sz="1800" kern="1200" dirty="0">
                        <a:solidFill>
                          <a:srgbClr val="C00000"/>
                        </a:solidFill>
                        <a:latin typeface="+mn-lt"/>
                        <a:ea typeface="+mn-ea"/>
                        <a:cs typeface="+mn-cs"/>
                      </a:endParaRPr>
                    </a:p>
                  </a:txBody>
                  <a:tcPr>
                    <a:solidFill>
                      <a:srgbClr val="FFCCCC"/>
                    </a:solidFill>
                  </a:tcPr>
                </a:tc>
              </a:tr>
            </a:tbl>
          </a:graphicData>
        </a:graphic>
      </p:graphicFrame>
      <p:graphicFrame>
        <p:nvGraphicFramePr>
          <p:cNvPr id="10" name="表格 9"/>
          <p:cNvGraphicFramePr>
            <a:graphicFrameLocks noGrp="1"/>
          </p:cNvGraphicFramePr>
          <p:nvPr/>
        </p:nvGraphicFramePr>
        <p:xfrm>
          <a:off x="952497" y="5102562"/>
          <a:ext cx="4619635" cy="1112520"/>
        </p:xfrm>
        <a:graphic>
          <a:graphicData uri="http://schemas.openxmlformats.org/drawingml/2006/table">
            <a:tbl>
              <a:tblPr firstRow="1" bandRow="1">
                <a:tableStyleId>{5C22544A-7EE6-4342-B048-85BDC9FD1C3A}</a:tableStyleId>
              </a:tblPr>
              <a:tblGrid>
                <a:gridCol w="923927"/>
                <a:gridCol w="923927"/>
                <a:gridCol w="923927"/>
                <a:gridCol w="923927"/>
                <a:gridCol w="923927"/>
              </a:tblGrid>
              <a:tr h="370840">
                <a:tc>
                  <a:txBody>
                    <a:bodyPr/>
                    <a:lstStyle/>
                    <a:p>
                      <a:r>
                        <a:rPr lang="zh-CN" altLang="en-US" dirty="0" smtClean="0"/>
                        <a:t>分量</a:t>
                      </a:r>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r>
              <a:tr h="370840">
                <a:tc>
                  <a:txBody>
                    <a:bodyPr/>
                    <a:lstStyle/>
                    <a:p>
                      <a:r>
                        <a:rPr lang="zh-CN" altLang="en-US" dirty="0" smtClean="0"/>
                        <a:t>分量</a:t>
                      </a:r>
                      <a:r>
                        <a:rPr lang="en-US" altLang="zh-CN" dirty="0" smtClean="0"/>
                        <a:t>2</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r h="370840">
                <a:tc>
                  <a:txBody>
                    <a:bodyPr/>
                    <a:lstStyle/>
                    <a:p>
                      <a:pPr marL="0" algn="l" defTabSz="914400" rtl="0" eaLnBrk="1" latinLnBrk="0" hangingPunct="1"/>
                      <a:r>
                        <a:rPr lang="zh-CN" altLang="en-US" sz="1800" kern="1200" dirty="0" smtClean="0">
                          <a:solidFill>
                            <a:srgbClr val="C00000"/>
                          </a:solidFill>
                          <a:latin typeface="+mn-lt"/>
                          <a:ea typeface="+mn-ea"/>
                          <a:cs typeface="+mn-cs"/>
                        </a:rPr>
                        <a:t>结果</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smtClean="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smtClean="0">
                          <a:solidFill>
                            <a:srgbClr val="C00000"/>
                          </a:solidFill>
                          <a:latin typeface="+mn-lt"/>
                          <a:ea typeface="+mn-ea"/>
                          <a:cs typeface="+mn-cs"/>
                        </a:rPr>
                        <a:t>1</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smtClean="0">
                          <a:solidFill>
                            <a:srgbClr val="C00000"/>
                          </a:solidFill>
                          <a:latin typeface="+mn-lt"/>
                          <a:ea typeface="+mn-ea"/>
                          <a:cs typeface="+mn-cs"/>
                        </a:rPr>
                        <a:t>1</a:t>
                      </a:r>
                      <a:endParaRPr lang="zh-CN" altLang="en-US" sz="1800" kern="1200" dirty="0">
                        <a:solidFill>
                          <a:srgbClr val="C00000"/>
                        </a:solidFill>
                        <a:latin typeface="+mn-lt"/>
                        <a:ea typeface="+mn-ea"/>
                        <a:cs typeface="+mn-cs"/>
                      </a:endParaRPr>
                    </a:p>
                  </a:txBody>
                  <a:tcPr>
                    <a:solidFill>
                      <a:srgbClr val="FFCCCC"/>
                    </a:solidFill>
                  </a:tcPr>
                </a:tc>
                <a:tc>
                  <a:txBody>
                    <a:bodyPr/>
                    <a:lstStyle/>
                    <a:p>
                      <a:pPr marL="0" algn="l" defTabSz="914400" rtl="0" eaLnBrk="1" latinLnBrk="0" hangingPunct="1"/>
                      <a:r>
                        <a:rPr lang="en-US" altLang="zh-CN" sz="1800" kern="1200" dirty="0" smtClean="0">
                          <a:solidFill>
                            <a:srgbClr val="C00000"/>
                          </a:solidFill>
                          <a:latin typeface="+mn-lt"/>
                          <a:ea typeface="+mn-ea"/>
                          <a:cs typeface="+mn-cs"/>
                        </a:rPr>
                        <a:t>1</a:t>
                      </a:r>
                      <a:endParaRPr lang="zh-CN" altLang="en-US" sz="1800" kern="1200" dirty="0">
                        <a:solidFill>
                          <a:srgbClr val="C00000"/>
                        </a:solidFill>
                        <a:latin typeface="+mn-lt"/>
                        <a:ea typeface="+mn-ea"/>
                        <a:cs typeface="+mn-cs"/>
                      </a:endParaRPr>
                    </a:p>
                  </a:txBody>
                  <a:tcPr>
                    <a:solidFill>
                      <a:srgbClr val="FFCCCC"/>
                    </a:solidFill>
                  </a:tcPr>
                </a:tc>
              </a:tr>
            </a:tbl>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逻辑运算</a:t>
            </a:r>
            <a:endParaRPr lang="zh-CN" altLang="en-US" dirty="0"/>
          </a:p>
        </p:txBody>
      </p:sp>
      <p:sp>
        <p:nvSpPr>
          <p:cNvPr id="3" name="内容占位符 2"/>
          <p:cNvSpPr>
            <a:spLocks noGrp="1"/>
          </p:cNvSpPr>
          <p:nvPr>
            <p:ph idx="1"/>
          </p:nvPr>
        </p:nvSpPr>
        <p:spPr/>
        <p:txBody>
          <a:bodyPr/>
          <a:lstStyle/>
          <a:p>
            <a:r>
              <a:rPr lang="zh-CN" altLang="en-US" dirty="0" smtClean="0"/>
              <a:t>优先级</a:t>
            </a:r>
            <a:endParaRPr lang="en-US" altLang="zh-CN" dirty="0" smtClean="0"/>
          </a:p>
          <a:p>
            <a:pPr lvl="1"/>
            <a:r>
              <a:rPr lang="zh-CN" altLang="en-US" dirty="0" smtClean="0">
                <a:solidFill>
                  <a:srgbClr val="0000FF"/>
                </a:solidFill>
                <a:latin typeface="楷体_GB2312" pitchFamily="49" charset="-122"/>
                <a:ea typeface="楷体_GB2312" pitchFamily="49" charset="-122"/>
              </a:rPr>
              <a:t>!优先于&amp;&amp;, 而&amp;&amp;优先于||;</a:t>
            </a:r>
            <a:endParaRPr lang="en-US" altLang="zh-CN" dirty="0" smtClean="0">
              <a:solidFill>
                <a:srgbClr val="0000FF"/>
              </a:solidFill>
              <a:latin typeface="楷体_GB2312" pitchFamily="49" charset="-122"/>
              <a:ea typeface="楷体_GB2312" pitchFamily="49" charset="-122"/>
            </a:endParaRPr>
          </a:p>
          <a:p>
            <a:pPr lvl="1"/>
            <a:r>
              <a:rPr lang="zh-CN" altLang="en-US" dirty="0" smtClean="0">
                <a:solidFill>
                  <a:srgbClr val="0000FF"/>
                </a:solidFill>
                <a:latin typeface="楷体_GB2312" pitchFamily="49" charset="-122"/>
                <a:ea typeface="楷体_GB2312" pitchFamily="49" charset="-122"/>
              </a:rPr>
              <a:t>!优先于算术运算符, 算术运算符优先于关系运算符, 而关系运算符又优先于逻辑运算符的&amp;&amp;与||;</a:t>
            </a:r>
            <a:endParaRPr lang="en-US" altLang="zh-CN" dirty="0" smtClean="0">
              <a:solidFill>
                <a:srgbClr val="0000FF"/>
              </a:solidFill>
              <a:latin typeface="楷体_GB2312" pitchFamily="49" charset="-122"/>
              <a:ea typeface="楷体_GB2312" pitchFamily="49" charset="-122"/>
            </a:endParaRPr>
          </a:p>
          <a:p>
            <a:pPr lvl="1"/>
            <a:r>
              <a:rPr lang="zh-CN" altLang="en-US" dirty="0" smtClean="0">
                <a:solidFill>
                  <a:srgbClr val="0000FF"/>
                </a:solidFill>
                <a:latin typeface="楷体_GB2312" pitchFamily="49" charset="-122"/>
                <a:ea typeface="楷体_GB2312" pitchFamily="49" charset="-122"/>
              </a:rPr>
              <a:t>单目逻辑运算符!与其他单目运算符(如单目-, 增量++等)优先级相同</a:t>
            </a:r>
            <a:endParaRPr lang="en-US" altLang="zh-CN" dirty="0" smtClean="0">
              <a:solidFill>
                <a:srgbClr val="0000FF"/>
              </a:solidFill>
              <a:latin typeface="楷体_GB2312" pitchFamily="49" charset="-122"/>
              <a:ea typeface="楷体_GB2312" pitchFamily="49" charset="-122"/>
            </a:endParaRPr>
          </a:p>
          <a:p>
            <a:r>
              <a:rPr lang="zh-CN" altLang="en-US" dirty="0" smtClean="0"/>
              <a:t>结合性</a:t>
            </a:r>
            <a:endParaRPr lang="en-US" altLang="zh-CN" dirty="0" smtClean="0"/>
          </a:p>
          <a:p>
            <a:pPr lvl="1"/>
            <a:r>
              <a:rPr lang="zh-CN" altLang="en-US" b="1" dirty="0" smtClean="0">
                <a:solidFill>
                  <a:srgbClr val="0000FF"/>
                </a:solidFill>
                <a:latin typeface="楷体_GB2312" pitchFamily="49" charset="-122"/>
                <a:ea typeface="楷体_GB2312" pitchFamily="49" charset="-122"/>
              </a:rPr>
              <a:t>单目逻辑运算符!结合性为右结合</a:t>
            </a:r>
            <a:endParaRPr lang="en-US" altLang="zh-CN" b="1" dirty="0" smtClean="0">
              <a:solidFill>
                <a:srgbClr val="0000FF"/>
              </a:solidFill>
              <a:latin typeface="楷体_GB2312" pitchFamily="49" charset="-122"/>
              <a:ea typeface="楷体_GB2312" pitchFamily="49" charset="-122"/>
            </a:endParaRPr>
          </a:p>
          <a:p>
            <a:pPr lvl="1"/>
            <a:r>
              <a:rPr lang="zh-CN" altLang="en-US" b="1" dirty="0" smtClean="0">
                <a:solidFill>
                  <a:srgbClr val="0000FF"/>
                </a:solidFill>
                <a:latin typeface="楷体_GB2312" pitchFamily="49" charset="-122"/>
                <a:ea typeface="楷体_GB2312" pitchFamily="49" charset="-122"/>
              </a:rPr>
              <a:t>双目逻辑运算符的结合性为左结合</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85</a:t>
            </a:fld>
            <a:endParaRPr lang="en-US" altLang="zh-CN"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逻辑运算</a:t>
            </a:r>
            <a:endParaRPr lang="zh-CN" altLang="en-US" dirty="0"/>
          </a:p>
        </p:txBody>
      </p:sp>
      <p:sp>
        <p:nvSpPr>
          <p:cNvPr id="3" name="内容占位符 2"/>
          <p:cNvSpPr>
            <a:spLocks noGrp="1"/>
          </p:cNvSpPr>
          <p:nvPr>
            <p:ph idx="1"/>
          </p:nvPr>
        </p:nvSpPr>
        <p:spPr/>
        <p:txBody>
          <a:bodyPr/>
          <a:lstStyle/>
          <a:p>
            <a:r>
              <a:rPr lang="zh-CN" altLang="en-US" dirty="0" smtClean="0"/>
              <a:t>举例</a:t>
            </a:r>
            <a:endParaRPr lang="en-US" altLang="zh-CN" dirty="0" smtClean="0"/>
          </a:p>
          <a:p>
            <a:pPr lvl="1"/>
            <a:r>
              <a:rPr lang="zh-CN" altLang="en-US" dirty="0" smtClean="0">
                <a:solidFill>
                  <a:srgbClr val="C00000"/>
                </a:solidFill>
                <a:latin typeface="Courier New" pitchFamily="49" charset="0"/>
                <a:cs typeface="Courier New" pitchFamily="49" charset="0"/>
              </a:rPr>
              <a:t>!!!8</a:t>
            </a:r>
            <a:r>
              <a:rPr lang="zh-CN" altLang="en-US" dirty="0" smtClean="0">
                <a:solidFill>
                  <a:srgbClr val="0000FF"/>
                </a:solidFill>
                <a:latin typeface="楷体_GB2312" pitchFamily="49" charset="-122"/>
                <a:ea typeface="楷体_GB2312" pitchFamily="49" charset="-122"/>
              </a:rPr>
              <a:t>等同于</a:t>
            </a:r>
            <a:r>
              <a:rPr lang="zh-CN" altLang="en-US" dirty="0" smtClean="0">
                <a:solidFill>
                  <a:srgbClr val="C00000"/>
                </a:solidFill>
                <a:latin typeface="Courier New" pitchFamily="49" charset="0"/>
                <a:cs typeface="Courier New" pitchFamily="49" charset="0"/>
              </a:rPr>
              <a:t>!(!(!8))</a:t>
            </a:r>
            <a:r>
              <a:rPr lang="zh-CN" altLang="en-US" dirty="0" smtClean="0">
                <a:solidFill>
                  <a:srgbClr val="0000FF"/>
                </a:solidFill>
                <a:latin typeface="楷体_GB2312" pitchFamily="49" charset="-122"/>
                <a:ea typeface="楷体_GB2312" pitchFamily="49" charset="-122"/>
              </a:rPr>
              <a:t>, 结果为0; </a:t>
            </a:r>
            <a:endParaRPr lang="en-US" altLang="zh-CN" dirty="0" smtClean="0">
              <a:solidFill>
                <a:srgbClr val="0000FF"/>
              </a:solidFill>
              <a:latin typeface="楷体_GB2312" pitchFamily="49" charset="-122"/>
              <a:ea typeface="楷体_GB2312" pitchFamily="49" charset="-122"/>
            </a:endParaRPr>
          </a:p>
          <a:p>
            <a:pPr lvl="1"/>
            <a:r>
              <a:rPr lang="zh-CN" altLang="en-US" dirty="0" smtClean="0">
                <a:solidFill>
                  <a:srgbClr val="C00000"/>
                </a:solidFill>
                <a:latin typeface="Courier New" pitchFamily="49" charset="0"/>
                <a:cs typeface="Courier New" pitchFamily="49" charset="0"/>
              </a:rPr>
              <a:t>0||0||4</a:t>
            </a:r>
            <a:r>
              <a:rPr lang="zh-CN" altLang="en-US" dirty="0" smtClean="0">
                <a:solidFill>
                  <a:srgbClr val="0000FF"/>
                </a:solidFill>
                <a:latin typeface="楷体_GB2312" pitchFamily="49" charset="-122"/>
                <a:ea typeface="楷体_GB2312" pitchFamily="49" charset="-122"/>
              </a:rPr>
              <a:t>等同于</a:t>
            </a:r>
            <a:r>
              <a:rPr lang="zh-CN" altLang="en-US" dirty="0" smtClean="0">
                <a:solidFill>
                  <a:srgbClr val="C00000"/>
                </a:solidFill>
                <a:latin typeface="Courier New" pitchFamily="49" charset="0"/>
                <a:cs typeface="Courier New" pitchFamily="49" charset="0"/>
              </a:rPr>
              <a:t>(0||0)||4</a:t>
            </a:r>
            <a:r>
              <a:rPr lang="zh-CN" altLang="en-US" dirty="0" smtClean="0">
                <a:solidFill>
                  <a:srgbClr val="0000FF"/>
                </a:solidFill>
                <a:latin typeface="楷体_GB2312" pitchFamily="49" charset="-122"/>
                <a:ea typeface="楷体_GB2312" pitchFamily="49" charset="-122"/>
              </a:rPr>
              <a:t>, 结果为1;</a:t>
            </a:r>
            <a:endParaRPr lang="en-US" altLang="zh-CN" dirty="0" smtClean="0">
              <a:solidFill>
                <a:srgbClr val="0000FF"/>
              </a:solidFill>
              <a:latin typeface="楷体_GB2312" pitchFamily="49" charset="-122"/>
              <a:ea typeface="楷体_GB2312" pitchFamily="49" charset="-122"/>
            </a:endParaRPr>
          </a:p>
          <a:p>
            <a:pPr lvl="1"/>
            <a:r>
              <a:rPr lang="zh-CN" altLang="en-US" dirty="0" smtClean="0">
                <a:solidFill>
                  <a:srgbClr val="C00000"/>
                </a:solidFill>
                <a:latin typeface="Courier New" pitchFamily="49" charset="0"/>
                <a:cs typeface="Courier New" pitchFamily="49" charset="0"/>
              </a:rPr>
              <a:t>!</a:t>
            </a:r>
            <a:r>
              <a:rPr lang="en-US" altLang="zh-CN" dirty="0" smtClean="0">
                <a:solidFill>
                  <a:srgbClr val="C00000"/>
                </a:solidFill>
                <a:latin typeface="Courier New" pitchFamily="49" charset="0"/>
                <a:cs typeface="Courier New" pitchFamily="49" charset="0"/>
              </a:rPr>
              <a:t>a&amp;&amp;b||c</a:t>
            </a:r>
            <a:r>
              <a:rPr lang="en-US" altLang="zh-CN" dirty="0" smtClean="0">
                <a:solidFill>
                  <a:srgbClr val="0000FF"/>
                </a:solidFill>
                <a:latin typeface="楷体_GB2312" pitchFamily="49" charset="-122"/>
                <a:ea typeface="楷体_GB2312" pitchFamily="49" charset="-122"/>
              </a:rPr>
              <a:t> </a:t>
            </a:r>
            <a:r>
              <a:rPr lang="zh-CN" altLang="en-US" dirty="0" smtClean="0">
                <a:solidFill>
                  <a:srgbClr val="0000FF"/>
                </a:solidFill>
                <a:latin typeface="楷体_GB2312" pitchFamily="49" charset="-122"/>
                <a:ea typeface="楷体_GB2312" pitchFamily="49" charset="-122"/>
              </a:rPr>
              <a:t>等同于</a:t>
            </a:r>
            <a:r>
              <a:rPr lang="zh-CN" altLang="en-US" dirty="0" smtClean="0">
                <a:solidFill>
                  <a:srgbClr val="C00000"/>
                </a:solidFill>
                <a:latin typeface="Courier New" pitchFamily="49" charset="0"/>
                <a:cs typeface="Courier New" pitchFamily="49" charset="0"/>
              </a:rPr>
              <a:t>((!</a:t>
            </a:r>
            <a:r>
              <a:rPr lang="en-US" altLang="zh-CN" dirty="0" smtClean="0">
                <a:solidFill>
                  <a:srgbClr val="C00000"/>
                </a:solidFill>
                <a:latin typeface="Courier New" pitchFamily="49" charset="0"/>
                <a:cs typeface="Courier New" pitchFamily="49" charset="0"/>
              </a:rPr>
              <a:t>a)&amp;&amp;b)||c</a:t>
            </a:r>
            <a:r>
              <a:rPr lang="en-US" altLang="zh-CN" dirty="0" smtClean="0">
                <a:solidFill>
                  <a:srgbClr val="0000FF"/>
                </a:solidFill>
                <a:latin typeface="楷体_GB2312" pitchFamily="49" charset="-122"/>
                <a:ea typeface="楷体_GB2312" pitchFamily="49" charset="-122"/>
              </a:rPr>
              <a:t>;</a:t>
            </a:r>
          </a:p>
          <a:p>
            <a:pPr lvl="1"/>
            <a:r>
              <a:rPr lang="en-US" altLang="zh-CN" dirty="0" smtClean="0">
                <a:solidFill>
                  <a:srgbClr val="C00000"/>
                </a:solidFill>
                <a:latin typeface="Courier New" pitchFamily="49" charset="0"/>
                <a:cs typeface="Courier New" pitchFamily="49" charset="0"/>
              </a:rPr>
              <a:t>8&gt;6&amp;&amp;6&gt;4 </a:t>
            </a:r>
            <a:r>
              <a:rPr lang="zh-CN" altLang="en-US" dirty="0" smtClean="0">
                <a:solidFill>
                  <a:srgbClr val="0000FF"/>
                </a:solidFill>
                <a:latin typeface="楷体_GB2312" pitchFamily="49" charset="-122"/>
                <a:ea typeface="楷体_GB2312" pitchFamily="49" charset="-122"/>
              </a:rPr>
              <a:t>等同于</a:t>
            </a:r>
            <a:r>
              <a:rPr lang="zh-CN" altLang="en-US" dirty="0" smtClean="0">
                <a:solidFill>
                  <a:srgbClr val="C00000"/>
                </a:solidFill>
                <a:latin typeface="Courier New" pitchFamily="49" charset="0"/>
                <a:cs typeface="Courier New" pitchFamily="49" charset="0"/>
              </a:rPr>
              <a:t>(8&gt;6)&amp;&amp;(6&gt;4)</a:t>
            </a:r>
            <a:r>
              <a:rPr lang="zh-CN" altLang="en-US" dirty="0" smtClean="0">
                <a:solidFill>
                  <a:srgbClr val="0000FF"/>
                </a:solidFill>
                <a:latin typeface="楷体_GB2312" pitchFamily="49" charset="-122"/>
                <a:ea typeface="楷体_GB2312" pitchFamily="49" charset="-122"/>
              </a:rPr>
              <a:t>,结果为1;</a:t>
            </a:r>
            <a:endParaRPr lang="en-US" altLang="zh-CN" dirty="0" smtClean="0">
              <a:solidFill>
                <a:srgbClr val="0000FF"/>
              </a:solidFill>
              <a:latin typeface="楷体_GB2312" pitchFamily="49" charset="-122"/>
              <a:ea typeface="楷体_GB2312" pitchFamily="49" charset="-122"/>
            </a:endParaRPr>
          </a:p>
          <a:p>
            <a:pPr lvl="1"/>
            <a:r>
              <a:rPr lang="zh-CN" altLang="en-US" dirty="0" smtClean="0">
                <a:solidFill>
                  <a:srgbClr val="C00000"/>
                </a:solidFill>
                <a:latin typeface="Courier New" pitchFamily="49" charset="0"/>
                <a:cs typeface="Courier New" pitchFamily="49" charset="0"/>
              </a:rPr>
              <a:t>!</a:t>
            </a:r>
            <a:r>
              <a:rPr lang="en-US" altLang="zh-CN" dirty="0" smtClean="0">
                <a:solidFill>
                  <a:srgbClr val="C00000"/>
                </a:solidFill>
                <a:latin typeface="Courier New" pitchFamily="49" charset="0"/>
                <a:cs typeface="Courier New" pitchFamily="49" charset="0"/>
              </a:rPr>
              <a:t>x&lt;0 &amp;&amp; y&gt;1 || y&lt;0</a:t>
            </a:r>
            <a:r>
              <a:rPr lang="zh-CN" altLang="en-US" dirty="0" smtClean="0">
                <a:solidFill>
                  <a:srgbClr val="0000FF"/>
                </a:solidFill>
                <a:latin typeface="楷体_GB2312" pitchFamily="49" charset="-122"/>
                <a:ea typeface="楷体_GB2312" pitchFamily="49" charset="-122"/>
              </a:rPr>
              <a:t>等同于 </a:t>
            </a:r>
            <a:r>
              <a:rPr lang="zh-CN" altLang="en-US" dirty="0" smtClean="0">
                <a:solidFill>
                  <a:srgbClr val="C00000"/>
                </a:solidFill>
                <a:latin typeface="Courier New" pitchFamily="49" charset="0"/>
                <a:cs typeface="Courier New" pitchFamily="49" charset="0"/>
              </a:rPr>
              <a:t>(((!</a:t>
            </a:r>
            <a:r>
              <a:rPr lang="en-US" altLang="zh-CN" dirty="0" smtClean="0">
                <a:solidFill>
                  <a:srgbClr val="C00000"/>
                </a:solidFill>
                <a:latin typeface="Courier New" pitchFamily="49" charset="0"/>
                <a:cs typeface="Courier New" pitchFamily="49" charset="0"/>
              </a:rPr>
              <a:t>x)&lt;0) &amp;&amp; (y&gt;1)) ||(y&lt;0)</a:t>
            </a:r>
            <a:r>
              <a:rPr lang="en-US" altLang="zh-CN" dirty="0" smtClean="0">
                <a:solidFill>
                  <a:srgbClr val="0000FF"/>
                </a:solidFill>
                <a:latin typeface="楷体_GB2312" pitchFamily="49" charset="-122"/>
                <a:ea typeface="楷体_GB2312" pitchFamily="49" charset="-122"/>
              </a:rPr>
              <a:t>;</a:t>
            </a:r>
          </a:p>
          <a:p>
            <a:pPr lvl="1"/>
            <a:r>
              <a:rPr lang="en-US" altLang="zh-CN" dirty="0" smtClean="0">
                <a:solidFill>
                  <a:srgbClr val="C00000"/>
                </a:solidFill>
                <a:latin typeface="Courier New" pitchFamily="49" charset="0"/>
                <a:cs typeface="Courier New" pitchFamily="49" charset="0"/>
              </a:rPr>
              <a:t>!p&amp;&amp;q+1&gt;r*r||w!=0 </a:t>
            </a:r>
            <a:r>
              <a:rPr lang="zh-CN" altLang="en-US" dirty="0" smtClean="0">
                <a:solidFill>
                  <a:srgbClr val="0000FF"/>
                </a:solidFill>
                <a:latin typeface="楷体_GB2312" pitchFamily="49" charset="-122"/>
                <a:ea typeface="楷体_GB2312" pitchFamily="49" charset="-122"/>
              </a:rPr>
              <a:t>等同于 </a:t>
            </a:r>
            <a:r>
              <a:rPr lang="zh-CN" altLang="en-US" dirty="0" smtClean="0">
                <a:solidFill>
                  <a:srgbClr val="C00000"/>
                </a:solidFill>
                <a:latin typeface="Courier New" pitchFamily="49" charset="0"/>
                <a:cs typeface="Courier New" pitchFamily="49" charset="0"/>
              </a:rPr>
              <a:t>((!</a:t>
            </a:r>
            <a:r>
              <a:rPr lang="en-US" altLang="zh-CN" dirty="0" smtClean="0">
                <a:solidFill>
                  <a:srgbClr val="C00000"/>
                </a:solidFill>
                <a:latin typeface="Courier New" pitchFamily="49" charset="0"/>
                <a:cs typeface="Courier New" pitchFamily="49" charset="0"/>
              </a:rPr>
              <a:t>p)&amp;&amp;((q+1)&gt;(r*r)))||(w!=0)</a:t>
            </a:r>
            <a:r>
              <a:rPr lang="en-US" altLang="zh-CN" dirty="0" smtClean="0">
                <a:solidFill>
                  <a:srgbClr val="0000FF"/>
                </a:solidFill>
                <a:latin typeface="楷体_GB2312" pitchFamily="49" charset="-122"/>
                <a:ea typeface="楷体_GB2312" pitchFamily="49" charset="-122"/>
              </a:rPr>
              <a:t>。</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86</a:t>
            </a:fld>
            <a:endParaRPr lang="en-US" altLang="zh-CN"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逻辑运算</a:t>
            </a:r>
            <a:endParaRPr lang="zh-CN" altLang="en-US" dirty="0"/>
          </a:p>
        </p:txBody>
      </p:sp>
      <p:sp>
        <p:nvSpPr>
          <p:cNvPr id="3" name="内容占位符 2"/>
          <p:cNvSpPr>
            <a:spLocks noGrp="1"/>
          </p:cNvSpPr>
          <p:nvPr>
            <p:ph idx="1"/>
          </p:nvPr>
        </p:nvSpPr>
        <p:spPr/>
        <p:txBody>
          <a:bodyPr/>
          <a:lstStyle/>
          <a:p>
            <a:r>
              <a:rPr lang="zh-CN" altLang="en-US" dirty="0" smtClean="0"/>
              <a:t>逻辑表达式的</a:t>
            </a:r>
            <a:r>
              <a:rPr lang="zh-CN" altLang="en-US" dirty="0" smtClean="0">
                <a:solidFill>
                  <a:srgbClr val="FF0000"/>
                </a:solidFill>
              </a:rPr>
              <a:t>短路</a:t>
            </a:r>
            <a:r>
              <a:rPr lang="zh-CN" altLang="en-US" dirty="0" smtClean="0"/>
              <a:t>问题</a:t>
            </a:r>
            <a:endParaRPr lang="en-US" altLang="zh-CN" dirty="0" smtClean="0"/>
          </a:p>
          <a:p>
            <a:pPr lvl="1"/>
            <a:r>
              <a:rPr lang="zh-CN" altLang="en-US" dirty="0" smtClean="0"/>
              <a:t>在逻辑表达式求值过程中采用的优化技术</a:t>
            </a:r>
            <a:endParaRPr lang="en-US" altLang="zh-CN" dirty="0" smtClean="0"/>
          </a:p>
          <a:p>
            <a:pPr lvl="2"/>
            <a:r>
              <a:rPr lang="zh-CN" altLang="en-US" dirty="0" smtClean="0"/>
              <a:t>逻辑与运算表达式</a:t>
            </a:r>
            <a:endParaRPr lang="en-US" altLang="zh-CN" dirty="0" smtClean="0"/>
          </a:p>
          <a:p>
            <a:pPr lvl="3"/>
            <a:r>
              <a:rPr lang="zh-CN" altLang="en-US" dirty="0" smtClean="0"/>
              <a:t>如果第一个运算分量逻辑值为</a:t>
            </a:r>
            <a:r>
              <a:rPr lang="en-US" altLang="zh-CN" dirty="0" smtClean="0"/>
              <a:t>false</a:t>
            </a:r>
            <a:r>
              <a:rPr lang="zh-CN" altLang="en-US" dirty="0" smtClean="0"/>
              <a:t>，第二个运算分量值不再计算</a:t>
            </a:r>
            <a:endParaRPr lang="en-US" altLang="zh-CN" dirty="0" smtClean="0"/>
          </a:p>
          <a:p>
            <a:pPr lvl="3"/>
            <a:r>
              <a:rPr lang="zh-CN" altLang="en-US" dirty="0" smtClean="0"/>
              <a:t>表达式值为</a:t>
            </a:r>
            <a:r>
              <a:rPr lang="en-US" altLang="zh-CN" dirty="0" smtClean="0"/>
              <a:t>false</a:t>
            </a:r>
          </a:p>
          <a:p>
            <a:pPr lvl="2"/>
            <a:r>
              <a:rPr lang="zh-CN" altLang="en-US" dirty="0" smtClean="0"/>
              <a:t>逻辑或运算表达式</a:t>
            </a:r>
            <a:endParaRPr lang="en-US" altLang="zh-CN" dirty="0" smtClean="0"/>
          </a:p>
          <a:p>
            <a:pPr lvl="3"/>
            <a:r>
              <a:rPr lang="zh-CN" altLang="en-US" dirty="0" smtClean="0"/>
              <a:t>如果第一个运算分量逻辑值为</a:t>
            </a:r>
            <a:r>
              <a:rPr lang="en-US" altLang="zh-CN" dirty="0" smtClean="0"/>
              <a:t>true</a:t>
            </a:r>
            <a:r>
              <a:rPr lang="zh-CN" altLang="en-US" dirty="0" smtClean="0"/>
              <a:t>，第二个运算分量值不再计算</a:t>
            </a:r>
            <a:endParaRPr lang="en-US" altLang="zh-CN" dirty="0" smtClean="0"/>
          </a:p>
          <a:p>
            <a:pPr lvl="3"/>
            <a:r>
              <a:rPr lang="zh-CN" altLang="en-US" dirty="0" smtClean="0"/>
              <a:t>表达式值为</a:t>
            </a:r>
            <a:r>
              <a:rPr lang="en-US" altLang="zh-CN" dirty="0" smtClean="0"/>
              <a:t>true</a:t>
            </a:r>
          </a:p>
          <a:p>
            <a:pPr lvl="1"/>
            <a:r>
              <a:rPr lang="zh-CN" altLang="en-US" dirty="0" smtClean="0"/>
              <a:t>避免在逻辑表达式的运算分量中进行</a:t>
            </a:r>
            <a:r>
              <a:rPr lang="zh-CN" altLang="en-US" dirty="0" smtClean="0">
                <a:solidFill>
                  <a:srgbClr val="FF0000"/>
                </a:solidFill>
              </a:rPr>
              <a:t>改值运算</a:t>
            </a:r>
            <a:endParaRPr lang="zh-CN" altLang="en-US" dirty="0">
              <a:solidFill>
                <a:srgbClr val="FF0000"/>
              </a:solidFill>
            </a:endParaRPr>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87</a:t>
            </a:fld>
            <a:endParaRPr lang="en-US" altLang="zh-CN"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逻辑运算</a:t>
            </a:r>
            <a:endParaRPr lang="zh-CN" altLang="en-US" dirty="0"/>
          </a:p>
        </p:txBody>
      </p:sp>
      <p:sp>
        <p:nvSpPr>
          <p:cNvPr id="3" name="内容占位符 2"/>
          <p:cNvSpPr>
            <a:spLocks noGrp="1"/>
          </p:cNvSpPr>
          <p:nvPr>
            <p:ph idx="1"/>
          </p:nvPr>
        </p:nvSpPr>
        <p:spPr>
          <a:xfrm>
            <a:off x="457200" y="1295400"/>
            <a:ext cx="8153400" cy="633402"/>
          </a:xfrm>
        </p:spPr>
        <p:txBody>
          <a:bodyPr/>
          <a:lstStyle/>
          <a:p>
            <a:r>
              <a:rPr lang="zh-CN" altLang="en-US" dirty="0" smtClean="0"/>
              <a:t>逻辑表达式短路问题举例</a:t>
            </a:r>
            <a:endParaRPr lang="en-US" altLang="zh-CN" dirty="0" smtClean="0"/>
          </a:p>
          <a:p>
            <a:pPr lvl="1"/>
            <a:endParaRPr lang="en-US" altLang="zh-CN" dirty="0" smtClean="0"/>
          </a:p>
          <a:p>
            <a:pPr lvl="1"/>
            <a:endParaRPr lang="en-US" altLang="zh-CN" dirty="0" smtClean="0"/>
          </a:p>
          <a:p>
            <a:pPr lvl="1">
              <a:buNone/>
            </a:pPr>
            <a:endParaRPr lang="en-US" altLang="zh-CN" dirty="0" smtClean="0"/>
          </a:p>
          <a:p>
            <a:pPr lvl="1">
              <a:buNone/>
            </a:pPr>
            <a:r>
              <a:rPr lang="zh-CN" altLang="en-US" dirty="0" smtClean="0"/>
              <a:t>运行结果：</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88</a:t>
            </a:fld>
            <a:endParaRPr lang="en-US" altLang="zh-CN" dirty="0"/>
          </a:p>
        </p:txBody>
      </p:sp>
      <p:pic>
        <p:nvPicPr>
          <p:cNvPr id="8" name="Picture 2"/>
          <p:cNvPicPr>
            <a:picLocks noChangeAspect="1" noChangeArrowheads="1"/>
          </p:cNvPicPr>
          <p:nvPr/>
        </p:nvPicPr>
        <p:blipFill>
          <a:blip r:embed="rId2" cstate="print"/>
          <a:srcRect/>
          <a:stretch>
            <a:fillRect/>
          </a:stretch>
        </p:blipFill>
        <p:spPr bwMode="auto">
          <a:xfrm>
            <a:off x="785813" y="2214563"/>
            <a:ext cx="8072437" cy="1030287"/>
          </a:xfrm>
          <a:prstGeom prst="rect">
            <a:avLst/>
          </a:prstGeom>
          <a:noFill/>
          <a:ln w="9525">
            <a:miter lim="800000"/>
            <a:headEnd/>
            <a:tailEnd/>
          </a:ln>
          <a:effectLst/>
        </p:spPr>
      </p:pic>
      <p:pic>
        <p:nvPicPr>
          <p:cNvPr id="9" name="Picture 3"/>
          <p:cNvPicPr>
            <a:picLocks noChangeAspect="1" noChangeArrowheads="1"/>
          </p:cNvPicPr>
          <p:nvPr/>
        </p:nvPicPr>
        <p:blipFill>
          <a:blip r:embed="rId3" cstate="print"/>
          <a:srcRect/>
          <a:stretch>
            <a:fillRect/>
          </a:stretch>
        </p:blipFill>
        <p:spPr bwMode="auto">
          <a:xfrm>
            <a:off x="1000125" y="3900488"/>
            <a:ext cx="942975" cy="1457325"/>
          </a:xfrm>
          <a:prstGeom prst="rect">
            <a:avLst/>
          </a:prstGeom>
          <a:noFill/>
          <a:ln w="9525">
            <a:miter lim="800000"/>
            <a:headEnd/>
            <a:tailEnd/>
          </a:ln>
          <a:effec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位运算</a:t>
            </a:r>
            <a:endParaRPr lang="zh-CN" altLang="en-US" dirty="0"/>
          </a:p>
        </p:txBody>
      </p:sp>
      <p:sp>
        <p:nvSpPr>
          <p:cNvPr id="3" name="内容占位符 2"/>
          <p:cNvSpPr>
            <a:spLocks noGrp="1"/>
          </p:cNvSpPr>
          <p:nvPr>
            <p:ph idx="1"/>
          </p:nvPr>
        </p:nvSpPr>
        <p:spPr/>
        <p:txBody>
          <a:bodyPr/>
          <a:lstStyle/>
          <a:p>
            <a:r>
              <a:rPr lang="zh-CN" altLang="en-US" dirty="0" smtClean="0"/>
              <a:t>位运算是一种对运算分量按二进制位进行操作的运算，而且是</a:t>
            </a:r>
            <a:r>
              <a:rPr lang="zh-CN" altLang="en-US" dirty="0" smtClean="0">
                <a:solidFill>
                  <a:srgbClr val="C00000"/>
                </a:solidFill>
                <a:latin typeface="楷体_GB2312" pitchFamily="49" charset="-122"/>
                <a:ea typeface="楷体_GB2312" pitchFamily="49" charset="-122"/>
              </a:rPr>
              <a:t>作用于运算分量的每一个二进制位上</a:t>
            </a:r>
            <a:r>
              <a:rPr lang="zh-CN" altLang="en-US" dirty="0" smtClean="0"/>
              <a:t>(并不是只对其中的某一个位进行运算)。位运算的</a:t>
            </a:r>
            <a:r>
              <a:rPr lang="zh-CN" altLang="en-US" dirty="0" smtClean="0">
                <a:solidFill>
                  <a:srgbClr val="C00000"/>
                </a:solidFill>
                <a:latin typeface="楷体_GB2312" pitchFamily="49" charset="-122"/>
                <a:ea typeface="楷体_GB2312" pitchFamily="49" charset="-122"/>
              </a:rPr>
              <a:t>运算对象只能是整型数据</a:t>
            </a:r>
            <a:r>
              <a:rPr lang="zh-CN" altLang="en-US" dirty="0" smtClean="0"/>
              <a:t>(包括字符型), 且运算结果仍为整型数据</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89</a:t>
            </a:fld>
            <a:endParaRPr lang="en-US"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数据表示</a:t>
            </a:r>
            <a:endParaRPr lang="zh-CN" altLang="en-US" dirty="0"/>
          </a:p>
        </p:txBody>
      </p:sp>
      <p:sp>
        <p:nvSpPr>
          <p:cNvPr id="3" name="内容占位符 2"/>
          <p:cNvSpPr>
            <a:spLocks noGrp="1"/>
          </p:cNvSpPr>
          <p:nvPr>
            <p:ph idx="1"/>
          </p:nvPr>
        </p:nvSpPr>
        <p:spPr/>
        <p:txBody>
          <a:bodyPr/>
          <a:lstStyle/>
          <a:p>
            <a:r>
              <a:rPr lang="zh-CN" altLang="en-US" dirty="0" smtClean="0"/>
              <a:t>说明变量</a:t>
            </a:r>
            <a:endParaRPr lang="en-US" altLang="zh-CN" dirty="0" smtClean="0"/>
          </a:p>
          <a:p>
            <a:pPr lvl="1"/>
            <a:r>
              <a:rPr lang="zh-CN" altLang="en-US" dirty="0" smtClean="0"/>
              <a:t>赋给该变量一标识符作为其名</a:t>
            </a:r>
            <a:endParaRPr lang="en-US" altLang="zh-CN" dirty="0" smtClean="0"/>
          </a:p>
          <a:p>
            <a:pPr lvl="1"/>
            <a:r>
              <a:rPr lang="zh-CN" altLang="en-US" sz="2800" dirty="0" smtClean="0">
                <a:solidFill>
                  <a:srgbClr val="0000FF"/>
                </a:solidFill>
              </a:rPr>
              <a:t>指定其类型</a:t>
            </a:r>
            <a:endParaRPr lang="en-US" altLang="zh-CN" sz="2800" dirty="0" smtClean="0">
              <a:solidFill>
                <a:srgbClr val="0000FF"/>
              </a:solidFill>
            </a:endParaRPr>
          </a:p>
          <a:p>
            <a:pPr lvl="1"/>
            <a:r>
              <a:rPr lang="zh-CN" altLang="en-US" sz="2800" dirty="0" smtClean="0">
                <a:solidFill>
                  <a:srgbClr val="0000FF"/>
                </a:solidFill>
              </a:rPr>
              <a:t>在内存中分配给它一片存放空间（其大小由类型决定）</a:t>
            </a:r>
            <a:endParaRPr lang="en-US" altLang="zh-CN" sz="2800" dirty="0" smtClean="0">
              <a:solidFill>
                <a:srgbClr val="0000FF"/>
              </a:solidFill>
            </a:endParaRPr>
          </a:p>
          <a:p>
            <a:pPr lvl="1"/>
            <a:r>
              <a:rPr lang="zh-CN" altLang="en-US" dirty="0" smtClean="0"/>
              <a:t>使用说明语句</a:t>
            </a:r>
            <a:endParaRPr lang="en-US" altLang="zh-CN" dirty="0" smtClean="0"/>
          </a:p>
          <a:p>
            <a:pPr lvl="1"/>
            <a:r>
              <a:rPr lang="zh-CN" altLang="en-US" sz="2800" dirty="0" smtClean="0">
                <a:solidFill>
                  <a:srgbClr val="0000FF"/>
                </a:solidFill>
              </a:rPr>
              <a:t>在说明语句中，通过赋初值给它一个当前值（即变量的初始值，该过程称为</a:t>
            </a:r>
            <a:r>
              <a:rPr lang="zh-CN" altLang="en-US" sz="2800" dirty="0" smtClean="0">
                <a:solidFill>
                  <a:srgbClr val="FF0000"/>
                </a:solidFill>
              </a:rPr>
              <a:t>变量初始化</a:t>
            </a:r>
            <a:r>
              <a:rPr lang="zh-CN" altLang="en-US" sz="2800" dirty="0" smtClean="0">
                <a:solidFill>
                  <a:srgbClr val="0000FF"/>
                </a:solidFill>
              </a:rPr>
              <a:t>）</a:t>
            </a:r>
            <a:endParaRPr lang="zh-CN" altLang="en-US" sz="2800" dirty="0">
              <a:solidFill>
                <a:srgbClr val="0000FF"/>
              </a:solidFill>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a:t>
            </a:fld>
            <a:endParaRPr lang="en-US" altLang="zh-CN"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位运算</a:t>
            </a:r>
            <a:endParaRPr lang="zh-CN" altLang="en-US" dirty="0"/>
          </a:p>
        </p:txBody>
      </p:sp>
      <p:sp>
        <p:nvSpPr>
          <p:cNvPr id="3" name="内容占位符 2"/>
          <p:cNvSpPr>
            <a:spLocks noGrp="1"/>
          </p:cNvSpPr>
          <p:nvPr>
            <p:ph idx="1"/>
          </p:nvPr>
        </p:nvSpPr>
        <p:spPr/>
        <p:txBody>
          <a:bodyPr/>
          <a:lstStyle/>
          <a:p>
            <a:r>
              <a:rPr lang="zh-CN" altLang="en-US" dirty="0" smtClean="0"/>
              <a:t>位运算符</a:t>
            </a:r>
            <a:endParaRPr lang="en-US" altLang="zh-CN" dirty="0" smtClean="0"/>
          </a:p>
          <a:p>
            <a:pPr lvl="1"/>
            <a:r>
              <a:rPr lang="zh-CN" altLang="en-US" dirty="0" smtClean="0"/>
              <a:t>单目按位取反</a:t>
            </a:r>
            <a:endParaRPr lang="en-US" altLang="zh-CN" dirty="0" smtClean="0"/>
          </a:p>
          <a:p>
            <a:pPr lvl="2"/>
            <a:r>
              <a:rPr lang="en-US" altLang="zh-CN" dirty="0" smtClean="0">
                <a:latin typeface="华文中宋" pitchFamily="2" charset="-122"/>
                <a:ea typeface="华文中宋" pitchFamily="2" charset="-122"/>
              </a:rPr>
              <a:t>~</a:t>
            </a:r>
          </a:p>
          <a:p>
            <a:pPr lvl="1"/>
            <a:r>
              <a:rPr lang="zh-CN" altLang="en-US" dirty="0"/>
              <a:t>双目运算符</a:t>
            </a:r>
            <a:endParaRPr lang="en-US" altLang="zh-CN" dirty="0"/>
          </a:p>
          <a:p>
            <a:pPr lvl="2"/>
            <a:r>
              <a:rPr lang="zh-CN" altLang="en-US" dirty="0" smtClean="0"/>
              <a:t>按位与</a:t>
            </a:r>
            <a:r>
              <a:rPr lang="en-US" altLang="zh-CN" dirty="0" smtClean="0"/>
              <a:t>&amp;</a:t>
            </a:r>
          </a:p>
          <a:p>
            <a:pPr lvl="2"/>
            <a:r>
              <a:rPr lang="zh-CN" altLang="en-US" dirty="0" smtClean="0"/>
              <a:t>按位或</a:t>
            </a:r>
            <a:r>
              <a:rPr lang="en-US" altLang="zh-CN" dirty="0" smtClean="0"/>
              <a:t>|</a:t>
            </a:r>
          </a:p>
          <a:p>
            <a:pPr lvl="2"/>
            <a:r>
              <a:rPr lang="zh-CN" altLang="en-US" dirty="0" smtClean="0"/>
              <a:t>按位异或</a:t>
            </a:r>
            <a:r>
              <a:rPr lang="en-US" altLang="zh-CN" dirty="0" smtClean="0"/>
              <a:t>^</a:t>
            </a:r>
          </a:p>
          <a:p>
            <a:pPr lvl="2"/>
            <a:r>
              <a:rPr lang="zh-CN" altLang="en-US" dirty="0" smtClean="0"/>
              <a:t>按位左移</a:t>
            </a:r>
            <a:r>
              <a:rPr lang="en-US" altLang="zh-CN" dirty="0" smtClean="0"/>
              <a:t>&lt;&lt;</a:t>
            </a:r>
          </a:p>
          <a:p>
            <a:pPr lvl="2"/>
            <a:r>
              <a:rPr lang="zh-CN" altLang="en-US" dirty="0" smtClean="0"/>
              <a:t>按位右移</a:t>
            </a:r>
            <a:r>
              <a:rPr lang="en-US" altLang="zh-CN" dirty="0" smtClean="0"/>
              <a:t>&gt;&gt;</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90</a:t>
            </a:fld>
            <a:endParaRPr lang="en-US" altLang="zh-CN"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位运算</a:t>
            </a:r>
            <a:endParaRPr lang="zh-CN" altLang="en-US" dirty="0"/>
          </a:p>
        </p:txBody>
      </p:sp>
      <p:sp>
        <p:nvSpPr>
          <p:cNvPr id="3" name="内容占位符 2"/>
          <p:cNvSpPr>
            <a:spLocks noGrp="1"/>
          </p:cNvSpPr>
          <p:nvPr>
            <p:ph idx="1"/>
          </p:nvPr>
        </p:nvSpPr>
        <p:spPr/>
        <p:txBody>
          <a:bodyPr/>
          <a:lstStyle/>
          <a:p>
            <a:r>
              <a:rPr lang="zh-CN" altLang="en-US" dirty="0" smtClean="0"/>
              <a:t>运算步骤</a:t>
            </a:r>
            <a:endParaRPr lang="en-US" altLang="zh-CN" dirty="0" smtClean="0"/>
          </a:p>
          <a:p>
            <a:pPr lvl="1"/>
            <a:r>
              <a:rPr lang="zh-CN" altLang="en-US" dirty="0" smtClean="0"/>
              <a:t>将运算分量用相应位数的二进制表示</a:t>
            </a:r>
            <a:endParaRPr lang="en-US" altLang="zh-CN" dirty="0" smtClean="0"/>
          </a:p>
          <a:p>
            <a:pPr lvl="1"/>
            <a:r>
              <a:rPr lang="zh-CN" altLang="en-US" dirty="0" smtClean="0"/>
              <a:t>将运算分量的二进制形式按位进行相应的运算</a:t>
            </a:r>
            <a:endParaRPr lang="en-US" altLang="zh-CN" dirty="0" smtClean="0"/>
          </a:p>
          <a:p>
            <a:pPr lvl="1"/>
            <a:r>
              <a:rPr lang="zh-CN" altLang="en-US" dirty="0" smtClean="0"/>
              <a:t>运算结果需根据实际情况补</a:t>
            </a:r>
            <a:r>
              <a:rPr lang="en-US" altLang="zh-CN" dirty="0" smtClean="0">
                <a:solidFill>
                  <a:srgbClr val="C00000"/>
                </a:solidFill>
              </a:rPr>
              <a:t>0</a:t>
            </a:r>
          </a:p>
          <a:p>
            <a:r>
              <a:rPr lang="zh-CN" altLang="en-US" dirty="0" smtClean="0"/>
              <a:t>位运算表达式的值</a:t>
            </a:r>
            <a:endParaRPr lang="en-US" altLang="zh-CN" dirty="0" smtClean="0"/>
          </a:p>
          <a:p>
            <a:pPr lvl="1"/>
            <a:r>
              <a:rPr lang="zh-CN" altLang="en-US" dirty="0" smtClean="0"/>
              <a:t>根据运算符的含义进行位运算得到的结果</a:t>
            </a:r>
            <a:endParaRPr lang="en-US" altLang="zh-CN" dirty="0" smtClean="0"/>
          </a:p>
          <a:p>
            <a:pPr lvl="2"/>
            <a:r>
              <a:rPr lang="zh-CN" altLang="en-US" dirty="0" smtClean="0"/>
              <a:t>二进制形式</a:t>
            </a:r>
            <a:endParaRPr lang="en-US" altLang="zh-CN" dirty="0" smtClean="0"/>
          </a:p>
          <a:p>
            <a:pPr lvl="1"/>
            <a:r>
              <a:rPr lang="zh-CN" altLang="en-US" dirty="0" smtClean="0"/>
              <a:t>运算结果仍然以十进制的形式输出</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91</a:t>
            </a:fld>
            <a:endParaRPr lang="en-US" altLang="zh-CN"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位运算</a:t>
            </a:r>
            <a:endParaRPr lang="zh-CN" altLang="en-US" dirty="0"/>
          </a:p>
        </p:txBody>
      </p:sp>
      <p:sp>
        <p:nvSpPr>
          <p:cNvPr id="3" name="内容占位符 2"/>
          <p:cNvSpPr>
            <a:spLocks noGrp="1"/>
          </p:cNvSpPr>
          <p:nvPr>
            <p:ph idx="1"/>
          </p:nvPr>
        </p:nvSpPr>
        <p:spPr/>
        <p:txBody>
          <a:bodyPr/>
          <a:lstStyle/>
          <a:p>
            <a:r>
              <a:rPr lang="en-US" altLang="zh-CN" dirty="0" smtClean="0">
                <a:latin typeface="Courier New" pitchFamily="49" charset="0"/>
                <a:cs typeface="Courier New" pitchFamily="49" charset="0"/>
              </a:rPr>
              <a:t>unsigned char d1=38, d2=44;</a:t>
            </a:r>
          </a:p>
          <a:p>
            <a:pPr lvl="1"/>
            <a:r>
              <a:rPr lang="zh-CN" altLang="en-US" dirty="0" smtClean="0">
                <a:solidFill>
                  <a:srgbClr val="0000FF"/>
                </a:solidFill>
                <a:latin typeface="楷体_GB2312" pitchFamily="49" charset="-122"/>
                <a:ea typeface="楷体_GB2312" pitchFamily="49" charset="-122"/>
              </a:rPr>
              <a:t>设有无符号字符型变量</a:t>
            </a:r>
            <a:r>
              <a:rPr lang="en-US" altLang="zh-CN" dirty="0" smtClean="0">
                <a:solidFill>
                  <a:srgbClr val="0000FF"/>
                </a:solidFill>
                <a:latin typeface="楷体_GB2312" pitchFamily="49" charset="-122"/>
                <a:ea typeface="楷体_GB2312" pitchFamily="49" charset="-122"/>
              </a:rPr>
              <a:t>d1, </a:t>
            </a:r>
            <a:r>
              <a:rPr lang="zh-CN" altLang="en-US" dirty="0" smtClean="0">
                <a:solidFill>
                  <a:srgbClr val="0000FF"/>
                </a:solidFill>
                <a:latin typeface="楷体_GB2312" pitchFamily="49" charset="-122"/>
                <a:ea typeface="楷体_GB2312" pitchFamily="49" charset="-122"/>
              </a:rPr>
              <a:t>它具有初值38, 即二进制的00100110; 及无符号字符型变量</a:t>
            </a:r>
            <a:r>
              <a:rPr lang="en-US" altLang="zh-CN" dirty="0" smtClean="0">
                <a:solidFill>
                  <a:srgbClr val="0000FF"/>
                </a:solidFill>
                <a:latin typeface="楷体_GB2312" pitchFamily="49" charset="-122"/>
                <a:ea typeface="楷体_GB2312" pitchFamily="49" charset="-122"/>
              </a:rPr>
              <a:t>d2, </a:t>
            </a:r>
            <a:r>
              <a:rPr lang="zh-CN" altLang="en-US" dirty="0" smtClean="0">
                <a:solidFill>
                  <a:srgbClr val="0000FF"/>
                </a:solidFill>
                <a:latin typeface="楷体_GB2312" pitchFamily="49" charset="-122"/>
                <a:ea typeface="楷体_GB2312" pitchFamily="49" charset="-122"/>
              </a:rPr>
              <a:t>它具有初值44, 即二进制的00101100。</a:t>
            </a:r>
            <a:endParaRPr lang="en-US" altLang="zh-CN" dirty="0" smtClean="0">
              <a:solidFill>
                <a:srgbClr val="0000FF"/>
              </a:solidFill>
              <a:latin typeface="楷体_GB2312" pitchFamily="49" charset="-122"/>
              <a:ea typeface="楷体_GB2312" pitchFamily="49" charset="-122"/>
            </a:endParaRPr>
          </a:p>
          <a:p>
            <a:pPr lvl="1"/>
            <a:r>
              <a:rPr lang="en-US" altLang="zh-CN" dirty="0" smtClean="0">
                <a:solidFill>
                  <a:srgbClr val="C00000"/>
                </a:solidFill>
                <a:latin typeface="楷体_GB2312" pitchFamily="49" charset="-122"/>
                <a:ea typeface="楷体_GB2312" pitchFamily="49" charset="-122"/>
              </a:rPr>
              <a:t>d1&amp;d2</a:t>
            </a:r>
            <a:r>
              <a:rPr lang="zh-CN" altLang="en-US" dirty="0" smtClean="0">
                <a:solidFill>
                  <a:srgbClr val="0000FF"/>
                </a:solidFill>
                <a:latin typeface="楷体_GB2312" pitchFamily="49" charset="-122"/>
                <a:ea typeface="楷体_GB2312" pitchFamily="49" charset="-122"/>
              </a:rPr>
              <a:t>的结果将是36(由00100110与00101100进行按位与, 即</a:t>
            </a:r>
            <a:r>
              <a:rPr lang="zh-CN" altLang="en-US" dirty="0" smtClean="0">
                <a:solidFill>
                  <a:srgbClr val="C00000"/>
                </a:solidFill>
                <a:latin typeface="楷体_GB2312" pitchFamily="49" charset="-122"/>
                <a:ea typeface="楷体_GB2312" pitchFamily="49" charset="-122"/>
              </a:rPr>
              <a:t>逐位进行与</a:t>
            </a:r>
            <a:r>
              <a:rPr lang="zh-CN" altLang="en-US" dirty="0" smtClean="0">
                <a:solidFill>
                  <a:srgbClr val="0000FF"/>
                </a:solidFill>
                <a:latin typeface="楷体_GB2312" pitchFamily="49" charset="-122"/>
                <a:ea typeface="楷体_GB2312" pitchFamily="49" charset="-122"/>
              </a:rPr>
              <a:t>运算，得结果00100100，即10进制的36); </a:t>
            </a:r>
            <a:endParaRPr lang="en-US" altLang="zh-CN" dirty="0" smtClean="0">
              <a:solidFill>
                <a:srgbClr val="0000FF"/>
              </a:solidFill>
              <a:latin typeface="楷体_GB2312" pitchFamily="49" charset="-122"/>
              <a:ea typeface="楷体_GB2312" pitchFamily="49" charset="-122"/>
            </a:endParaRPr>
          </a:p>
          <a:p>
            <a:pPr lvl="1"/>
            <a:r>
              <a:rPr lang="en-US" altLang="zh-CN" dirty="0" smtClean="0">
                <a:solidFill>
                  <a:srgbClr val="C00000"/>
                </a:solidFill>
              </a:rPr>
              <a:t>d1|d2</a:t>
            </a:r>
            <a:r>
              <a:rPr lang="zh-CN" altLang="en-US" dirty="0" smtClean="0">
                <a:solidFill>
                  <a:srgbClr val="0000FF"/>
                </a:solidFill>
                <a:latin typeface="楷体_GB2312" pitchFamily="49" charset="-122"/>
                <a:ea typeface="楷体_GB2312" pitchFamily="49" charset="-122"/>
              </a:rPr>
              <a:t>的结果将是46(由00100110与00101100进行按位或，即</a:t>
            </a:r>
            <a:r>
              <a:rPr lang="zh-CN" altLang="en-US" dirty="0" smtClean="0">
                <a:solidFill>
                  <a:srgbClr val="C00000"/>
                </a:solidFill>
              </a:rPr>
              <a:t>逐位进行或</a:t>
            </a:r>
            <a:r>
              <a:rPr lang="zh-CN" altLang="en-US" dirty="0" smtClean="0">
                <a:solidFill>
                  <a:srgbClr val="0000FF"/>
                </a:solidFill>
                <a:latin typeface="楷体_GB2312" pitchFamily="49" charset="-122"/>
                <a:ea typeface="楷体_GB2312" pitchFamily="49" charset="-122"/>
              </a:rPr>
              <a:t>运算，得结果00101110);</a:t>
            </a:r>
            <a:endParaRPr lang="en-US" altLang="zh-CN" dirty="0" smtClean="0">
              <a:solidFill>
                <a:srgbClr val="0000FF"/>
              </a:solidFill>
              <a:latin typeface="楷体_GB2312" pitchFamily="49" charset="-122"/>
              <a:ea typeface="楷体_GB2312" pitchFamily="49" charset="-122"/>
            </a:endParaRPr>
          </a:p>
        </p:txBody>
      </p:sp>
      <p:sp>
        <p:nvSpPr>
          <p:cNvPr id="4" name="页脚占位符 3"/>
          <p:cNvSpPr>
            <a:spLocks noGrp="1"/>
          </p:cNvSpPr>
          <p:nvPr>
            <p:ph type="ftr" sz="quarter" idx="3"/>
          </p:nvPr>
        </p:nvSpPr>
        <p:spPr/>
        <p:txBody>
          <a:bodyPr/>
          <a:lstStyle/>
          <a:p>
            <a:r>
              <a:rPr lang="en-US" altLang="zh-CN" dirty="0"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92</a:t>
            </a:fld>
            <a:endParaRPr lang="en-US" altLang="zh-CN"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r>
              <a:rPr lang="zh-CN" altLang="en-US" smtClean="0"/>
              <a:t>位运算</a:t>
            </a:r>
          </a:p>
        </p:txBody>
      </p:sp>
      <p:sp>
        <p:nvSpPr>
          <p:cNvPr id="98307" name="内容占位符 2"/>
          <p:cNvSpPr>
            <a:spLocks noGrp="1"/>
          </p:cNvSpPr>
          <p:nvPr>
            <p:ph idx="1"/>
          </p:nvPr>
        </p:nvSpPr>
        <p:spPr>
          <a:xfrm>
            <a:off x="457200" y="1295400"/>
            <a:ext cx="8153400" cy="3062288"/>
          </a:xfrm>
        </p:spPr>
        <p:txBody>
          <a:bodyPr/>
          <a:lstStyle/>
          <a:p>
            <a:r>
              <a:rPr lang="en-US" altLang="zh-CN" dirty="0" smtClean="0">
                <a:latin typeface="Courier New" pitchFamily="49" charset="0"/>
                <a:cs typeface="Courier New" pitchFamily="49" charset="0"/>
              </a:rPr>
              <a:t>unsigned char d1=38, d2=44;</a:t>
            </a:r>
          </a:p>
          <a:p>
            <a:pPr lvl="1"/>
            <a:r>
              <a:rPr lang="en-US" altLang="zh-CN" dirty="0" smtClean="0">
                <a:solidFill>
                  <a:srgbClr val="C00000"/>
                </a:solidFill>
                <a:cs typeface="Courier New" pitchFamily="49" charset="0"/>
              </a:rPr>
              <a:t>d1^d2</a:t>
            </a:r>
            <a:r>
              <a:rPr lang="zh-CN" altLang="en-US" dirty="0" smtClean="0">
                <a:cs typeface="Courier New" pitchFamily="49" charset="0"/>
              </a:rPr>
              <a:t>的结果将是10(由00100110与00101100进行按位异或，即</a:t>
            </a:r>
            <a:r>
              <a:rPr lang="zh-CN" altLang="en-US" dirty="0" smtClean="0">
                <a:solidFill>
                  <a:srgbClr val="C00000"/>
                </a:solidFill>
                <a:cs typeface="Courier New" pitchFamily="49" charset="0"/>
              </a:rPr>
              <a:t>逐位进行异或</a:t>
            </a:r>
            <a:r>
              <a:rPr lang="zh-CN" altLang="en-US" dirty="0" smtClean="0">
                <a:cs typeface="Courier New" pitchFamily="49" charset="0"/>
              </a:rPr>
              <a:t>运算，得结果00001010); </a:t>
            </a:r>
            <a:endParaRPr lang="en-US" altLang="zh-CN" dirty="0" smtClean="0">
              <a:solidFill>
                <a:schemeClr val="hlink"/>
              </a:solidFill>
              <a:cs typeface="Courier New" pitchFamily="49" charset="0"/>
            </a:endParaRPr>
          </a:p>
          <a:p>
            <a:pPr lvl="1"/>
            <a:r>
              <a:rPr lang="en-US" altLang="zh-CN" dirty="0" smtClean="0">
                <a:solidFill>
                  <a:srgbClr val="C00000"/>
                </a:solidFill>
                <a:cs typeface="Courier New" pitchFamily="49" charset="0"/>
              </a:rPr>
              <a:t>d1&lt;&lt;1</a:t>
            </a:r>
            <a:r>
              <a:rPr lang="zh-CN" altLang="en-US" dirty="0" smtClean="0">
                <a:cs typeface="Courier New" pitchFamily="49" charset="0"/>
              </a:rPr>
              <a:t>的结果将是76(将00100110的</a:t>
            </a:r>
            <a:r>
              <a:rPr lang="zh-CN" altLang="en-US" dirty="0" smtClean="0">
                <a:solidFill>
                  <a:srgbClr val="C00000"/>
                </a:solidFill>
                <a:cs typeface="Courier New" pitchFamily="49" charset="0"/>
              </a:rPr>
              <a:t>每一位</a:t>
            </a:r>
            <a:r>
              <a:rPr lang="zh-CN" altLang="en-US" dirty="0" smtClean="0">
                <a:cs typeface="Courier New" pitchFamily="49" charset="0"/>
              </a:rPr>
              <a:t>都</a:t>
            </a:r>
            <a:r>
              <a:rPr lang="zh-CN" altLang="en-US" dirty="0" smtClean="0">
                <a:solidFill>
                  <a:srgbClr val="C00000"/>
                </a:solidFill>
                <a:cs typeface="Courier New" pitchFamily="49" charset="0"/>
              </a:rPr>
              <a:t>向左移</a:t>
            </a:r>
            <a:r>
              <a:rPr lang="zh-CN" altLang="en-US" dirty="0" smtClean="0">
                <a:cs typeface="Courier New" pitchFamily="49" charset="0"/>
              </a:rPr>
              <a:t>动一个位后得结果01001100)</a:t>
            </a:r>
            <a:endParaRPr lang="en-US" altLang="zh-CN" dirty="0" smtClean="0">
              <a:cs typeface="Courier New" pitchFamily="49" charset="0"/>
            </a:endParaRPr>
          </a:p>
        </p:txBody>
      </p:sp>
      <p:sp>
        <p:nvSpPr>
          <p:cNvPr id="5" name="灯片编号占位符 4"/>
          <p:cNvSpPr>
            <a:spLocks noGrp="1"/>
          </p:cNvSpPr>
          <p:nvPr>
            <p:ph type="sldNum" sz="quarter" idx="4294967295"/>
          </p:nvPr>
        </p:nvSpPr>
        <p:spPr>
          <a:xfrm>
            <a:off x="3705225" y="6481763"/>
            <a:ext cx="1652588" cy="292100"/>
          </a:xfrm>
          <a:prstGeom prst="rect">
            <a:avLst/>
          </a:prstGeom>
        </p:spPr>
        <p:txBody>
          <a:bodyPr/>
          <a:lstStyle/>
          <a:p>
            <a:pPr algn="ctr">
              <a:defRPr/>
            </a:pPr>
            <a:fld id="{92F441F5-8530-4F43-8035-91BF0BD13581}" type="slidenum">
              <a:rPr lang="en-US" altLang="zh-CN" sz="1400" b="1" smtClean="0">
                <a:latin typeface="+mn-lt"/>
                <a:ea typeface="宋体" charset="-122"/>
              </a:rPr>
              <a:pPr algn="ctr">
                <a:defRPr/>
              </a:pPr>
              <a:t>93</a:t>
            </a:fld>
            <a:endParaRPr lang="en-US" altLang="zh-CN" sz="1400" b="1" dirty="0">
              <a:latin typeface="+mn-lt"/>
              <a:ea typeface="宋体" charset="-122"/>
            </a:endParaRPr>
          </a:p>
        </p:txBody>
      </p:sp>
      <p:pic>
        <p:nvPicPr>
          <p:cNvPr id="74755" name="Picture 3"/>
          <p:cNvPicPr>
            <a:picLocks noChangeAspect="1" noChangeArrowheads="1"/>
          </p:cNvPicPr>
          <p:nvPr/>
        </p:nvPicPr>
        <p:blipFill>
          <a:blip r:embed="rId2" cstate="print"/>
          <a:srcRect/>
          <a:stretch>
            <a:fillRect/>
          </a:stretch>
        </p:blipFill>
        <p:spPr bwMode="auto">
          <a:xfrm>
            <a:off x="3000375" y="4643438"/>
            <a:ext cx="2895600" cy="561975"/>
          </a:xfrm>
          <a:prstGeom prst="rect">
            <a:avLst/>
          </a:prstGeom>
          <a:noFill/>
          <a:ln w="9525">
            <a:noFill/>
            <a:miter lim="800000"/>
            <a:headEnd/>
            <a:tailEnd/>
          </a:ln>
        </p:spPr>
      </p:pic>
      <p:pic>
        <p:nvPicPr>
          <p:cNvPr id="74757" name="Picture 5"/>
          <p:cNvPicPr>
            <a:picLocks noChangeAspect="1" noChangeArrowheads="1"/>
          </p:cNvPicPr>
          <p:nvPr/>
        </p:nvPicPr>
        <p:blipFill>
          <a:blip r:embed="rId3" cstate="print"/>
          <a:srcRect/>
          <a:stretch>
            <a:fillRect/>
          </a:stretch>
        </p:blipFill>
        <p:spPr bwMode="auto">
          <a:xfrm>
            <a:off x="2714625" y="4643438"/>
            <a:ext cx="3162300" cy="561975"/>
          </a:xfrm>
          <a:prstGeom prst="rect">
            <a:avLst/>
          </a:prstGeom>
          <a:noFill/>
          <a:ln w="9525">
            <a:noFill/>
            <a:miter lim="800000"/>
            <a:headEnd/>
            <a:tailEnd/>
          </a:ln>
        </p:spPr>
      </p:pic>
      <p:pic>
        <p:nvPicPr>
          <p:cNvPr id="74758" name="Picture 6"/>
          <p:cNvPicPr>
            <a:picLocks noChangeAspect="1" noChangeArrowheads="1"/>
          </p:cNvPicPr>
          <p:nvPr/>
        </p:nvPicPr>
        <p:blipFill>
          <a:blip r:embed="rId4" cstate="print"/>
          <a:srcRect/>
          <a:stretch>
            <a:fillRect/>
          </a:stretch>
        </p:blipFill>
        <p:spPr bwMode="auto">
          <a:xfrm>
            <a:off x="3000375" y="4643438"/>
            <a:ext cx="2886075" cy="561975"/>
          </a:xfrm>
          <a:prstGeom prst="rect">
            <a:avLst/>
          </a:prstGeom>
          <a:noFill/>
          <a:ln w="9525">
            <a:noFill/>
            <a:miter lim="800000"/>
            <a:headEnd/>
            <a:tailEnd/>
          </a:ln>
        </p:spPr>
      </p:pic>
      <p:sp>
        <p:nvSpPr>
          <p:cNvPr id="10" name="页脚占位符 3"/>
          <p:cNvSpPr>
            <a:spLocks noGrp="1"/>
          </p:cNvSpPr>
          <p:nvPr>
            <p:ph type="ftr" sz="quarter" idx="3"/>
          </p:nvPr>
        </p:nvSpPr>
        <p:spPr>
          <a:xfrm>
            <a:off x="357158" y="6488136"/>
            <a:ext cx="3286148" cy="298450"/>
          </a:xfrm>
        </p:spPr>
        <p:txBody>
          <a:bodyPr/>
          <a:lstStyle/>
          <a:p>
            <a:r>
              <a:rPr lang="en-US" altLang="zh-CN" dirty="0"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gtEl>
                                        <p:attrNameLst>
                                          <p:attrName>style.visibility</p:attrName>
                                        </p:attrNameLst>
                                      </p:cBhvr>
                                      <p:to>
                                        <p:strVal val="visible"/>
                                      </p:to>
                                    </p:set>
                                  </p:childTnLst>
                                  <p:subTnLst>
                                    <p:set>
                                      <p:cBhvr override="childStyle">
                                        <p:cTn dur="1" fill="hold" display="0" masterRel="nextClick" afterEffect="1"/>
                                        <p:tgtEl>
                                          <p:spTgt spid="7475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57"/>
                                        </p:tgtEl>
                                        <p:attrNameLst>
                                          <p:attrName>style.visibility</p:attrName>
                                        </p:attrNameLst>
                                      </p:cBhvr>
                                      <p:to>
                                        <p:strVal val="visible"/>
                                      </p:to>
                                    </p:set>
                                  </p:childTnLst>
                                  <p:subTnLst>
                                    <p:set>
                                      <p:cBhvr override="childStyle">
                                        <p:cTn dur="1" fill="hold" display="0" masterRel="nextClick" afterEffect="1"/>
                                        <p:tgtEl>
                                          <p:spTgt spid="7475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7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r>
              <a:rPr lang="zh-CN" altLang="en-US" smtClean="0"/>
              <a:t>位运算</a:t>
            </a:r>
          </a:p>
        </p:txBody>
      </p:sp>
      <p:sp>
        <p:nvSpPr>
          <p:cNvPr id="99331" name="内容占位符 2"/>
          <p:cNvSpPr>
            <a:spLocks noGrp="1"/>
          </p:cNvSpPr>
          <p:nvPr>
            <p:ph idx="1"/>
          </p:nvPr>
        </p:nvSpPr>
        <p:spPr>
          <a:xfrm>
            <a:off x="457200" y="1295400"/>
            <a:ext cx="8153400" cy="1704975"/>
          </a:xfrm>
        </p:spPr>
        <p:txBody>
          <a:bodyPr/>
          <a:lstStyle/>
          <a:p>
            <a:r>
              <a:rPr lang="en-US" altLang="zh-CN" smtClean="0">
                <a:latin typeface="Courier New" pitchFamily="49" charset="0"/>
                <a:cs typeface="Courier New" pitchFamily="49" charset="0"/>
              </a:rPr>
              <a:t>unsigned char d1=38, d2=44;</a:t>
            </a:r>
          </a:p>
          <a:p>
            <a:pPr lvl="1"/>
            <a:r>
              <a:rPr lang="en-US" altLang="zh-CN" smtClean="0">
                <a:solidFill>
                  <a:srgbClr val="C00000"/>
                </a:solidFill>
                <a:cs typeface="Courier New" pitchFamily="49" charset="0"/>
              </a:rPr>
              <a:t>d1&gt;&gt;1</a:t>
            </a:r>
            <a:r>
              <a:rPr lang="zh-CN" altLang="en-US" smtClean="0">
                <a:cs typeface="Courier New" pitchFamily="49" charset="0"/>
              </a:rPr>
              <a:t>的结果将是19(将00100110的</a:t>
            </a:r>
            <a:r>
              <a:rPr lang="zh-CN" altLang="en-US" smtClean="0">
                <a:solidFill>
                  <a:srgbClr val="C00000"/>
                </a:solidFill>
                <a:cs typeface="Courier New" pitchFamily="49" charset="0"/>
              </a:rPr>
              <a:t>每一位</a:t>
            </a:r>
            <a:r>
              <a:rPr lang="zh-CN" altLang="en-US" smtClean="0">
                <a:cs typeface="Courier New" pitchFamily="49" charset="0"/>
              </a:rPr>
              <a:t>都</a:t>
            </a:r>
            <a:r>
              <a:rPr lang="zh-CN" altLang="en-US" smtClean="0">
                <a:solidFill>
                  <a:srgbClr val="C00000"/>
                </a:solidFill>
                <a:cs typeface="Courier New" pitchFamily="49" charset="0"/>
              </a:rPr>
              <a:t>向右移</a:t>
            </a:r>
            <a:r>
              <a:rPr lang="zh-CN" altLang="en-US" smtClean="0">
                <a:cs typeface="Courier New" pitchFamily="49" charset="0"/>
              </a:rPr>
              <a:t>动一个位后得结果00010011)</a:t>
            </a:r>
          </a:p>
        </p:txBody>
      </p:sp>
      <p:sp>
        <p:nvSpPr>
          <p:cNvPr id="5" name="灯片编号占位符 4"/>
          <p:cNvSpPr>
            <a:spLocks noGrp="1"/>
          </p:cNvSpPr>
          <p:nvPr>
            <p:ph type="sldNum" sz="quarter" idx="4294967295"/>
          </p:nvPr>
        </p:nvSpPr>
        <p:spPr>
          <a:xfrm>
            <a:off x="3705225" y="6481763"/>
            <a:ext cx="1652588" cy="292100"/>
          </a:xfrm>
          <a:prstGeom prst="rect">
            <a:avLst/>
          </a:prstGeom>
        </p:spPr>
        <p:txBody>
          <a:bodyPr/>
          <a:lstStyle/>
          <a:p>
            <a:pPr algn="ctr">
              <a:defRPr/>
            </a:pPr>
            <a:fld id="{226BB678-C9F8-4E90-91D4-BFF0FCE371B0}" type="slidenum">
              <a:rPr lang="en-US" altLang="zh-CN" sz="1400" b="1" smtClean="0">
                <a:latin typeface="+mn-lt"/>
                <a:ea typeface="宋体" charset="-122"/>
              </a:rPr>
              <a:pPr algn="ctr">
                <a:defRPr/>
              </a:pPr>
              <a:t>94</a:t>
            </a:fld>
            <a:endParaRPr lang="en-US" altLang="zh-CN" sz="1400" b="1" dirty="0">
              <a:latin typeface="+mn-lt"/>
              <a:ea typeface="宋体" charset="-122"/>
            </a:endParaRPr>
          </a:p>
        </p:txBody>
      </p:sp>
      <p:sp>
        <p:nvSpPr>
          <p:cNvPr id="8" name="内容占位符 2"/>
          <p:cNvSpPr txBox="1">
            <a:spLocks/>
          </p:cNvSpPr>
          <p:nvPr/>
        </p:nvSpPr>
        <p:spPr bwMode="auto">
          <a:xfrm>
            <a:off x="457200" y="4214813"/>
            <a:ext cx="8153400" cy="1419225"/>
          </a:xfrm>
          <a:prstGeom prst="rect">
            <a:avLst/>
          </a:prstGeom>
          <a:noFill/>
          <a:ln w="9525">
            <a:noFill/>
            <a:miter lim="800000"/>
            <a:headEnd/>
            <a:tailEnd/>
          </a:ln>
          <a:effectLst/>
        </p:spPr>
        <p:txBody>
          <a:bodyPr/>
          <a:lstStyle/>
          <a:p>
            <a:pPr marL="742950" lvl="1" indent="-285750">
              <a:spcBef>
                <a:spcPct val="20000"/>
              </a:spcBef>
              <a:buClr>
                <a:schemeClr val="accent1"/>
              </a:buClr>
              <a:buFont typeface="Wingdings" pitchFamily="2" charset="2"/>
              <a:buChar char="§"/>
              <a:defRPr/>
            </a:pPr>
            <a:r>
              <a:rPr lang="zh-CN" altLang="en-US" sz="2800" b="1" kern="0" dirty="0">
                <a:solidFill>
                  <a:srgbClr val="0000FF"/>
                </a:solidFill>
                <a:latin typeface="楷体_GB2312" pitchFamily="49" charset="-122"/>
                <a:ea typeface="楷体_GB2312" pitchFamily="49" charset="-122"/>
              </a:rPr>
              <a:t>将</a:t>
            </a:r>
            <a:r>
              <a:rPr lang="zh-CN" altLang="en-US" sz="2800" b="1" kern="0" dirty="0">
                <a:solidFill>
                  <a:srgbClr val="C00000"/>
                </a:solidFill>
                <a:latin typeface="华文中宋" pitchFamily="2" charset="-122"/>
                <a:ea typeface="华文中宋" pitchFamily="2" charset="-122"/>
              </a:rPr>
              <a:t>~</a:t>
            </a:r>
            <a:r>
              <a:rPr lang="en-US" altLang="zh-CN" sz="2800" b="1" kern="0" dirty="0">
                <a:solidFill>
                  <a:srgbClr val="C00000"/>
                </a:solidFill>
                <a:latin typeface="楷体_GB2312" pitchFamily="49" charset="-122"/>
                <a:ea typeface="楷体_GB2312" pitchFamily="49" charset="-122"/>
              </a:rPr>
              <a:t>d1</a:t>
            </a:r>
            <a:r>
              <a:rPr lang="zh-CN" altLang="en-US" sz="2800" b="1" kern="0" dirty="0">
                <a:solidFill>
                  <a:srgbClr val="0000FF"/>
                </a:solidFill>
                <a:latin typeface="楷体_GB2312" pitchFamily="49" charset="-122"/>
                <a:ea typeface="楷体_GB2312" pitchFamily="49" charset="-122"/>
              </a:rPr>
              <a:t>的结果赋值给无符号字符型变量</a:t>
            </a:r>
            <a:r>
              <a:rPr lang="en-US" altLang="zh-CN" sz="2800" b="1" kern="0" dirty="0">
                <a:solidFill>
                  <a:srgbClr val="0000FF"/>
                </a:solidFill>
                <a:latin typeface="楷体_GB2312" pitchFamily="49" charset="-122"/>
                <a:ea typeface="楷体_GB2312" pitchFamily="49" charset="-122"/>
              </a:rPr>
              <a:t>d3，</a:t>
            </a:r>
            <a:r>
              <a:rPr lang="zh-CN" altLang="en-US" sz="2800" b="1" kern="0" dirty="0">
                <a:solidFill>
                  <a:srgbClr val="0000FF"/>
                </a:solidFill>
                <a:latin typeface="楷体_GB2312" pitchFamily="49" charset="-122"/>
                <a:ea typeface="楷体_GB2312" pitchFamily="49" charset="-122"/>
              </a:rPr>
              <a:t>而后按</a:t>
            </a:r>
            <a:r>
              <a:rPr lang="en-US" altLang="zh-CN" sz="2800" b="1" kern="0" dirty="0" err="1">
                <a:solidFill>
                  <a:srgbClr val="0000FF"/>
                </a:solidFill>
                <a:latin typeface="楷体_GB2312" pitchFamily="49" charset="-122"/>
                <a:ea typeface="楷体_GB2312" pitchFamily="49" charset="-122"/>
              </a:rPr>
              <a:t>int</a:t>
            </a:r>
            <a:r>
              <a:rPr lang="zh-CN" altLang="en-US" sz="2800" b="1" kern="0" dirty="0">
                <a:solidFill>
                  <a:srgbClr val="0000FF"/>
                </a:solidFill>
                <a:latin typeface="楷体_GB2312" pitchFamily="49" charset="-122"/>
                <a:ea typeface="楷体_GB2312" pitchFamily="49" charset="-122"/>
              </a:rPr>
              <a:t>值输出</a:t>
            </a:r>
            <a:r>
              <a:rPr lang="en-US" altLang="zh-CN" sz="2800" b="1" kern="0" dirty="0">
                <a:solidFill>
                  <a:srgbClr val="0000FF"/>
                </a:solidFill>
                <a:latin typeface="楷体_GB2312" pitchFamily="49" charset="-122"/>
                <a:ea typeface="楷体_GB2312" pitchFamily="49" charset="-122"/>
              </a:rPr>
              <a:t>d3</a:t>
            </a:r>
            <a:r>
              <a:rPr lang="zh-CN" altLang="en-US" sz="2800" b="1" kern="0" dirty="0">
                <a:solidFill>
                  <a:srgbClr val="0000FF"/>
                </a:solidFill>
                <a:latin typeface="楷体_GB2312" pitchFamily="49" charset="-122"/>
                <a:ea typeface="楷体_GB2312" pitchFamily="49" charset="-122"/>
              </a:rPr>
              <a:t>将得结果217(将00100110的</a:t>
            </a:r>
            <a:r>
              <a:rPr lang="zh-CN" altLang="en-US" sz="2800" b="1" kern="0" dirty="0">
                <a:solidFill>
                  <a:srgbClr val="C00000"/>
                </a:solidFill>
                <a:latin typeface="楷体_GB2312" pitchFamily="49" charset="-122"/>
                <a:ea typeface="楷体_GB2312" pitchFamily="49" charset="-122"/>
              </a:rPr>
              <a:t>每一位</a:t>
            </a:r>
            <a:r>
              <a:rPr lang="zh-CN" altLang="en-US" sz="2800" b="1" kern="0" dirty="0">
                <a:solidFill>
                  <a:srgbClr val="0000FF"/>
                </a:solidFill>
                <a:latin typeface="楷体_GB2312" pitchFamily="49" charset="-122"/>
                <a:ea typeface="楷体_GB2312" pitchFamily="49" charset="-122"/>
              </a:rPr>
              <a:t>都</a:t>
            </a:r>
            <a:r>
              <a:rPr lang="zh-CN" altLang="en-US" sz="2800" b="1" dirty="0">
                <a:solidFill>
                  <a:srgbClr val="C00000"/>
                </a:solidFill>
                <a:latin typeface="楷体_GB2312" pitchFamily="49" charset="-122"/>
                <a:ea typeface="楷体_GB2312" pitchFamily="49" charset="-122"/>
                <a:cs typeface="Courier New" pitchFamily="49" charset="0"/>
              </a:rPr>
              <a:t>取反</a:t>
            </a:r>
            <a:r>
              <a:rPr lang="zh-CN" altLang="en-US" sz="2800" b="1" kern="0" dirty="0">
                <a:solidFill>
                  <a:srgbClr val="0000FF"/>
                </a:solidFill>
                <a:latin typeface="楷体_GB2312" pitchFamily="49" charset="-122"/>
                <a:ea typeface="楷体_GB2312" pitchFamily="49" charset="-122"/>
              </a:rPr>
              <a:t>后得结果11011001)</a:t>
            </a:r>
          </a:p>
        </p:txBody>
      </p:sp>
      <p:pic>
        <p:nvPicPr>
          <p:cNvPr id="75779" name="Picture 3"/>
          <p:cNvPicPr>
            <a:picLocks noChangeAspect="1" noChangeArrowheads="1"/>
          </p:cNvPicPr>
          <p:nvPr/>
        </p:nvPicPr>
        <p:blipFill>
          <a:blip r:embed="rId2" cstate="print"/>
          <a:srcRect/>
          <a:stretch>
            <a:fillRect/>
          </a:stretch>
        </p:blipFill>
        <p:spPr bwMode="auto">
          <a:xfrm>
            <a:off x="3124200" y="3148013"/>
            <a:ext cx="2895600" cy="561975"/>
          </a:xfrm>
          <a:prstGeom prst="rect">
            <a:avLst/>
          </a:prstGeom>
          <a:noFill/>
          <a:ln w="9525">
            <a:noFill/>
            <a:miter lim="800000"/>
            <a:headEnd/>
            <a:tailEnd/>
          </a:ln>
        </p:spPr>
      </p:pic>
      <p:pic>
        <p:nvPicPr>
          <p:cNvPr id="75780" name="Picture 4"/>
          <p:cNvPicPr>
            <a:picLocks noChangeAspect="1" noChangeArrowheads="1"/>
          </p:cNvPicPr>
          <p:nvPr/>
        </p:nvPicPr>
        <p:blipFill>
          <a:blip r:embed="rId3" cstate="print"/>
          <a:srcRect/>
          <a:stretch>
            <a:fillRect/>
          </a:stretch>
        </p:blipFill>
        <p:spPr bwMode="auto">
          <a:xfrm>
            <a:off x="3143250" y="3143250"/>
            <a:ext cx="3181350" cy="561975"/>
          </a:xfrm>
          <a:prstGeom prst="rect">
            <a:avLst/>
          </a:prstGeom>
          <a:noFill/>
          <a:ln w="9525">
            <a:noFill/>
            <a:miter lim="800000"/>
            <a:headEnd/>
            <a:tailEnd/>
          </a:ln>
        </p:spPr>
      </p:pic>
      <p:pic>
        <p:nvPicPr>
          <p:cNvPr id="75781" name="Picture 5"/>
          <p:cNvPicPr>
            <a:picLocks noChangeAspect="1" noChangeArrowheads="1"/>
          </p:cNvPicPr>
          <p:nvPr/>
        </p:nvPicPr>
        <p:blipFill>
          <a:blip r:embed="rId4" cstate="print"/>
          <a:srcRect/>
          <a:stretch>
            <a:fillRect/>
          </a:stretch>
        </p:blipFill>
        <p:spPr bwMode="auto">
          <a:xfrm>
            <a:off x="3143250" y="3148013"/>
            <a:ext cx="2895600" cy="561975"/>
          </a:xfrm>
          <a:prstGeom prst="rect">
            <a:avLst/>
          </a:prstGeom>
          <a:noFill/>
          <a:ln w="9525">
            <a:noFill/>
            <a:miter lim="800000"/>
            <a:headEnd/>
            <a:tailEnd/>
          </a:ln>
        </p:spPr>
      </p:pic>
      <p:sp>
        <p:nvSpPr>
          <p:cNvPr id="10" name="页脚占位符 3"/>
          <p:cNvSpPr>
            <a:spLocks noGrp="1"/>
          </p:cNvSpPr>
          <p:nvPr>
            <p:ph type="ftr" sz="quarter" idx="3"/>
          </p:nvPr>
        </p:nvSpPr>
        <p:spPr>
          <a:xfrm>
            <a:off x="357158" y="6488136"/>
            <a:ext cx="3286148" cy="298450"/>
          </a:xfrm>
        </p:spPr>
        <p:txBody>
          <a:bodyPr/>
          <a:lstStyle/>
          <a:p>
            <a:r>
              <a:rPr lang="en-US" altLang="zh-CN" dirty="0" smtClean="0">
                <a:ea typeface="Tahoma" pitchFamily="34" charset="0"/>
              </a:rPr>
              <a:t>Database &amp; Information System Lab</a:t>
            </a:r>
            <a:endParaRPr lang="en-US" altLang="zh-CN" dirty="0">
              <a:ea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gtEl>
                                        <p:attrNameLst>
                                          <p:attrName>style.visibility</p:attrName>
                                        </p:attrNameLst>
                                      </p:cBhvr>
                                      <p:to>
                                        <p:strVal val="visible"/>
                                      </p:to>
                                    </p:set>
                                  </p:childTnLst>
                                  <p:subTnLst>
                                    <p:set>
                                      <p:cBhvr override="childStyle">
                                        <p:cTn dur="1" fill="hold" display="0" masterRel="nextClick" afterEffect="1"/>
                                        <p:tgtEl>
                                          <p:spTgt spid="7577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80"/>
                                        </p:tgtEl>
                                        <p:attrNameLst>
                                          <p:attrName>style.visibility</p:attrName>
                                        </p:attrNameLst>
                                      </p:cBhvr>
                                      <p:to>
                                        <p:strVal val="visible"/>
                                      </p:to>
                                    </p:set>
                                  </p:childTnLst>
                                  <p:subTnLst>
                                    <p:set>
                                      <p:cBhvr override="childStyle">
                                        <p:cTn dur="1" fill="hold" display="0" masterRel="nextClick" afterEffect="1"/>
                                        <p:tgtEl>
                                          <p:spTgt spid="7578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位运算</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95</a:t>
            </a:fld>
            <a:endParaRPr lang="en-US" altLang="zh-CN" dirty="0"/>
          </a:p>
        </p:txBody>
      </p:sp>
      <p:sp>
        <p:nvSpPr>
          <p:cNvPr id="6" name="矩形 5"/>
          <p:cNvSpPr/>
          <p:nvPr/>
        </p:nvSpPr>
        <p:spPr>
          <a:xfrm>
            <a:off x="500034" y="1285860"/>
            <a:ext cx="8072494" cy="4925964"/>
          </a:xfrm>
          <a:prstGeom prst="rect">
            <a:avLst/>
          </a:prstGeom>
        </p:spPr>
        <p:txBody>
          <a:bodyPr wrap="square">
            <a:spAutoFit/>
          </a:bodyPr>
          <a:lstStyle/>
          <a:p>
            <a:pPr algn="just" eaLnBrk="1" hangingPunct="1">
              <a:lnSpc>
                <a:spcPct val="85000"/>
              </a:lnSpc>
              <a:buFont typeface="Wingdings" pitchFamily="2" charset="2"/>
              <a:buNone/>
            </a:pPr>
            <a:r>
              <a:rPr lang="zh-CN" altLang="en-US" b="1" dirty="0" smtClean="0">
                <a:solidFill>
                  <a:srgbClr val="0000FF"/>
                </a:solidFill>
                <a:latin typeface="Courier New" pitchFamily="49" charset="0"/>
                <a:cs typeface="Courier New" pitchFamily="49" charset="0"/>
              </a:rPr>
              <a:t>#</a:t>
            </a:r>
            <a:r>
              <a:rPr lang="en-US" altLang="zh-CN" b="1" dirty="0" smtClean="0">
                <a:solidFill>
                  <a:srgbClr val="0000FF"/>
                </a:solidFill>
                <a:latin typeface="Courier New" pitchFamily="49" charset="0"/>
                <a:cs typeface="Courier New" pitchFamily="49" charset="0"/>
              </a:rPr>
              <a:t>include </a:t>
            </a:r>
            <a:r>
              <a:rPr lang="en-US" altLang="zh-CN" b="1" dirty="0" smtClean="0">
                <a:solidFill>
                  <a:schemeClr val="tx2"/>
                </a:solidFill>
                <a:latin typeface="Courier New" pitchFamily="49" charset="0"/>
                <a:cs typeface="Courier New" pitchFamily="49" charset="0"/>
              </a:rPr>
              <a:t>&lt;</a:t>
            </a:r>
            <a:r>
              <a:rPr lang="en-US" altLang="zh-CN" b="1" dirty="0" err="1" smtClean="0">
                <a:solidFill>
                  <a:schemeClr val="tx2"/>
                </a:solidFill>
                <a:latin typeface="Courier New" pitchFamily="49" charset="0"/>
                <a:cs typeface="Courier New" pitchFamily="49" charset="0"/>
              </a:rPr>
              <a:t>iostream.h</a:t>
            </a:r>
            <a:r>
              <a:rPr lang="en-US" altLang="zh-CN" b="1" dirty="0" smtClean="0">
                <a:solidFill>
                  <a:schemeClr val="tx2"/>
                </a:solidFill>
                <a:latin typeface="Courier New" pitchFamily="49" charset="0"/>
                <a:cs typeface="Courier New" pitchFamily="49" charset="0"/>
              </a:rPr>
              <a:t>&gt; </a:t>
            </a:r>
          </a:p>
          <a:p>
            <a:pPr algn="just" eaLnBrk="1" hangingPunct="1">
              <a:lnSpc>
                <a:spcPct val="85000"/>
              </a:lnSpc>
              <a:buFont typeface="Wingdings" pitchFamily="2" charset="2"/>
              <a:buNone/>
            </a:pPr>
            <a:r>
              <a:rPr lang="en-US" altLang="zh-CN" b="1" dirty="0" smtClean="0">
                <a:solidFill>
                  <a:srgbClr val="0000FF"/>
                </a:solidFill>
                <a:latin typeface="Courier New" pitchFamily="49" charset="0"/>
                <a:cs typeface="Courier New" pitchFamily="49" charset="0"/>
              </a:rPr>
              <a:t>void </a:t>
            </a:r>
            <a:r>
              <a:rPr lang="en-US" altLang="zh-CN" b="1" dirty="0" smtClean="0">
                <a:solidFill>
                  <a:schemeClr val="tx2"/>
                </a:solidFill>
                <a:latin typeface="Courier New" pitchFamily="49" charset="0"/>
                <a:cs typeface="Courier New" pitchFamily="49" charset="0"/>
              </a:rPr>
              <a:t>main() {</a:t>
            </a:r>
          </a:p>
          <a:p>
            <a:pPr algn="just" eaLnBrk="1" hangingPunct="1">
              <a:lnSpc>
                <a:spcPct val="85000"/>
              </a:lnSpc>
              <a:buFont typeface="Wingdings" pitchFamily="2" charset="2"/>
              <a:buNone/>
            </a:pPr>
            <a:r>
              <a:rPr lang="en-US" altLang="zh-CN" b="1" dirty="0" smtClean="0">
                <a:solidFill>
                  <a:srgbClr val="0000FF"/>
                </a:solidFill>
                <a:latin typeface="Courier New" pitchFamily="49" charset="0"/>
                <a:cs typeface="Courier New" pitchFamily="49" charset="0"/>
              </a:rPr>
              <a:t>    unsigned char </a:t>
            </a:r>
            <a:r>
              <a:rPr lang="en-US" altLang="zh-CN" b="1" dirty="0" smtClean="0">
                <a:solidFill>
                  <a:schemeClr val="tx2"/>
                </a:solidFill>
                <a:latin typeface="Courier New" pitchFamily="49" charset="0"/>
                <a:cs typeface="Courier New" pitchFamily="49" charset="0"/>
              </a:rPr>
              <a:t>d1=38, d2=44;</a:t>
            </a:r>
          </a:p>
          <a:p>
            <a:pPr algn="just" eaLnBrk="1" hangingPunct="1">
              <a:lnSpc>
                <a:spcPct val="85000"/>
              </a:lnSpc>
              <a:buFont typeface="Wingdings" pitchFamily="2" charset="2"/>
              <a:buNone/>
            </a:pPr>
            <a:r>
              <a:rPr lang="en-US" altLang="zh-CN" b="1" dirty="0" smtClean="0">
                <a:solidFill>
                  <a:srgbClr val="0000FF"/>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&lt;&lt;"unsigned char d1=38, d2=44;"&lt;&lt;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a:t>
            </a:r>
          </a:p>
          <a:p>
            <a:pPr algn="just" eaLnBrk="1" hangingPunct="1">
              <a:lnSpc>
                <a:spcPct val="85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&lt;&lt;"d1="&lt;&lt;d1&lt;&lt;"        d2="&lt;&lt;d2&lt;&lt;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a:t>
            </a:r>
          </a:p>
          <a:p>
            <a:pPr algn="just" eaLnBrk="1" hangingPunct="1">
              <a:lnSpc>
                <a:spcPct val="85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a:t>
            </a:r>
            <a:r>
              <a:rPr lang="en-US" altLang="zh-CN" b="1" dirty="0" err="1" smtClean="0">
                <a:solidFill>
                  <a:schemeClr val="tx2"/>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(d1)="&lt;&lt;</a:t>
            </a:r>
            <a:r>
              <a:rPr lang="en-US" altLang="zh-CN" b="1" dirty="0" err="1" smtClean="0">
                <a:solidFill>
                  <a:schemeClr val="tx2"/>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(d1)&lt;&lt;“</a:t>
            </a:r>
            <a:r>
              <a:rPr lang="en-US" altLang="zh-CN" b="1" dirty="0" err="1" smtClean="0">
                <a:solidFill>
                  <a:schemeClr val="tx2"/>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(d2)="&lt;&lt;</a:t>
            </a:r>
            <a:r>
              <a:rPr lang="en-US" altLang="zh-CN" b="1" dirty="0" err="1" smtClean="0">
                <a:solidFill>
                  <a:schemeClr val="tx2"/>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(d2)&lt;&lt;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a:t>
            </a:r>
          </a:p>
          <a:p>
            <a:pPr algn="just" eaLnBrk="1" hangingPunct="1">
              <a:lnSpc>
                <a:spcPct val="85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a:t>
            </a:r>
          </a:p>
          <a:p>
            <a:pPr algn="just" eaLnBrk="1" hangingPunct="1">
              <a:lnSpc>
                <a:spcPct val="85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&lt;&lt;"d1&amp;d2 =&gt; "&lt;&lt;(d1&amp;d2)&lt;&lt;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 </a:t>
            </a:r>
          </a:p>
          <a:p>
            <a:pPr algn="just" eaLnBrk="1" hangingPunct="1">
              <a:lnSpc>
                <a:spcPct val="85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&lt;&lt;"d1|d2 =&gt; "&lt;&lt;(d1|d2)&lt;&lt;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 </a:t>
            </a:r>
          </a:p>
          <a:p>
            <a:pPr algn="just" eaLnBrk="1" hangingPunct="1">
              <a:lnSpc>
                <a:spcPct val="85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&lt;&lt;"d1^d2 =&gt; "&lt;&lt;(d1^d2)&lt;&lt;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 </a:t>
            </a:r>
          </a:p>
          <a:p>
            <a:pPr algn="just" eaLnBrk="1" hangingPunct="1">
              <a:lnSpc>
                <a:spcPct val="9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&lt;&lt;"d1&lt;&lt;1 =&gt; "&lt;&lt;(d1&lt;&lt;1)&lt;&lt;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 </a:t>
            </a:r>
          </a:p>
          <a:p>
            <a:pPr algn="just" eaLnBrk="1" hangingPunct="1">
              <a:lnSpc>
                <a:spcPct val="9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&lt;&lt;"d1&gt;&gt;1 =&gt; "&lt;&lt;(d1&gt;&gt;1)&lt;&lt;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 </a:t>
            </a:r>
          </a:p>
          <a:p>
            <a:pPr algn="just" eaLnBrk="1" hangingPunct="1">
              <a:lnSpc>
                <a:spcPct val="9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&lt;&lt;"~d1   =&gt; "&lt;&lt;(~d1)&lt;&lt;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 </a:t>
            </a:r>
          </a:p>
          <a:p>
            <a:pPr algn="just" eaLnBrk="1" hangingPunct="1">
              <a:lnSpc>
                <a:spcPct val="90000"/>
              </a:lnSpc>
              <a:buFont typeface="Wingdings" pitchFamily="2" charset="2"/>
              <a:buNone/>
            </a:pPr>
            <a:r>
              <a:rPr lang="en-US" altLang="zh-CN" b="1" dirty="0" smtClean="0">
                <a:solidFill>
                  <a:srgbClr val="0000FF"/>
                </a:solidFill>
                <a:latin typeface="Courier New" pitchFamily="49" charset="0"/>
                <a:cs typeface="Courier New" pitchFamily="49" charset="0"/>
              </a:rPr>
              <a:t>    unsigned </a:t>
            </a:r>
            <a:r>
              <a:rPr lang="en-US" altLang="zh-CN" b="1" dirty="0" smtClean="0">
                <a:solidFill>
                  <a:schemeClr val="tx2"/>
                </a:solidFill>
                <a:latin typeface="Courier New" pitchFamily="49" charset="0"/>
                <a:cs typeface="Courier New" pitchFamily="49" charset="0"/>
              </a:rPr>
              <a:t>char d3 = ~d1;</a:t>
            </a:r>
          </a:p>
          <a:p>
            <a:pPr algn="just" eaLnBrk="1" hangingPunct="1">
              <a:lnSpc>
                <a:spcPct val="9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a:t>
            </a:r>
          </a:p>
          <a:p>
            <a:pPr algn="just" eaLnBrk="1" hangingPunct="1">
              <a:lnSpc>
                <a:spcPct val="9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&lt;&lt;"unsigned char d3=~d1;"&lt;&lt;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a:t>
            </a:r>
          </a:p>
          <a:p>
            <a:pPr algn="just" eaLnBrk="1" hangingPunct="1">
              <a:lnSpc>
                <a:spcPct val="9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a:t>
            </a:r>
            <a:r>
              <a:rPr lang="en-US" altLang="zh-CN" b="1" dirty="0" err="1" smtClean="0">
                <a:solidFill>
                  <a:schemeClr val="tx2"/>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(d3) =&gt; "&lt;&lt;</a:t>
            </a:r>
            <a:r>
              <a:rPr lang="en-US" altLang="zh-CN" b="1" dirty="0" err="1" smtClean="0">
                <a:solidFill>
                  <a:schemeClr val="tx2"/>
                </a:solidFill>
                <a:latin typeface="Courier New" pitchFamily="49" charset="0"/>
                <a:cs typeface="Courier New" pitchFamily="49" charset="0"/>
              </a:rPr>
              <a:t>int</a:t>
            </a:r>
            <a:r>
              <a:rPr lang="en-US" altLang="zh-CN" b="1" dirty="0" smtClean="0">
                <a:solidFill>
                  <a:schemeClr val="tx2"/>
                </a:solidFill>
                <a:latin typeface="Courier New" pitchFamily="49" charset="0"/>
                <a:cs typeface="Courier New" pitchFamily="49" charset="0"/>
              </a:rPr>
              <a:t>(d3)&lt;&lt;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 </a:t>
            </a:r>
          </a:p>
          <a:p>
            <a:pPr algn="just" eaLnBrk="1" hangingPunct="1">
              <a:lnSpc>
                <a:spcPct val="90000"/>
              </a:lnSpc>
              <a:buFont typeface="Wingdings" pitchFamily="2" charset="2"/>
              <a:buNone/>
            </a:pPr>
            <a:r>
              <a:rPr lang="en-US" altLang="zh-CN"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cout</a:t>
            </a:r>
            <a:r>
              <a:rPr lang="en-US" altLang="zh-CN" b="1" dirty="0" smtClean="0">
                <a:solidFill>
                  <a:schemeClr val="tx2"/>
                </a:solidFill>
                <a:latin typeface="Courier New" pitchFamily="49" charset="0"/>
                <a:cs typeface="Courier New" pitchFamily="49" charset="0"/>
              </a:rPr>
              <a:t>&lt;&lt;"---------------------------"&lt;&lt;</a:t>
            </a:r>
            <a:r>
              <a:rPr lang="en-US" altLang="zh-CN" b="1" dirty="0" err="1" smtClean="0">
                <a:solidFill>
                  <a:schemeClr val="tx2"/>
                </a:solidFill>
                <a:latin typeface="Courier New" pitchFamily="49" charset="0"/>
                <a:cs typeface="Courier New" pitchFamily="49" charset="0"/>
              </a:rPr>
              <a:t>endl</a:t>
            </a:r>
            <a:r>
              <a:rPr lang="en-US" altLang="zh-CN" b="1" dirty="0" smtClean="0">
                <a:solidFill>
                  <a:schemeClr val="tx2"/>
                </a:solidFill>
                <a:latin typeface="Courier New" pitchFamily="49" charset="0"/>
                <a:cs typeface="Courier New" pitchFamily="49" charset="0"/>
              </a:rPr>
              <a:t>;</a:t>
            </a:r>
          </a:p>
          <a:p>
            <a:pPr algn="just" eaLnBrk="1" hangingPunct="1">
              <a:lnSpc>
                <a:spcPct val="90000"/>
              </a:lnSpc>
              <a:buFont typeface="Wingdings" pitchFamily="2" charset="2"/>
              <a:buNone/>
            </a:pPr>
            <a:r>
              <a:rPr lang="en-US" altLang="zh-CN" b="1" dirty="0" smtClean="0">
                <a:solidFill>
                  <a:schemeClr val="tx2"/>
                </a:solidFill>
                <a:latin typeface="Courier New" pitchFamily="49" charset="0"/>
                <a:cs typeface="Courier New" pitchFamily="49" charset="0"/>
              </a:rPr>
              <a:t>}</a:t>
            </a:r>
          </a:p>
          <a:p>
            <a:pPr algn="just" eaLnBrk="1" hangingPunct="1">
              <a:lnSpc>
                <a:spcPct val="85000"/>
              </a:lnSpc>
              <a:buFont typeface="Wingdings" pitchFamily="2" charset="2"/>
              <a:buNone/>
            </a:pPr>
            <a:endParaRPr lang="zh-CN" alt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位运算</a:t>
            </a:r>
            <a:endParaRPr lang="zh-CN" altLang="en-US" dirty="0"/>
          </a:p>
        </p:txBody>
      </p:sp>
      <p:sp>
        <p:nvSpPr>
          <p:cNvPr id="3" name="内容占位符 2"/>
          <p:cNvSpPr>
            <a:spLocks noGrp="1"/>
          </p:cNvSpPr>
          <p:nvPr>
            <p:ph idx="1"/>
          </p:nvPr>
        </p:nvSpPr>
        <p:spPr>
          <a:xfrm>
            <a:off x="457200" y="1295400"/>
            <a:ext cx="8153400" cy="1990724"/>
          </a:xfrm>
        </p:spPr>
        <p:txBody>
          <a:bodyPr/>
          <a:lstStyle/>
          <a:p>
            <a:r>
              <a:rPr lang="zh-CN" altLang="en-US" dirty="0" smtClean="0"/>
              <a:t>运行结果</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96</a:t>
            </a:fld>
            <a:endParaRPr lang="en-US" altLang="zh-CN" dirty="0"/>
          </a:p>
        </p:txBody>
      </p:sp>
      <p:sp>
        <p:nvSpPr>
          <p:cNvPr id="6" name="矩形 5"/>
          <p:cNvSpPr/>
          <p:nvPr/>
        </p:nvSpPr>
        <p:spPr>
          <a:xfrm>
            <a:off x="928662" y="1928802"/>
            <a:ext cx="6643734" cy="4401205"/>
          </a:xfrm>
          <a:prstGeom prst="rect">
            <a:avLst/>
          </a:prstGeom>
        </p:spPr>
        <p:txBody>
          <a:bodyPr wrap="square">
            <a:spAutoFit/>
          </a:bodyPr>
          <a:lstStyle/>
          <a:p>
            <a:pPr algn="just" eaLnBrk="1" hangingPunct="1">
              <a:buFont typeface="Wingdings" pitchFamily="2" charset="2"/>
              <a:buNone/>
            </a:pPr>
            <a:r>
              <a:rPr lang="en-US" altLang="zh-CN" sz="2000" b="1" dirty="0" smtClean="0">
                <a:solidFill>
                  <a:schemeClr val="tx2"/>
                </a:solidFill>
                <a:latin typeface="Courier New" pitchFamily="49" charset="0"/>
                <a:cs typeface="Courier New" pitchFamily="49" charset="0"/>
              </a:rPr>
              <a:t>unsigned char d1=38, d2=44;</a:t>
            </a:r>
          </a:p>
          <a:p>
            <a:pPr algn="just" eaLnBrk="1" hangingPunct="1">
              <a:buFont typeface="Wingdings" pitchFamily="2" charset="2"/>
              <a:buNone/>
            </a:pPr>
            <a:r>
              <a:rPr lang="en-US" altLang="zh-CN" sz="2000" b="1" dirty="0" smtClean="0">
                <a:solidFill>
                  <a:schemeClr val="tx2"/>
                </a:solidFill>
                <a:latin typeface="Courier New" pitchFamily="49" charset="0"/>
                <a:cs typeface="Courier New" pitchFamily="49" charset="0"/>
              </a:rPr>
              <a:t>d1=&amp;        d2=,</a:t>
            </a:r>
          </a:p>
          <a:p>
            <a:pPr algn="just" eaLnBrk="1" hangingPunct="1">
              <a:buFont typeface="Wingdings" pitchFamily="2" charset="2"/>
              <a:buNone/>
            </a:pPr>
            <a:r>
              <a:rPr lang="en-US" altLang="zh-CN" sz="2000" b="1" dirty="0" err="1" smtClean="0">
                <a:solidFill>
                  <a:schemeClr val="tx2"/>
                </a:solidFill>
                <a:latin typeface="Courier New" pitchFamily="49" charset="0"/>
                <a:cs typeface="Courier New" pitchFamily="49" charset="0"/>
              </a:rPr>
              <a:t>int</a:t>
            </a:r>
            <a:r>
              <a:rPr lang="en-US" altLang="zh-CN" sz="2000" b="1" dirty="0" smtClean="0">
                <a:solidFill>
                  <a:schemeClr val="tx2"/>
                </a:solidFill>
                <a:latin typeface="Courier New" pitchFamily="49" charset="0"/>
                <a:cs typeface="Courier New" pitchFamily="49" charset="0"/>
              </a:rPr>
              <a:t>(d1)=38  </a:t>
            </a:r>
            <a:r>
              <a:rPr lang="en-US" altLang="zh-CN" sz="2000" b="1" dirty="0" err="1" smtClean="0">
                <a:solidFill>
                  <a:schemeClr val="tx2"/>
                </a:solidFill>
                <a:latin typeface="Courier New" pitchFamily="49" charset="0"/>
                <a:cs typeface="Courier New" pitchFamily="49" charset="0"/>
              </a:rPr>
              <a:t>int</a:t>
            </a:r>
            <a:r>
              <a:rPr lang="en-US" altLang="zh-CN" sz="2000" b="1" dirty="0" smtClean="0">
                <a:solidFill>
                  <a:schemeClr val="tx2"/>
                </a:solidFill>
                <a:latin typeface="Courier New" pitchFamily="49" charset="0"/>
                <a:cs typeface="Courier New" pitchFamily="49" charset="0"/>
              </a:rPr>
              <a:t>(d2)=44</a:t>
            </a:r>
          </a:p>
          <a:p>
            <a:pPr algn="just" eaLnBrk="1" hangingPunct="1">
              <a:buFont typeface="Wingdings" pitchFamily="2" charset="2"/>
              <a:buNone/>
            </a:pPr>
            <a:r>
              <a:rPr lang="en-US" altLang="zh-CN" sz="2000" b="1" dirty="0" smtClean="0">
                <a:solidFill>
                  <a:schemeClr val="tx2"/>
                </a:solidFill>
                <a:latin typeface="Courier New" pitchFamily="49" charset="0"/>
                <a:cs typeface="Courier New" pitchFamily="49" charset="0"/>
              </a:rPr>
              <a:t>---------------------------</a:t>
            </a:r>
          </a:p>
          <a:p>
            <a:pPr algn="just" eaLnBrk="1" hangingPunct="1">
              <a:buFont typeface="Wingdings" pitchFamily="2" charset="2"/>
              <a:buNone/>
            </a:pPr>
            <a:r>
              <a:rPr lang="en-US" altLang="zh-CN" sz="2000" b="1" dirty="0" smtClean="0">
                <a:solidFill>
                  <a:schemeClr val="tx2"/>
                </a:solidFill>
                <a:latin typeface="Courier New" pitchFamily="49" charset="0"/>
                <a:cs typeface="Courier New" pitchFamily="49" charset="0"/>
              </a:rPr>
              <a:t>d1&amp;d2 =&gt; 36</a:t>
            </a:r>
          </a:p>
          <a:p>
            <a:pPr algn="just" eaLnBrk="1" hangingPunct="1">
              <a:buFont typeface="Wingdings" pitchFamily="2" charset="2"/>
              <a:buNone/>
            </a:pPr>
            <a:r>
              <a:rPr lang="en-US" altLang="zh-CN" sz="2000" b="1" dirty="0" smtClean="0">
                <a:solidFill>
                  <a:schemeClr val="tx2"/>
                </a:solidFill>
                <a:latin typeface="Courier New" pitchFamily="49" charset="0"/>
                <a:cs typeface="Courier New" pitchFamily="49" charset="0"/>
              </a:rPr>
              <a:t>d1|d2 =&gt; 46</a:t>
            </a:r>
          </a:p>
          <a:p>
            <a:pPr algn="just" eaLnBrk="1" hangingPunct="1">
              <a:buFont typeface="Wingdings" pitchFamily="2" charset="2"/>
              <a:buNone/>
            </a:pPr>
            <a:r>
              <a:rPr lang="en-US" altLang="zh-CN" sz="2000" b="1" dirty="0" smtClean="0">
                <a:solidFill>
                  <a:schemeClr val="tx2"/>
                </a:solidFill>
                <a:latin typeface="Courier New" pitchFamily="49" charset="0"/>
                <a:cs typeface="Courier New" pitchFamily="49" charset="0"/>
              </a:rPr>
              <a:t>d1^d2 =&gt; 10</a:t>
            </a:r>
          </a:p>
          <a:p>
            <a:pPr algn="just" eaLnBrk="1" hangingPunct="1">
              <a:buFont typeface="Wingdings" pitchFamily="2" charset="2"/>
              <a:buNone/>
            </a:pPr>
            <a:r>
              <a:rPr lang="en-US" altLang="zh-CN" sz="2000" b="1" dirty="0" smtClean="0">
                <a:solidFill>
                  <a:schemeClr val="tx2"/>
                </a:solidFill>
                <a:latin typeface="Courier New" pitchFamily="49" charset="0"/>
                <a:cs typeface="Courier New" pitchFamily="49" charset="0"/>
              </a:rPr>
              <a:t>d1&lt;&lt;1 =&gt; 76</a:t>
            </a:r>
          </a:p>
          <a:p>
            <a:pPr algn="just" eaLnBrk="1" hangingPunct="1">
              <a:buFont typeface="Wingdings" pitchFamily="2" charset="2"/>
              <a:buNone/>
            </a:pPr>
            <a:r>
              <a:rPr lang="en-US" altLang="zh-CN" sz="2000" b="1" dirty="0" smtClean="0">
                <a:solidFill>
                  <a:schemeClr val="tx2"/>
                </a:solidFill>
                <a:latin typeface="Courier New" pitchFamily="49" charset="0"/>
                <a:cs typeface="Courier New" pitchFamily="49" charset="0"/>
              </a:rPr>
              <a:t>d1&gt;&gt;1 =&gt; 19</a:t>
            </a:r>
          </a:p>
          <a:p>
            <a:pPr algn="just" eaLnBrk="1" hangingPunct="1">
              <a:buFont typeface="Wingdings" pitchFamily="2" charset="2"/>
              <a:buNone/>
            </a:pPr>
            <a:r>
              <a:rPr lang="en-US" altLang="zh-CN" sz="2000" b="1" dirty="0" smtClean="0">
                <a:solidFill>
                  <a:schemeClr val="tx2"/>
                </a:solidFill>
                <a:latin typeface="Courier New" pitchFamily="49" charset="0"/>
                <a:cs typeface="Courier New" pitchFamily="49" charset="0"/>
              </a:rPr>
              <a:t>~d1   =&gt; -39</a:t>
            </a:r>
          </a:p>
          <a:p>
            <a:pPr algn="just" eaLnBrk="1" hangingPunct="1">
              <a:buFont typeface="Wingdings" pitchFamily="2" charset="2"/>
              <a:buNone/>
            </a:pPr>
            <a:r>
              <a:rPr lang="en-US" altLang="zh-CN" sz="2000" b="1" dirty="0" smtClean="0">
                <a:solidFill>
                  <a:schemeClr val="tx2"/>
                </a:solidFill>
                <a:latin typeface="Courier New" pitchFamily="49" charset="0"/>
                <a:cs typeface="Courier New" pitchFamily="49" charset="0"/>
              </a:rPr>
              <a:t>---------------------------</a:t>
            </a:r>
          </a:p>
          <a:p>
            <a:pPr algn="just" eaLnBrk="1" hangingPunct="1">
              <a:buFont typeface="Wingdings" pitchFamily="2" charset="2"/>
              <a:buNone/>
            </a:pPr>
            <a:r>
              <a:rPr lang="en-US" altLang="zh-CN" sz="2000" b="1" dirty="0" smtClean="0">
                <a:solidFill>
                  <a:schemeClr val="tx2"/>
                </a:solidFill>
                <a:latin typeface="Courier New" pitchFamily="49" charset="0"/>
                <a:cs typeface="Courier New" pitchFamily="49" charset="0"/>
              </a:rPr>
              <a:t>unsigned char d3=~d1;</a:t>
            </a:r>
          </a:p>
          <a:p>
            <a:pPr algn="just" eaLnBrk="1" hangingPunct="1">
              <a:buFont typeface="Wingdings" pitchFamily="2" charset="2"/>
              <a:buNone/>
            </a:pPr>
            <a:r>
              <a:rPr lang="en-US" altLang="zh-CN" sz="2000" b="1" dirty="0" err="1" smtClean="0">
                <a:solidFill>
                  <a:schemeClr val="tx2"/>
                </a:solidFill>
                <a:latin typeface="Courier New" pitchFamily="49" charset="0"/>
                <a:cs typeface="Courier New" pitchFamily="49" charset="0"/>
              </a:rPr>
              <a:t>int</a:t>
            </a:r>
            <a:r>
              <a:rPr lang="en-US" altLang="zh-CN" sz="2000" b="1" dirty="0" smtClean="0">
                <a:solidFill>
                  <a:schemeClr val="tx2"/>
                </a:solidFill>
                <a:latin typeface="Courier New" pitchFamily="49" charset="0"/>
                <a:cs typeface="Courier New" pitchFamily="49" charset="0"/>
              </a:rPr>
              <a:t>(d3) =&gt; 217</a:t>
            </a:r>
          </a:p>
          <a:p>
            <a:pPr algn="just" eaLnBrk="1" hangingPunct="1">
              <a:buFont typeface="Wingdings" pitchFamily="2" charset="2"/>
              <a:buNone/>
            </a:pPr>
            <a:r>
              <a:rPr lang="en-US" altLang="zh-CN" sz="2000" b="1" dirty="0" smtClean="0">
                <a:solidFill>
                  <a:schemeClr val="tx2"/>
                </a:solidFill>
                <a:latin typeface="Courier New" pitchFamily="49" charset="0"/>
                <a:cs typeface="Courier New" pitchFamily="49" charset="0"/>
              </a:rPr>
              <a:t>---------------------------</a:t>
            </a:r>
            <a:r>
              <a:rPr lang="en-US" altLang="zh-CN" sz="2000" b="1" dirty="0" smtClean="0">
                <a:solidFill>
                  <a:schemeClr val="tx2"/>
                </a:solidFill>
                <a:latin typeface="Courier New" pitchFamily="49" charset="0"/>
                <a:ea typeface="楷体_GB2312" pitchFamily="49" charset="-122"/>
                <a:cs typeface="Courier New" pitchFamily="49" charset="0"/>
              </a:rPr>
              <a:t> </a:t>
            </a:r>
            <a:endParaRPr lang="zh-CN" altLang="en-US" sz="2000" b="1" dirty="0" smtClean="0">
              <a:solidFill>
                <a:schemeClr val="tx2"/>
              </a:solidFill>
              <a:latin typeface="Courier New" pitchFamily="49" charset="0"/>
              <a:ea typeface="楷体_GB2312" pitchFamily="49" charset="-122"/>
              <a:cs typeface="Courier New" pitchFamily="49"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位运算</a:t>
            </a:r>
            <a:endParaRPr lang="zh-CN" altLang="en-US" dirty="0"/>
          </a:p>
        </p:txBody>
      </p:sp>
      <p:sp>
        <p:nvSpPr>
          <p:cNvPr id="3" name="内容占位符 2"/>
          <p:cNvSpPr>
            <a:spLocks noGrp="1"/>
          </p:cNvSpPr>
          <p:nvPr>
            <p:ph idx="1"/>
          </p:nvPr>
        </p:nvSpPr>
        <p:spPr/>
        <p:txBody>
          <a:bodyPr/>
          <a:lstStyle/>
          <a:p>
            <a:r>
              <a:rPr lang="zh-CN" altLang="en-US" dirty="0" smtClean="0"/>
              <a:t>优先级</a:t>
            </a:r>
            <a:endParaRPr lang="en-US" altLang="zh-CN" dirty="0" smtClean="0"/>
          </a:p>
          <a:p>
            <a:pPr lvl="1"/>
            <a:r>
              <a:rPr lang="en-US" altLang="zh-CN" dirty="0" smtClean="0">
                <a:solidFill>
                  <a:srgbClr val="C00000"/>
                </a:solidFill>
                <a:latin typeface="华文中宋" pitchFamily="2" charset="-122"/>
                <a:ea typeface="华文中宋" pitchFamily="2" charset="-122"/>
              </a:rPr>
              <a:t>~</a:t>
            </a:r>
            <a:r>
              <a:rPr lang="zh-CN" altLang="en-US" dirty="0" smtClean="0"/>
              <a:t>优先于</a:t>
            </a:r>
            <a:r>
              <a:rPr lang="en-US" altLang="zh-CN" dirty="0" smtClean="0">
                <a:solidFill>
                  <a:srgbClr val="C00000"/>
                </a:solidFill>
              </a:rPr>
              <a:t>&lt;&lt;</a:t>
            </a:r>
            <a:r>
              <a:rPr lang="zh-CN" altLang="en-US" dirty="0" smtClean="0"/>
              <a:t>和</a:t>
            </a:r>
            <a:r>
              <a:rPr lang="en-US" altLang="zh-CN" dirty="0" smtClean="0">
                <a:solidFill>
                  <a:srgbClr val="C00000"/>
                </a:solidFill>
              </a:rPr>
              <a:t>&gt;&gt;</a:t>
            </a:r>
            <a:r>
              <a:rPr lang="zh-CN" altLang="en-US" dirty="0" smtClean="0"/>
              <a:t>优先于</a:t>
            </a:r>
            <a:r>
              <a:rPr lang="en-US" altLang="zh-CN" dirty="0" smtClean="0">
                <a:solidFill>
                  <a:srgbClr val="C00000"/>
                </a:solidFill>
              </a:rPr>
              <a:t>&amp;</a:t>
            </a:r>
            <a:r>
              <a:rPr lang="zh-CN" altLang="en-US" dirty="0" smtClean="0"/>
              <a:t>优先于</a:t>
            </a:r>
            <a:r>
              <a:rPr lang="en-US" altLang="zh-CN" dirty="0" smtClean="0">
                <a:solidFill>
                  <a:srgbClr val="C00000"/>
                </a:solidFill>
              </a:rPr>
              <a:t>^</a:t>
            </a:r>
            <a:r>
              <a:rPr lang="zh-CN" altLang="en-US" dirty="0" smtClean="0"/>
              <a:t>优先于</a:t>
            </a:r>
            <a:r>
              <a:rPr lang="en-US" altLang="zh-CN" dirty="0" smtClean="0">
                <a:solidFill>
                  <a:srgbClr val="C00000"/>
                </a:solidFill>
              </a:rPr>
              <a:t>|</a:t>
            </a:r>
          </a:p>
          <a:p>
            <a:pPr lvl="1"/>
            <a:r>
              <a:rPr lang="zh-CN" altLang="en-US" b="1" dirty="0" smtClean="0">
                <a:solidFill>
                  <a:srgbClr val="0000FF"/>
                </a:solidFill>
                <a:latin typeface="楷体_GB2312" pitchFamily="49" charset="-122"/>
                <a:ea typeface="楷体_GB2312" pitchFamily="49" charset="-122"/>
              </a:rPr>
              <a:t>单目的按位求反与其它单目运算符级别相同</a:t>
            </a:r>
            <a:endParaRPr lang="en-US" altLang="zh-CN" b="1" dirty="0" smtClean="0">
              <a:solidFill>
                <a:srgbClr val="0000FF"/>
              </a:solidFill>
              <a:latin typeface="楷体_GB2312" pitchFamily="49" charset="-122"/>
              <a:ea typeface="楷体_GB2312" pitchFamily="49" charset="-122"/>
            </a:endParaRPr>
          </a:p>
          <a:p>
            <a:pPr lvl="1"/>
            <a:r>
              <a:rPr lang="zh-CN" altLang="en-US" b="1" dirty="0" smtClean="0">
                <a:solidFill>
                  <a:srgbClr val="0000FF"/>
                </a:solidFill>
                <a:latin typeface="楷体_GB2312" pitchFamily="49" charset="-122"/>
                <a:ea typeface="楷体_GB2312" pitchFamily="49" charset="-122"/>
              </a:rPr>
              <a:t>双目的按位左右移的优先级低于算术运算符而高于关系运算符</a:t>
            </a:r>
            <a:endParaRPr lang="en-US" altLang="zh-CN" b="1" dirty="0" smtClean="0">
              <a:solidFill>
                <a:srgbClr val="0000FF"/>
              </a:solidFill>
              <a:latin typeface="楷体_GB2312" pitchFamily="49" charset="-122"/>
              <a:ea typeface="楷体_GB2312" pitchFamily="49" charset="-122"/>
            </a:endParaRPr>
          </a:p>
          <a:p>
            <a:pPr lvl="1"/>
            <a:r>
              <a:rPr lang="zh-CN" altLang="en-US" b="1" dirty="0" smtClean="0">
                <a:solidFill>
                  <a:srgbClr val="0000FF"/>
                </a:solidFill>
                <a:latin typeface="楷体_GB2312" pitchFamily="49" charset="-122"/>
                <a:ea typeface="楷体_GB2312" pitchFamily="49" charset="-122"/>
              </a:rPr>
              <a:t>双目的按位与、按位异或、按位或的优先级低于关系运算符而高于双目的逻辑运算符</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97</a:t>
            </a:fld>
            <a:endParaRPr lang="en-US" altLang="zh-CN"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位运算</a:t>
            </a:r>
            <a:endParaRPr lang="zh-CN" altLang="en-US" dirty="0"/>
          </a:p>
        </p:txBody>
      </p:sp>
      <p:sp>
        <p:nvSpPr>
          <p:cNvPr id="3" name="内容占位符 2"/>
          <p:cNvSpPr>
            <a:spLocks noGrp="1"/>
          </p:cNvSpPr>
          <p:nvPr>
            <p:ph idx="1"/>
          </p:nvPr>
        </p:nvSpPr>
        <p:spPr/>
        <p:txBody>
          <a:bodyPr/>
          <a:lstStyle/>
          <a:p>
            <a:r>
              <a:rPr lang="zh-CN" altLang="en-US" dirty="0" smtClean="0"/>
              <a:t>结合性</a:t>
            </a:r>
            <a:endParaRPr lang="en-US" altLang="zh-CN" dirty="0" smtClean="0"/>
          </a:p>
          <a:p>
            <a:pPr lvl="1"/>
            <a:r>
              <a:rPr lang="zh-CN" altLang="en-US" b="1" dirty="0" smtClean="0">
                <a:solidFill>
                  <a:srgbClr val="0000FF"/>
                </a:solidFill>
                <a:latin typeface="楷体_GB2312" pitchFamily="49" charset="-122"/>
                <a:ea typeface="楷体_GB2312" pitchFamily="49" charset="-122"/>
              </a:rPr>
              <a:t>单目的按位求反为右结合</a:t>
            </a:r>
            <a:endParaRPr lang="en-US" altLang="zh-CN" b="1" dirty="0" smtClean="0">
              <a:solidFill>
                <a:srgbClr val="0000FF"/>
              </a:solidFill>
              <a:latin typeface="楷体_GB2312" pitchFamily="49" charset="-122"/>
              <a:ea typeface="楷体_GB2312" pitchFamily="49" charset="-122"/>
            </a:endParaRPr>
          </a:p>
          <a:p>
            <a:pPr lvl="1"/>
            <a:r>
              <a:rPr lang="zh-CN" altLang="en-US" b="1" dirty="0" smtClean="0">
                <a:solidFill>
                  <a:srgbClr val="0000FF"/>
                </a:solidFill>
                <a:ea typeface="楷体_GB2312" pitchFamily="49" charset="-122"/>
              </a:rPr>
              <a:t>双目运算符</a:t>
            </a:r>
            <a:r>
              <a:rPr lang="zh-CN" altLang="en-US" b="1" dirty="0" smtClean="0">
                <a:solidFill>
                  <a:srgbClr val="0000FF"/>
                </a:solidFill>
                <a:latin typeface="楷体_GB2312" pitchFamily="49" charset="-122"/>
                <a:ea typeface="楷体_GB2312" pitchFamily="49" charset="-122"/>
              </a:rPr>
              <a:t>为左结合</a:t>
            </a:r>
            <a:endParaRPr lang="en-US" altLang="zh-CN" b="1" dirty="0" smtClean="0">
              <a:solidFill>
                <a:srgbClr val="0000FF"/>
              </a:solidFill>
              <a:latin typeface="楷体_GB2312" pitchFamily="49" charset="-122"/>
              <a:ea typeface="楷体_GB2312" pitchFamily="49" charset="-122"/>
            </a:endParaRPr>
          </a:p>
          <a:p>
            <a:r>
              <a:rPr lang="zh-CN" altLang="en-US" dirty="0" smtClean="0"/>
              <a:t>类型转换</a:t>
            </a:r>
            <a:endParaRPr lang="en-US" altLang="zh-CN" dirty="0" smtClean="0"/>
          </a:p>
          <a:p>
            <a:pPr lvl="1"/>
            <a:r>
              <a:rPr lang="zh-CN" altLang="en-US" dirty="0" smtClean="0"/>
              <a:t>运算分量只能是</a:t>
            </a:r>
            <a:r>
              <a:rPr lang="en-US" altLang="zh-CN" dirty="0" err="1" smtClean="0"/>
              <a:t>int</a:t>
            </a:r>
            <a:r>
              <a:rPr lang="zh-CN" altLang="en-US" dirty="0" smtClean="0"/>
              <a:t>型或</a:t>
            </a:r>
            <a:r>
              <a:rPr lang="en-US" altLang="zh-CN" dirty="0" smtClean="0"/>
              <a:t>char</a:t>
            </a:r>
            <a:r>
              <a:rPr lang="zh-CN" altLang="en-US" dirty="0" smtClean="0"/>
              <a:t>型及其派生类型</a:t>
            </a:r>
            <a:endParaRPr lang="en-US" altLang="zh-CN" dirty="0" smtClean="0"/>
          </a:p>
          <a:p>
            <a:pPr lvl="1"/>
            <a:r>
              <a:rPr lang="zh-CN" altLang="en-US" dirty="0" smtClean="0"/>
              <a:t>位运算的类型转换是整型和字符型之间的转换</a:t>
            </a:r>
            <a:endParaRPr lang="zh-CN" altLang="en-US" dirty="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98</a:t>
            </a:fld>
            <a:endParaRPr lang="en-US" altLang="zh-CN"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条件运算符</a:t>
            </a:r>
            <a:endParaRPr lang="zh-CN" altLang="en-US" dirty="0"/>
          </a:p>
        </p:txBody>
      </p:sp>
      <p:sp>
        <p:nvSpPr>
          <p:cNvPr id="3" name="内容占位符 2"/>
          <p:cNvSpPr>
            <a:spLocks noGrp="1"/>
          </p:cNvSpPr>
          <p:nvPr>
            <p:ph idx="1"/>
          </p:nvPr>
        </p:nvSpPr>
        <p:spPr/>
        <p:txBody>
          <a:bodyPr/>
          <a:lstStyle/>
          <a:p>
            <a:r>
              <a:rPr lang="zh-CN" altLang="en-US" dirty="0" smtClean="0"/>
              <a:t>条件运算符</a:t>
            </a:r>
            <a:endParaRPr lang="en-US" altLang="zh-CN" dirty="0" smtClean="0"/>
          </a:p>
          <a:p>
            <a:pPr lvl="1"/>
            <a:r>
              <a:rPr lang="en-US" altLang="zh-CN" dirty="0" smtClean="0"/>
              <a:t>? :</a:t>
            </a:r>
          </a:p>
          <a:p>
            <a:pPr lvl="1"/>
            <a:r>
              <a:rPr lang="zh-CN" altLang="en-US" dirty="0" smtClean="0"/>
              <a:t>三目运算符</a:t>
            </a:r>
            <a:endParaRPr lang="en-US" altLang="zh-CN" dirty="0" smtClean="0"/>
          </a:p>
          <a:p>
            <a:r>
              <a:rPr lang="zh-CN" altLang="en-US" dirty="0" smtClean="0"/>
              <a:t>条件表达式</a:t>
            </a:r>
            <a:endParaRPr lang="en-US" altLang="zh-CN" dirty="0" smtClean="0"/>
          </a:p>
          <a:p>
            <a:pPr lvl="1"/>
            <a:r>
              <a:rPr lang="en-US" altLang="zh-CN" dirty="0" smtClean="0"/>
              <a:t>&lt;</a:t>
            </a:r>
            <a:r>
              <a:rPr lang="zh-CN" altLang="en-US" dirty="0" smtClean="0"/>
              <a:t>表达式</a:t>
            </a:r>
            <a:r>
              <a:rPr lang="en-US" altLang="zh-CN" dirty="0" smtClean="0"/>
              <a:t>1&gt; ? &lt;</a:t>
            </a:r>
            <a:r>
              <a:rPr lang="zh-CN" altLang="en-US" dirty="0" smtClean="0"/>
              <a:t>表达式</a:t>
            </a:r>
            <a:r>
              <a:rPr lang="en-US" altLang="zh-CN" dirty="0" smtClean="0"/>
              <a:t>2&gt; : &lt;</a:t>
            </a:r>
            <a:r>
              <a:rPr lang="zh-CN" altLang="en-US" dirty="0" smtClean="0"/>
              <a:t>表达式</a:t>
            </a:r>
            <a:r>
              <a:rPr lang="en-US" altLang="zh-CN" dirty="0" smtClean="0"/>
              <a:t>3&gt;</a:t>
            </a:r>
          </a:p>
          <a:p>
            <a:pPr lvl="2"/>
            <a:r>
              <a:rPr lang="zh-CN" altLang="en-US" dirty="0" smtClean="0"/>
              <a:t>表达式</a:t>
            </a:r>
            <a:r>
              <a:rPr lang="en-US" altLang="zh-CN" dirty="0" smtClean="0"/>
              <a:t>1</a:t>
            </a:r>
            <a:r>
              <a:rPr lang="zh-CN" altLang="en-US" dirty="0" smtClean="0"/>
              <a:t>：具有逻辑值的表达式</a:t>
            </a:r>
            <a:endParaRPr lang="en-US" altLang="zh-CN" dirty="0" smtClean="0"/>
          </a:p>
          <a:p>
            <a:pPr lvl="2"/>
            <a:r>
              <a:rPr lang="zh-CN" altLang="en-US" dirty="0" smtClean="0"/>
              <a:t>表达式</a:t>
            </a:r>
            <a:r>
              <a:rPr lang="en-US" altLang="zh-CN" dirty="0" smtClean="0"/>
              <a:t>2</a:t>
            </a:r>
            <a:r>
              <a:rPr lang="zh-CN" altLang="en-US" dirty="0" smtClean="0"/>
              <a:t>和表达式</a:t>
            </a:r>
            <a:r>
              <a:rPr lang="en-US" altLang="zh-CN" dirty="0" smtClean="0"/>
              <a:t>3</a:t>
            </a:r>
            <a:r>
              <a:rPr lang="zh-CN" altLang="en-US" dirty="0" smtClean="0"/>
              <a:t>为任意表达式</a:t>
            </a:r>
            <a:endParaRPr lang="en-US" altLang="zh-CN" dirty="0" smtClean="0"/>
          </a:p>
        </p:txBody>
      </p:sp>
      <p:sp>
        <p:nvSpPr>
          <p:cNvPr id="4" name="页脚占位符 3"/>
          <p:cNvSpPr>
            <a:spLocks noGrp="1"/>
          </p:cNvSpPr>
          <p:nvPr>
            <p:ph type="ftr" sz="quarter" idx="3"/>
          </p:nvPr>
        </p:nvSpPr>
        <p:spPr/>
        <p:txBody>
          <a:bodyPr/>
          <a:lstStyle/>
          <a:p>
            <a:r>
              <a:rPr lang="en-US" altLang="zh-CN" smtClean="0">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99</a:t>
            </a:fld>
            <a:endParaRPr lang="en-US" altLang="zh-C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29698D"/>
        </a:dk1>
        <a:lt1>
          <a:srgbClr val="FFFFFF"/>
        </a:lt1>
        <a:dk2>
          <a:srgbClr val="000000"/>
        </a:dk2>
        <a:lt2>
          <a:srgbClr val="D6E1E2"/>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Default Design 2">
        <a:dk1>
          <a:srgbClr val="666699"/>
        </a:dk1>
        <a:lt1>
          <a:srgbClr val="FFFFFF"/>
        </a:lt1>
        <a:dk2>
          <a:srgbClr val="000000"/>
        </a:dk2>
        <a:lt2>
          <a:srgbClr val="F7F4D5"/>
        </a:lt2>
        <a:accent1>
          <a:srgbClr val="72B88E"/>
        </a:accent1>
        <a:accent2>
          <a:srgbClr val="917FC9"/>
        </a:accent2>
        <a:accent3>
          <a:srgbClr val="FFFFFF"/>
        </a:accent3>
        <a:accent4>
          <a:srgbClr val="565682"/>
        </a:accent4>
        <a:accent5>
          <a:srgbClr val="BCD8C6"/>
        </a:accent5>
        <a:accent6>
          <a:srgbClr val="8372B6"/>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themeOverride>
</file>

<file path=docProps/app.xml><?xml version="1.0" encoding="utf-8"?>
<Properties xmlns="http://schemas.openxmlformats.org/officeDocument/2006/extended-properties" xmlns:vt="http://schemas.openxmlformats.org/officeDocument/2006/docPropsVTypes">
  <Template/>
  <TotalTime>9088</TotalTime>
  <Words>8178</Words>
  <Application>Microsoft Office PowerPoint</Application>
  <PresentationFormat>全屏显示(4:3)</PresentationFormat>
  <Paragraphs>1558</Paragraphs>
  <Slides>143</Slides>
  <Notes>9</Notes>
  <HiddenSlides>0</HiddenSlides>
  <MMClips>0</MMClips>
  <ScaleCrop>false</ScaleCrop>
  <HeadingPairs>
    <vt:vector size="4" baseType="variant">
      <vt:variant>
        <vt:lpstr>主题</vt:lpstr>
      </vt:variant>
      <vt:variant>
        <vt:i4>1</vt:i4>
      </vt:variant>
      <vt:variant>
        <vt:lpstr>幻灯片标题</vt:lpstr>
      </vt:variant>
      <vt:variant>
        <vt:i4>143</vt:i4>
      </vt:variant>
    </vt:vector>
  </HeadingPairs>
  <TitlesOfParts>
    <vt:vector size="144" baseType="lpstr">
      <vt:lpstr>Default Design</vt:lpstr>
      <vt:lpstr>高级语言程序设计C++</vt:lpstr>
      <vt:lpstr>第3章 基本数据类型和基本运算</vt:lpstr>
      <vt:lpstr>数据</vt:lpstr>
      <vt:lpstr>数据类型</vt:lpstr>
      <vt:lpstr>数据类型</vt:lpstr>
      <vt:lpstr>数据类型</vt:lpstr>
      <vt:lpstr>数据表示</vt:lpstr>
      <vt:lpstr>数据表示</vt:lpstr>
      <vt:lpstr>数据表示</vt:lpstr>
      <vt:lpstr>数据表示</vt:lpstr>
      <vt:lpstr>第3章 基本数据类型和基本运算</vt:lpstr>
      <vt:lpstr>基本数据类型</vt:lpstr>
      <vt:lpstr>整型</vt:lpstr>
      <vt:lpstr>整型</vt:lpstr>
      <vt:lpstr>浮点型</vt:lpstr>
      <vt:lpstr>浮点型</vt:lpstr>
      <vt:lpstr>浮点型</vt:lpstr>
      <vt:lpstr>字符型</vt:lpstr>
      <vt:lpstr>字符型与整型的关系</vt:lpstr>
      <vt:lpstr>布尔型</vt:lpstr>
      <vt:lpstr>布尔型</vt:lpstr>
      <vt:lpstr>无值型</vt:lpstr>
      <vt:lpstr>用户定义类型</vt:lpstr>
      <vt:lpstr>枚举类型</vt:lpstr>
      <vt:lpstr>枚举类型</vt:lpstr>
      <vt:lpstr>枚举类型</vt:lpstr>
      <vt:lpstr>枚举类型</vt:lpstr>
      <vt:lpstr>枚举类型</vt:lpstr>
      <vt:lpstr>定点类型与浮点类型</vt:lpstr>
      <vt:lpstr>第3章 基本数据类型和基本运算</vt:lpstr>
      <vt:lpstr>说明语句</vt:lpstr>
      <vt:lpstr>说明语句</vt:lpstr>
      <vt:lpstr>说明语句</vt:lpstr>
      <vt:lpstr>说明语句</vt:lpstr>
      <vt:lpstr>说明语句</vt:lpstr>
      <vt:lpstr>说明语句</vt:lpstr>
      <vt:lpstr>说明语句</vt:lpstr>
      <vt:lpstr>说明语句</vt:lpstr>
      <vt:lpstr>说明语句</vt:lpstr>
      <vt:lpstr>说明语句</vt:lpstr>
      <vt:lpstr>说明语句</vt:lpstr>
      <vt:lpstr>说明语句</vt:lpstr>
      <vt:lpstr>说明语句</vt:lpstr>
      <vt:lpstr>说明语句</vt:lpstr>
      <vt:lpstr>说明语句</vt:lpstr>
      <vt:lpstr>第3章 基本数据类型和基本运算</vt:lpstr>
      <vt:lpstr>运算符</vt:lpstr>
      <vt:lpstr>表达式</vt:lpstr>
      <vt:lpstr>左值和右值</vt:lpstr>
      <vt:lpstr>左值和右值</vt:lpstr>
      <vt:lpstr>运算符的优先级</vt:lpstr>
      <vt:lpstr>运算符的结合性</vt:lpstr>
      <vt:lpstr>运算类型</vt:lpstr>
      <vt:lpstr>运算类型</vt:lpstr>
      <vt:lpstr>运算类型</vt:lpstr>
      <vt:lpstr>赋值运算</vt:lpstr>
      <vt:lpstr>赋值运算</vt:lpstr>
      <vt:lpstr>赋值运算</vt:lpstr>
      <vt:lpstr>赋值运算</vt:lpstr>
      <vt:lpstr>赋值运算</vt:lpstr>
      <vt:lpstr>赋值运算</vt:lpstr>
      <vt:lpstr>赋值运算</vt:lpstr>
      <vt:lpstr>赋值运算</vt:lpstr>
      <vt:lpstr>赋值运算</vt:lpstr>
      <vt:lpstr>算术运算</vt:lpstr>
      <vt:lpstr>算术运算</vt:lpstr>
      <vt:lpstr>算术运算</vt:lpstr>
      <vt:lpstr>算术运算</vt:lpstr>
      <vt:lpstr>算术运算</vt:lpstr>
      <vt:lpstr>算术运算</vt:lpstr>
      <vt:lpstr>算术运算</vt:lpstr>
      <vt:lpstr>算术运算</vt:lpstr>
      <vt:lpstr>算术运算</vt:lpstr>
      <vt:lpstr>算术运算</vt:lpstr>
      <vt:lpstr>算术运算</vt:lpstr>
      <vt:lpstr>算术运算</vt:lpstr>
      <vt:lpstr>算术运算</vt:lpstr>
      <vt:lpstr>关系运算</vt:lpstr>
      <vt:lpstr>关系运算</vt:lpstr>
      <vt:lpstr>关系运算</vt:lpstr>
      <vt:lpstr>逻辑运算</vt:lpstr>
      <vt:lpstr>逻辑运算</vt:lpstr>
      <vt:lpstr>逻辑运算</vt:lpstr>
      <vt:lpstr>逻辑运算</vt:lpstr>
      <vt:lpstr>逻辑运算</vt:lpstr>
      <vt:lpstr>逻辑运算</vt:lpstr>
      <vt:lpstr>逻辑运算</vt:lpstr>
      <vt:lpstr>逻辑运算</vt:lpstr>
      <vt:lpstr>位运算</vt:lpstr>
      <vt:lpstr>位运算</vt:lpstr>
      <vt:lpstr>位运算</vt:lpstr>
      <vt:lpstr>位运算</vt:lpstr>
      <vt:lpstr>位运算</vt:lpstr>
      <vt:lpstr>位运算</vt:lpstr>
      <vt:lpstr>位运算</vt:lpstr>
      <vt:lpstr>位运算</vt:lpstr>
      <vt:lpstr>位运算</vt:lpstr>
      <vt:lpstr>位运算</vt:lpstr>
      <vt:lpstr>条件运算符</vt:lpstr>
      <vt:lpstr>条件运算符</vt:lpstr>
      <vt:lpstr>条件运算符</vt:lpstr>
      <vt:lpstr>指针运算符</vt:lpstr>
      <vt:lpstr>指针运算符</vt:lpstr>
      <vt:lpstr>指针运算符</vt:lpstr>
      <vt:lpstr>指针运算符</vt:lpstr>
      <vt:lpstr>逗号运算符</vt:lpstr>
      <vt:lpstr>逗号表达式</vt:lpstr>
      <vt:lpstr>逗号表达式</vt:lpstr>
      <vt:lpstr>函数调用符</vt:lpstr>
      <vt:lpstr>函数调用符</vt:lpstr>
      <vt:lpstr>函数调用符</vt:lpstr>
      <vt:lpstr>字长提取符</vt:lpstr>
      <vt:lpstr>动态分配符</vt:lpstr>
      <vt:lpstr>动态分配符</vt:lpstr>
      <vt:lpstr>数组下标运算符</vt:lpstr>
      <vt:lpstr>限定运算符</vt:lpstr>
      <vt:lpstr>限定运算符</vt:lpstr>
      <vt:lpstr>运算符与表达式举例</vt:lpstr>
      <vt:lpstr>运算符与表达式举例</vt:lpstr>
      <vt:lpstr>运行结果</vt:lpstr>
      <vt:lpstr>剖析点评</vt:lpstr>
      <vt:lpstr>剖析点评</vt:lpstr>
      <vt:lpstr>上机实验</vt:lpstr>
      <vt:lpstr>PowerPoint 演示文稿</vt:lpstr>
      <vt:lpstr>Hot Tip</vt:lpstr>
      <vt:lpstr>Diagram</vt:lpstr>
      <vt:lpstr> Cycle Diagram</vt:lpstr>
      <vt:lpstr>Diagram</vt:lpstr>
      <vt:lpstr>Diagram</vt:lpstr>
      <vt:lpstr>Diagram</vt:lpstr>
      <vt:lpstr>Diagram</vt:lpstr>
      <vt:lpstr>Diagram</vt:lpstr>
      <vt:lpstr>Diagram</vt:lpstr>
      <vt:lpstr>Diagram</vt:lpstr>
      <vt:lpstr>Diagram</vt:lpstr>
      <vt:lpstr>Diagram</vt:lpstr>
      <vt:lpstr>Progress Diagram</vt:lpstr>
      <vt:lpstr>Block Diagram</vt:lpstr>
      <vt:lpstr>Table</vt:lpstr>
      <vt:lpstr>3-D Pie Chart</vt:lpstr>
      <vt:lpstr>Marketing Diagram</vt:lpstr>
      <vt:lpstr>PowerPoint 演示文稿</vt:lpstr>
      <vt:lpstr>浮点型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张海威</dc:creator>
  <cp:lastModifiedBy>黄维嘉</cp:lastModifiedBy>
  <cp:revision>917</cp:revision>
  <dcterms:created xsi:type="dcterms:W3CDTF">2009-09-27T06:34:47Z</dcterms:created>
  <dcterms:modified xsi:type="dcterms:W3CDTF">2016-01-02T00:43:03Z</dcterms:modified>
</cp:coreProperties>
</file>