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63" r:id="rId5"/>
    <p:sldId id="264" r:id="rId6"/>
    <p:sldId id="256" r:id="rId7"/>
    <p:sldId id="257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0DC6-83C8-463C-B641-987157826C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47E7-AF36-4588-ABF3-348F23B1DB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244" y="2450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团队信息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920017" y="5474131"/>
            <a:ext cx="92856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右上角的HWlink是链接按钮，点击直接跳到我们小组的github仓库。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709974" y="1322349"/>
            <a:ext cx="1726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·</a:t>
            </a:r>
            <a:r>
              <a:rPr lang="zh-CN" altLang="en-US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页面展示</a:t>
            </a:r>
            <a:endParaRPr lang="zh-CN" altLang="en-US" sz="28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8" y="2158365"/>
            <a:ext cx="5267325" cy="2541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178" y="1956753"/>
            <a:ext cx="5267325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95" y="2555875"/>
            <a:ext cx="5274310" cy="2073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8303179" y="1321079"/>
            <a:ext cx="1718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关键代码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244" y="2450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联系我们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72952" y="5628436"/>
            <a:ext cx="9513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在前台给游客提供留言的界面，连接的是数据库中的olym_comment表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8503839" y="631469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关键代码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693" y="1154430"/>
            <a:ext cx="5272405" cy="408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90" y="1275080"/>
            <a:ext cx="4533265" cy="20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435" y="3430905"/>
            <a:ext cx="4427220" cy="1167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244" y="245096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点击后台登陆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35940" y="5355590"/>
            <a:ext cx="10005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为了达到只允许管理员登录的效果，在对login进行渲染的时候，选用下面的方式。不再渲染后台的父模板。</a:t>
            </a:r>
            <a:r>
              <a:rPr lang="zh-CN" altLang="en-US" sz="2400" dirty="0"/>
              <a:t>可以退回到前台。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8139984" y="866419"/>
            <a:ext cx="1718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关键代码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1467168"/>
            <a:ext cx="5273040" cy="348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0" y="1626235"/>
            <a:ext cx="3617595" cy="1005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83" y="2797175"/>
            <a:ext cx="4667885" cy="151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0590" y="367645"/>
            <a:ext cx="4290819" cy="871980"/>
          </a:xfrm>
        </p:spPr>
        <p:txBody>
          <a:bodyPr>
            <a:noAutofit/>
          </a:bodyPr>
          <a:lstStyle/>
          <a:p>
            <a:r>
              <a:rPr lang="zh-CN" altLang="en-US" sz="4400" b="1" dirty="0">
                <a:latin typeface="+mj-ea"/>
              </a:rPr>
              <a:t>后台</a:t>
            </a:r>
            <a:endParaRPr lang="zh-CN" altLang="en-US" sz="4400" b="1" dirty="0"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0210" y="1239625"/>
            <a:ext cx="194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Coding by </a:t>
            </a:r>
            <a:r>
              <a:rPr lang="zh-CN" altLang="en-US" dirty="0"/>
              <a:t>王玉娇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0560" y="1160962"/>
            <a:ext cx="291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MVC</a:t>
            </a:r>
            <a:r>
              <a:rPr lang="zh-CN" altLang="en-US" sz="3600" dirty="0">
                <a:latin typeface="Arial Black" panose="020B0A04020102020204" pitchFamily="34" charset="0"/>
              </a:rPr>
              <a:t>目录：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877" y="1897491"/>
            <a:ext cx="5283835" cy="4831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/>
              <a:t>Model</a:t>
            </a:r>
            <a:endParaRPr lang="en-US" altLang="zh-CN" sz="2800" b="1" dirty="0"/>
          </a:p>
          <a:p>
            <a:pPr algn="l"/>
            <a:r>
              <a:rPr lang="en-US" altLang="zh-CN" sz="2800" dirty="0"/>
              <a:t>    </a:t>
            </a:r>
            <a:r>
              <a:rPr lang="en-US" altLang="zh-CN" sz="2800" b="1" dirty="0"/>
              <a:t>·</a:t>
            </a:r>
            <a:r>
              <a:rPr lang="en-US" altLang="zh-CN" sz="2800" dirty="0"/>
              <a:t> OlymComment</a:t>
            </a:r>
            <a:r>
              <a:rPr lang="en-US" altLang="zh-CN" sz="2800" dirty="0" err="1"/>
              <a:t>.php</a:t>
            </a:r>
            <a:endParaRPr lang="en-US" altLang="zh-CN" sz="2800" dirty="0"/>
          </a:p>
          <a:p>
            <a:pPr algn="l"/>
            <a:r>
              <a:rPr lang="en-US" altLang="zh-CN" sz="2800" dirty="0"/>
              <a:t>    </a:t>
            </a:r>
            <a:r>
              <a:rPr lang="en-US" altLang="zh-CN" sz="2800" b="1" dirty="0"/>
              <a:t>· </a:t>
            </a:r>
            <a:r>
              <a:rPr lang="en-US" altLang="zh-CN" sz="2800" dirty="0">
                <a:sym typeface="+mn-ea"/>
              </a:rPr>
              <a:t>OlymCommentSearch</a:t>
            </a:r>
            <a:r>
              <a:rPr lang="en-US" altLang="zh-CN" sz="2800" dirty="0" err="1"/>
              <a:t>.php</a:t>
            </a:r>
            <a:endParaRPr lang="en-US" altLang="zh-CN" sz="2800" dirty="0" err="1"/>
          </a:p>
          <a:p>
            <a:pPr algn="l"/>
            <a:r>
              <a:rPr lang="en-US" altLang="zh-CN" sz="2800" dirty="0" err="1"/>
              <a:t>    </a:t>
            </a:r>
            <a:r>
              <a:rPr lang="en-US" altLang="zh-CN" sz="2800" b="1" dirty="0">
                <a:sym typeface="+mn-ea"/>
              </a:rPr>
              <a:t>· </a:t>
            </a:r>
            <a:r>
              <a:rPr lang="en-US" altLang="zh-CN" sz="2800" dirty="0">
                <a:sym typeface="+mn-ea"/>
              </a:rPr>
              <a:t>OlymTeamInfo.php</a:t>
            </a:r>
            <a:endParaRPr lang="en-US" altLang="zh-CN" sz="2800" dirty="0" err="1"/>
          </a:p>
          <a:p>
            <a:pPr algn="l"/>
            <a:r>
              <a:rPr lang="en-US" altLang="zh-CN" sz="2800" b="1" dirty="0">
                <a:sym typeface="+mn-ea"/>
              </a:rPr>
              <a:t>    · </a:t>
            </a:r>
            <a:r>
              <a:rPr lang="en-US" altLang="zh-CN" sz="2800" dirty="0">
                <a:sym typeface="+mn-ea"/>
              </a:rPr>
              <a:t>OlymTeamInfoSearch</a:t>
            </a:r>
            <a:r>
              <a:rPr lang="en-US" altLang="zh-CN" sz="2800" dirty="0" err="1">
                <a:sym typeface="+mn-ea"/>
              </a:rPr>
              <a:t>.php</a:t>
            </a:r>
            <a:endParaRPr lang="en-US" altLang="zh-CN" sz="2800" dirty="0"/>
          </a:p>
          <a:p>
            <a:pPr algn="l"/>
            <a:r>
              <a:rPr lang="en-US" altLang="zh-CN" sz="2800" b="1" dirty="0"/>
              <a:t>Views</a:t>
            </a:r>
            <a:endParaRPr lang="en-US" altLang="zh-CN" sz="2800" b="1" dirty="0"/>
          </a:p>
          <a:p>
            <a:pPr algn="l"/>
            <a:r>
              <a:rPr lang="en-US" altLang="zh-CN" sz="2800" dirty="0"/>
              <a:t>   </a:t>
            </a:r>
            <a:r>
              <a:rPr lang="en-US" altLang="zh-CN" sz="2800" b="1" dirty="0"/>
              <a:t> · </a:t>
            </a:r>
            <a:r>
              <a:rPr lang="en-US" altLang="zh-CN" sz="2800" dirty="0">
                <a:sym typeface="+mn-ea"/>
              </a:rPr>
              <a:t>OlymTeamInfo</a:t>
            </a:r>
            <a:endParaRPr lang="en-US" altLang="zh-CN" sz="2800" dirty="0">
              <a:sym typeface="+mn-ea"/>
            </a:endParaRPr>
          </a:p>
          <a:p>
            <a:pPr algn="l"/>
            <a:r>
              <a:rPr lang="en-US" altLang="zh-CN" sz="2800" b="1" dirty="0">
                <a:sym typeface="+mn-ea"/>
              </a:rPr>
              <a:t>    · </a:t>
            </a:r>
            <a:r>
              <a:rPr lang="en-US" altLang="zh-CN" sz="2800" dirty="0">
                <a:sym typeface="+mn-ea"/>
              </a:rPr>
              <a:t>OlymComment</a:t>
            </a:r>
            <a:endParaRPr lang="en-US" altLang="zh-CN" sz="2800" dirty="0"/>
          </a:p>
          <a:p>
            <a:pPr algn="l"/>
            <a:r>
              <a:rPr lang="en-US" altLang="zh-CN" sz="2800" b="1" dirty="0"/>
              <a:t>Controllers</a:t>
            </a:r>
            <a:endParaRPr lang="en-US" altLang="zh-CN" sz="2800" b="1" dirty="0"/>
          </a:p>
          <a:p>
            <a:pPr algn="l"/>
            <a:r>
              <a:rPr lang="en-US" altLang="zh-CN" sz="2800" dirty="0"/>
              <a:t>    </a:t>
            </a:r>
            <a:r>
              <a:rPr lang="en-US" altLang="zh-CN" sz="2800" b="1" dirty="0"/>
              <a:t>· </a:t>
            </a:r>
            <a:r>
              <a:rPr lang="en-US" altLang="zh-CN" sz="2800" dirty="0">
                <a:sym typeface="+mn-ea"/>
              </a:rPr>
              <a:t>OlymComment</a:t>
            </a:r>
            <a:r>
              <a:rPr lang="en-US" altLang="zh-CN" sz="2800" dirty="0" err="1"/>
              <a:t>Controller.php</a:t>
            </a:r>
            <a:endParaRPr lang="en-US" altLang="zh-CN" sz="2800" dirty="0" err="1"/>
          </a:p>
          <a:p>
            <a:pPr algn="l"/>
            <a:r>
              <a:rPr lang="en-US" altLang="zh-CN" sz="2800" dirty="0">
                <a:sym typeface="+mn-ea"/>
              </a:rPr>
              <a:t>    </a:t>
            </a:r>
            <a:r>
              <a:rPr lang="en-US" altLang="zh-CN" sz="2800" b="1" dirty="0">
                <a:sym typeface="+mn-ea"/>
              </a:rPr>
              <a:t>· </a:t>
            </a:r>
            <a:r>
              <a:rPr lang="en-US" altLang="zh-CN" sz="2800" dirty="0">
                <a:sym typeface="+mn-ea"/>
              </a:rPr>
              <a:t>OlymTeamInfo</a:t>
            </a:r>
            <a:r>
              <a:rPr lang="en-US" altLang="zh-CN" sz="2800" dirty="0" err="1">
                <a:sym typeface="+mn-ea"/>
              </a:rPr>
              <a:t>Controller.php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7004116" y="2274838"/>
            <a:ext cx="4719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本模块共使用两张表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View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34462" y="60053"/>
            <a:ext cx="62318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Model</a:t>
            </a:r>
            <a:r>
              <a:rPr lang="zh-CN" altLang="en-US" sz="4000" dirty="0">
                <a:latin typeface="Segoe UI Black" panose="020B0A02040204020203" pitchFamily="34" charset="0"/>
                <a:ea typeface="宋体" panose="02010600030101010101" pitchFamily="2" charset="-122"/>
              </a:rPr>
              <a:t>、</a:t>
            </a:r>
            <a:r>
              <a:rPr lang="en-US" altLang="zh-CN" sz="4000" dirty="0">
                <a:latin typeface="Segoe UI Black" panose="020B0A02040204020203" pitchFamily="34" charset="0"/>
                <a:ea typeface="宋体" panose="02010600030101010101" pitchFamily="2" charset="-122"/>
              </a:rPr>
              <a:t>View</a:t>
            </a:r>
            <a:r>
              <a:rPr lang="zh-CN" altLang="en-US" sz="4000" dirty="0">
                <a:latin typeface="Segoe UI Black" panose="020B0A02040204020203" pitchFamily="34" charset="0"/>
                <a:ea typeface="宋体" panose="02010600030101010101" pitchFamily="2" charset="-122"/>
              </a:rPr>
              <a:t>、</a:t>
            </a:r>
            <a:r>
              <a:rPr lang="en-US" altLang="zh-CN" sz="4000" dirty="0">
                <a:latin typeface="Segoe UI Black" panose="020B0A02040204020203" pitchFamily="34" charset="0"/>
                <a:ea typeface="宋体" panose="02010600030101010101" pitchFamily="2" charset="-122"/>
              </a:rPr>
              <a:t>C</a:t>
            </a:r>
            <a:r>
              <a:rPr lang="en-US" altLang="zh-CN" sz="4000" dirty="0">
                <a:latin typeface="Segoe UI Black" panose="020B0A02040204020203" pitchFamily="34" charset="0"/>
                <a:ea typeface="宋体" panose="02010600030101010101" pitchFamily="2" charset="-122"/>
              </a:rPr>
              <a:t>otroller</a:t>
            </a:r>
            <a:endParaRPr lang="en-US" altLang="zh-CN" sz="4000" dirty="0">
              <a:latin typeface="Segoe UI Black" panose="020B0A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6118" y="121013"/>
            <a:ext cx="3385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·</a:t>
            </a:r>
            <a:endParaRPr lang="zh-CN" altLang="en-US" sz="4400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20990" y="245110"/>
            <a:ext cx="42710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                                            </a:t>
            </a:r>
            <a:r>
              <a:rPr lang="zh-CN" altLang="en-US" sz="2800" dirty="0"/>
              <a:t>均为使用</a:t>
            </a:r>
            <a:r>
              <a:rPr lang="en-US" altLang="zh-CN" sz="2800" dirty="0" err="1"/>
              <a:t>Gii</a:t>
            </a:r>
            <a:r>
              <a:rPr lang="zh-CN" altLang="en-US" sz="2800" dirty="0"/>
              <a:t>工具生成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95" y="1198245"/>
            <a:ext cx="5571490" cy="4768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530" y="1332230"/>
            <a:ext cx="6055360" cy="4675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244" y="245096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后台</a:t>
            </a:r>
            <a:endParaRPr lang="zh-CN" altLang="en-US" sz="2800" dirty="0"/>
          </a:p>
        </p:txBody>
      </p:sp>
      <p:pic>
        <p:nvPicPr>
          <p:cNvPr id="3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969645"/>
            <a:ext cx="4939665" cy="326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788" y="969328"/>
            <a:ext cx="5271135" cy="245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8" y="3623628"/>
            <a:ext cx="526859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30555" y="4580890"/>
            <a:ext cx="4972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一个连接数据库中的olym_comment表，用于查看用户留言；一个连接数据库中olym_team_info表，用于查看、修改管理团队成员的信息。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Arial Black</vt:lpstr>
      <vt:lpstr>Segoe UI Black</vt:lpstr>
      <vt:lpstr>Kozuka Gothic Pro B</vt:lpstr>
      <vt:lpstr>Yu Gothic UI Semibold</vt:lpstr>
      <vt:lpstr>黑体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往年奥运会数据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梦瑶 郑</dc:creator>
  <cp:lastModifiedBy>王玉娇</cp:lastModifiedBy>
  <cp:revision>8</cp:revision>
  <dcterms:created xsi:type="dcterms:W3CDTF">2021-11-30T14:16:00Z</dcterms:created>
  <dcterms:modified xsi:type="dcterms:W3CDTF">2021-11-30T15:38:05Z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9EFEFCEFA355489DB33B16C8B8AB1C08</vt:lpwstr>
  </property>
  <property fmtid="{D5CDD505-2E9C-101B-9397-08002B2CF9AE}" pid="3" name="KSOProductBuildVer">
    <vt:lpwstr>2052-11.1.0.10938</vt:lpwstr>
  </property>
</Properties>
</file>