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654" r:id="rId4"/>
    <p:sldId id="652" r:id="rId5"/>
    <p:sldId id="650" r:id="rId6"/>
    <p:sldId id="655" r:id="rId7"/>
    <p:sldId id="669" r:id="rId8"/>
    <p:sldId id="657" r:id="rId9"/>
    <p:sldId id="658" r:id="rId10"/>
    <p:sldId id="659" r:id="rId11"/>
    <p:sldId id="666" r:id="rId12"/>
    <p:sldId id="667" r:id="rId13"/>
    <p:sldId id="668" r:id="rId14"/>
    <p:sldId id="599" r:id="rId15"/>
    <p:sldId id="292" r:id="rId16"/>
  </p:sldIdLst>
  <p:sldSz cx="9144000" cy="5143500" type="screen16x9"/>
  <p:notesSz cx="6858000" cy="9144000"/>
  <p:embeddedFontLst>
    <p:embeddedFont>
      <p:font typeface="Barlow" pitchFamily="2" charset="77"/>
      <p:regular r:id="rId18"/>
      <p:bold r:id="rId19"/>
      <p:italic r:id="rId20"/>
      <p:boldItalic r:id="rId21"/>
    </p:embeddedFont>
    <p:embeddedFont>
      <p:font typeface="Barlow Light" panose="020F0302020204030204" pitchFamily="34" charset="0"/>
      <p:regular r:id="rId22"/>
      <p:italic r:id="rId23"/>
    </p:embeddedFont>
    <p:embeddedFont>
      <p:font typeface="Barlow SemiBold" panose="020F050202020403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79407" autoAdjust="0"/>
  </p:normalViewPr>
  <p:slideViewPr>
    <p:cSldViewPr snapToGrid="0">
      <p:cViewPr varScale="1">
        <p:scale>
          <a:sx n="155" d="100"/>
          <a:sy n="155" d="100"/>
        </p:scale>
        <p:origin x="3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814912fb00_4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814912fb00_4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814912fb00_4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814912fb00_4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25" y="0"/>
            <a:ext cx="9144224" cy="5143512"/>
            <a:chOff x="-225" y="0"/>
            <a:chExt cx="9144224" cy="5143512"/>
          </a:xfrm>
        </p:grpSpPr>
        <p:sp>
          <p:nvSpPr>
            <p:cNvPr id="11" name="Google Shape;11;p2"/>
            <p:cNvSpPr/>
            <p:nvPr/>
          </p:nvSpPr>
          <p:spPr>
            <a:xfrm>
              <a:off x="0" y="0"/>
              <a:ext cx="61002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175" y="1541675"/>
              <a:ext cx="6870000" cy="206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oogle Shape;13;p2"/>
            <p:cNvGrpSpPr/>
            <p:nvPr/>
          </p:nvGrpSpPr>
          <p:grpSpPr>
            <a:xfrm>
              <a:off x="8477595" y="4477088"/>
              <a:ext cx="666403" cy="666424"/>
              <a:chOff x="7996345" y="980275"/>
              <a:chExt cx="666403" cy="666424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>
              <a:off x="7042555" y="1541664"/>
              <a:ext cx="730045" cy="2060087"/>
              <a:chOff x="7022220" y="1541675"/>
              <a:chExt cx="666403" cy="1880499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7022220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7224547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7426873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7022220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7224547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7426873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7022220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7224547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7426873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7022220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7224547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7426873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7629199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7629199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7629199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7629224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7022220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7224547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7426873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7022220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7224547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7426873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022220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7224547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7426873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7022220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7224547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7426873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7629199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7629199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7629199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7629224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7022220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7224547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7426873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7022220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7224547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7426873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7629199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7629224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2"/>
            <p:cNvGrpSpPr/>
            <p:nvPr/>
          </p:nvGrpSpPr>
          <p:grpSpPr>
            <a:xfrm>
              <a:off x="-225" y="2008293"/>
              <a:ext cx="301775" cy="1126923"/>
              <a:chOff x="-225" y="1987280"/>
              <a:chExt cx="318900" cy="1190873"/>
            </a:xfrm>
          </p:grpSpPr>
          <p:sp>
            <p:nvSpPr>
              <p:cNvPr id="72" name="Google Shape;72;p2"/>
              <p:cNvSpPr/>
              <p:nvPr/>
            </p:nvSpPr>
            <p:spPr>
              <a:xfrm>
                <a:off x="-175" y="1987280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-175" y="2255817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-175" y="2524353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2"/>
            <p:cNvGrpSpPr/>
            <p:nvPr/>
          </p:nvGrpSpPr>
          <p:grpSpPr>
            <a:xfrm>
              <a:off x="8842175" y="668859"/>
              <a:ext cx="301822" cy="872807"/>
              <a:chOff x="-225" y="2255817"/>
              <a:chExt cx="318950" cy="922336"/>
            </a:xfrm>
          </p:grpSpPr>
          <p:sp>
            <p:nvSpPr>
              <p:cNvPr id="78" name="Google Shape;78;p2"/>
              <p:cNvSpPr/>
              <p:nvPr/>
            </p:nvSpPr>
            <p:spPr>
              <a:xfrm>
                <a:off x="-175" y="2255817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-175" y="25243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2"/>
            <p:cNvGrpSpPr/>
            <p:nvPr/>
          </p:nvGrpSpPr>
          <p:grpSpPr>
            <a:xfrm>
              <a:off x="5798375" y="4270684"/>
              <a:ext cx="301822" cy="872807"/>
              <a:chOff x="1611209" y="2255817"/>
              <a:chExt cx="318950" cy="922336"/>
            </a:xfrm>
          </p:grpSpPr>
          <p:sp>
            <p:nvSpPr>
              <p:cNvPr id="83" name="Google Shape;83;p2"/>
              <p:cNvSpPr/>
              <p:nvPr/>
            </p:nvSpPr>
            <p:spPr>
              <a:xfrm>
                <a:off x="1611259" y="2255817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1611259" y="25243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1611209" y="2792878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1611209" y="30614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2"/>
            <p:cNvGrpSpPr/>
            <p:nvPr/>
          </p:nvGrpSpPr>
          <p:grpSpPr>
            <a:xfrm>
              <a:off x="685795" y="0"/>
              <a:ext cx="666403" cy="666424"/>
              <a:chOff x="7996345" y="980275"/>
              <a:chExt cx="666403" cy="666424"/>
            </a:xfrm>
          </p:grpSpPr>
          <p:sp>
            <p:nvSpPr>
              <p:cNvPr id="88" name="Google Shape;88;p2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4" name="Google Shape;104;p2"/>
          <p:cNvSpPr txBox="1">
            <a:spLocks noGrp="1"/>
          </p:cNvSpPr>
          <p:nvPr>
            <p:ph type="ctrTitle"/>
          </p:nvPr>
        </p:nvSpPr>
        <p:spPr>
          <a:xfrm>
            <a:off x="685800" y="1541675"/>
            <a:ext cx="5740200" cy="206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/>
          <p:nvPr/>
        </p:nvSpPr>
        <p:spPr>
          <a:xfrm>
            <a:off x="-175" y="1541675"/>
            <a:ext cx="6870000" cy="206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" name="Google Shape;108;p3"/>
          <p:cNvGrpSpPr/>
          <p:nvPr/>
        </p:nvGrpSpPr>
        <p:grpSpPr>
          <a:xfrm>
            <a:off x="8477595" y="4477088"/>
            <a:ext cx="666403" cy="666424"/>
            <a:chOff x="7996345" y="980275"/>
            <a:chExt cx="666403" cy="666424"/>
          </a:xfrm>
        </p:grpSpPr>
        <p:sp>
          <p:nvSpPr>
            <p:cNvPr id="109" name="Google Shape;109;p3"/>
            <p:cNvSpPr/>
            <p:nvPr/>
          </p:nvSpPr>
          <p:spPr>
            <a:xfrm>
              <a:off x="7996345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8198672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8400998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7996345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8198672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8400998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7996345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8198672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8400998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7996345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8198672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8400998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603324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8603324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8603324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8603349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125;p3"/>
          <p:cNvGrpSpPr/>
          <p:nvPr/>
        </p:nvGrpSpPr>
        <p:grpSpPr>
          <a:xfrm>
            <a:off x="7042555" y="1541664"/>
            <a:ext cx="508369" cy="2060087"/>
            <a:chOff x="7022220" y="1541675"/>
            <a:chExt cx="464052" cy="1880499"/>
          </a:xfrm>
        </p:grpSpPr>
        <p:sp>
          <p:nvSpPr>
            <p:cNvPr id="126" name="Google Shape;126;p3"/>
            <p:cNvSpPr/>
            <p:nvPr/>
          </p:nvSpPr>
          <p:spPr>
            <a:xfrm>
              <a:off x="7022220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7224547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7426873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7022220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7224547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7426873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7022220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7224547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7426873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7022220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7224547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7426873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7022220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7224547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7426873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7022220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224547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7426873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022220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224547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426873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7022220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7224547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7426873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7022220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7224547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7426873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7022220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7224547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7426873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3"/>
          <p:cNvGrpSpPr/>
          <p:nvPr/>
        </p:nvGrpSpPr>
        <p:grpSpPr>
          <a:xfrm>
            <a:off x="-225" y="2135380"/>
            <a:ext cx="301822" cy="872770"/>
            <a:chOff x="-225" y="1987280"/>
            <a:chExt cx="318950" cy="922298"/>
          </a:xfrm>
        </p:grpSpPr>
        <p:sp>
          <p:nvSpPr>
            <p:cNvPr id="157" name="Google Shape;157;p3"/>
            <p:cNvSpPr/>
            <p:nvPr/>
          </p:nvSpPr>
          <p:spPr>
            <a:xfrm>
              <a:off x="-175" y="1987280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3"/>
          <p:cNvGrpSpPr/>
          <p:nvPr/>
        </p:nvGrpSpPr>
        <p:grpSpPr>
          <a:xfrm>
            <a:off x="8842175" y="668859"/>
            <a:ext cx="301822" cy="872807"/>
            <a:chOff x="-225" y="2255817"/>
            <a:chExt cx="318950" cy="922336"/>
          </a:xfrm>
        </p:grpSpPr>
        <p:sp>
          <p:nvSpPr>
            <p:cNvPr id="162" name="Google Shape;162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-225" y="3061453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Google Shape;166;p3"/>
          <p:cNvGrpSpPr/>
          <p:nvPr/>
        </p:nvGrpSpPr>
        <p:grpSpPr>
          <a:xfrm>
            <a:off x="6100350" y="4270684"/>
            <a:ext cx="301822" cy="872807"/>
            <a:chOff x="-225" y="2255817"/>
            <a:chExt cx="318950" cy="922336"/>
          </a:xfrm>
        </p:grpSpPr>
        <p:sp>
          <p:nvSpPr>
            <p:cNvPr id="167" name="Google Shape;167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-225" y="3061453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171;p3"/>
          <p:cNvGrpSpPr/>
          <p:nvPr/>
        </p:nvGrpSpPr>
        <p:grpSpPr>
          <a:xfrm>
            <a:off x="685795" y="0"/>
            <a:ext cx="666403" cy="666424"/>
            <a:chOff x="7996345" y="980275"/>
            <a:chExt cx="666403" cy="666424"/>
          </a:xfrm>
        </p:grpSpPr>
        <p:sp>
          <p:nvSpPr>
            <p:cNvPr id="172" name="Google Shape;172;p3"/>
            <p:cNvSpPr/>
            <p:nvPr/>
          </p:nvSpPr>
          <p:spPr>
            <a:xfrm>
              <a:off x="7996345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8198672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8400998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7996345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8198672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8400998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7996345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8198672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8400998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7996345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8198672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8400998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8603324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8603324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8603324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8603349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3"/>
          <p:cNvSpPr txBox="1">
            <a:spLocks noGrp="1"/>
          </p:cNvSpPr>
          <p:nvPr>
            <p:ph type="ctrTitle"/>
          </p:nvPr>
        </p:nvSpPr>
        <p:spPr>
          <a:xfrm>
            <a:off x="603425" y="1794125"/>
            <a:ext cx="5497200" cy="8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3"/>
          <p:cNvSpPr txBox="1">
            <a:spLocks noGrp="1"/>
          </p:cNvSpPr>
          <p:nvPr>
            <p:ph type="subTitle" idx="1"/>
          </p:nvPr>
        </p:nvSpPr>
        <p:spPr>
          <a:xfrm>
            <a:off x="603425" y="2604674"/>
            <a:ext cx="5497200" cy="37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5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258" name="Google Shape;258;p5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1" name="Google Shape;261;p5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262" name="Google Shape;262;p5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5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5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5" name="Google Shape;265;p5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266" name="Google Shape;266;p5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5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5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5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5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5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5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5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5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5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5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5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5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5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5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5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2" name="Google Shape;282;p5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283" name="Google Shape;283;p5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5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5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86" name="Google Shape;286;p5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5"/>
          <p:cNvSpPr txBox="1">
            <a:spLocks noGrp="1"/>
          </p:cNvSpPr>
          <p:nvPr>
            <p:ph type="body" idx="1"/>
          </p:nvPr>
        </p:nvSpPr>
        <p:spPr>
          <a:xfrm>
            <a:off x="1199775" y="1599700"/>
            <a:ext cx="6650700" cy="28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288" name="Google Shape;288;p5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" name="Google Shape;356;p8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357" name="Google Shape;357;p8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8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0" name="Google Shape;360;p8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361" name="Google Shape;361;p8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8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8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4" name="Google Shape;364;p8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365" name="Google Shape;365;p8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8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8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8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8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8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8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8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8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8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8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8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8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1" name="Google Shape;381;p8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382" name="Google Shape;382;p8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8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8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85" name="Google Shape;385;p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8"/>
          <p:cNvSpPr txBox="1">
            <a:spLocks noGrp="1"/>
          </p:cNvSpPr>
          <p:nvPr>
            <p:ph type="body" idx="1"/>
          </p:nvPr>
        </p:nvSpPr>
        <p:spPr>
          <a:xfrm>
            <a:off x="1165875" y="1599700"/>
            <a:ext cx="22572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387" name="Google Shape;387;p8"/>
          <p:cNvSpPr txBox="1">
            <a:spLocks noGrp="1"/>
          </p:cNvSpPr>
          <p:nvPr>
            <p:ph type="body" idx="2"/>
          </p:nvPr>
        </p:nvSpPr>
        <p:spPr>
          <a:xfrm>
            <a:off x="3706438" y="1599700"/>
            <a:ext cx="22572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388" name="Google Shape;388;p8"/>
          <p:cNvSpPr txBox="1">
            <a:spLocks noGrp="1"/>
          </p:cNvSpPr>
          <p:nvPr>
            <p:ph type="body" idx="3"/>
          </p:nvPr>
        </p:nvSpPr>
        <p:spPr>
          <a:xfrm>
            <a:off x="6247001" y="1599700"/>
            <a:ext cx="22572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389" name="Google Shape;389;p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variant 2">
  <p:cSld name="BLANK_1"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2"/>
          <p:cNvSpPr/>
          <p:nvPr/>
        </p:nvSpPr>
        <p:spPr>
          <a:xfrm>
            <a:off x="8490504" y="4489800"/>
            <a:ext cx="653700" cy="6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12"/>
          <p:cNvSpPr/>
          <p:nvPr/>
        </p:nvSpPr>
        <p:spPr>
          <a:xfrm>
            <a:off x="0" y="0"/>
            <a:ext cx="6537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12"/>
          <p:cNvGrpSpPr/>
          <p:nvPr/>
        </p:nvGrpSpPr>
        <p:grpSpPr>
          <a:xfrm>
            <a:off x="-207" y="664293"/>
            <a:ext cx="155867" cy="653721"/>
            <a:chOff x="5385375" y="498300"/>
            <a:chExt cx="802200" cy="556500"/>
          </a:xfrm>
        </p:grpSpPr>
        <p:sp>
          <p:nvSpPr>
            <p:cNvPr id="487" name="Google Shape;487;p12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2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2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" name="Google Shape;490;p12"/>
          <p:cNvGrpSpPr/>
          <p:nvPr/>
        </p:nvGrpSpPr>
        <p:grpSpPr>
          <a:xfrm>
            <a:off x="322384" y="657975"/>
            <a:ext cx="666347" cy="666373"/>
            <a:chOff x="7134700" y="414375"/>
            <a:chExt cx="501919" cy="501900"/>
          </a:xfrm>
        </p:grpSpPr>
        <p:sp>
          <p:nvSpPr>
            <p:cNvPr id="491" name="Google Shape;491;p12"/>
            <p:cNvSpPr/>
            <p:nvPr/>
          </p:nvSpPr>
          <p:spPr>
            <a:xfrm>
              <a:off x="71347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2"/>
            <p:cNvSpPr/>
            <p:nvPr/>
          </p:nvSpPr>
          <p:spPr>
            <a:xfrm>
              <a:off x="72871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2"/>
            <p:cNvSpPr/>
            <p:nvPr/>
          </p:nvSpPr>
          <p:spPr>
            <a:xfrm>
              <a:off x="74395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2"/>
            <p:cNvSpPr/>
            <p:nvPr/>
          </p:nvSpPr>
          <p:spPr>
            <a:xfrm>
              <a:off x="71347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2"/>
            <p:cNvSpPr/>
            <p:nvPr/>
          </p:nvSpPr>
          <p:spPr>
            <a:xfrm>
              <a:off x="72871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2"/>
            <p:cNvSpPr/>
            <p:nvPr/>
          </p:nvSpPr>
          <p:spPr>
            <a:xfrm>
              <a:off x="74395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2"/>
            <p:cNvSpPr/>
            <p:nvPr/>
          </p:nvSpPr>
          <p:spPr>
            <a:xfrm>
              <a:off x="71347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2"/>
            <p:cNvSpPr/>
            <p:nvPr/>
          </p:nvSpPr>
          <p:spPr>
            <a:xfrm>
              <a:off x="72871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2"/>
            <p:cNvSpPr/>
            <p:nvPr/>
          </p:nvSpPr>
          <p:spPr>
            <a:xfrm>
              <a:off x="74395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2"/>
            <p:cNvSpPr/>
            <p:nvPr/>
          </p:nvSpPr>
          <p:spPr>
            <a:xfrm>
              <a:off x="71347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2"/>
            <p:cNvSpPr/>
            <p:nvPr/>
          </p:nvSpPr>
          <p:spPr>
            <a:xfrm>
              <a:off x="72871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2"/>
            <p:cNvSpPr/>
            <p:nvPr/>
          </p:nvSpPr>
          <p:spPr>
            <a:xfrm>
              <a:off x="74395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2"/>
            <p:cNvSpPr/>
            <p:nvPr/>
          </p:nvSpPr>
          <p:spPr>
            <a:xfrm>
              <a:off x="75919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2"/>
            <p:cNvSpPr/>
            <p:nvPr/>
          </p:nvSpPr>
          <p:spPr>
            <a:xfrm>
              <a:off x="75919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2"/>
            <p:cNvSpPr/>
            <p:nvPr/>
          </p:nvSpPr>
          <p:spPr>
            <a:xfrm>
              <a:off x="75919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2"/>
            <p:cNvSpPr/>
            <p:nvPr/>
          </p:nvSpPr>
          <p:spPr>
            <a:xfrm>
              <a:off x="7591919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7" name="Google Shape;507;p12"/>
          <p:cNvGrpSpPr/>
          <p:nvPr/>
        </p:nvGrpSpPr>
        <p:grpSpPr>
          <a:xfrm>
            <a:off x="8832384" y="670955"/>
            <a:ext cx="311815" cy="653721"/>
            <a:chOff x="5385375" y="498300"/>
            <a:chExt cx="802200" cy="556500"/>
          </a:xfrm>
        </p:grpSpPr>
        <p:sp>
          <p:nvSpPr>
            <p:cNvPr id="508" name="Google Shape;508;p12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2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2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1" name="Google Shape;511;p12"/>
          <p:cNvSpPr txBox="1">
            <a:spLocks noGrp="1"/>
          </p:cNvSpPr>
          <p:nvPr>
            <p:ph type="sldNum" idx="12"/>
          </p:nvPr>
        </p:nvSpPr>
        <p:spPr>
          <a:xfrm>
            <a:off x="849050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 panose="00000700000000000000"/>
              <a:buNone/>
              <a:defRPr sz="2600">
                <a:solidFill>
                  <a:schemeClr val="lt1"/>
                </a:solidFill>
                <a:latin typeface="Barlow SemiBold" panose="00000700000000000000"/>
                <a:ea typeface="Barlow SemiBold" panose="00000700000000000000"/>
                <a:cs typeface="Barlow SemiBold" panose="00000700000000000000"/>
                <a:sym typeface="Barlow SemiBold" panose="00000700000000000000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 panose="00000700000000000000"/>
              <a:buNone/>
              <a:defRPr sz="2600">
                <a:solidFill>
                  <a:schemeClr val="lt1"/>
                </a:solidFill>
                <a:latin typeface="Barlow SemiBold" panose="00000700000000000000"/>
                <a:ea typeface="Barlow SemiBold" panose="00000700000000000000"/>
                <a:cs typeface="Barlow SemiBold" panose="00000700000000000000"/>
                <a:sym typeface="Barlow SemiBold" panose="00000700000000000000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 panose="00000700000000000000"/>
              <a:buNone/>
              <a:defRPr sz="2600">
                <a:solidFill>
                  <a:schemeClr val="lt1"/>
                </a:solidFill>
                <a:latin typeface="Barlow SemiBold" panose="00000700000000000000"/>
                <a:ea typeface="Barlow SemiBold" panose="00000700000000000000"/>
                <a:cs typeface="Barlow SemiBold" panose="00000700000000000000"/>
                <a:sym typeface="Barlow SemiBold" panose="00000700000000000000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 panose="00000700000000000000"/>
              <a:buNone/>
              <a:defRPr sz="2600">
                <a:solidFill>
                  <a:schemeClr val="lt1"/>
                </a:solidFill>
                <a:latin typeface="Barlow SemiBold" panose="00000700000000000000"/>
                <a:ea typeface="Barlow SemiBold" panose="00000700000000000000"/>
                <a:cs typeface="Barlow SemiBold" panose="00000700000000000000"/>
                <a:sym typeface="Barlow SemiBold" panose="00000700000000000000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 panose="00000700000000000000"/>
              <a:buNone/>
              <a:defRPr sz="2600">
                <a:solidFill>
                  <a:schemeClr val="lt1"/>
                </a:solidFill>
                <a:latin typeface="Barlow SemiBold" panose="00000700000000000000"/>
                <a:ea typeface="Barlow SemiBold" panose="00000700000000000000"/>
                <a:cs typeface="Barlow SemiBold" panose="00000700000000000000"/>
                <a:sym typeface="Barlow SemiBold" panose="00000700000000000000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 panose="00000700000000000000"/>
              <a:buNone/>
              <a:defRPr sz="2600">
                <a:solidFill>
                  <a:schemeClr val="lt1"/>
                </a:solidFill>
                <a:latin typeface="Barlow SemiBold" panose="00000700000000000000"/>
                <a:ea typeface="Barlow SemiBold" panose="00000700000000000000"/>
                <a:cs typeface="Barlow SemiBold" panose="00000700000000000000"/>
                <a:sym typeface="Barlow SemiBold" panose="00000700000000000000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 panose="00000700000000000000"/>
              <a:buNone/>
              <a:defRPr sz="2600">
                <a:solidFill>
                  <a:schemeClr val="lt1"/>
                </a:solidFill>
                <a:latin typeface="Barlow SemiBold" panose="00000700000000000000"/>
                <a:ea typeface="Barlow SemiBold" panose="00000700000000000000"/>
                <a:cs typeface="Barlow SemiBold" panose="00000700000000000000"/>
                <a:sym typeface="Barlow SemiBold" panose="00000700000000000000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 panose="00000700000000000000"/>
              <a:buNone/>
              <a:defRPr sz="2600">
                <a:solidFill>
                  <a:schemeClr val="lt1"/>
                </a:solidFill>
                <a:latin typeface="Barlow SemiBold" panose="00000700000000000000"/>
                <a:ea typeface="Barlow SemiBold" panose="00000700000000000000"/>
                <a:cs typeface="Barlow SemiBold" panose="00000700000000000000"/>
                <a:sym typeface="Barlow SemiBold" panose="00000700000000000000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 panose="00000700000000000000"/>
              <a:buNone/>
              <a:defRPr sz="2600">
                <a:solidFill>
                  <a:schemeClr val="lt1"/>
                </a:solidFill>
                <a:latin typeface="Barlow SemiBold" panose="00000700000000000000"/>
                <a:ea typeface="Barlow SemiBold" panose="00000700000000000000"/>
                <a:cs typeface="Barlow SemiBold" panose="00000700000000000000"/>
                <a:sym typeface="Barlow SemiBold" panose="00000700000000000000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14800" y="1599700"/>
            <a:ext cx="7189500" cy="28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 panose="00000400000000000000"/>
              <a:buChar char="▪"/>
              <a:defRPr sz="2400">
                <a:solidFill>
                  <a:schemeClr val="dk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 panose="00000400000000000000"/>
              <a:buChar char="▫"/>
              <a:defRPr sz="2400">
                <a:solidFill>
                  <a:schemeClr val="dk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 panose="00000400000000000000"/>
              <a:buChar char="▫"/>
              <a:defRPr sz="2400">
                <a:solidFill>
                  <a:schemeClr val="dk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 panose="00000400000000000000"/>
              <a:buChar char="▫"/>
              <a:defRPr sz="2400">
                <a:solidFill>
                  <a:schemeClr val="dk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 panose="00000400000000000000"/>
              <a:buChar char="▫"/>
              <a:defRPr sz="2400">
                <a:solidFill>
                  <a:schemeClr val="dk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 panose="00000400000000000000"/>
              <a:buChar char="▫"/>
              <a:defRPr sz="2400">
                <a:solidFill>
                  <a:schemeClr val="dk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 panose="00000400000000000000"/>
              <a:buChar char="▫"/>
              <a:defRPr sz="2400">
                <a:solidFill>
                  <a:schemeClr val="dk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 panose="00000400000000000000"/>
              <a:buChar char="▫"/>
              <a:defRPr sz="2400">
                <a:solidFill>
                  <a:schemeClr val="dk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 panose="00000400000000000000"/>
              <a:buChar char="▫"/>
              <a:defRPr sz="2400">
                <a:solidFill>
                  <a:schemeClr val="dk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1pPr>
            <a:lvl2pPr lvl="1" algn="ctr" rtl="0">
              <a:buNone/>
              <a:defRPr sz="1300">
                <a:solidFill>
                  <a:schemeClr val="accent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2pPr>
            <a:lvl3pPr lvl="2" algn="ctr" rtl="0">
              <a:buNone/>
              <a:defRPr sz="1300">
                <a:solidFill>
                  <a:schemeClr val="accent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3pPr>
            <a:lvl4pPr lvl="3" algn="ctr" rtl="0">
              <a:buNone/>
              <a:defRPr sz="1300">
                <a:solidFill>
                  <a:schemeClr val="accent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4pPr>
            <a:lvl5pPr lvl="4" algn="ctr" rtl="0">
              <a:buNone/>
              <a:defRPr sz="1300">
                <a:solidFill>
                  <a:schemeClr val="accent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5pPr>
            <a:lvl6pPr lvl="5" algn="ctr" rtl="0">
              <a:buNone/>
              <a:defRPr sz="1300">
                <a:solidFill>
                  <a:schemeClr val="accent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6pPr>
            <a:lvl7pPr lvl="6" algn="ctr" rtl="0">
              <a:buNone/>
              <a:defRPr sz="1300">
                <a:solidFill>
                  <a:schemeClr val="accent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7pPr>
            <a:lvl8pPr lvl="7" algn="ctr" rtl="0">
              <a:buNone/>
              <a:defRPr sz="1300">
                <a:solidFill>
                  <a:schemeClr val="accent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8pPr>
            <a:lvl9pPr lvl="8" algn="ctr" rtl="0">
              <a:buNone/>
              <a:defRPr sz="1300">
                <a:solidFill>
                  <a:schemeClr val="accent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7EA5F0-6AD5-E191-3735-F02C17C9FA2F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986304" y="15207"/>
            <a:ext cx="1035900" cy="519793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5"/>
          <p:cNvSpPr txBox="1">
            <a:spLocks noGrp="1"/>
          </p:cNvSpPr>
          <p:nvPr>
            <p:ph type="ctrTitle"/>
          </p:nvPr>
        </p:nvSpPr>
        <p:spPr>
          <a:xfrm>
            <a:off x="685800" y="1541675"/>
            <a:ext cx="5740200" cy="206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latin typeface="Barlow SemiBold" panose="00000700000000000000" pitchFamily="2" charset="0"/>
                <a:cs typeface="Times New Roman" panose="02020603050405020304" pitchFamily="18" charset="0"/>
                <a:sym typeface="Arial" panose="020B0604020202020204"/>
              </a:rPr>
              <a:t>CẠNH TRANH VÀ ĐỘC QUYỀN TRONG NỀN KINH TẾ THỊ TRƯỜNG (</a:t>
            </a:r>
            <a:r>
              <a:rPr lang="en-US" sz="4000" b="1" dirty="0" err="1">
                <a:latin typeface="Barlow SemiBold" panose="00000700000000000000" pitchFamily="2" charset="0"/>
                <a:cs typeface="Times New Roman" panose="02020603050405020304" pitchFamily="18" charset="0"/>
                <a:sym typeface="Arial" panose="020B0604020202020204"/>
              </a:rPr>
              <a:t>tiếp</a:t>
            </a:r>
            <a:r>
              <a:rPr lang="en-US" sz="4000" b="1">
                <a:latin typeface="Barlow SemiBold" panose="00000700000000000000" pitchFamily="2" charset="0"/>
                <a:cs typeface="Times New Roman" panose="02020603050405020304" pitchFamily="18" charset="0"/>
                <a:sym typeface="Arial" panose="020B0604020202020204"/>
              </a:rPr>
              <a:t>)</a:t>
            </a:r>
            <a:endParaRPr sz="4000" b="1" dirty="0">
              <a:latin typeface="Barlow SemiBold" panose="000007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31" name="Google Shape;531;p15"/>
          <p:cNvSpPr txBox="1"/>
          <p:nvPr/>
        </p:nvSpPr>
        <p:spPr>
          <a:xfrm>
            <a:off x="767250" y="684875"/>
            <a:ext cx="734310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00" b="1" dirty="0">
              <a:solidFill>
                <a:srgbClr val="990000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BC0472-8E21-F496-C078-022694D49FD0}"/>
              </a:ext>
            </a:extLst>
          </p:cNvPr>
          <p:cNvSpPr txBox="1"/>
          <p:nvPr/>
        </p:nvSpPr>
        <p:spPr>
          <a:xfrm>
            <a:off x="1754659" y="4143632"/>
            <a:ext cx="1532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VN" dirty="0"/>
              <a:t>ession 15</a:t>
            </a: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3.1.5.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Biểu</a:t>
            </a:r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mới</a:t>
            </a:r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sự</a:t>
            </a:r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 chia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lãnh</a:t>
            </a:r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thổ</a:t>
            </a:r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ảnh</a:t>
            </a:r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hưởng</a:t>
            </a:r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dưới</a:t>
            </a:r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sự</a:t>
            </a:r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 chi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phối</a:t>
            </a:r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tập</a:t>
            </a:r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đoàn</a:t>
            </a:r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độc</a:t>
            </a:r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quyền</a:t>
            </a:r>
            <a:endParaRPr lang="en-US" sz="2400" dirty="0">
              <a:latin typeface="Barlow Light" panose="000004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>
                <a:latin typeface="Barlow Light" panose="00000400000000000000" pitchFamily="2" charset="0"/>
              </a:rPr>
              <a:t>10</a:t>
            </a:fld>
            <a:endParaRPr lang="en-GB">
              <a:latin typeface="Barlow Light" panose="00000400000000000000" pitchFamily="2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1100" y="1600200"/>
            <a:ext cx="7843154" cy="2886075"/>
          </a:xfrm>
        </p:spPr>
        <p:txBody>
          <a:bodyPr/>
          <a:lstStyle/>
          <a:p>
            <a:pPr marL="76200" indent="0" algn="just" eaLnBrk="1" hangingPunct="1">
              <a:spcBef>
                <a:spcPct val="50000"/>
              </a:spcBef>
              <a:buNone/>
            </a:pPr>
            <a:r>
              <a:rPr lang="en-US" altLang="en-US" sz="2000" dirty="0" err="1">
                <a:latin typeface="Barlow Light" panose="00000400000000000000" pitchFamily="2" charset="0"/>
              </a:rPr>
              <a:t>Sự</a:t>
            </a:r>
            <a:r>
              <a:rPr lang="en-US" altLang="en-US" sz="2000" dirty="0">
                <a:latin typeface="Barlow Light" panose="00000400000000000000" pitchFamily="2" charset="0"/>
              </a:rPr>
              <a:t> </a:t>
            </a:r>
            <a:r>
              <a:rPr lang="en-US" altLang="en-US" sz="2000" dirty="0" err="1">
                <a:latin typeface="Barlow Light" panose="00000400000000000000" pitchFamily="2" charset="0"/>
              </a:rPr>
              <a:t>phân</a:t>
            </a:r>
            <a:r>
              <a:rPr lang="en-US" altLang="en-US" sz="2000" dirty="0">
                <a:latin typeface="Barlow Light" panose="00000400000000000000" pitchFamily="2" charset="0"/>
              </a:rPr>
              <a:t> chia </a:t>
            </a:r>
            <a:r>
              <a:rPr lang="en-US" altLang="en-US" sz="2000" dirty="0" err="1">
                <a:latin typeface="Barlow Light" panose="00000400000000000000" pitchFamily="2" charset="0"/>
              </a:rPr>
              <a:t>thế</a:t>
            </a:r>
            <a:r>
              <a:rPr lang="en-US" altLang="en-US" sz="2000" dirty="0">
                <a:latin typeface="Barlow Light" panose="00000400000000000000" pitchFamily="2" charset="0"/>
              </a:rPr>
              <a:t> </a:t>
            </a:r>
            <a:r>
              <a:rPr lang="en-US" altLang="en-US" sz="2000" dirty="0" err="1">
                <a:latin typeface="Barlow Light" panose="00000400000000000000" pitchFamily="2" charset="0"/>
              </a:rPr>
              <a:t>giới</a:t>
            </a:r>
            <a:r>
              <a:rPr lang="en-US" altLang="en-US" sz="2000" dirty="0">
                <a:latin typeface="Barlow Light" panose="00000400000000000000" pitchFamily="2" charset="0"/>
              </a:rPr>
              <a:t> </a:t>
            </a:r>
            <a:r>
              <a:rPr lang="en-US" altLang="en-US" sz="2000" dirty="0" err="1">
                <a:latin typeface="Barlow Light" panose="00000400000000000000" pitchFamily="2" charset="0"/>
              </a:rPr>
              <a:t>về</a:t>
            </a:r>
            <a:r>
              <a:rPr lang="en-US" altLang="en-US" sz="2000" dirty="0">
                <a:latin typeface="Barlow Light" panose="00000400000000000000" pitchFamily="2" charset="0"/>
              </a:rPr>
              <a:t> </a:t>
            </a:r>
            <a:r>
              <a:rPr lang="en-US" altLang="en-US" sz="2000" dirty="0" err="1">
                <a:latin typeface="Barlow Light" panose="00000400000000000000" pitchFamily="2" charset="0"/>
              </a:rPr>
              <a:t>lãnh</a:t>
            </a:r>
            <a:r>
              <a:rPr lang="en-US" altLang="en-US" sz="2000" dirty="0">
                <a:latin typeface="Barlow Light" panose="00000400000000000000" pitchFamily="2" charset="0"/>
              </a:rPr>
              <a:t> </a:t>
            </a:r>
            <a:r>
              <a:rPr lang="en-US" altLang="en-US" sz="2000" dirty="0" err="1">
                <a:latin typeface="Barlow Light" panose="00000400000000000000" pitchFamily="2" charset="0"/>
              </a:rPr>
              <a:t>thổ</a:t>
            </a:r>
            <a:r>
              <a:rPr lang="en-US" altLang="en-US" sz="2000" dirty="0">
                <a:latin typeface="Barlow Light" panose="00000400000000000000" pitchFamily="2" charset="0"/>
              </a:rPr>
              <a:t> </a:t>
            </a:r>
            <a:r>
              <a:rPr lang="en-US" altLang="en-US" sz="2000" dirty="0" err="1">
                <a:latin typeface="Barlow Light" panose="00000400000000000000" pitchFamily="2" charset="0"/>
              </a:rPr>
              <a:t>giữa</a:t>
            </a:r>
            <a:r>
              <a:rPr lang="en-US" altLang="en-US" sz="2000" dirty="0">
                <a:latin typeface="Barlow Light" panose="00000400000000000000" pitchFamily="2" charset="0"/>
              </a:rPr>
              <a:t> </a:t>
            </a:r>
            <a:r>
              <a:rPr lang="en-US" altLang="en-US" sz="2000" dirty="0" err="1">
                <a:latin typeface="Barlow Light" panose="00000400000000000000" pitchFamily="2" charset="0"/>
              </a:rPr>
              <a:t>các</a:t>
            </a:r>
            <a:r>
              <a:rPr lang="en-US" altLang="en-US" sz="2000" dirty="0">
                <a:latin typeface="Barlow Light" panose="00000400000000000000" pitchFamily="2" charset="0"/>
              </a:rPr>
              <a:t> </a:t>
            </a:r>
            <a:r>
              <a:rPr lang="en-US" altLang="en-US" sz="2000" dirty="0" err="1">
                <a:latin typeface="Barlow Light" panose="00000400000000000000" pitchFamily="2" charset="0"/>
              </a:rPr>
              <a:t>cường</a:t>
            </a:r>
            <a:r>
              <a:rPr lang="en-US" altLang="en-US" sz="2000" dirty="0">
                <a:latin typeface="Barlow Light" panose="00000400000000000000" pitchFamily="2" charset="0"/>
              </a:rPr>
              <a:t> </a:t>
            </a:r>
            <a:r>
              <a:rPr lang="en-US" altLang="en-US" sz="2000" dirty="0" err="1">
                <a:latin typeface="Barlow Light" panose="00000400000000000000" pitchFamily="2" charset="0"/>
              </a:rPr>
              <a:t>quốc</a:t>
            </a:r>
            <a:r>
              <a:rPr lang="en-US" altLang="en-US" sz="2000" dirty="0">
                <a:latin typeface="Barlow Light" panose="00000400000000000000" pitchFamily="2" charset="0"/>
              </a:rPr>
              <a:t> </a:t>
            </a:r>
            <a:r>
              <a:rPr lang="en-US" altLang="en-US" sz="2000" dirty="0" err="1">
                <a:latin typeface="Barlow Light" panose="00000400000000000000" pitchFamily="2" charset="0"/>
              </a:rPr>
              <a:t>tư</a:t>
            </a:r>
            <a:r>
              <a:rPr lang="en-US" altLang="en-US" sz="2000" dirty="0">
                <a:latin typeface="Barlow Light" panose="00000400000000000000" pitchFamily="2" charset="0"/>
              </a:rPr>
              <a:t> </a:t>
            </a:r>
            <a:r>
              <a:rPr lang="en-US" altLang="en-US" sz="2000" dirty="0" err="1">
                <a:latin typeface="Barlow Light" panose="00000400000000000000" pitchFamily="2" charset="0"/>
              </a:rPr>
              <a:t>bản</a:t>
            </a:r>
            <a:r>
              <a:rPr lang="en-US" altLang="en-US" sz="2000" dirty="0">
                <a:latin typeface="Barlow Light" panose="00000400000000000000" pitchFamily="2" charset="0"/>
              </a:rPr>
              <a:t> </a:t>
            </a:r>
            <a:r>
              <a:rPr lang="en-US" altLang="en-US" sz="2000" dirty="0" err="1">
                <a:latin typeface="Barlow Light" panose="00000400000000000000" pitchFamily="2" charset="0"/>
              </a:rPr>
              <a:t>vẫn</a:t>
            </a:r>
            <a:r>
              <a:rPr lang="en-US" altLang="en-US" sz="2000" dirty="0">
                <a:latin typeface="Barlow Light" panose="00000400000000000000" pitchFamily="2" charset="0"/>
              </a:rPr>
              <a:t> </a:t>
            </a:r>
            <a:r>
              <a:rPr lang="en-US" altLang="en-US" sz="2000" dirty="0" err="1">
                <a:latin typeface="Barlow Light" panose="00000400000000000000" pitchFamily="2" charset="0"/>
              </a:rPr>
              <a:t>tiếp</a:t>
            </a:r>
            <a:r>
              <a:rPr lang="en-US" altLang="en-US" sz="2000" dirty="0">
                <a:latin typeface="Barlow Light" panose="00000400000000000000" pitchFamily="2" charset="0"/>
              </a:rPr>
              <a:t> </a:t>
            </a:r>
            <a:r>
              <a:rPr lang="en-US" altLang="en-US" sz="2000" dirty="0" err="1">
                <a:latin typeface="Barlow Light" panose="00000400000000000000" pitchFamily="2" charset="0"/>
              </a:rPr>
              <a:t>tục</a:t>
            </a:r>
            <a:r>
              <a:rPr lang="en-US" altLang="en-US" sz="2000" dirty="0">
                <a:latin typeface="Barlow Light" panose="00000400000000000000" pitchFamily="2" charset="0"/>
              </a:rPr>
              <a:t> </a:t>
            </a:r>
            <a:r>
              <a:rPr lang="en-US" altLang="en-US" sz="2000" dirty="0" err="1">
                <a:latin typeface="Barlow Light" panose="00000400000000000000" pitchFamily="2" charset="0"/>
              </a:rPr>
              <a:t>nhưng</a:t>
            </a:r>
            <a:r>
              <a:rPr lang="en-US" altLang="en-US" sz="2000" dirty="0">
                <a:latin typeface="Barlow Light" panose="00000400000000000000" pitchFamily="2" charset="0"/>
              </a:rPr>
              <a:t> </a:t>
            </a:r>
            <a:r>
              <a:rPr lang="en-US" altLang="en-US" sz="2000" dirty="0" err="1">
                <a:latin typeface="Barlow Light" panose="00000400000000000000" pitchFamily="2" charset="0"/>
              </a:rPr>
              <a:t>dưới</a:t>
            </a:r>
            <a:r>
              <a:rPr lang="en-US" altLang="en-US" sz="2000" dirty="0">
                <a:latin typeface="Barlow Light" panose="00000400000000000000" pitchFamily="2" charset="0"/>
              </a:rPr>
              <a:t> </a:t>
            </a:r>
            <a:r>
              <a:rPr lang="en-US" altLang="en-US" sz="2000" dirty="0" err="1">
                <a:latin typeface="Barlow Light" panose="00000400000000000000" pitchFamily="2" charset="0"/>
              </a:rPr>
              <a:t>hình</a:t>
            </a:r>
            <a:r>
              <a:rPr lang="en-US" altLang="en-US" sz="2000" dirty="0">
                <a:latin typeface="Barlow Light" panose="00000400000000000000" pitchFamily="2" charset="0"/>
              </a:rPr>
              <a:t> </a:t>
            </a:r>
            <a:r>
              <a:rPr lang="en-US" altLang="en-US" sz="2000" dirty="0" err="1">
                <a:latin typeface="Barlow Light" panose="00000400000000000000" pitchFamily="2" charset="0"/>
              </a:rPr>
              <a:t>thức</a:t>
            </a:r>
            <a:r>
              <a:rPr lang="en-US" altLang="en-US" sz="2000" dirty="0">
                <a:latin typeface="Barlow Light" panose="00000400000000000000" pitchFamily="2" charset="0"/>
              </a:rPr>
              <a:t> </a:t>
            </a:r>
            <a:r>
              <a:rPr lang="en-US" altLang="en-US" sz="2000" dirty="0" err="1">
                <a:latin typeface="Barlow Light" panose="00000400000000000000" pitchFamily="2" charset="0"/>
              </a:rPr>
              <a:t>mới</a:t>
            </a:r>
            <a:r>
              <a:rPr lang="en-US" altLang="en-US" sz="2000" dirty="0">
                <a:latin typeface="Barlow Light" panose="00000400000000000000" pitchFamily="2" charset="0"/>
              </a:rPr>
              <a:t>:</a:t>
            </a:r>
          </a:p>
          <a:p>
            <a:pPr algn="just">
              <a:spcBef>
                <a:spcPct val="50000"/>
              </a:spcBef>
            </a:pPr>
            <a:r>
              <a:rPr lang="en-US" altLang="en-US" sz="2000" dirty="0" err="1">
                <a:latin typeface="Barlow Light" panose="00000400000000000000" pitchFamily="2" charset="0"/>
              </a:rPr>
              <a:t>Các</a:t>
            </a:r>
            <a:r>
              <a:rPr lang="en-US" altLang="en-US" sz="2000" dirty="0">
                <a:latin typeface="Barlow Light" panose="00000400000000000000" pitchFamily="2" charset="0"/>
              </a:rPr>
              <a:t> </a:t>
            </a:r>
            <a:r>
              <a:rPr lang="en-US" altLang="en-US" sz="2000" dirty="0" err="1">
                <a:latin typeface="Barlow Light" panose="00000400000000000000" pitchFamily="2" charset="0"/>
              </a:rPr>
              <a:t>quốc</a:t>
            </a:r>
            <a:r>
              <a:rPr lang="en-US" altLang="en-US" sz="2000" dirty="0">
                <a:latin typeface="Barlow Light" panose="00000400000000000000" pitchFamily="2" charset="0"/>
              </a:rPr>
              <a:t> </a:t>
            </a:r>
            <a:r>
              <a:rPr lang="en-US" altLang="en-US" sz="2000" dirty="0" err="1">
                <a:latin typeface="Barlow Light" panose="00000400000000000000" pitchFamily="2" charset="0"/>
              </a:rPr>
              <a:t>gia</a:t>
            </a:r>
            <a:r>
              <a:rPr lang="en-US" altLang="en-US" sz="2000" dirty="0">
                <a:latin typeface="Barlow Light" panose="00000400000000000000" pitchFamily="2" charset="0"/>
              </a:rPr>
              <a:t> </a:t>
            </a:r>
            <a:r>
              <a:rPr lang="en-US" altLang="en-US" sz="2000" dirty="0" err="1">
                <a:latin typeface="Barlow Light" panose="00000400000000000000" pitchFamily="2" charset="0"/>
              </a:rPr>
              <a:t>tư</a:t>
            </a:r>
            <a:r>
              <a:rPr lang="en-US" altLang="en-US" sz="2000" dirty="0">
                <a:latin typeface="Barlow Light" panose="00000400000000000000" pitchFamily="2" charset="0"/>
              </a:rPr>
              <a:t> </a:t>
            </a:r>
            <a:r>
              <a:rPr lang="en-US" altLang="en-US" sz="2000" dirty="0" err="1">
                <a:latin typeface="Barlow Light" panose="00000400000000000000" pitchFamily="2" charset="0"/>
              </a:rPr>
              <a:t>bản</a:t>
            </a:r>
            <a:r>
              <a:rPr lang="en-US" altLang="en-US" sz="2000" dirty="0">
                <a:latin typeface="Barlow Light" panose="00000400000000000000" pitchFamily="2" charset="0"/>
              </a:rPr>
              <a:t> </a:t>
            </a:r>
            <a:r>
              <a:rPr lang="en-US" altLang="en-US" sz="2000" dirty="0" err="1">
                <a:latin typeface="Barlow Light" panose="00000400000000000000" pitchFamily="2" charset="0"/>
              </a:rPr>
              <a:t>vẫn</a:t>
            </a:r>
            <a:r>
              <a:rPr lang="en-US" altLang="en-US" sz="2000" dirty="0">
                <a:latin typeface="Barlow Light" panose="00000400000000000000" pitchFamily="2" charset="0"/>
              </a:rPr>
              <a:t> </a:t>
            </a:r>
            <a:r>
              <a:rPr lang="en-US" altLang="en-US" sz="2000" dirty="0" err="1">
                <a:latin typeface="Barlow Light" panose="00000400000000000000" pitchFamily="2" charset="0"/>
              </a:rPr>
              <a:t>tranh</a:t>
            </a:r>
            <a:r>
              <a:rPr lang="en-US" altLang="en-US" sz="2000" dirty="0">
                <a:latin typeface="Barlow Light" panose="00000400000000000000" pitchFamily="2" charset="0"/>
              </a:rPr>
              <a:t> </a:t>
            </a:r>
            <a:r>
              <a:rPr lang="en-US" altLang="en-US" sz="2000" dirty="0" err="1">
                <a:latin typeface="Barlow Light" panose="00000400000000000000" pitchFamily="2" charset="0"/>
              </a:rPr>
              <a:t>giành</a:t>
            </a:r>
            <a:r>
              <a:rPr lang="en-US" altLang="en-US" sz="2000" dirty="0">
                <a:latin typeface="Barlow Light" panose="00000400000000000000" pitchFamily="2" charset="0"/>
              </a:rPr>
              <a:t> </a:t>
            </a:r>
            <a:r>
              <a:rPr lang="en-US" altLang="en-US" sz="2000" dirty="0" err="1">
                <a:latin typeface="Barlow Light" panose="00000400000000000000" pitchFamily="2" charset="0"/>
              </a:rPr>
              <a:t>ảnh</a:t>
            </a:r>
            <a:r>
              <a:rPr lang="en-US" altLang="en-US" sz="2000" dirty="0">
                <a:latin typeface="Barlow Light" panose="00000400000000000000" pitchFamily="2" charset="0"/>
              </a:rPr>
              <a:t> </a:t>
            </a:r>
            <a:r>
              <a:rPr lang="en-US" altLang="en-US" sz="2000" dirty="0" err="1">
                <a:latin typeface="Barlow Light" panose="00000400000000000000" pitchFamily="2" charset="0"/>
              </a:rPr>
              <a:t>hưởng</a:t>
            </a:r>
            <a:r>
              <a:rPr lang="en-US" altLang="en-US" sz="2000" dirty="0">
                <a:latin typeface="Barlow Light" panose="00000400000000000000" pitchFamily="2" charset="0"/>
              </a:rPr>
              <a:t> </a:t>
            </a:r>
            <a:r>
              <a:rPr lang="en-US" altLang="en-US" sz="2000" dirty="0" err="1">
                <a:latin typeface="Barlow Light" panose="00000400000000000000" pitchFamily="2" charset="0"/>
              </a:rPr>
              <a:t>bằng</a:t>
            </a:r>
            <a:r>
              <a:rPr lang="en-US" altLang="en-US" sz="2000" dirty="0">
                <a:latin typeface="Barlow Light" panose="00000400000000000000" pitchFamily="2" charset="0"/>
              </a:rPr>
              <a:t> </a:t>
            </a:r>
            <a:r>
              <a:rPr lang="en-US" altLang="en-US" sz="2000" dirty="0" err="1">
                <a:latin typeface="Barlow Light" panose="00000400000000000000" pitchFamily="2" charset="0"/>
              </a:rPr>
              <a:t>chiến</a:t>
            </a:r>
            <a:r>
              <a:rPr lang="en-US" altLang="en-US" sz="2000" dirty="0">
                <a:latin typeface="Barlow Light" panose="00000400000000000000" pitchFamily="2" charset="0"/>
              </a:rPr>
              <a:t> </a:t>
            </a:r>
            <a:r>
              <a:rPr lang="en-US" altLang="en-US" sz="2000" dirty="0" err="1">
                <a:latin typeface="Barlow Light" panose="00000400000000000000" pitchFamily="2" charset="0"/>
              </a:rPr>
              <a:t>lược</a:t>
            </a:r>
            <a:r>
              <a:rPr lang="en-US" altLang="en-US" sz="2000" dirty="0">
                <a:latin typeface="Barlow Light" panose="00000400000000000000" pitchFamily="2" charset="0"/>
              </a:rPr>
              <a:t> </a:t>
            </a:r>
            <a:r>
              <a:rPr lang="en-US" altLang="en-US" sz="2000" dirty="0" err="1">
                <a:latin typeface="Barlow Light" panose="00000400000000000000" pitchFamily="2" charset="0"/>
              </a:rPr>
              <a:t>biên</a:t>
            </a:r>
            <a:r>
              <a:rPr lang="en-US" altLang="en-US" sz="2000" dirty="0">
                <a:latin typeface="Barlow Light" panose="00000400000000000000" pitchFamily="2" charset="0"/>
              </a:rPr>
              <a:t> </a:t>
            </a:r>
            <a:r>
              <a:rPr lang="en-US" altLang="en-US" sz="2000" dirty="0" err="1">
                <a:latin typeface="Barlow Light" panose="00000400000000000000" pitchFamily="2" charset="0"/>
              </a:rPr>
              <a:t>giới</a:t>
            </a:r>
            <a:r>
              <a:rPr lang="en-US" altLang="en-US" sz="2000" dirty="0">
                <a:latin typeface="Barlow Light" panose="00000400000000000000" pitchFamily="2" charset="0"/>
              </a:rPr>
              <a:t> </a:t>
            </a:r>
            <a:r>
              <a:rPr lang="en-US" altLang="en-US" sz="2000" dirty="0" err="1">
                <a:latin typeface="Barlow Light" panose="00000400000000000000" pitchFamily="2" charset="0"/>
              </a:rPr>
              <a:t>mềm</a:t>
            </a:r>
            <a:r>
              <a:rPr lang="en-US" altLang="en-US" sz="2000" dirty="0">
                <a:latin typeface="Barlow Light" panose="00000400000000000000" pitchFamily="2" charset="0"/>
              </a:rPr>
              <a:t>, ra </a:t>
            </a:r>
            <a:r>
              <a:rPr lang="en-US" altLang="en-US" sz="2000" dirty="0" err="1">
                <a:latin typeface="Barlow Light" panose="00000400000000000000" pitchFamily="2" charset="0"/>
              </a:rPr>
              <a:t>sức</a:t>
            </a:r>
            <a:r>
              <a:rPr lang="en-US" altLang="en-US" sz="2000" dirty="0">
                <a:latin typeface="Barlow Light" panose="00000400000000000000" pitchFamily="2" charset="0"/>
              </a:rPr>
              <a:t> </a:t>
            </a:r>
            <a:r>
              <a:rPr lang="en-US" altLang="en-US" sz="2000" dirty="0" err="1">
                <a:latin typeface="Barlow Light" panose="00000400000000000000" pitchFamily="2" charset="0"/>
              </a:rPr>
              <a:t>bành</a:t>
            </a:r>
            <a:r>
              <a:rPr lang="en-US" altLang="en-US" sz="2000" dirty="0">
                <a:latin typeface="Barlow Light" panose="00000400000000000000" pitchFamily="2" charset="0"/>
              </a:rPr>
              <a:t> </a:t>
            </a:r>
            <a:r>
              <a:rPr lang="en-US" altLang="en-US" sz="2000" dirty="0" err="1">
                <a:latin typeface="Barlow Light" panose="00000400000000000000" pitchFamily="2" charset="0"/>
              </a:rPr>
              <a:t>trướng</a:t>
            </a:r>
            <a:r>
              <a:rPr lang="en-US" altLang="en-US" sz="2000" dirty="0">
                <a:latin typeface="Barlow Light" panose="00000400000000000000" pitchFamily="2" charset="0"/>
              </a:rPr>
              <a:t> </a:t>
            </a:r>
            <a:r>
              <a:rPr lang="en-US" altLang="en-US" sz="2000" dirty="0" err="1">
                <a:latin typeface="Barlow Light" panose="00000400000000000000" pitchFamily="2" charset="0"/>
              </a:rPr>
              <a:t>biên</a:t>
            </a:r>
            <a:r>
              <a:rPr lang="en-US" altLang="en-US" sz="2000" dirty="0">
                <a:latin typeface="Barlow Light" panose="00000400000000000000" pitchFamily="2" charset="0"/>
              </a:rPr>
              <a:t> </a:t>
            </a:r>
            <a:r>
              <a:rPr lang="en-US" altLang="en-US" sz="2000" dirty="0" err="1">
                <a:latin typeface="Barlow Light" panose="00000400000000000000" pitchFamily="2" charset="0"/>
              </a:rPr>
              <a:t>giới</a:t>
            </a:r>
            <a:r>
              <a:rPr lang="en-US" altLang="en-US" sz="2000" dirty="0">
                <a:latin typeface="Barlow Light" panose="00000400000000000000" pitchFamily="2" charset="0"/>
              </a:rPr>
              <a:t> </a:t>
            </a:r>
            <a:r>
              <a:rPr lang="en-US" altLang="en-US" sz="2000" dirty="0" err="1">
                <a:latin typeface="Barlow Light" panose="00000400000000000000" pitchFamily="2" charset="0"/>
              </a:rPr>
              <a:t>kinh</a:t>
            </a:r>
            <a:r>
              <a:rPr lang="en-US" altLang="en-US" sz="2000" dirty="0">
                <a:latin typeface="Barlow Light" panose="00000400000000000000" pitchFamily="2" charset="0"/>
              </a:rPr>
              <a:t> </a:t>
            </a:r>
            <a:r>
              <a:rPr lang="en-US" altLang="en-US" sz="2000" dirty="0" err="1">
                <a:latin typeface="Barlow Light" panose="00000400000000000000" pitchFamily="2" charset="0"/>
              </a:rPr>
              <a:t>tế</a:t>
            </a:r>
            <a:r>
              <a:rPr lang="en-US" altLang="en-US" sz="2000" dirty="0">
                <a:latin typeface="Barlow Light" panose="00000400000000000000" pitchFamily="2" charset="0"/>
              </a:rPr>
              <a:t>.</a:t>
            </a:r>
          </a:p>
          <a:p>
            <a:pPr algn="just">
              <a:spcBef>
                <a:spcPct val="50000"/>
              </a:spcBef>
            </a:pPr>
            <a:r>
              <a:rPr lang="en-US" altLang="en-US" sz="2000" dirty="0" err="1">
                <a:latin typeface="Barlow Light" panose="00000400000000000000" pitchFamily="2" charset="0"/>
              </a:rPr>
              <a:t>Vẫn</a:t>
            </a:r>
            <a:r>
              <a:rPr lang="en-US" altLang="en-US" sz="2000" dirty="0">
                <a:latin typeface="Barlow Light" panose="00000400000000000000" pitchFamily="2" charset="0"/>
              </a:rPr>
              <a:t> </a:t>
            </a:r>
            <a:r>
              <a:rPr lang="en-US" altLang="en-US" sz="2000" dirty="0" err="1">
                <a:latin typeface="Barlow Light" panose="00000400000000000000" pitchFamily="2" charset="0"/>
              </a:rPr>
              <a:t>tiềm</a:t>
            </a:r>
            <a:r>
              <a:rPr lang="en-US" altLang="en-US" sz="2000" dirty="0">
                <a:latin typeface="Barlow Light" panose="00000400000000000000" pitchFamily="2" charset="0"/>
              </a:rPr>
              <a:t> </a:t>
            </a:r>
            <a:r>
              <a:rPr lang="en-US" altLang="en-US" sz="2000" dirty="0" err="1">
                <a:latin typeface="Barlow Light" panose="00000400000000000000" pitchFamily="2" charset="0"/>
              </a:rPr>
              <a:t>ẩn</a:t>
            </a:r>
            <a:r>
              <a:rPr lang="en-US" altLang="en-US" sz="2000" dirty="0">
                <a:latin typeface="Barlow Light" panose="00000400000000000000" pitchFamily="2" charset="0"/>
              </a:rPr>
              <a:t> </a:t>
            </a:r>
            <a:r>
              <a:rPr lang="en-US" altLang="en-US" sz="2000" dirty="0" err="1">
                <a:latin typeface="Barlow Light" panose="00000400000000000000" pitchFamily="2" charset="0"/>
              </a:rPr>
              <a:t>các</a:t>
            </a:r>
            <a:r>
              <a:rPr lang="en-US" altLang="en-US" sz="2000" dirty="0">
                <a:latin typeface="Barlow Light" panose="00000400000000000000" pitchFamily="2" charset="0"/>
              </a:rPr>
              <a:t> </a:t>
            </a:r>
            <a:r>
              <a:rPr lang="en-US" altLang="en-US" sz="2000" dirty="0" err="1">
                <a:latin typeface="Barlow Light" panose="00000400000000000000" pitchFamily="2" charset="0"/>
              </a:rPr>
              <a:t>nguy</a:t>
            </a:r>
            <a:r>
              <a:rPr lang="en-US" altLang="en-US" sz="2000" dirty="0">
                <a:latin typeface="Barlow Light" panose="00000400000000000000" pitchFamily="2" charset="0"/>
              </a:rPr>
              <a:t> </a:t>
            </a:r>
            <a:r>
              <a:rPr lang="en-US" altLang="en-US" sz="2000" dirty="0" err="1">
                <a:latin typeface="Barlow Light" panose="00000400000000000000" pitchFamily="2" charset="0"/>
              </a:rPr>
              <a:t>cơ</a:t>
            </a:r>
            <a:r>
              <a:rPr lang="en-US" altLang="en-US" sz="2000" dirty="0">
                <a:latin typeface="Barlow Light" panose="00000400000000000000" pitchFamily="2" charset="0"/>
              </a:rPr>
              <a:t> </a:t>
            </a:r>
            <a:r>
              <a:rPr lang="en-US" altLang="en-US" sz="2000" dirty="0" err="1">
                <a:latin typeface="Barlow Light" panose="00000400000000000000" pitchFamily="2" charset="0"/>
              </a:rPr>
              <a:t>chạy</a:t>
            </a:r>
            <a:r>
              <a:rPr lang="en-US" altLang="en-US" sz="2000" dirty="0">
                <a:latin typeface="Barlow Light" panose="00000400000000000000" pitchFamily="2" charset="0"/>
              </a:rPr>
              <a:t> </a:t>
            </a:r>
            <a:r>
              <a:rPr lang="en-US" altLang="en-US" sz="2000" dirty="0" err="1">
                <a:latin typeface="Barlow Light" panose="00000400000000000000" pitchFamily="2" charset="0"/>
              </a:rPr>
              <a:t>đua</a:t>
            </a:r>
            <a:r>
              <a:rPr lang="en-US" altLang="en-US" sz="2000" dirty="0">
                <a:latin typeface="Barlow Light" panose="00000400000000000000" pitchFamily="2" charset="0"/>
              </a:rPr>
              <a:t> </a:t>
            </a:r>
            <a:r>
              <a:rPr lang="en-US" altLang="en-US" sz="2000" dirty="0" err="1">
                <a:latin typeface="Barlow Light" panose="00000400000000000000" pitchFamily="2" charset="0"/>
              </a:rPr>
              <a:t>vũ</a:t>
            </a:r>
            <a:r>
              <a:rPr lang="en-US" altLang="en-US" sz="2000" dirty="0">
                <a:latin typeface="Barlow Light" panose="00000400000000000000" pitchFamily="2" charset="0"/>
              </a:rPr>
              <a:t> </a:t>
            </a:r>
            <a:r>
              <a:rPr lang="en-US" altLang="en-US" sz="2000" dirty="0" err="1">
                <a:latin typeface="Barlow Light" panose="00000400000000000000" pitchFamily="2" charset="0"/>
              </a:rPr>
              <a:t>trang</a:t>
            </a:r>
            <a:r>
              <a:rPr lang="en-US" altLang="en-US" sz="2000" dirty="0">
                <a:latin typeface="Barlow Light" panose="00000400000000000000" pitchFamily="2" charset="0"/>
              </a:rPr>
              <a:t>, </a:t>
            </a:r>
            <a:r>
              <a:rPr lang="en-US" altLang="en-US" sz="2000" dirty="0" err="1">
                <a:latin typeface="Barlow Light" panose="00000400000000000000" pitchFamily="2" charset="0"/>
              </a:rPr>
              <a:t>nguy</a:t>
            </a:r>
            <a:r>
              <a:rPr lang="en-US" altLang="en-US" sz="2000" dirty="0">
                <a:latin typeface="Barlow Light" panose="00000400000000000000" pitchFamily="2" charset="0"/>
              </a:rPr>
              <a:t> </a:t>
            </a:r>
            <a:r>
              <a:rPr lang="en-US" altLang="en-US" sz="2000" dirty="0" err="1">
                <a:latin typeface="Barlow Light" panose="00000400000000000000" pitchFamily="2" charset="0"/>
              </a:rPr>
              <a:t>cơ</a:t>
            </a:r>
            <a:r>
              <a:rPr lang="en-US" altLang="en-US" sz="2000" dirty="0">
                <a:latin typeface="Barlow Light" panose="00000400000000000000" pitchFamily="2" charset="0"/>
              </a:rPr>
              <a:t> </a:t>
            </a:r>
            <a:r>
              <a:rPr lang="en-US" altLang="en-US" sz="2000" dirty="0" err="1">
                <a:latin typeface="Barlow Light" panose="00000400000000000000" pitchFamily="2" charset="0"/>
              </a:rPr>
              <a:t>chiến</a:t>
            </a:r>
            <a:r>
              <a:rPr lang="en-US" altLang="en-US" sz="2000" dirty="0">
                <a:latin typeface="Barlow Light" panose="00000400000000000000" pitchFamily="2" charset="0"/>
              </a:rPr>
              <a:t> </a:t>
            </a:r>
            <a:r>
              <a:rPr lang="en-US" altLang="en-US" sz="2000" dirty="0" err="1">
                <a:latin typeface="Barlow Light" panose="00000400000000000000" pitchFamily="2" charset="0"/>
              </a:rPr>
              <a:t>tranh</a:t>
            </a:r>
            <a:r>
              <a:rPr lang="en-US" altLang="en-US" sz="2000" dirty="0">
                <a:latin typeface="Barlow Light" panose="00000400000000000000" pitchFamily="2" charset="0"/>
              </a:rPr>
              <a:t> </a:t>
            </a:r>
            <a:r>
              <a:rPr lang="en-US" altLang="en-US" sz="2000" dirty="0" err="1">
                <a:latin typeface="Barlow Light" panose="00000400000000000000" pitchFamily="2" charset="0"/>
              </a:rPr>
              <a:t>lạnh</a:t>
            </a:r>
            <a:r>
              <a:rPr lang="en-US" altLang="en-US" sz="2000" dirty="0">
                <a:latin typeface="Barlow Light" panose="00000400000000000000" pitchFamily="2" charset="0"/>
              </a:rPr>
              <a:t> </a:t>
            </a:r>
            <a:r>
              <a:rPr lang="en-US" altLang="en-US" sz="2000" dirty="0" err="1">
                <a:latin typeface="Barlow Light" panose="00000400000000000000" pitchFamily="2" charset="0"/>
              </a:rPr>
              <a:t>phục</a:t>
            </a:r>
            <a:r>
              <a:rPr lang="en-US" altLang="en-US" sz="2000" dirty="0">
                <a:latin typeface="Barlow Light" panose="00000400000000000000" pitchFamily="2" charset="0"/>
              </a:rPr>
              <a:t> </a:t>
            </a:r>
            <a:r>
              <a:rPr lang="en-US" altLang="en-US" sz="2000" dirty="0" err="1">
                <a:latin typeface="Barlow Light" panose="00000400000000000000" pitchFamily="2" charset="0"/>
              </a:rPr>
              <a:t>hồi</a:t>
            </a:r>
            <a:r>
              <a:rPr lang="en-US" altLang="en-US" sz="2000" dirty="0">
                <a:latin typeface="Barlow Light" panose="00000400000000000000" pitchFamily="2" charset="0"/>
              </a:rPr>
              <a:t> </a:t>
            </a:r>
            <a:r>
              <a:rPr lang="en-US" altLang="en-US" sz="2000" dirty="0" err="1">
                <a:latin typeface="Barlow Light" panose="00000400000000000000" pitchFamily="2" charset="0"/>
              </a:rPr>
              <a:t>trở</a:t>
            </a:r>
            <a:r>
              <a:rPr lang="en-US" altLang="en-US" sz="2000" dirty="0">
                <a:latin typeface="Barlow Light" panose="00000400000000000000" pitchFamily="2" charset="0"/>
              </a:rPr>
              <a:t> </a:t>
            </a:r>
            <a:r>
              <a:rPr lang="en-US" altLang="en-US" sz="2000" dirty="0" err="1">
                <a:latin typeface="Barlow Light" panose="00000400000000000000" pitchFamily="2" charset="0"/>
              </a:rPr>
              <a:t>lại</a:t>
            </a:r>
            <a:r>
              <a:rPr lang="en-US" altLang="en-US" sz="2000" dirty="0">
                <a:latin typeface="Barlow Light" panose="00000400000000000000" pitchFamily="2" charset="0"/>
              </a:rPr>
              <a:t>.</a:t>
            </a:r>
          </a:p>
          <a:p>
            <a:pPr algn="just" eaLnBrk="1" hangingPunct="1">
              <a:spcBef>
                <a:spcPct val="50000"/>
              </a:spcBef>
              <a:buFontTx/>
              <a:buChar char="-"/>
            </a:pPr>
            <a:endParaRPr lang="en-US" altLang="en-US" sz="2000" dirty="0">
              <a:latin typeface="Barlow Light" panose="00000400000000000000" pitchFamily="2" charset="0"/>
            </a:endParaRPr>
          </a:p>
          <a:p>
            <a:pPr eaLnBrk="1" hangingPunct="1"/>
            <a:endParaRPr lang="en-US" altLang="en-US" sz="2000" dirty="0">
              <a:latin typeface="Barlow Light" panose="00000400000000000000" pitchFamily="2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3.2.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biểu</a:t>
            </a:r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mới</a:t>
            </a:r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độc</a:t>
            </a:r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quyền</a:t>
            </a:r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nhà</a:t>
            </a:r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nước</a:t>
            </a:r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dưới</a:t>
            </a:r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chủ</a:t>
            </a:r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nghĩa</a:t>
            </a:r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tư</a:t>
            </a:r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bản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>
          <a:xfrm>
            <a:off x="8503108" y="4500213"/>
            <a:ext cx="653700" cy="6537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11</a:t>
            </a:fld>
            <a:endParaRPr lang="en-GB" dirty="0"/>
          </a:p>
        </p:txBody>
      </p:sp>
      <p:sp>
        <p:nvSpPr>
          <p:cNvPr id="7" name="Google Shape;157;p22"/>
          <p:cNvSpPr txBox="1"/>
          <p:nvPr/>
        </p:nvSpPr>
        <p:spPr>
          <a:xfrm>
            <a:off x="1087250" y="1657275"/>
            <a:ext cx="3871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 panose="00000700000000000000"/>
              <a:buNone/>
              <a:defRPr sz="2600" b="0" i="0" u="none" strike="noStrike" cap="none">
                <a:solidFill>
                  <a:schemeClr val="lt1"/>
                </a:solidFill>
                <a:latin typeface="Barlow SemiBold" panose="00000700000000000000"/>
                <a:ea typeface="Barlow SemiBold" panose="00000700000000000000"/>
                <a:cs typeface="Barlow SemiBold" panose="00000700000000000000"/>
                <a:sym typeface="Barlow SemiBold" panose="00000700000000000000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 panose="00000700000000000000"/>
              <a:buNone/>
              <a:defRPr sz="2600" b="0" i="0" u="none" strike="noStrike" cap="none">
                <a:solidFill>
                  <a:schemeClr val="lt1"/>
                </a:solidFill>
                <a:latin typeface="Barlow SemiBold" panose="00000700000000000000"/>
                <a:ea typeface="Barlow SemiBold" panose="00000700000000000000"/>
                <a:cs typeface="Barlow SemiBold" panose="00000700000000000000"/>
                <a:sym typeface="Barlow SemiBold" panose="00000700000000000000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 panose="00000700000000000000"/>
              <a:buNone/>
              <a:defRPr sz="2600" b="0" i="0" u="none" strike="noStrike" cap="none">
                <a:solidFill>
                  <a:schemeClr val="lt1"/>
                </a:solidFill>
                <a:latin typeface="Barlow SemiBold" panose="00000700000000000000"/>
                <a:ea typeface="Barlow SemiBold" panose="00000700000000000000"/>
                <a:cs typeface="Barlow SemiBold" panose="00000700000000000000"/>
                <a:sym typeface="Barlow SemiBold" panose="00000700000000000000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 panose="00000700000000000000"/>
              <a:buNone/>
              <a:defRPr sz="2600" b="0" i="0" u="none" strike="noStrike" cap="none">
                <a:solidFill>
                  <a:schemeClr val="lt1"/>
                </a:solidFill>
                <a:latin typeface="Barlow SemiBold" panose="00000700000000000000"/>
                <a:ea typeface="Barlow SemiBold" panose="00000700000000000000"/>
                <a:cs typeface="Barlow SemiBold" panose="00000700000000000000"/>
                <a:sym typeface="Barlow SemiBold" panose="00000700000000000000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 panose="00000700000000000000"/>
              <a:buNone/>
              <a:defRPr sz="2600" b="0" i="0" u="none" strike="noStrike" cap="none">
                <a:solidFill>
                  <a:schemeClr val="lt1"/>
                </a:solidFill>
                <a:latin typeface="Barlow SemiBold" panose="00000700000000000000"/>
                <a:ea typeface="Barlow SemiBold" panose="00000700000000000000"/>
                <a:cs typeface="Barlow SemiBold" panose="00000700000000000000"/>
                <a:sym typeface="Barlow SemiBold" panose="00000700000000000000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 panose="00000700000000000000"/>
              <a:buNone/>
              <a:defRPr sz="2600" b="0" i="0" u="none" strike="noStrike" cap="none">
                <a:solidFill>
                  <a:schemeClr val="lt1"/>
                </a:solidFill>
                <a:latin typeface="Barlow SemiBold" panose="00000700000000000000"/>
                <a:ea typeface="Barlow SemiBold" panose="00000700000000000000"/>
                <a:cs typeface="Barlow SemiBold" panose="00000700000000000000"/>
                <a:sym typeface="Barlow SemiBold" panose="00000700000000000000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 panose="00000700000000000000"/>
              <a:buNone/>
              <a:defRPr sz="2600" b="0" i="0" u="none" strike="noStrike" cap="none">
                <a:solidFill>
                  <a:schemeClr val="lt1"/>
                </a:solidFill>
                <a:latin typeface="Barlow SemiBold" panose="00000700000000000000"/>
                <a:ea typeface="Barlow SemiBold" panose="00000700000000000000"/>
                <a:cs typeface="Barlow SemiBold" panose="00000700000000000000"/>
                <a:sym typeface="Barlow SemiBold" panose="00000700000000000000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 panose="00000700000000000000"/>
              <a:buNone/>
              <a:defRPr sz="2600" b="0" i="0" u="none" strike="noStrike" cap="none">
                <a:solidFill>
                  <a:schemeClr val="lt1"/>
                </a:solidFill>
                <a:latin typeface="Barlow SemiBold" panose="00000700000000000000"/>
                <a:ea typeface="Barlow SemiBold" panose="00000700000000000000"/>
                <a:cs typeface="Barlow SemiBold" panose="00000700000000000000"/>
                <a:sym typeface="Barlow SemiBold" panose="00000700000000000000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 panose="00000700000000000000"/>
              <a:buNone/>
              <a:defRPr sz="2600" b="0" i="0" u="none" strike="noStrike" cap="none">
                <a:solidFill>
                  <a:schemeClr val="lt1"/>
                </a:solidFill>
                <a:latin typeface="Barlow SemiBold" panose="00000700000000000000"/>
                <a:ea typeface="Barlow SemiBold" panose="00000700000000000000"/>
                <a:cs typeface="Barlow SemiBold" panose="00000700000000000000"/>
                <a:sym typeface="Barlow SemiBold" panose="00000700000000000000"/>
              </a:defRPr>
            </a:lvl9pPr>
          </a:lstStyle>
          <a:p>
            <a:r>
              <a:rPr lang="en-US" sz="2400" dirty="0" err="1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biểu</a:t>
            </a:r>
            <a:r>
              <a:rPr lang="en-US" sz="2400" dirty="0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mới</a:t>
            </a:r>
            <a:r>
              <a:rPr lang="en-US" sz="2400" dirty="0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cơ</a:t>
            </a:r>
            <a:r>
              <a:rPr lang="en-US" sz="2400" dirty="0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chế</a:t>
            </a:r>
            <a:r>
              <a:rPr lang="en-US" sz="2400" dirty="0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sự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8" name="Google Shape;158;p22"/>
          <p:cNvSpPr txBox="1"/>
          <p:nvPr/>
        </p:nvSpPr>
        <p:spPr>
          <a:xfrm>
            <a:off x="1504776" y="2853950"/>
            <a:ext cx="3871200" cy="1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 panose="00000400000000000000"/>
              <a:buChar char="▪"/>
              <a:defRPr sz="1800" b="0" i="0" u="none" strike="noStrike" cap="none">
                <a:solidFill>
                  <a:schemeClr val="dk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 panose="00000400000000000000"/>
              <a:buChar char="▫"/>
              <a:defRPr sz="1800" b="0" i="0" u="none" strike="noStrike" cap="none">
                <a:solidFill>
                  <a:schemeClr val="dk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 Light" panose="00000400000000000000"/>
              <a:buChar char="▫"/>
              <a:defRPr sz="1800" b="0" i="0" u="none" strike="noStrike" cap="none">
                <a:solidFill>
                  <a:schemeClr val="dk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 Light" panose="00000400000000000000"/>
              <a:buChar char="▫"/>
              <a:defRPr sz="1800" b="0" i="0" u="none" strike="noStrike" cap="none">
                <a:solidFill>
                  <a:schemeClr val="dk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 Light" panose="00000400000000000000"/>
              <a:buChar char="▫"/>
              <a:defRPr sz="1800" b="0" i="0" u="none" strike="noStrike" cap="none">
                <a:solidFill>
                  <a:schemeClr val="dk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 Light" panose="00000400000000000000"/>
              <a:buChar char="▫"/>
              <a:defRPr sz="1800" b="0" i="0" u="none" strike="noStrike" cap="none">
                <a:solidFill>
                  <a:schemeClr val="dk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 Light" panose="00000400000000000000"/>
              <a:buChar char="▫"/>
              <a:defRPr sz="1800" b="0" i="0" u="none" strike="noStrike" cap="none">
                <a:solidFill>
                  <a:schemeClr val="dk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 Light" panose="00000400000000000000"/>
              <a:buChar char="▫"/>
              <a:defRPr sz="1800" b="0" i="0" u="none" strike="noStrike" cap="none">
                <a:solidFill>
                  <a:schemeClr val="dk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 Light" panose="00000400000000000000"/>
              <a:buChar char="▫"/>
              <a:defRPr sz="1800" b="0" i="0" u="none" strike="noStrike" cap="none">
                <a:solidFill>
                  <a:schemeClr val="dk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9pPr>
          </a:lstStyle>
          <a:p>
            <a:pPr marL="0" indent="0" algn="ctr">
              <a:buFont typeface="Barlow Light" panose="00000400000000000000"/>
              <a:buNone/>
            </a:pP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chia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lực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.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tư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thỏa</a:t>
            </a:r>
            <a:r>
              <a:rPr lang="en-US" dirty="0"/>
              <a:t> </a:t>
            </a:r>
            <a:r>
              <a:rPr lang="en-US" dirty="0" err="1"/>
              <a:t>hiệp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.</a:t>
            </a:r>
          </a:p>
        </p:txBody>
      </p:sp>
      <p:pic>
        <p:nvPicPr>
          <p:cNvPr id="9" name="Google Shape;159;p22"/>
          <p:cNvPicPr preferRelativeResize="0"/>
          <p:nvPr/>
        </p:nvPicPr>
        <p:blipFill>
          <a:blip r:embed="rId2"/>
          <a:srcRect l="23775" r="23775"/>
          <a:stretch>
            <a:fillRect/>
          </a:stretch>
        </p:blipFill>
        <p:spPr>
          <a:xfrm>
            <a:off x="5618725" y="1394200"/>
            <a:ext cx="3360300" cy="3360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0" name="Google Shape;160;p22"/>
          <p:cNvSpPr txBox="1"/>
          <p:nvPr/>
        </p:nvSpPr>
        <p:spPr>
          <a:xfrm>
            <a:off x="8709175" y="5841575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0" i="0" u="none" strike="noStrike" cap="none">
                <a:solidFill>
                  <a:schemeClr val="accent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0" i="0" u="none" strike="noStrike" cap="none">
                <a:solidFill>
                  <a:schemeClr val="accent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0" i="0" u="none" strike="noStrike" cap="none">
                <a:solidFill>
                  <a:schemeClr val="accent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0" i="0" u="none" strike="noStrike" cap="none">
                <a:solidFill>
                  <a:schemeClr val="accent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0" i="0" u="none" strike="noStrike" cap="none">
                <a:solidFill>
                  <a:schemeClr val="accent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0" i="0" u="none" strike="noStrike" cap="none">
                <a:solidFill>
                  <a:schemeClr val="accent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0" i="0" u="none" strike="noStrike" cap="none">
                <a:solidFill>
                  <a:schemeClr val="accent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0" i="0" u="none" strike="noStrike" cap="none">
                <a:solidFill>
                  <a:schemeClr val="accent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0" i="0" u="none" strike="noStrike" cap="none">
                <a:solidFill>
                  <a:schemeClr val="accent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9pPr>
          </a:lstStyle>
          <a:p>
            <a:fld id="{00000000-1234-1234-1234-123412341234}" type="slidenum">
              <a:rPr lang="en-GB" smtClean="0"/>
              <a:t>11</a:t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biểu</a:t>
            </a:r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mới</a:t>
            </a:r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độc</a:t>
            </a:r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quyền</a:t>
            </a:r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nhà</a:t>
            </a:r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nước</a:t>
            </a:r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dưới</a:t>
            </a:r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chủ</a:t>
            </a:r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nghĩa</a:t>
            </a:r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tư</a:t>
            </a:r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bản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>
          <a:xfrm>
            <a:off x="8503108" y="4500213"/>
            <a:ext cx="653700" cy="6537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12</a:t>
            </a:fld>
            <a:endParaRPr lang="en-GB" dirty="0"/>
          </a:p>
        </p:txBody>
      </p:sp>
      <p:sp>
        <p:nvSpPr>
          <p:cNvPr id="7" name="Google Shape;157;p22"/>
          <p:cNvSpPr txBox="1"/>
          <p:nvPr/>
        </p:nvSpPr>
        <p:spPr>
          <a:xfrm>
            <a:off x="1087250" y="1657275"/>
            <a:ext cx="3871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 panose="00000700000000000000"/>
              <a:buNone/>
              <a:defRPr sz="2600" b="0" i="0" u="none" strike="noStrike" cap="none">
                <a:solidFill>
                  <a:schemeClr val="lt1"/>
                </a:solidFill>
                <a:latin typeface="Barlow SemiBold" panose="00000700000000000000"/>
                <a:ea typeface="Barlow SemiBold" panose="00000700000000000000"/>
                <a:cs typeface="Barlow SemiBold" panose="00000700000000000000"/>
                <a:sym typeface="Barlow SemiBold" panose="00000700000000000000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 panose="00000700000000000000"/>
              <a:buNone/>
              <a:defRPr sz="2600" b="0" i="0" u="none" strike="noStrike" cap="none">
                <a:solidFill>
                  <a:schemeClr val="lt1"/>
                </a:solidFill>
                <a:latin typeface="Barlow SemiBold" panose="00000700000000000000"/>
                <a:ea typeface="Barlow SemiBold" panose="00000700000000000000"/>
                <a:cs typeface="Barlow SemiBold" panose="00000700000000000000"/>
                <a:sym typeface="Barlow SemiBold" panose="00000700000000000000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 panose="00000700000000000000"/>
              <a:buNone/>
              <a:defRPr sz="2600" b="0" i="0" u="none" strike="noStrike" cap="none">
                <a:solidFill>
                  <a:schemeClr val="lt1"/>
                </a:solidFill>
                <a:latin typeface="Barlow SemiBold" panose="00000700000000000000"/>
                <a:ea typeface="Barlow SemiBold" panose="00000700000000000000"/>
                <a:cs typeface="Barlow SemiBold" panose="00000700000000000000"/>
                <a:sym typeface="Barlow SemiBold" panose="00000700000000000000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 panose="00000700000000000000"/>
              <a:buNone/>
              <a:defRPr sz="2600" b="0" i="0" u="none" strike="noStrike" cap="none">
                <a:solidFill>
                  <a:schemeClr val="lt1"/>
                </a:solidFill>
                <a:latin typeface="Barlow SemiBold" panose="00000700000000000000"/>
                <a:ea typeface="Barlow SemiBold" panose="00000700000000000000"/>
                <a:cs typeface="Barlow SemiBold" panose="00000700000000000000"/>
                <a:sym typeface="Barlow SemiBold" panose="00000700000000000000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 panose="00000700000000000000"/>
              <a:buNone/>
              <a:defRPr sz="2600" b="0" i="0" u="none" strike="noStrike" cap="none">
                <a:solidFill>
                  <a:schemeClr val="lt1"/>
                </a:solidFill>
                <a:latin typeface="Barlow SemiBold" panose="00000700000000000000"/>
                <a:ea typeface="Barlow SemiBold" panose="00000700000000000000"/>
                <a:cs typeface="Barlow SemiBold" panose="00000700000000000000"/>
                <a:sym typeface="Barlow SemiBold" panose="00000700000000000000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 panose="00000700000000000000"/>
              <a:buNone/>
              <a:defRPr sz="2600" b="0" i="0" u="none" strike="noStrike" cap="none">
                <a:solidFill>
                  <a:schemeClr val="lt1"/>
                </a:solidFill>
                <a:latin typeface="Barlow SemiBold" panose="00000700000000000000"/>
                <a:ea typeface="Barlow SemiBold" panose="00000700000000000000"/>
                <a:cs typeface="Barlow SemiBold" panose="00000700000000000000"/>
                <a:sym typeface="Barlow SemiBold" panose="00000700000000000000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 panose="00000700000000000000"/>
              <a:buNone/>
              <a:defRPr sz="2600" b="0" i="0" u="none" strike="noStrike" cap="none">
                <a:solidFill>
                  <a:schemeClr val="lt1"/>
                </a:solidFill>
                <a:latin typeface="Barlow SemiBold" panose="00000700000000000000"/>
                <a:ea typeface="Barlow SemiBold" panose="00000700000000000000"/>
                <a:cs typeface="Barlow SemiBold" panose="00000700000000000000"/>
                <a:sym typeface="Barlow SemiBold" panose="00000700000000000000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 panose="00000700000000000000"/>
              <a:buNone/>
              <a:defRPr sz="2600" b="0" i="0" u="none" strike="noStrike" cap="none">
                <a:solidFill>
                  <a:schemeClr val="lt1"/>
                </a:solidFill>
                <a:latin typeface="Barlow SemiBold" panose="00000700000000000000"/>
                <a:ea typeface="Barlow SemiBold" panose="00000700000000000000"/>
                <a:cs typeface="Barlow SemiBold" panose="00000700000000000000"/>
                <a:sym typeface="Barlow SemiBold" panose="00000700000000000000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 panose="00000700000000000000"/>
              <a:buNone/>
              <a:defRPr sz="2600" b="0" i="0" u="none" strike="noStrike" cap="none">
                <a:solidFill>
                  <a:schemeClr val="lt1"/>
                </a:solidFill>
                <a:latin typeface="Barlow SemiBold" panose="00000700000000000000"/>
                <a:ea typeface="Barlow SemiBold" panose="00000700000000000000"/>
                <a:cs typeface="Barlow SemiBold" panose="00000700000000000000"/>
                <a:sym typeface="Barlow SemiBold" panose="00000700000000000000"/>
              </a:defRPr>
            </a:lvl9pPr>
          </a:lstStyle>
          <a:p>
            <a:pPr algn="ctr"/>
            <a:r>
              <a:rPr lang="en-US" sz="2400" dirty="0" err="1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biểu</a:t>
            </a:r>
            <a:r>
              <a:rPr lang="en-US" sz="2400" dirty="0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mới</a:t>
            </a:r>
            <a:r>
              <a:rPr lang="en-US" sz="2400" dirty="0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sở</a:t>
            </a:r>
            <a:r>
              <a:rPr lang="en-US" sz="2400" dirty="0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hữu</a:t>
            </a:r>
            <a:r>
              <a:rPr lang="en-US" sz="2400" dirty="0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nhà</a:t>
            </a:r>
            <a:r>
              <a:rPr lang="en-US" sz="2400" dirty="0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nước</a:t>
            </a:r>
            <a:endParaRPr lang="en-US" sz="2400" dirty="0">
              <a:solidFill>
                <a:schemeClr val="tx1"/>
              </a:solidFill>
              <a:latin typeface="Barlow Light" panose="000004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8" name="Google Shape;158;p22"/>
          <p:cNvSpPr txBox="1"/>
          <p:nvPr/>
        </p:nvSpPr>
        <p:spPr>
          <a:xfrm>
            <a:off x="1504776" y="2853950"/>
            <a:ext cx="3871200" cy="1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 panose="00000400000000000000"/>
              <a:buChar char="▪"/>
              <a:defRPr sz="1800" b="0" i="0" u="none" strike="noStrike" cap="none">
                <a:solidFill>
                  <a:schemeClr val="dk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 panose="00000400000000000000"/>
              <a:buChar char="▫"/>
              <a:defRPr sz="1800" b="0" i="0" u="none" strike="noStrike" cap="none">
                <a:solidFill>
                  <a:schemeClr val="dk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 Light" panose="00000400000000000000"/>
              <a:buChar char="▫"/>
              <a:defRPr sz="1800" b="0" i="0" u="none" strike="noStrike" cap="none">
                <a:solidFill>
                  <a:schemeClr val="dk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 Light" panose="00000400000000000000"/>
              <a:buChar char="▫"/>
              <a:defRPr sz="1800" b="0" i="0" u="none" strike="noStrike" cap="none">
                <a:solidFill>
                  <a:schemeClr val="dk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 Light" panose="00000400000000000000"/>
              <a:buChar char="▫"/>
              <a:defRPr sz="1800" b="0" i="0" u="none" strike="noStrike" cap="none">
                <a:solidFill>
                  <a:schemeClr val="dk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 Light" panose="00000400000000000000"/>
              <a:buChar char="▫"/>
              <a:defRPr sz="1800" b="0" i="0" u="none" strike="noStrike" cap="none">
                <a:solidFill>
                  <a:schemeClr val="dk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 Light" panose="00000400000000000000"/>
              <a:buChar char="▫"/>
              <a:defRPr sz="1800" b="0" i="0" u="none" strike="noStrike" cap="none">
                <a:solidFill>
                  <a:schemeClr val="dk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 Light" panose="00000400000000000000"/>
              <a:buChar char="▫"/>
              <a:defRPr sz="1800" b="0" i="0" u="none" strike="noStrike" cap="none">
                <a:solidFill>
                  <a:schemeClr val="dk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 Light" panose="00000400000000000000"/>
              <a:buChar char="▫"/>
              <a:defRPr sz="1800" b="0" i="0" u="none" strike="noStrike" cap="none">
                <a:solidFill>
                  <a:schemeClr val="dk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9pPr>
          </a:lstStyle>
          <a:p>
            <a:pPr marL="0" indent="0" algn="ctr">
              <a:buFont typeface="Barlow Light" panose="00000400000000000000"/>
              <a:buNone/>
            </a:pPr>
            <a:r>
              <a:rPr lang="en-US" dirty="0"/>
              <a:t>Chi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ngân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.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, </a:t>
            </a:r>
            <a:r>
              <a:rPr lang="en-US" dirty="0" err="1"/>
              <a:t>thậm</a:t>
            </a:r>
            <a:r>
              <a:rPr lang="en-US" dirty="0"/>
              <a:t> </a:t>
            </a:r>
            <a:r>
              <a:rPr lang="en-US" dirty="0" err="1"/>
              <a:t>chí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chặt</a:t>
            </a:r>
            <a:r>
              <a:rPr lang="en-US" dirty="0"/>
              <a:t> </a:t>
            </a:r>
            <a:r>
              <a:rPr lang="en-US" dirty="0" err="1"/>
              <a:t>chẽ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luật</a:t>
            </a:r>
            <a:r>
              <a:rPr lang="en-US" dirty="0"/>
              <a:t>.</a:t>
            </a:r>
          </a:p>
        </p:txBody>
      </p:sp>
      <p:pic>
        <p:nvPicPr>
          <p:cNvPr id="9" name="Google Shape;159;p22"/>
          <p:cNvPicPr preferRelativeResize="0"/>
          <p:nvPr/>
        </p:nvPicPr>
        <p:blipFill>
          <a:blip r:embed="rId2"/>
          <a:srcRect l="20000" r="20000"/>
          <a:stretch>
            <a:fillRect/>
          </a:stretch>
        </p:blipFill>
        <p:spPr>
          <a:xfrm>
            <a:off x="5618725" y="1394200"/>
            <a:ext cx="3360300" cy="3360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0" name="Google Shape;160;p22"/>
          <p:cNvSpPr txBox="1"/>
          <p:nvPr/>
        </p:nvSpPr>
        <p:spPr>
          <a:xfrm>
            <a:off x="8709175" y="5841575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0" i="0" u="none" strike="noStrike" cap="none">
                <a:solidFill>
                  <a:schemeClr val="accent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0" i="0" u="none" strike="noStrike" cap="none">
                <a:solidFill>
                  <a:schemeClr val="accent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0" i="0" u="none" strike="noStrike" cap="none">
                <a:solidFill>
                  <a:schemeClr val="accent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0" i="0" u="none" strike="noStrike" cap="none">
                <a:solidFill>
                  <a:schemeClr val="accent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0" i="0" u="none" strike="noStrike" cap="none">
                <a:solidFill>
                  <a:schemeClr val="accent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0" i="0" u="none" strike="noStrike" cap="none">
                <a:solidFill>
                  <a:schemeClr val="accent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0" i="0" u="none" strike="noStrike" cap="none">
                <a:solidFill>
                  <a:schemeClr val="accent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0" i="0" u="none" strike="noStrike" cap="none">
                <a:solidFill>
                  <a:schemeClr val="accent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0" i="0" u="none" strike="noStrike" cap="none">
                <a:solidFill>
                  <a:schemeClr val="accent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9pPr>
          </a:lstStyle>
          <a:p>
            <a:fld id="{00000000-1234-1234-1234-123412341234}" type="slidenum">
              <a:rPr lang="en-GB" smtClean="0"/>
              <a:t>12</a:t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biểu</a:t>
            </a:r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mới</a:t>
            </a:r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độc</a:t>
            </a:r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quyền</a:t>
            </a:r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nhà</a:t>
            </a:r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nước</a:t>
            </a:r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dưới</a:t>
            </a:r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chủ</a:t>
            </a:r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nghĩa</a:t>
            </a:r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tư</a:t>
            </a:r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bản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>
          <a:xfrm>
            <a:off x="8503108" y="4500213"/>
            <a:ext cx="653700" cy="6537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13</a:t>
            </a:fld>
            <a:endParaRPr lang="en-GB" dirty="0"/>
          </a:p>
        </p:txBody>
      </p:sp>
      <p:sp>
        <p:nvSpPr>
          <p:cNvPr id="7" name="Google Shape;157;p22"/>
          <p:cNvSpPr txBox="1"/>
          <p:nvPr/>
        </p:nvSpPr>
        <p:spPr>
          <a:xfrm>
            <a:off x="1087249" y="1657275"/>
            <a:ext cx="4531475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 panose="00000700000000000000"/>
              <a:buNone/>
              <a:defRPr sz="2600" b="0" i="0" u="none" strike="noStrike" cap="none">
                <a:solidFill>
                  <a:schemeClr val="lt1"/>
                </a:solidFill>
                <a:latin typeface="Barlow SemiBold" panose="00000700000000000000"/>
                <a:ea typeface="Barlow SemiBold" panose="00000700000000000000"/>
                <a:cs typeface="Barlow SemiBold" panose="00000700000000000000"/>
                <a:sym typeface="Barlow SemiBold" panose="00000700000000000000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 panose="00000700000000000000"/>
              <a:buNone/>
              <a:defRPr sz="2600" b="0" i="0" u="none" strike="noStrike" cap="none">
                <a:solidFill>
                  <a:schemeClr val="lt1"/>
                </a:solidFill>
                <a:latin typeface="Barlow SemiBold" panose="00000700000000000000"/>
                <a:ea typeface="Barlow SemiBold" panose="00000700000000000000"/>
                <a:cs typeface="Barlow SemiBold" panose="00000700000000000000"/>
                <a:sym typeface="Barlow SemiBold" panose="00000700000000000000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 panose="00000700000000000000"/>
              <a:buNone/>
              <a:defRPr sz="2600" b="0" i="0" u="none" strike="noStrike" cap="none">
                <a:solidFill>
                  <a:schemeClr val="lt1"/>
                </a:solidFill>
                <a:latin typeface="Barlow SemiBold" panose="00000700000000000000"/>
                <a:ea typeface="Barlow SemiBold" panose="00000700000000000000"/>
                <a:cs typeface="Barlow SemiBold" panose="00000700000000000000"/>
                <a:sym typeface="Barlow SemiBold" panose="00000700000000000000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 panose="00000700000000000000"/>
              <a:buNone/>
              <a:defRPr sz="2600" b="0" i="0" u="none" strike="noStrike" cap="none">
                <a:solidFill>
                  <a:schemeClr val="lt1"/>
                </a:solidFill>
                <a:latin typeface="Barlow SemiBold" panose="00000700000000000000"/>
                <a:ea typeface="Barlow SemiBold" panose="00000700000000000000"/>
                <a:cs typeface="Barlow SemiBold" panose="00000700000000000000"/>
                <a:sym typeface="Barlow SemiBold" panose="00000700000000000000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 panose="00000700000000000000"/>
              <a:buNone/>
              <a:defRPr sz="2600" b="0" i="0" u="none" strike="noStrike" cap="none">
                <a:solidFill>
                  <a:schemeClr val="lt1"/>
                </a:solidFill>
                <a:latin typeface="Barlow SemiBold" panose="00000700000000000000"/>
                <a:ea typeface="Barlow SemiBold" panose="00000700000000000000"/>
                <a:cs typeface="Barlow SemiBold" panose="00000700000000000000"/>
                <a:sym typeface="Barlow SemiBold" panose="00000700000000000000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 panose="00000700000000000000"/>
              <a:buNone/>
              <a:defRPr sz="2600" b="0" i="0" u="none" strike="noStrike" cap="none">
                <a:solidFill>
                  <a:schemeClr val="lt1"/>
                </a:solidFill>
                <a:latin typeface="Barlow SemiBold" panose="00000700000000000000"/>
                <a:ea typeface="Barlow SemiBold" panose="00000700000000000000"/>
                <a:cs typeface="Barlow SemiBold" panose="00000700000000000000"/>
                <a:sym typeface="Barlow SemiBold" panose="00000700000000000000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 panose="00000700000000000000"/>
              <a:buNone/>
              <a:defRPr sz="2600" b="0" i="0" u="none" strike="noStrike" cap="none">
                <a:solidFill>
                  <a:schemeClr val="lt1"/>
                </a:solidFill>
                <a:latin typeface="Barlow SemiBold" panose="00000700000000000000"/>
                <a:ea typeface="Barlow SemiBold" panose="00000700000000000000"/>
                <a:cs typeface="Barlow SemiBold" panose="00000700000000000000"/>
                <a:sym typeface="Barlow SemiBold" panose="00000700000000000000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 panose="00000700000000000000"/>
              <a:buNone/>
              <a:defRPr sz="2600" b="0" i="0" u="none" strike="noStrike" cap="none">
                <a:solidFill>
                  <a:schemeClr val="lt1"/>
                </a:solidFill>
                <a:latin typeface="Barlow SemiBold" panose="00000700000000000000"/>
                <a:ea typeface="Barlow SemiBold" panose="00000700000000000000"/>
                <a:cs typeface="Barlow SemiBold" panose="00000700000000000000"/>
                <a:sym typeface="Barlow SemiBold" panose="00000700000000000000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 panose="00000700000000000000"/>
              <a:buNone/>
              <a:defRPr sz="2600" b="0" i="0" u="none" strike="noStrike" cap="none">
                <a:solidFill>
                  <a:schemeClr val="lt1"/>
                </a:solidFill>
                <a:latin typeface="Barlow SemiBold" panose="00000700000000000000"/>
                <a:ea typeface="Barlow SemiBold" panose="00000700000000000000"/>
                <a:cs typeface="Barlow SemiBold" panose="00000700000000000000"/>
                <a:sym typeface="Barlow SemiBold" panose="00000700000000000000"/>
              </a:defRPr>
            </a:lvl9pPr>
          </a:lstStyle>
          <a:p>
            <a:pPr algn="ctr"/>
            <a:r>
              <a:rPr lang="en-US" sz="2400" dirty="0" err="1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biểu</a:t>
            </a:r>
            <a:r>
              <a:rPr lang="en-US" sz="2400" dirty="0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mới</a:t>
            </a:r>
            <a:r>
              <a:rPr lang="en-US" sz="2400" dirty="0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vai</a:t>
            </a:r>
            <a:r>
              <a:rPr lang="en-US" sz="2400" dirty="0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trò</a:t>
            </a:r>
            <a:r>
              <a:rPr lang="en-US" sz="2400" dirty="0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cụ</a:t>
            </a:r>
            <a:r>
              <a:rPr lang="en-US" sz="2400" dirty="0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điều</a:t>
            </a:r>
            <a:r>
              <a:rPr lang="en-US" sz="2400" dirty="0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tiết</a:t>
            </a:r>
            <a:r>
              <a:rPr lang="en-US" sz="2400" dirty="0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kinh</a:t>
            </a:r>
            <a:r>
              <a:rPr lang="en-US" sz="2400" dirty="0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tế</a:t>
            </a:r>
            <a:r>
              <a:rPr lang="en-US" sz="2400" dirty="0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độc</a:t>
            </a:r>
            <a:r>
              <a:rPr lang="en-US" sz="2400" dirty="0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quyền</a:t>
            </a:r>
            <a:r>
              <a:rPr lang="en-US" sz="2400" dirty="0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nhà</a:t>
            </a:r>
            <a:r>
              <a:rPr lang="en-US" sz="2400" dirty="0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nước</a:t>
            </a:r>
            <a:endParaRPr lang="en-US" sz="2400" dirty="0">
              <a:solidFill>
                <a:schemeClr val="tx1"/>
              </a:solidFill>
              <a:latin typeface="Barlow Light" panose="000004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8" name="Google Shape;158;p22"/>
          <p:cNvSpPr txBox="1"/>
          <p:nvPr/>
        </p:nvSpPr>
        <p:spPr>
          <a:xfrm>
            <a:off x="1171575" y="2853950"/>
            <a:ext cx="4204401" cy="1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 panose="00000400000000000000"/>
              <a:buChar char="▪"/>
              <a:defRPr sz="1800" b="0" i="0" u="none" strike="noStrike" cap="none">
                <a:solidFill>
                  <a:schemeClr val="dk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 panose="00000400000000000000"/>
              <a:buChar char="▫"/>
              <a:defRPr sz="1800" b="0" i="0" u="none" strike="noStrike" cap="none">
                <a:solidFill>
                  <a:schemeClr val="dk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 Light" panose="00000400000000000000"/>
              <a:buChar char="▫"/>
              <a:defRPr sz="1800" b="0" i="0" u="none" strike="noStrike" cap="none">
                <a:solidFill>
                  <a:schemeClr val="dk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 Light" panose="00000400000000000000"/>
              <a:buChar char="▫"/>
              <a:defRPr sz="1800" b="0" i="0" u="none" strike="noStrike" cap="none">
                <a:solidFill>
                  <a:schemeClr val="dk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 Light" panose="00000400000000000000"/>
              <a:buChar char="▫"/>
              <a:defRPr sz="1800" b="0" i="0" u="none" strike="noStrike" cap="none">
                <a:solidFill>
                  <a:schemeClr val="dk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 Light" panose="00000400000000000000"/>
              <a:buChar char="▫"/>
              <a:defRPr sz="1800" b="0" i="0" u="none" strike="noStrike" cap="none">
                <a:solidFill>
                  <a:schemeClr val="dk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 Light" panose="00000400000000000000"/>
              <a:buChar char="▫"/>
              <a:defRPr sz="1800" b="0" i="0" u="none" strike="noStrike" cap="none">
                <a:solidFill>
                  <a:schemeClr val="dk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 Light" panose="00000400000000000000"/>
              <a:buChar char="▫"/>
              <a:defRPr sz="1800" b="0" i="0" u="none" strike="noStrike" cap="none">
                <a:solidFill>
                  <a:schemeClr val="dk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 Light" panose="00000400000000000000"/>
              <a:buChar char="▫"/>
              <a:defRPr sz="1800" b="0" i="0" u="none" strike="noStrike" cap="none">
                <a:solidFill>
                  <a:schemeClr val="dk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9pPr>
          </a:lstStyle>
          <a:p>
            <a:pPr marL="0" indent="0" algn="ctr">
              <a:buFont typeface="Barlow Light" panose="00000400000000000000"/>
              <a:buNone/>
            </a:pP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phủ</a:t>
            </a:r>
            <a:r>
              <a:rPr lang="en-US" dirty="0"/>
              <a:t> </a:t>
            </a:r>
            <a:r>
              <a:rPr lang="en-US" dirty="0" err="1"/>
              <a:t>nghị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tư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ty </a:t>
            </a:r>
            <a:r>
              <a:rPr lang="en-US" dirty="0" err="1"/>
              <a:t>cổ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tư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nghĩa</a:t>
            </a:r>
            <a:endParaRPr lang="en-US" dirty="0"/>
          </a:p>
        </p:txBody>
      </p:sp>
      <p:pic>
        <p:nvPicPr>
          <p:cNvPr id="9" name="Google Shape;159;p22"/>
          <p:cNvPicPr preferRelativeResize="0"/>
          <p:nvPr/>
        </p:nvPicPr>
        <p:blipFill>
          <a:blip r:embed="rId2"/>
          <a:srcRect l="18769" r="18769"/>
          <a:stretch>
            <a:fillRect/>
          </a:stretch>
        </p:blipFill>
        <p:spPr>
          <a:xfrm>
            <a:off x="5618725" y="1394200"/>
            <a:ext cx="3360300" cy="3360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0" name="Google Shape;160;p22"/>
          <p:cNvSpPr txBox="1"/>
          <p:nvPr/>
        </p:nvSpPr>
        <p:spPr>
          <a:xfrm>
            <a:off x="8709175" y="5841575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0" i="0" u="none" strike="noStrike" cap="none">
                <a:solidFill>
                  <a:schemeClr val="accent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0" i="0" u="none" strike="noStrike" cap="none">
                <a:solidFill>
                  <a:schemeClr val="accent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0" i="0" u="none" strike="noStrike" cap="none">
                <a:solidFill>
                  <a:schemeClr val="accent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0" i="0" u="none" strike="noStrike" cap="none">
                <a:solidFill>
                  <a:schemeClr val="accent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0" i="0" u="none" strike="noStrike" cap="none">
                <a:solidFill>
                  <a:schemeClr val="accent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0" i="0" u="none" strike="noStrike" cap="none">
                <a:solidFill>
                  <a:schemeClr val="accent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0" i="0" u="none" strike="noStrike" cap="none">
                <a:solidFill>
                  <a:schemeClr val="accent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0" i="0" u="none" strike="noStrike" cap="none">
                <a:solidFill>
                  <a:schemeClr val="accent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0" i="0" u="none" strike="noStrike" cap="none">
                <a:solidFill>
                  <a:schemeClr val="accent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9pPr>
          </a:lstStyle>
          <a:p>
            <a:fld id="{00000000-1234-1234-1234-123412341234}" type="slidenum">
              <a:rPr lang="en-GB" smtClean="0"/>
              <a:t>13</a:t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14</a:t>
            </a:fld>
            <a:endParaRPr lang="en-GB"/>
          </a:p>
        </p:txBody>
      </p:sp>
      <p:sp>
        <p:nvSpPr>
          <p:cNvPr id="3" name="Title 1"/>
          <p:cNvSpPr>
            <a:spLocks noGrp="1"/>
          </p:cNvSpPr>
          <p:nvPr/>
        </p:nvSpPr>
        <p:spPr bwMode="gray">
          <a:xfrm>
            <a:off x="1415819" y="862978"/>
            <a:ext cx="6900548" cy="687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noAutofit/>
          </a:bodyPr>
          <a:lstStyle>
            <a:lvl1pPr lvl="0" algn="r" rtl="0" eaLnBrk="0" fontAlgn="base" hangingPunct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lvl="1" algn="r" rtl="0" eaLnBrk="0" fontAlgn="base" hangingPunct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lvl="2" algn="r" rtl="0" eaLnBrk="0" fontAlgn="base" hangingPunct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lvl="3" algn="r" rtl="0" eaLnBrk="0" fontAlgn="base" hangingPunct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lvl="4" algn="r" rtl="0" eaLnBrk="0" fontAlgn="base" hangingPunct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lvl="5" algn="r" rtl="0" fontAlgn="base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lvl="6" algn="r" rtl="0" fontAlgn="base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lvl="7" algn="r" rtl="0" fontAlgn="base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lvl="8" algn="r" rtl="0" fontAlgn="base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 LIỆU HỌC TẬP  MÔN HỌC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827633" y="1756754"/>
            <a:ext cx="7361921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386080" indent="-386080" algn="just">
              <a:buFont typeface="Arial" panose="020B0604020202020204" pitchFamily="34" charset="0"/>
              <a:buAutoNum type="arabicPeriod"/>
              <a:defRPr/>
            </a:pPr>
            <a:r>
              <a:rPr lang="pt-BR" altLang="en-US" sz="16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Sách, giáo trình chính:</a:t>
            </a:r>
            <a:endParaRPr lang="en-US" altLang="en-US" sz="1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en-US" altLang="en-US" sz="1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alt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alt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i="1" dirty="0">
                <a:solidFill>
                  <a:prstClr val="black"/>
                </a:solidFill>
              </a:rPr>
              <a:t>Kinh tế chính trị Mác – Lênin</a:t>
            </a:r>
            <a:r>
              <a:rPr lang="pt-BR" sz="1600" dirty="0">
                <a:solidFill>
                  <a:prstClr val="black"/>
                </a:solidFill>
              </a:rPr>
              <a:t> </a:t>
            </a:r>
            <a:r>
              <a:rPr lang="pt-BR" alt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(giáo trình tập huấn năm 2019- Bộ GDĐT)</a:t>
            </a:r>
            <a:endParaRPr lang="en-US" altLang="en-US" sz="1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pt-BR" altLang="en-US" sz="16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Tài liệu tham khảo: </a:t>
            </a:r>
            <a:endParaRPr lang="en-US" altLang="en-US" sz="1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pt-BR" sz="1600" dirty="0">
                <a:solidFill>
                  <a:prstClr val="black"/>
                </a:solidFill>
              </a:rPr>
              <a:t>[1] Bộ Giáo dục và Đào tạo, </a:t>
            </a:r>
            <a:r>
              <a:rPr lang="pt-BR" sz="1600" i="1" dirty="0">
                <a:solidFill>
                  <a:prstClr val="black"/>
                </a:solidFill>
              </a:rPr>
              <a:t>Giáo trình Những Nguyên lý cơ bản của Chủ nghĩa Mác-Lênin</a:t>
            </a:r>
            <a:r>
              <a:rPr lang="pt-BR" sz="1600" dirty="0">
                <a:solidFill>
                  <a:prstClr val="black"/>
                </a:solidFill>
              </a:rPr>
              <a:t>, Nxb.Chính trị quốc gia, Hà Nội, 2014.</a:t>
            </a:r>
            <a:endParaRPr lang="en-US" sz="1600" dirty="0">
              <a:solidFill>
                <a:prstClr val="black"/>
              </a:solidFill>
            </a:endParaRPr>
          </a:p>
          <a:p>
            <a:pPr>
              <a:defRPr/>
            </a:pPr>
            <a:r>
              <a:rPr lang="pt-BR" sz="1600" dirty="0">
                <a:solidFill>
                  <a:prstClr val="black"/>
                </a:solidFill>
              </a:rPr>
              <a:t>[2] Hội đồng Trung ương chỉ đạo biên soạn giáo trình quốc gia các bộ môn khoa học Mác – Lênin, </a:t>
            </a:r>
            <a:r>
              <a:rPr lang="pt-BR" sz="1600" i="1" dirty="0">
                <a:solidFill>
                  <a:prstClr val="black"/>
                </a:solidFill>
              </a:rPr>
              <a:t>Giáo trình Kinh tế chính trị Mác-Lênin, </a:t>
            </a:r>
            <a:r>
              <a:rPr lang="pt-BR" sz="1600" dirty="0">
                <a:solidFill>
                  <a:prstClr val="black"/>
                </a:solidFill>
              </a:rPr>
              <a:t>Nxb.Chính trị quốc gia, Hà Nội, 2010. </a:t>
            </a:r>
          </a:p>
          <a:p>
            <a:pPr>
              <a:defRPr/>
            </a:pPr>
            <a:r>
              <a:rPr lang="pt-BR" sz="1600" dirty="0">
                <a:solidFill>
                  <a:prstClr val="black"/>
                </a:solidFill>
              </a:rPr>
              <a:t>[3]website: https://www.marxists.org/</a:t>
            </a:r>
            <a:endParaRPr lang="en-US" sz="1600" dirty="0">
              <a:solidFill>
                <a:prstClr val="black"/>
              </a:solidFill>
            </a:endParaRPr>
          </a:p>
          <a:p>
            <a:pPr>
              <a:defRPr/>
            </a:pPr>
            <a:endParaRPr lang="en-US" sz="14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50"/>
          <p:cNvSpPr txBox="1">
            <a:spLocks noGrp="1"/>
          </p:cNvSpPr>
          <p:nvPr>
            <p:ph type="sldNum" idx="12"/>
          </p:nvPr>
        </p:nvSpPr>
        <p:spPr>
          <a:xfrm>
            <a:off x="849050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dk1"/>
                </a:solidFill>
              </a:rPr>
              <a:t>15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882" name="Google Shape;882;p50"/>
          <p:cNvSpPr txBox="1">
            <a:spLocks noGrp="1"/>
          </p:cNvSpPr>
          <p:nvPr>
            <p:ph type="ctrTitle" idx="4294967295"/>
          </p:nvPr>
        </p:nvSpPr>
        <p:spPr>
          <a:xfrm>
            <a:off x="4201550" y="1202463"/>
            <a:ext cx="4288800" cy="832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chemeClr val="accent1"/>
                </a:solidFill>
              </a:rPr>
              <a:t>Thank You!</a:t>
            </a:r>
            <a:endParaRPr sz="6000" dirty="0">
              <a:solidFill>
                <a:schemeClr val="accent1"/>
              </a:solidFill>
            </a:endParaRPr>
          </a:p>
        </p:txBody>
      </p:sp>
      <p:sp>
        <p:nvSpPr>
          <p:cNvPr id="883" name="Google Shape;883;p50"/>
          <p:cNvSpPr txBox="1">
            <a:spLocks noGrp="1"/>
          </p:cNvSpPr>
          <p:nvPr>
            <p:ph type="subTitle" idx="4294967295"/>
          </p:nvPr>
        </p:nvSpPr>
        <p:spPr>
          <a:xfrm>
            <a:off x="4201550" y="2063638"/>
            <a:ext cx="4288800" cy="187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highlight>
                  <a:schemeClr val="accent1"/>
                </a:highlight>
                <a:latin typeface="Barlow SemiBold" panose="00000700000000000000"/>
                <a:ea typeface="Barlow SemiBold" panose="00000700000000000000"/>
                <a:cs typeface="Barlow SemiBold" panose="00000700000000000000"/>
                <a:sym typeface="Barlow SemiBold" panose="00000700000000000000"/>
              </a:rPr>
              <a:t>Any questions?</a:t>
            </a:r>
          </a:p>
        </p:txBody>
      </p:sp>
      <p:pic>
        <p:nvPicPr>
          <p:cNvPr id="884" name="Google Shape;884;p50"/>
          <p:cNvPicPr preferRelativeResize="0"/>
          <p:nvPr/>
        </p:nvPicPr>
        <p:blipFill rotWithShape="1">
          <a:blip r:embed="rId3"/>
          <a:srcRect r="62099"/>
          <a:stretch>
            <a:fillRect/>
          </a:stretch>
        </p:blipFill>
        <p:spPr>
          <a:xfrm>
            <a:off x="648603" y="0"/>
            <a:ext cx="29208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6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Mục Lục:</a:t>
            </a:r>
            <a:endParaRPr dirty="0"/>
          </a:p>
        </p:txBody>
      </p:sp>
      <p:sp>
        <p:nvSpPr>
          <p:cNvPr id="537" name="Google Shape;537;p16"/>
          <p:cNvSpPr txBox="1">
            <a:spLocks noGrp="1"/>
          </p:cNvSpPr>
          <p:nvPr>
            <p:ph type="body" idx="1"/>
          </p:nvPr>
        </p:nvSpPr>
        <p:spPr>
          <a:xfrm>
            <a:off x="902208" y="1603800"/>
            <a:ext cx="8010144" cy="330957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533400" lvl="0" indent="-457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Cạnh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tranh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ở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cấp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độ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độc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quyền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trong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nền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kinh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tế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thị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trường</a:t>
            </a:r>
            <a:endParaRPr b="1" dirty="0">
              <a:latin typeface="Barlow Light" panose="00000400000000000000" pitchFamily="2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marL="5334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Lý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luận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của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V.I.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Lênin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về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đặc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điểm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kinh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tế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của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độc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quyền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và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độc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quyền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nhà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nước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trong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nền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kinh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tế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thị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trường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tư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bản</a:t>
            </a:r>
            <a:endParaRPr lang="en-US" b="1" dirty="0">
              <a:latin typeface="Barlow Light" panose="00000400000000000000" pitchFamily="2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marL="5334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Biểu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hiện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mới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của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độc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quyền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,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độc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quyền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nhà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nước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trong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điều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kiện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ngày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nay;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vai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trò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lịch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sử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của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chủ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nghĩa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tư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bản</a:t>
            </a:r>
            <a:endParaRPr b="1" dirty="0">
              <a:latin typeface="Barlow Light" panose="00000400000000000000" pitchFamily="2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</p:txBody>
      </p:sp>
      <p:sp>
        <p:nvSpPr>
          <p:cNvPr id="538" name="Google Shape;538;p16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1702" y="1540698"/>
            <a:ext cx="6379029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3. </a:t>
            </a:r>
            <a:r>
              <a:rPr lang="en-US" sz="3200" b="1" dirty="0" err="1">
                <a:solidFill>
                  <a:schemeClr val="bg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Biểu</a:t>
            </a:r>
            <a:r>
              <a:rPr lang="en-US" sz="3200" b="1" dirty="0">
                <a:solidFill>
                  <a:schemeClr val="bg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hiện</a:t>
            </a:r>
            <a:r>
              <a:rPr lang="en-US" sz="3200" b="1" dirty="0">
                <a:solidFill>
                  <a:schemeClr val="bg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mới</a:t>
            </a:r>
            <a:r>
              <a:rPr lang="en-US" sz="3200" b="1" dirty="0">
                <a:solidFill>
                  <a:schemeClr val="bg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của</a:t>
            </a:r>
            <a:r>
              <a:rPr lang="en-US" sz="3200" b="1" dirty="0">
                <a:solidFill>
                  <a:schemeClr val="bg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độc</a:t>
            </a:r>
            <a:r>
              <a:rPr lang="en-US" sz="3200" b="1" dirty="0">
                <a:solidFill>
                  <a:schemeClr val="bg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quyền</a:t>
            </a:r>
            <a:r>
              <a:rPr lang="en-US" sz="3200" b="1" dirty="0">
                <a:solidFill>
                  <a:schemeClr val="bg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, </a:t>
            </a:r>
            <a:r>
              <a:rPr lang="en-US" sz="3200" b="1" dirty="0" err="1">
                <a:solidFill>
                  <a:schemeClr val="bg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độc</a:t>
            </a:r>
            <a:r>
              <a:rPr lang="en-US" sz="3200" b="1" dirty="0">
                <a:solidFill>
                  <a:schemeClr val="bg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quyền</a:t>
            </a:r>
            <a:r>
              <a:rPr lang="en-US" sz="3200" b="1" dirty="0">
                <a:solidFill>
                  <a:schemeClr val="bg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nhà</a:t>
            </a:r>
            <a:r>
              <a:rPr lang="en-US" sz="3200" b="1" dirty="0">
                <a:solidFill>
                  <a:schemeClr val="bg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nước</a:t>
            </a:r>
            <a:r>
              <a:rPr lang="en-US" sz="3200" b="1" dirty="0">
                <a:solidFill>
                  <a:schemeClr val="bg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trong</a:t>
            </a:r>
            <a:r>
              <a:rPr lang="en-US" sz="3200" b="1" dirty="0">
                <a:solidFill>
                  <a:schemeClr val="bg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điều</a:t>
            </a:r>
            <a:r>
              <a:rPr lang="en-US" sz="3200" b="1" dirty="0">
                <a:solidFill>
                  <a:schemeClr val="bg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kiện</a:t>
            </a:r>
            <a:r>
              <a:rPr lang="en-US" sz="3200" b="1" dirty="0">
                <a:solidFill>
                  <a:schemeClr val="bg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ngày</a:t>
            </a:r>
            <a:r>
              <a:rPr lang="en-US" sz="3200" b="1" dirty="0">
                <a:solidFill>
                  <a:schemeClr val="bg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nay; </a:t>
            </a:r>
            <a:r>
              <a:rPr lang="en-US" sz="3200" b="1" dirty="0" err="1">
                <a:solidFill>
                  <a:schemeClr val="bg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vai</a:t>
            </a:r>
            <a:r>
              <a:rPr lang="en-US" sz="3200" b="1" dirty="0">
                <a:solidFill>
                  <a:schemeClr val="bg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trò</a:t>
            </a:r>
            <a:r>
              <a:rPr lang="en-US" sz="3200" b="1" dirty="0">
                <a:solidFill>
                  <a:schemeClr val="bg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lịch</a:t>
            </a:r>
            <a:r>
              <a:rPr lang="en-US" sz="3200" b="1" dirty="0">
                <a:solidFill>
                  <a:schemeClr val="bg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sử</a:t>
            </a:r>
            <a:r>
              <a:rPr lang="en-US" sz="3200" b="1" dirty="0">
                <a:solidFill>
                  <a:schemeClr val="bg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của</a:t>
            </a:r>
            <a:r>
              <a:rPr lang="en-US" sz="3200" b="1" dirty="0">
                <a:solidFill>
                  <a:schemeClr val="bg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chủ</a:t>
            </a:r>
            <a:r>
              <a:rPr lang="en-US" sz="3200" b="1" dirty="0">
                <a:solidFill>
                  <a:schemeClr val="bg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nghĩa</a:t>
            </a:r>
            <a:r>
              <a:rPr lang="en-US" sz="3200" b="1" dirty="0">
                <a:solidFill>
                  <a:schemeClr val="bg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tư</a:t>
            </a:r>
            <a:r>
              <a:rPr lang="en-US" sz="3200" b="1" dirty="0">
                <a:solidFill>
                  <a:schemeClr val="bg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bản</a:t>
            </a:r>
            <a:endParaRPr lang="en-US" sz="3200" dirty="0">
              <a:solidFill>
                <a:schemeClr val="bg1"/>
              </a:solidFill>
              <a:latin typeface="Barlow Light" panose="00000400000000000000" pitchFamily="2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757" y="2098766"/>
            <a:ext cx="6102174" cy="689980"/>
          </a:xfrm>
        </p:spPr>
        <p:txBody>
          <a:bodyPr/>
          <a:lstStyle/>
          <a:p>
            <a:pPr algn="just"/>
            <a:r>
              <a:rPr lang="en-US" sz="3200" b="1" dirty="0">
                <a:latin typeface="Barlow Light" panose="00000400000000000000" pitchFamily="2" charset="0"/>
                <a:cs typeface="Times New Roman" panose="02020603050405020304" pitchFamily="18" charset="0"/>
              </a:rPr>
              <a:t>3.1. </a:t>
            </a:r>
            <a:r>
              <a:rPr lang="en-US" sz="3200" b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Biểu</a:t>
            </a:r>
            <a:r>
              <a:rPr lang="en-US" sz="3200" b="1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hiện</a:t>
            </a:r>
            <a:r>
              <a:rPr lang="en-US" sz="3200" b="1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mới</a:t>
            </a:r>
            <a:r>
              <a:rPr lang="en-US" sz="3200" b="1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của</a:t>
            </a:r>
            <a:r>
              <a:rPr lang="en-US" sz="3200" b="1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độc</a:t>
            </a:r>
            <a:r>
              <a:rPr lang="en-US" sz="3200" b="1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quyền</a:t>
            </a:r>
            <a:endParaRPr lang="en-US" sz="3200" b="1" dirty="0">
              <a:latin typeface="Barlow Light" panose="00000400000000000000" pitchFamily="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rlow Light" panose="00000400000000000000" pitchFamily="2" charset="0"/>
              </a:rPr>
              <a:t>3.1.1. </a:t>
            </a:r>
            <a:r>
              <a:rPr lang="en-US" dirty="0" err="1">
                <a:latin typeface="Barlow Light" panose="00000400000000000000" pitchFamily="2" charset="0"/>
              </a:rPr>
              <a:t>Biểu</a:t>
            </a:r>
            <a:r>
              <a:rPr lang="en-US" dirty="0">
                <a:latin typeface="Barlow Light" panose="00000400000000000000" pitchFamily="2" charset="0"/>
              </a:rPr>
              <a:t> </a:t>
            </a:r>
            <a:r>
              <a:rPr lang="en-US" dirty="0" err="1">
                <a:latin typeface="Barlow Light" panose="00000400000000000000" pitchFamily="2" charset="0"/>
              </a:rPr>
              <a:t>hiện</a:t>
            </a:r>
            <a:r>
              <a:rPr lang="en-US" dirty="0">
                <a:latin typeface="Barlow Light" panose="00000400000000000000" pitchFamily="2" charset="0"/>
              </a:rPr>
              <a:t> </a:t>
            </a:r>
            <a:r>
              <a:rPr lang="en-US" dirty="0" err="1">
                <a:latin typeface="Barlow Light" panose="00000400000000000000" pitchFamily="2" charset="0"/>
              </a:rPr>
              <a:t>mới</a:t>
            </a:r>
            <a:r>
              <a:rPr lang="en-US" dirty="0">
                <a:latin typeface="Barlow Light" panose="00000400000000000000" pitchFamily="2" charset="0"/>
              </a:rPr>
              <a:t> </a:t>
            </a:r>
            <a:r>
              <a:rPr lang="en-US" dirty="0" err="1">
                <a:latin typeface="Barlow Light" panose="00000400000000000000" pitchFamily="2" charset="0"/>
              </a:rPr>
              <a:t>của</a:t>
            </a:r>
            <a:r>
              <a:rPr lang="en-US" dirty="0">
                <a:latin typeface="Barlow Light" panose="00000400000000000000" pitchFamily="2" charset="0"/>
              </a:rPr>
              <a:t> </a:t>
            </a:r>
            <a:r>
              <a:rPr lang="en-US" dirty="0" err="1">
                <a:latin typeface="Barlow Light" panose="00000400000000000000" pitchFamily="2" charset="0"/>
              </a:rPr>
              <a:t>tích</a:t>
            </a:r>
            <a:r>
              <a:rPr lang="en-US" dirty="0">
                <a:latin typeface="Barlow Light" panose="00000400000000000000" pitchFamily="2" charset="0"/>
              </a:rPr>
              <a:t> </a:t>
            </a:r>
            <a:r>
              <a:rPr lang="en-US" dirty="0" err="1">
                <a:latin typeface="Barlow Light" panose="00000400000000000000" pitchFamily="2" charset="0"/>
              </a:rPr>
              <a:t>tụ</a:t>
            </a:r>
            <a:r>
              <a:rPr lang="en-US" dirty="0">
                <a:latin typeface="Barlow Light" panose="00000400000000000000" pitchFamily="2" charset="0"/>
              </a:rPr>
              <a:t> </a:t>
            </a:r>
            <a:r>
              <a:rPr lang="en-US" dirty="0" err="1">
                <a:latin typeface="Barlow Light" panose="00000400000000000000" pitchFamily="2" charset="0"/>
              </a:rPr>
              <a:t>và</a:t>
            </a:r>
            <a:r>
              <a:rPr lang="en-US" dirty="0">
                <a:latin typeface="Barlow Light" panose="00000400000000000000" pitchFamily="2" charset="0"/>
              </a:rPr>
              <a:t> </a:t>
            </a:r>
            <a:r>
              <a:rPr lang="en-US" dirty="0" err="1">
                <a:latin typeface="Barlow Light" panose="00000400000000000000" pitchFamily="2" charset="0"/>
              </a:rPr>
              <a:t>tập</a:t>
            </a:r>
            <a:r>
              <a:rPr lang="en-US" dirty="0">
                <a:latin typeface="Barlow Light" panose="00000400000000000000" pitchFamily="2" charset="0"/>
              </a:rPr>
              <a:t> </a:t>
            </a:r>
            <a:r>
              <a:rPr lang="en-US" dirty="0" err="1">
                <a:latin typeface="Barlow Light" panose="00000400000000000000" pitchFamily="2" charset="0"/>
              </a:rPr>
              <a:t>trung</a:t>
            </a:r>
            <a:r>
              <a:rPr lang="en-US" dirty="0">
                <a:latin typeface="Barlow Light" panose="00000400000000000000" pitchFamily="2" charset="0"/>
              </a:rPr>
              <a:t> </a:t>
            </a:r>
            <a:r>
              <a:rPr lang="en-US" dirty="0" err="1">
                <a:latin typeface="Barlow Light" panose="00000400000000000000" pitchFamily="2" charset="0"/>
              </a:rPr>
              <a:t>tư</a:t>
            </a:r>
            <a:r>
              <a:rPr lang="en-US" dirty="0">
                <a:latin typeface="Barlow Light" panose="00000400000000000000" pitchFamily="2" charset="0"/>
              </a:rPr>
              <a:t> </a:t>
            </a:r>
            <a:r>
              <a:rPr lang="en-US" dirty="0" err="1">
                <a:latin typeface="Barlow Light" panose="00000400000000000000" pitchFamily="2" charset="0"/>
              </a:rPr>
              <a:t>bản</a:t>
            </a:r>
            <a:endParaRPr lang="en-US" dirty="0">
              <a:latin typeface="Barlow Light" panose="00000400000000000000" pitchFamily="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4975" y="1460900"/>
            <a:ext cx="7752636" cy="1500014"/>
          </a:xfrm>
        </p:spPr>
        <p:txBody>
          <a:bodyPr/>
          <a:lstStyle/>
          <a:p>
            <a:pPr marL="76200" indent="0">
              <a:buNone/>
            </a:pP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nay,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đặc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điểm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tập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trung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sản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xuất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tổ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chức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độc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quyền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những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biểu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mới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đó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sự</a:t>
            </a:r>
            <a:r>
              <a:rPr lang="en-US" sz="1800" i="1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xuất</a:t>
            </a:r>
            <a:r>
              <a:rPr lang="en-US" sz="1800" i="1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hiện</a:t>
            </a:r>
            <a:r>
              <a:rPr lang="en-US" sz="1800" i="1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các</a:t>
            </a:r>
            <a:r>
              <a:rPr lang="en-US" sz="1800" i="1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công</a:t>
            </a:r>
            <a:r>
              <a:rPr lang="en-US" sz="1800" i="1" dirty="0">
                <a:latin typeface="Barlow Light" panose="00000400000000000000" pitchFamily="2" charset="0"/>
                <a:cs typeface="Times New Roman" panose="02020603050405020304" pitchFamily="18" charset="0"/>
              </a:rPr>
              <a:t> ty </a:t>
            </a:r>
            <a:r>
              <a:rPr lang="en-US" sz="1800" i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độc</a:t>
            </a:r>
            <a:r>
              <a:rPr lang="en-US" sz="1800" i="1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quyền</a:t>
            </a:r>
            <a:r>
              <a:rPr lang="en-US" sz="1800" i="1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xuyên</a:t>
            </a:r>
            <a:r>
              <a:rPr lang="en-US" sz="1800" i="1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quốc</a:t>
            </a:r>
            <a:r>
              <a:rPr lang="en-US" sz="1800" i="1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gia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bên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cạnh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sự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phát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triển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xí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nghiệp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vừa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nhỏ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Hình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tổ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chức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độc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quyền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mới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như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Concern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Conglomerate.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>
                <a:latin typeface="Barlow Light" panose="00000400000000000000" pitchFamily="2" charset="0"/>
              </a:rPr>
              <a:t>5</a:t>
            </a:fld>
            <a:endParaRPr lang="en-GB">
              <a:latin typeface="Barlow Light" panose="00000400000000000000" pitchFamily="2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3.1.2. 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Biểu</a:t>
            </a:r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mới</a:t>
            </a:r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vai</a:t>
            </a:r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trò</a:t>
            </a:r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tư</a:t>
            </a:r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bản</a:t>
            </a:r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tài</a:t>
            </a:r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tập</a:t>
            </a:r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đoàn</a:t>
            </a:r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độc</a:t>
            </a:r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quyền</a:t>
            </a:r>
            <a:endParaRPr lang="en-US" sz="2400" dirty="0">
              <a:latin typeface="Barlow Light" panose="000004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altLang="en-US" sz="2400" dirty="0" err="1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Tư</a:t>
            </a:r>
            <a:r>
              <a:rPr lang="en-US" altLang="en-US" sz="2400" dirty="0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bản</a:t>
            </a:r>
            <a:r>
              <a:rPr lang="en-US" altLang="en-US" sz="2400" dirty="0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tài</a:t>
            </a:r>
            <a:r>
              <a:rPr lang="en-US" altLang="en-US" sz="2400" dirty="0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chính</a:t>
            </a:r>
            <a:r>
              <a:rPr lang="en-US" altLang="en-US" sz="2400" dirty="0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xuất</a:t>
            </a:r>
            <a:r>
              <a:rPr lang="en-US" altLang="en-US" sz="2400" dirty="0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hiện</a:t>
            </a:r>
            <a:r>
              <a:rPr lang="en-US" altLang="en-US" sz="2400" dirty="0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ở </a:t>
            </a:r>
            <a:r>
              <a:rPr lang="en-US" altLang="en-US" sz="2400" dirty="0" err="1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nhiều</a:t>
            </a:r>
            <a:r>
              <a:rPr lang="en-US" altLang="en-US" sz="2400" dirty="0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lĩnh</a:t>
            </a:r>
            <a:r>
              <a:rPr lang="en-US" altLang="en-US" sz="2400" dirty="0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vực</a:t>
            </a:r>
            <a:r>
              <a:rPr lang="en-US" altLang="en-US" sz="2400" dirty="0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khác</a:t>
            </a:r>
            <a:r>
              <a:rPr lang="en-US" altLang="en-US" sz="2400" dirty="0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nhau</a:t>
            </a:r>
            <a:r>
              <a:rPr lang="en-US" altLang="en-US" sz="2400" dirty="0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: </a:t>
            </a:r>
            <a:r>
              <a:rPr lang="en-US" altLang="en-US" sz="2400" dirty="0" err="1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thị</a:t>
            </a:r>
            <a:r>
              <a:rPr lang="en-US" altLang="en-US" sz="2400" dirty="0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trường</a:t>
            </a:r>
            <a:r>
              <a:rPr lang="en-US" altLang="en-US" sz="2400" dirty="0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chứng</a:t>
            </a:r>
            <a:r>
              <a:rPr lang="en-US" altLang="en-US" sz="2400" dirty="0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khoán</a:t>
            </a:r>
            <a:r>
              <a:rPr lang="en-US" altLang="en-US" sz="2400" dirty="0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, </a:t>
            </a:r>
            <a:r>
              <a:rPr lang="en-US" altLang="en-US" sz="2400" dirty="0" err="1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các</a:t>
            </a:r>
            <a:r>
              <a:rPr lang="en-US" altLang="en-US" sz="2400" dirty="0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lĩnh</a:t>
            </a:r>
            <a:r>
              <a:rPr lang="en-US" altLang="en-US" sz="2400" dirty="0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vực</a:t>
            </a:r>
            <a:r>
              <a:rPr lang="en-US" altLang="en-US" sz="2400" dirty="0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giải</a:t>
            </a:r>
            <a:r>
              <a:rPr lang="en-US" altLang="en-US" sz="2400" dirty="0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trí</a:t>
            </a:r>
            <a:r>
              <a:rPr lang="en-US" altLang="en-US" sz="2400" dirty="0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, </a:t>
            </a:r>
            <a:r>
              <a:rPr lang="en-US" altLang="en-US" sz="2400" dirty="0" err="1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thể</a:t>
            </a:r>
            <a:r>
              <a:rPr lang="en-US" altLang="en-US" sz="2400" dirty="0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thao</a:t>
            </a:r>
            <a:r>
              <a:rPr lang="en-US" altLang="en-US" sz="2400" dirty="0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, </a:t>
            </a:r>
            <a:r>
              <a:rPr lang="en-US" altLang="en-US" sz="2400" dirty="0" err="1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dịch</a:t>
            </a:r>
            <a:r>
              <a:rPr lang="en-US" altLang="en-US" sz="2400" dirty="0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vụ</a:t>
            </a:r>
            <a:r>
              <a:rPr lang="en-US" altLang="en-US" sz="2400" dirty="0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quân</a:t>
            </a:r>
            <a:r>
              <a:rPr lang="en-US" altLang="en-US" sz="2400" dirty="0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sự</a:t>
            </a:r>
            <a:r>
              <a:rPr lang="en-US" altLang="en-US" sz="2400" dirty="0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, </a:t>
            </a:r>
            <a:r>
              <a:rPr lang="en-US" altLang="en-US" sz="2400" dirty="0" err="1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tín</a:t>
            </a:r>
            <a:r>
              <a:rPr lang="en-US" altLang="en-US" sz="2400" dirty="0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dụng</a:t>
            </a:r>
            <a:r>
              <a:rPr lang="en-US" altLang="en-US" sz="2400" dirty="0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…</a:t>
            </a:r>
            <a:r>
              <a:rPr lang="en-US" altLang="en-US" sz="2400" dirty="0" err="1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trong</a:t>
            </a:r>
            <a:r>
              <a:rPr lang="en-US" altLang="en-US" sz="2400" dirty="0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nước</a:t>
            </a:r>
            <a:r>
              <a:rPr lang="en-US" altLang="en-US" sz="2400" dirty="0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và</a:t>
            </a:r>
            <a:r>
              <a:rPr lang="en-US" altLang="en-US" sz="2400" dirty="0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quốc</a:t>
            </a:r>
            <a:r>
              <a:rPr lang="en-US" altLang="en-US" sz="2400" dirty="0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tế</a:t>
            </a:r>
            <a:endParaRPr lang="en-US" altLang="en-US" sz="2400" dirty="0">
              <a:solidFill>
                <a:schemeClr val="tx1"/>
              </a:solidFill>
              <a:latin typeface="Barlow Light" panose="000004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>
                <a:latin typeface="Barlow Light" panose="00000400000000000000" pitchFamily="2" charset="0"/>
              </a:rPr>
              <a:t>6</a:t>
            </a:fld>
            <a:endParaRPr lang="en-GB">
              <a:latin typeface="Barlow Light" panose="00000400000000000000" pitchFamily="2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rlow Light" panose="00000400000000000000" pitchFamily="2" charset="0"/>
              </a:rPr>
              <a:t>3.1.3. </a:t>
            </a:r>
            <a:r>
              <a:rPr lang="en-US" dirty="0" err="1">
                <a:latin typeface="Barlow Light" panose="00000400000000000000" pitchFamily="2" charset="0"/>
              </a:rPr>
              <a:t>Những</a:t>
            </a:r>
            <a:r>
              <a:rPr lang="en-US" dirty="0">
                <a:latin typeface="Barlow Light" panose="00000400000000000000" pitchFamily="2" charset="0"/>
              </a:rPr>
              <a:t> </a:t>
            </a:r>
            <a:r>
              <a:rPr lang="en-US" dirty="0" err="1">
                <a:latin typeface="Barlow Light" panose="00000400000000000000" pitchFamily="2" charset="0"/>
              </a:rPr>
              <a:t>biểu</a:t>
            </a:r>
            <a:r>
              <a:rPr lang="en-US" dirty="0">
                <a:latin typeface="Barlow Light" panose="00000400000000000000" pitchFamily="2" charset="0"/>
              </a:rPr>
              <a:t> </a:t>
            </a:r>
            <a:r>
              <a:rPr lang="en-US" dirty="0" err="1">
                <a:latin typeface="Barlow Light" panose="00000400000000000000" pitchFamily="2" charset="0"/>
              </a:rPr>
              <a:t>hiện</a:t>
            </a:r>
            <a:r>
              <a:rPr lang="en-US" dirty="0">
                <a:latin typeface="Barlow Light" panose="00000400000000000000" pitchFamily="2" charset="0"/>
              </a:rPr>
              <a:t> </a:t>
            </a:r>
            <a:r>
              <a:rPr lang="en-US" dirty="0" err="1">
                <a:latin typeface="Barlow Light" panose="00000400000000000000" pitchFamily="2" charset="0"/>
              </a:rPr>
              <a:t>mới</a:t>
            </a:r>
            <a:r>
              <a:rPr lang="en-US" dirty="0">
                <a:latin typeface="Barlow Light" panose="00000400000000000000" pitchFamily="2" charset="0"/>
              </a:rPr>
              <a:t> </a:t>
            </a:r>
            <a:r>
              <a:rPr lang="en-US" dirty="0" err="1">
                <a:latin typeface="Barlow Light" panose="00000400000000000000" pitchFamily="2" charset="0"/>
              </a:rPr>
              <a:t>của</a:t>
            </a:r>
            <a:r>
              <a:rPr lang="en-US" dirty="0">
                <a:latin typeface="Barlow Light" panose="00000400000000000000" pitchFamily="2" charset="0"/>
              </a:rPr>
              <a:t> </a:t>
            </a:r>
            <a:r>
              <a:rPr lang="en-US" dirty="0" err="1">
                <a:latin typeface="Barlow Light" panose="00000400000000000000" pitchFamily="2" charset="0"/>
              </a:rPr>
              <a:t>xuất</a:t>
            </a:r>
            <a:r>
              <a:rPr lang="en-US" dirty="0">
                <a:latin typeface="Barlow Light" panose="00000400000000000000" pitchFamily="2" charset="0"/>
              </a:rPr>
              <a:t> </a:t>
            </a:r>
            <a:r>
              <a:rPr lang="en-US" dirty="0" err="1">
                <a:latin typeface="Barlow Light" panose="00000400000000000000" pitchFamily="2" charset="0"/>
              </a:rPr>
              <a:t>khẩu</a:t>
            </a:r>
            <a:r>
              <a:rPr lang="en-US" dirty="0">
                <a:latin typeface="Barlow Light" panose="00000400000000000000" pitchFamily="2" charset="0"/>
              </a:rPr>
              <a:t> </a:t>
            </a:r>
            <a:r>
              <a:rPr lang="en-US" dirty="0" err="1">
                <a:latin typeface="Barlow Light" panose="00000400000000000000" pitchFamily="2" charset="0"/>
              </a:rPr>
              <a:t>tư</a:t>
            </a:r>
            <a:r>
              <a:rPr lang="en-US" dirty="0">
                <a:latin typeface="Barlow Light" panose="00000400000000000000" pitchFamily="2" charset="0"/>
              </a:rPr>
              <a:t> </a:t>
            </a:r>
            <a:r>
              <a:rPr lang="en-US" dirty="0" err="1">
                <a:latin typeface="Barlow Light" panose="00000400000000000000" pitchFamily="2" charset="0"/>
              </a:rPr>
              <a:t>bản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5"/>
          <p:cNvGrpSpPr/>
          <p:nvPr/>
        </p:nvGrpSpPr>
        <p:grpSpPr bwMode="auto">
          <a:xfrm>
            <a:off x="1250950" y="2076833"/>
            <a:ext cx="6642100" cy="3173267"/>
            <a:chOff x="336" y="960"/>
            <a:chExt cx="5280" cy="2981"/>
          </a:xfrm>
        </p:grpSpPr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1680" y="1008"/>
              <a:ext cx="1056" cy="434"/>
            </a:xfrm>
            <a:prstGeom prst="rect">
              <a:avLst/>
            </a:prstGeom>
            <a:noFill/>
            <a:ln w="9525">
              <a:solidFill>
                <a:srgbClr val="0066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Các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nước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đang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phát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triển</a:t>
              </a:r>
              <a:endParaRPr lang="en-US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1728" y="1872"/>
              <a:ext cx="1056" cy="260"/>
            </a:xfrm>
            <a:prstGeom prst="rect">
              <a:avLst/>
            </a:prstGeom>
            <a:noFill/>
            <a:ln w="9525">
              <a:solidFill>
                <a:srgbClr val="0066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Xuất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khẩu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tư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bản</a:t>
              </a:r>
              <a:endParaRPr lang="en-US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1728" y="2928"/>
              <a:ext cx="1056" cy="434"/>
            </a:xfrm>
            <a:prstGeom prst="rect">
              <a:avLst/>
            </a:prstGeom>
            <a:noFill/>
            <a:ln w="9525">
              <a:solidFill>
                <a:srgbClr val="0066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Các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nước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tư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bản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phát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triển</a:t>
              </a:r>
              <a:endParaRPr lang="en-US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384" y="1223"/>
              <a:ext cx="1056" cy="6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Từ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những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năm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70 </a:t>
              </a: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của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thế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kỷ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20 </a:t>
              </a: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trở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về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trước</a:t>
              </a:r>
              <a:endPara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AutoShape 10"/>
            <p:cNvSpPr/>
            <p:nvPr/>
          </p:nvSpPr>
          <p:spPr bwMode="auto">
            <a:xfrm>
              <a:off x="1440" y="1104"/>
              <a:ext cx="144" cy="864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1000"/>
                </a:spcBef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AutoShape 11"/>
            <p:cNvSpPr/>
            <p:nvPr/>
          </p:nvSpPr>
          <p:spPr bwMode="auto">
            <a:xfrm>
              <a:off x="1440" y="2208"/>
              <a:ext cx="144" cy="960"/>
            </a:xfrm>
            <a:prstGeom prst="leftBrace">
              <a:avLst>
                <a:gd name="adj1" fmla="val 5555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1000"/>
                </a:spcBef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336" y="2399"/>
              <a:ext cx="1056" cy="6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Từ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những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năm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70 </a:t>
              </a: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của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thế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kỷ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20 </a:t>
              </a: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đến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nay</a:t>
              </a: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3456" y="960"/>
              <a:ext cx="2160" cy="954"/>
            </a:xfrm>
            <a:prstGeom prst="rect">
              <a:avLst/>
            </a:prstGeom>
            <a:noFill/>
            <a:ln w="9525">
              <a:solidFill>
                <a:srgbClr val="0066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Ở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những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nước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tư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bản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phát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triển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khoa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học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công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nghệ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đã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tạo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ra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những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ngành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bán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dẫn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và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vi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điện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tử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ngành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vũ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trụ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và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đại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dương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trong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thời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gian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đầu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những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ngành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này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thu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nhiều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lợi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nhuận</a:t>
              </a:r>
              <a:endParaRPr lang="en-US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3456" y="2306"/>
              <a:ext cx="2160" cy="607"/>
            </a:xfrm>
            <a:prstGeom prst="rect">
              <a:avLst/>
            </a:prstGeom>
            <a:noFill/>
            <a:ln w="9525">
              <a:solidFill>
                <a:srgbClr val="0066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Cơ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cấu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kinh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tế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thay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đổi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phù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hợp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cho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sự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tiếp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nhận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các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ngành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khoa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học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công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nghệ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cao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lượng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vốn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lớn</a:t>
              </a:r>
              <a:endParaRPr lang="en-US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3456" y="2987"/>
              <a:ext cx="2160" cy="95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66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Có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các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điều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kiện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để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tiếp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nhận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khoa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học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công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nghệ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cao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của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các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nước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đầu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tư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như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trình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độ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tay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nghề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công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nhân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cao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cơ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sở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hạ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tầng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kinh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tế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phát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triển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trình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độ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khoa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học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công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nghệ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cao</a:t>
              </a:r>
              <a:endParaRPr lang="en-US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3216" y="1344"/>
              <a:ext cx="0" cy="23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3216" y="369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3216" y="134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3216" y="259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2016" y="2592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2016" y="2256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2112" y="2330"/>
              <a:ext cx="1008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Nguyên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nhân</a:t>
              </a:r>
              <a:endParaRPr lang="en-US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 flipV="1">
              <a:off x="2016" y="144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703917" y="1296796"/>
            <a:ext cx="6651923" cy="518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838200" indent="-838200" algn="r">
              <a:defRPr sz="4400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838200" indent="-838200" algn="r">
              <a:defRPr sz="4400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838200" indent="-838200" algn="r">
              <a:defRPr sz="4400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838200" indent="-838200" algn="r">
              <a:defRPr sz="4400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838200" indent="-838200" algn="r">
              <a:defRPr sz="4400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1295400" indent="-838200" algn="r" fontAlgn="base">
              <a:spcBef>
                <a:spcPct val="0"/>
              </a:spcBef>
              <a:spcAft>
                <a:spcPct val="0"/>
              </a:spcAft>
              <a:defRPr sz="4400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1752600" indent="-838200" algn="r" fontAlgn="base">
              <a:spcBef>
                <a:spcPct val="0"/>
              </a:spcBef>
              <a:spcAft>
                <a:spcPct val="0"/>
              </a:spcAft>
              <a:defRPr sz="4400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2209800" indent="-838200" algn="r" fontAlgn="base">
              <a:spcBef>
                <a:spcPct val="0"/>
              </a:spcBef>
              <a:spcAft>
                <a:spcPct val="0"/>
              </a:spcAft>
              <a:defRPr sz="4400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2667000" indent="-838200" algn="r" fontAlgn="base">
              <a:spcBef>
                <a:spcPct val="0"/>
              </a:spcBef>
              <a:spcAft>
                <a:spcPct val="0"/>
              </a:spcAft>
              <a:defRPr sz="4400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algn="l" eaLnBrk="1" hangingPunct="1">
              <a:defRPr/>
            </a:pPr>
            <a:r>
              <a:rPr lang="en-US" sz="1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1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1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18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18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18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8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18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18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r>
              <a:rPr lang="en-US" sz="18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lẫn</a:t>
            </a:r>
            <a:r>
              <a:rPr lang="en-US" sz="18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en-US" sz="1800" b="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Barlow Light" panose="00000400000000000000" pitchFamily="2" charset="0"/>
              </a:rPr>
              <a:t>Những</a:t>
            </a:r>
            <a:r>
              <a:rPr lang="en-US" dirty="0">
                <a:latin typeface="Barlow Light" panose="00000400000000000000" pitchFamily="2" charset="0"/>
              </a:rPr>
              <a:t> </a:t>
            </a:r>
            <a:r>
              <a:rPr lang="en-US" dirty="0" err="1">
                <a:latin typeface="Barlow Light" panose="00000400000000000000" pitchFamily="2" charset="0"/>
              </a:rPr>
              <a:t>biểu</a:t>
            </a:r>
            <a:r>
              <a:rPr lang="en-US" dirty="0">
                <a:latin typeface="Barlow Light" panose="00000400000000000000" pitchFamily="2" charset="0"/>
              </a:rPr>
              <a:t> </a:t>
            </a:r>
            <a:r>
              <a:rPr lang="en-US" dirty="0" err="1">
                <a:latin typeface="Barlow Light" panose="00000400000000000000" pitchFamily="2" charset="0"/>
              </a:rPr>
              <a:t>hiện</a:t>
            </a:r>
            <a:r>
              <a:rPr lang="en-US" dirty="0">
                <a:latin typeface="Barlow Light" panose="00000400000000000000" pitchFamily="2" charset="0"/>
              </a:rPr>
              <a:t> </a:t>
            </a:r>
            <a:r>
              <a:rPr lang="en-US" dirty="0" err="1">
                <a:latin typeface="Barlow Light" panose="00000400000000000000" pitchFamily="2" charset="0"/>
              </a:rPr>
              <a:t>mới</a:t>
            </a:r>
            <a:r>
              <a:rPr lang="en-US" dirty="0">
                <a:latin typeface="Barlow Light" panose="00000400000000000000" pitchFamily="2" charset="0"/>
              </a:rPr>
              <a:t> </a:t>
            </a:r>
            <a:r>
              <a:rPr lang="en-US" dirty="0" err="1">
                <a:latin typeface="Barlow Light" panose="00000400000000000000" pitchFamily="2" charset="0"/>
              </a:rPr>
              <a:t>của</a:t>
            </a:r>
            <a:r>
              <a:rPr lang="en-US" dirty="0">
                <a:latin typeface="Barlow Light" panose="00000400000000000000" pitchFamily="2" charset="0"/>
              </a:rPr>
              <a:t> </a:t>
            </a:r>
            <a:r>
              <a:rPr lang="en-US" dirty="0" err="1">
                <a:latin typeface="Barlow Light" panose="00000400000000000000" pitchFamily="2" charset="0"/>
              </a:rPr>
              <a:t>xuất</a:t>
            </a:r>
            <a:r>
              <a:rPr lang="en-US" dirty="0">
                <a:latin typeface="Barlow Light" panose="00000400000000000000" pitchFamily="2" charset="0"/>
              </a:rPr>
              <a:t> </a:t>
            </a:r>
            <a:r>
              <a:rPr lang="en-US" dirty="0" err="1">
                <a:latin typeface="Barlow Light" panose="00000400000000000000" pitchFamily="2" charset="0"/>
              </a:rPr>
              <a:t>khẩu</a:t>
            </a:r>
            <a:r>
              <a:rPr lang="en-US" dirty="0">
                <a:latin typeface="Barlow Light" panose="00000400000000000000" pitchFamily="2" charset="0"/>
              </a:rPr>
              <a:t> </a:t>
            </a:r>
            <a:r>
              <a:rPr lang="en-US" dirty="0" err="1">
                <a:latin typeface="Barlow Light" panose="00000400000000000000" pitchFamily="2" charset="0"/>
              </a:rPr>
              <a:t>tư</a:t>
            </a:r>
            <a:r>
              <a:rPr lang="en-US" dirty="0">
                <a:latin typeface="Barlow Light" panose="00000400000000000000" pitchFamily="2" charset="0"/>
              </a:rPr>
              <a:t> </a:t>
            </a:r>
            <a:r>
              <a:rPr lang="en-US" dirty="0" err="1">
                <a:latin typeface="Barlow Light" panose="00000400000000000000" pitchFamily="2" charset="0"/>
              </a:rPr>
              <a:t>bản</a:t>
            </a:r>
            <a:endParaRPr lang="en-US" dirty="0">
              <a:latin typeface="Barlow Light" panose="00000400000000000000" pitchFamily="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100" y="1599700"/>
            <a:ext cx="7189375" cy="2886000"/>
          </a:xfrm>
        </p:spPr>
        <p:txBody>
          <a:bodyPr/>
          <a:lstStyle/>
          <a:p>
            <a:r>
              <a:rPr lang="en-US" sz="1800" b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Thứ</a:t>
            </a:r>
            <a:r>
              <a:rPr lang="en-US" sz="1800" b="1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hai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chủ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xuất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khẩu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tư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bản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thay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đổi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lớn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chủ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xuất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khẩu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chủ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yếu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chủ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nghĩa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tư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bản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ngày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nay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công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ty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xuyên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quốc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gia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đặc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biệt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đầu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tư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trực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tiếp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800" b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Thứ</a:t>
            </a:r>
            <a:r>
              <a:rPr lang="en-US" sz="1800" b="1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ba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hình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thức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xuất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khẩu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chủ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yếu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kết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hợp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xuất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khẩu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hóa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xuất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khẩu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tư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bản</a:t>
            </a:r>
            <a:endParaRPr lang="en-US" sz="1800" dirty="0">
              <a:latin typeface="Barlow Light" panose="00000400000000000000" pitchFamily="2" charset="0"/>
              <a:cs typeface="Times New Roman" panose="02020603050405020304" pitchFamily="18" charset="0"/>
            </a:endParaRPr>
          </a:p>
          <a:p>
            <a:r>
              <a:rPr lang="en-US" sz="1800" b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Thứ</a:t>
            </a:r>
            <a:r>
              <a:rPr lang="en-US" sz="1800" b="1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tư</a:t>
            </a:r>
            <a:r>
              <a:rPr lang="en-US" sz="1800" b="1" dirty="0">
                <a:latin typeface="Barlow Light" panose="00000400000000000000" pitchFamily="2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sự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áp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đặt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mang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dân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xuất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khẩu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tư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bản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gỡ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bỏ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nguyên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tắc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cùng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lợi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đề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cao</a:t>
            </a:r>
            <a:endParaRPr lang="en-US" sz="1800" dirty="0">
              <a:latin typeface="Barlow Light" panose="000004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>
                <a:latin typeface="Barlow Light" panose="00000400000000000000" pitchFamily="2" charset="0"/>
              </a:rPr>
              <a:t>8</a:t>
            </a:fld>
            <a:endParaRPr lang="en-GB">
              <a:latin typeface="Barlow Light" panose="00000400000000000000" pitchFamily="2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dirty="0">
                <a:latin typeface="Barlow Light" panose="00000400000000000000" pitchFamily="2" charset="0"/>
                <a:cs typeface="Times New Roman" panose="02020603050405020304" pitchFamily="18" charset="0"/>
              </a:rPr>
              <a:t>3.1.4. </a:t>
            </a:r>
            <a:r>
              <a:rPr lang="en-US" sz="22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Biểu</a:t>
            </a:r>
            <a:r>
              <a:rPr lang="en-US" sz="22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hiện</a:t>
            </a:r>
            <a:r>
              <a:rPr lang="en-US" sz="22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mới</a:t>
            </a:r>
            <a:r>
              <a:rPr lang="en-US" sz="22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sự</a:t>
            </a:r>
            <a:r>
              <a:rPr lang="en-US" sz="22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phân</a:t>
            </a:r>
            <a:r>
              <a:rPr lang="en-US" sz="2200" dirty="0">
                <a:latin typeface="Barlow Light" panose="00000400000000000000" pitchFamily="2" charset="0"/>
                <a:cs typeface="Times New Roman" panose="02020603050405020304" pitchFamily="18" charset="0"/>
              </a:rPr>
              <a:t> chia </a:t>
            </a:r>
            <a:r>
              <a:rPr lang="en-US" sz="22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thị</a:t>
            </a:r>
            <a:r>
              <a:rPr lang="en-US" sz="22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trường</a:t>
            </a:r>
            <a:r>
              <a:rPr lang="en-US" sz="22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thế</a:t>
            </a:r>
            <a:r>
              <a:rPr lang="en-US" sz="22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giới</a:t>
            </a:r>
            <a:r>
              <a:rPr lang="en-US" sz="22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giữa</a:t>
            </a:r>
            <a:r>
              <a:rPr lang="en-US" sz="22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những</a:t>
            </a:r>
            <a:r>
              <a:rPr lang="en-US" sz="22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liên</a:t>
            </a:r>
            <a:r>
              <a:rPr lang="en-US" sz="22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minh</a:t>
            </a:r>
            <a:r>
              <a:rPr lang="en-US" sz="22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độc</a:t>
            </a:r>
            <a:r>
              <a:rPr lang="en-US" sz="22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quyền</a:t>
            </a:r>
            <a:endParaRPr lang="en-US" sz="2200" dirty="0">
              <a:latin typeface="Barlow Light" panose="000004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7895" y="3596285"/>
            <a:ext cx="3580691" cy="910825"/>
          </a:xfrm>
        </p:spPr>
        <p:txBody>
          <a:bodyPr/>
          <a:lstStyle/>
          <a:p>
            <a:pPr marL="76200" indent="0" algn="just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Barlow Light" panose="00000400000000000000" pitchFamily="2" charset="0"/>
              </a:rPr>
              <a:t>Xu </a:t>
            </a:r>
            <a:r>
              <a:rPr lang="en-US" altLang="en-US" sz="2400" dirty="0" err="1">
                <a:solidFill>
                  <a:schemeClr val="tx1"/>
                </a:solidFill>
                <a:latin typeface="Barlow Light" panose="00000400000000000000" pitchFamily="2" charset="0"/>
              </a:rPr>
              <a:t>hướng</a:t>
            </a:r>
            <a:r>
              <a:rPr lang="en-US" altLang="en-US" sz="2400" dirty="0">
                <a:solidFill>
                  <a:schemeClr val="tx1"/>
                </a:solidFill>
                <a:latin typeface="Barlow Light" panose="00000400000000000000" pitchFamily="2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Barlow Light" panose="00000400000000000000" pitchFamily="2" charset="0"/>
              </a:rPr>
              <a:t>toàn</a:t>
            </a:r>
            <a:r>
              <a:rPr lang="en-US" altLang="en-US" sz="2400" dirty="0">
                <a:solidFill>
                  <a:schemeClr val="tx1"/>
                </a:solidFill>
                <a:latin typeface="Barlow Light" panose="00000400000000000000" pitchFamily="2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Barlow Light" panose="00000400000000000000" pitchFamily="2" charset="0"/>
              </a:rPr>
              <a:t>cầu</a:t>
            </a:r>
            <a:r>
              <a:rPr lang="en-US" altLang="en-US" sz="2400" dirty="0">
                <a:solidFill>
                  <a:schemeClr val="tx1"/>
                </a:solidFill>
                <a:latin typeface="Barlow Light" panose="00000400000000000000" pitchFamily="2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Barlow Light" panose="00000400000000000000" pitchFamily="2" charset="0"/>
              </a:rPr>
              <a:t>hóa</a:t>
            </a:r>
            <a:endParaRPr lang="en-US" altLang="en-US" sz="2400" dirty="0">
              <a:solidFill>
                <a:schemeClr val="tx1"/>
              </a:solidFill>
              <a:latin typeface="Barlow Light" panose="000004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>
                <a:latin typeface="Barlow Light" panose="00000400000000000000" pitchFamily="2" charset="0"/>
              </a:rPr>
              <a:t>9</a:t>
            </a:fld>
            <a:endParaRPr lang="en-GB">
              <a:latin typeface="Barlow Light" panose="00000400000000000000" pitchFamily="2" charset="0"/>
            </a:endParaRPr>
          </a:p>
        </p:txBody>
      </p:sp>
      <p:sp>
        <p:nvSpPr>
          <p:cNvPr id="7" name="Text Placeholder 2"/>
          <p:cNvSpPr txBox="1"/>
          <p:nvPr/>
        </p:nvSpPr>
        <p:spPr>
          <a:xfrm>
            <a:off x="4923563" y="3596285"/>
            <a:ext cx="3580691" cy="848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 panose="00000400000000000000"/>
              <a:buChar char="▪"/>
              <a:defRPr sz="2400" b="0" i="0" u="none" strike="noStrike" cap="none">
                <a:solidFill>
                  <a:schemeClr val="dk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 panose="00000400000000000000"/>
              <a:buChar char="▫"/>
              <a:defRPr sz="2400" b="0" i="0" u="none" strike="noStrike" cap="none">
                <a:solidFill>
                  <a:schemeClr val="dk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 panose="00000400000000000000"/>
              <a:buChar char="▫"/>
              <a:defRPr sz="2400" b="0" i="0" u="none" strike="noStrike" cap="none">
                <a:solidFill>
                  <a:schemeClr val="dk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 panose="00000400000000000000"/>
              <a:buChar char="▫"/>
              <a:defRPr sz="2400" b="0" i="0" u="none" strike="noStrike" cap="none">
                <a:solidFill>
                  <a:schemeClr val="dk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 panose="00000400000000000000"/>
              <a:buChar char="▫"/>
              <a:defRPr sz="2400" b="0" i="0" u="none" strike="noStrike" cap="none">
                <a:solidFill>
                  <a:schemeClr val="dk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 panose="00000400000000000000"/>
              <a:buChar char="▫"/>
              <a:defRPr sz="2400" b="0" i="0" u="none" strike="noStrike" cap="none">
                <a:solidFill>
                  <a:schemeClr val="dk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 panose="00000400000000000000"/>
              <a:buChar char="▫"/>
              <a:defRPr sz="2400" b="0" i="0" u="none" strike="noStrike" cap="none">
                <a:solidFill>
                  <a:schemeClr val="dk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 panose="00000400000000000000"/>
              <a:buChar char="▫"/>
              <a:defRPr sz="2400" b="0" i="0" u="none" strike="noStrike" cap="none">
                <a:solidFill>
                  <a:schemeClr val="dk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 panose="00000400000000000000"/>
              <a:buChar char="▫"/>
              <a:defRPr sz="2400" b="0" i="0" u="none" strike="noStrike" cap="none">
                <a:solidFill>
                  <a:schemeClr val="dk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9pPr>
          </a:lstStyle>
          <a:p>
            <a:pPr marL="76200" indent="0" algn="just">
              <a:lnSpc>
                <a:spcPct val="100000"/>
              </a:lnSpc>
              <a:spcBef>
                <a:spcPct val="50000"/>
              </a:spcBef>
              <a:buClrTx/>
              <a:buSzTx/>
              <a:buNone/>
            </a:pPr>
            <a:r>
              <a:rPr lang="en-US" altLang="en-US" dirty="0">
                <a:solidFill>
                  <a:schemeClr val="tx1"/>
                </a:solidFill>
                <a:latin typeface="Barlow Light" panose="00000400000000000000" pitchFamily="2" charset="0"/>
              </a:rPr>
              <a:t>Xu </a:t>
            </a:r>
            <a:r>
              <a:rPr lang="en-US" altLang="en-US" dirty="0" err="1">
                <a:solidFill>
                  <a:schemeClr val="tx1"/>
                </a:solidFill>
                <a:latin typeface="Barlow Light" panose="00000400000000000000" pitchFamily="2" charset="0"/>
              </a:rPr>
              <a:t>hướng</a:t>
            </a:r>
            <a:r>
              <a:rPr lang="en-US" altLang="en-US" dirty="0">
                <a:solidFill>
                  <a:schemeClr val="tx1"/>
                </a:solidFill>
                <a:latin typeface="Barlow Light" panose="00000400000000000000" pitchFamily="2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Barlow Light" panose="00000400000000000000" pitchFamily="2" charset="0"/>
              </a:rPr>
              <a:t>khu</a:t>
            </a:r>
            <a:r>
              <a:rPr lang="en-US" altLang="en-US" dirty="0">
                <a:solidFill>
                  <a:schemeClr val="tx1"/>
                </a:solidFill>
                <a:latin typeface="Barlow Light" panose="00000400000000000000" pitchFamily="2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Barlow Light" panose="00000400000000000000" pitchFamily="2" charset="0"/>
              </a:rPr>
              <a:t>vực</a:t>
            </a:r>
            <a:r>
              <a:rPr lang="en-US" altLang="en-US" dirty="0">
                <a:solidFill>
                  <a:schemeClr val="tx1"/>
                </a:solidFill>
                <a:latin typeface="Barlow Light" panose="00000400000000000000" pitchFamily="2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Barlow Light" panose="00000400000000000000" pitchFamily="2" charset="0"/>
              </a:rPr>
              <a:t>hóa</a:t>
            </a:r>
            <a:endParaRPr lang="en-US" altLang="en-US" dirty="0">
              <a:solidFill>
                <a:schemeClr val="tx1"/>
              </a:solidFill>
              <a:latin typeface="Barlow Light" panose="00000400000000000000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1742275"/>
            <a:ext cx="2524124" cy="179160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250" y="1759584"/>
            <a:ext cx="2656300" cy="179160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Lodovico template">
  <a:themeElements>
    <a:clrScheme name="Custom 347">
      <a:dk1>
        <a:srgbClr val="272A36"/>
      </a:dk1>
      <a:lt1>
        <a:srgbClr val="FFFFFF"/>
      </a:lt1>
      <a:dk2>
        <a:srgbClr val="808392"/>
      </a:dk2>
      <a:lt2>
        <a:srgbClr val="E0E0E7"/>
      </a:lt2>
      <a:accent1>
        <a:srgbClr val="FFAD1D"/>
      </a:accent1>
      <a:accent2>
        <a:srgbClr val="EB7700"/>
      </a:accent2>
      <a:accent3>
        <a:srgbClr val="FD7E6B"/>
      </a:accent3>
      <a:accent4>
        <a:srgbClr val="F03131"/>
      </a:accent4>
      <a:accent5>
        <a:srgbClr val="41B5FF"/>
      </a:accent5>
      <a:accent6>
        <a:srgbClr val="1E87CA"/>
      </a:accent6>
      <a:hlink>
        <a:srgbClr val="272A3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974</Words>
  <Application>Microsoft Macintosh PowerPoint</Application>
  <PresentationFormat>On-screen Show (16:9)</PresentationFormat>
  <Paragraphs>67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Times New Roman</vt:lpstr>
      <vt:lpstr>Barlow</vt:lpstr>
      <vt:lpstr>Barlow SemiBold</vt:lpstr>
      <vt:lpstr>Barlow Light</vt:lpstr>
      <vt:lpstr>Lodovico template</vt:lpstr>
      <vt:lpstr>CẠNH TRANH VÀ ĐỘC QUYỀN TRONG NỀN KINH TẾ THỊ TRƯỜNG (tiếp)</vt:lpstr>
      <vt:lpstr>Mục Lục:</vt:lpstr>
      <vt:lpstr>PowerPoint Presentation</vt:lpstr>
      <vt:lpstr>3.1. Biểu hiện mới của độc quyền</vt:lpstr>
      <vt:lpstr>3.1.1. Biểu hiện mới của tích tụ và tập trung tư bản</vt:lpstr>
      <vt:lpstr>3.1.2.  Biểu hiện mới về vai trò của tư bản tài chính trong các tập đoàn độc quyền</vt:lpstr>
      <vt:lpstr>3.1.3. Những biểu hiện mới của xuất khẩu tư bản</vt:lpstr>
      <vt:lpstr>Những biểu hiện mới của xuất khẩu tư bản</vt:lpstr>
      <vt:lpstr>3.1.4. Biểu hiện mới của sự phân chia thị trường thế giới giữa những liên minh độc quyền</vt:lpstr>
      <vt:lpstr>3.1.5. Biểu hiện mới về sự phân chia lãnh thổ ảnh hưởng dưới sự chi phối của các tập đoàn độc quyền</vt:lpstr>
      <vt:lpstr>3.2. Những biểu hiện mới của độc quyền nhà nước dưới chủ nghĩa tư bản</vt:lpstr>
      <vt:lpstr>Những biểu hiện mới của độc quyền nhà nước dưới chủ nghĩa tư bản</vt:lpstr>
      <vt:lpstr>Những biểu hiện mới của độc quyền nhà nước dưới chủ nghĩa tư bản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Nhóm thuyết trình: 04</dc:title>
  <dc:creator>admin</dc:creator>
  <cp:lastModifiedBy>Pham Ngoc Anh (FE FPTU HN)</cp:lastModifiedBy>
  <cp:revision>27</cp:revision>
  <dcterms:created xsi:type="dcterms:W3CDTF">2024-03-10T06:41:44Z</dcterms:created>
  <dcterms:modified xsi:type="dcterms:W3CDTF">2024-03-31T04:32:57Z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3C4DB7FCF3D949AC9723C9153FBF3E39_12</vt:lpwstr>
  </property>
  <property fmtid="{D5CDD505-2E9C-101B-9397-08002B2CF9AE}" pid="3" name="KSOProductBuildVer">
    <vt:lpwstr>1033-12.2.0.13518</vt:lpwstr>
  </property>
</Properties>
</file>