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6565"/>
            <a:ext cx="7772400" cy="1470025"/>
          </a:xfrm>
        </p:spPr>
        <p:txBody>
          <a:bodyPr/>
          <a:lstStyle/>
          <a:p>
            <a:r>
              <a:t>Introduction to Karel the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74570"/>
            <a:ext cx="6400800" cy="1752600"/>
          </a:xfrm>
        </p:spPr>
        <p:txBody>
          <a:bodyPr>
            <a:normAutofit fontScale="90000" lnSpcReduction="20000"/>
          </a:bodyPr>
          <a:lstStyle/>
          <a:p>
            <a:r>
              <a:t>A Beginner’s Guide to Karel Programming</a:t>
            </a:r>
          </a:p>
          <a:p>
            <a:r>
              <a:t>Presented by: [</a:t>
            </a:r>
            <a:r>
              <a:rPr lang="en-US"/>
              <a:t>Nika Beridze</a:t>
            </a:r>
            <a:r>
              <a:t>]</a:t>
            </a:r>
          </a:p>
          <a:p>
            <a:r>
              <a:t>Date: [</a:t>
            </a:r>
            <a:r>
              <a:rPr lang="en-US"/>
              <a:t>13/02/2925</a:t>
            </a:r>
            <a: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 of Karel’s features.</a:t>
            </a:r>
          </a:p>
          <a:p>
            <a:r>
              <a:t>- Importance of structured programming.</a:t>
            </a:r>
          </a:p>
          <a:p>
            <a:r>
              <a:t>- Encouragement to practice coding problems.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Karel?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Karel is a simple programming language used for teaching coding basics.</a:t>
            </a:r>
          </a:p>
          <a:p>
            <a:r>
              <a:t>- Developed by Richard E. Pattis in 1981.</a:t>
            </a:r>
          </a:p>
          <a:p>
            <a:r>
              <a:t>- Uses a robot in a grid-based world to execute commands.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30" y="2422843"/>
            <a:ext cx="8229600" cy="1143000"/>
          </a:xfrm>
        </p:spPr>
        <p:txBody>
          <a:bodyPr/>
          <a:lstStyle/>
          <a:p>
            <a:r>
              <a:t>- Grid-based environment with streets (rows) and avenues (columns).</a:t>
            </a:r>
          </a:p>
          <a:p>
            <a:r>
              <a:t>- Karel interacts with walls, beepers, and movement restrictions.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move(); → Moves Karel forward.</a:t>
            </a:r>
          </a:p>
          <a:p>
            <a:r>
              <a:t>- turnLeft(); → Rotates Karel 90° left.</a:t>
            </a:r>
          </a:p>
          <a:p>
            <a:r>
              <a:t>- pickBeeper(); → Picks up a beeper.</a:t>
            </a:r>
          </a:p>
          <a:p>
            <a:r>
              <a:t>- putBeeper(); → Places a beeper.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**Conditional Statements:**</a:t>
            </a:r>
          </a:p>
          <a:p>
            <a:r>
              <a:t>  if (condition) { ... }</a:t>
            </a:r>
          </a:p>
          <a:p>
            <a:r>
              <a:t>  if-else for decision-making.</a:t>
            </a:r>
          </a:p>
          <a:p>
            <a:r>
              <a:t>- **Loops:**</a:t>
            </a:r>
          </a:p>
          <a:p>
            <a:r>
              <a:t>  while (condition) { ... }</a:t>
            </a:r>
          </a:p>
          <a:p>
            <a:r>
              <a:t>  for (int i = 0; i &lt; n; i++) { ...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 custom functions to avoid repetitive code.</a:t>
            </a:r>
          </a:p>
          <a:p>
            <a:r>
              <a:t>Example:</a:t>
            </a:r>
          </a:p>
          <a:p>
            <a:r>
              <a:t>function turnRight() {</a:t>
            </a:r>
          </a:p>
          <a:p>
            <a:r>
              <a:t>    turnLeft();</a:t>
            </a:r>
          </a:p>
          <a:p>
            <a:r>
              <a:t>    turnLeft();</a:t>
            </a:r>
          </a:p>
          <a:p>
            <a:r>
              <a:t>    turnLeft();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program to move Karel and place a beeper:</a:t>
            </a:r>
          </a:p>
          <a:p>
            <a:r>
              <a:t>function main() {</a:t>
            </a:r>
          </a:p>
          <a:p>
            <a:r>
              <a:t>    move();</a:t>
            </a:r>
          </a:p>
          <a:p>
            <a:r>
              <a:t>    move();</a:t>
            </a:r>
          </a:p>
          <a:p>
            <a:r>
              <a:t>    putBeeper();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Errors &amp;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Forgetting semicolons.</a:t>
            </a:r>
          </a:p>
          <a:p>
            <a:r>
              <a:t>- Incorrect logic in loops or conditionals.</a:t>
            </a:r>
          </a:p>
          <a:p>
            <a:r>
              <a:t>- Running into walls due to missing checks.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Learn Karel?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Teaches fundamental programming logic.</a:t>
            </a:r>
          </a:p>
          <a:p>
            <a:r>
              <a:t>- Helps with problem-solving skills.</a:t>
            </a:r>
          </a:p>
          <a:p>
            <a:r>
              <a:t>- Provides an easy introduction to syntax and structure.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1420</Words>
  <Application>WPS Presentation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汉仪书宋二KW</vt:lpstr>
      <vt:lpstr>Gear Drives</vt:lpstr>
      <vt:lpstr>Introduction to Karel the Robot</vt:lpstr>
      <vt:lpstr>What is Karel?</vt:lpstr>
      <vt:lpstr>- Karel interacts with walls, beepers, and movement restrictions.</vt:lpstr>
      <vt:lpstr>Basic Commands</vt:lpstr>
      <vt:lpstr>Control Structures</vt:lpstr>
      <vt:lpstr>Functions</vt:lpstr>
      <vt:lpstr>Example Code</vt:lpstr>
      <vt:lpstr>Common Errors &amp; Debugging</vt:lpstr>
      <vt:lpstr>Why Learn Karel?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n.k.y.x</cp:lastModifiedBy>
  <cp:revision>3</cp:revision>
  <dcterms:created xsi:type="dcterms:W3CDTF">2025-02-22T10:53:45Z</dcterms:created>
  <dcterms:modified xsi:type="dcterms:W3CDTF">2025-02-22T10:53:45Z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E9F52B3C4B5843B251ACB967A0CBB9D3_42</vt:lpwstr>
  </property>
  <property fmtid="{D5CDD505-2E9C-101B-9397-08002B2CF9AE}" pid="3" name="KSOProductBuildVer">
    <vt:lpwstr>1033-6.11.0.8615</vt:lpwstr>
  </property>
</Properties>
</file>