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1" r:id="rId3"/>
    <p:sldId id="262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8D03B-7D89-A677-D381-F727E1731F73}" v="8" dt="2025-01-09T18:52:3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svg"/><Relationship Id="rId1" Type="http://schemas.openxmlformats.org/officeDocument/2006/relationships/image" Target="../media/image6.png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svg"/><Relationship Id="rId1" Type="http://schemas.openxmlformats.org/officeDocument/2006/relationships/image" Target="../media/image6.png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Making a discussions about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The project essentials.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Working on the </a:t>
          </a:r>
          <a:r>
            <a:rPr lang="en-US" dirty="0" smtClean="0"/>
            <a:t>code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Keeping the time lines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And presentation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/>
            <a:t>Making a discussions about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/>
            <a:t>The project essentials.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/>
            <a:t>Working on the </a:t>
          </a:r>
          <a:r>
            <a:rPr lang="en-US" sz="1500" kern="1200" dirty="0" smtClean="0"/>
            <a:t>code</a:t>
          </a:r>
          <a:endParaRPr lang="en-US" sz="15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/>
            <a:t>Keeping the time lines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/>
            <a:t>And presentation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8636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2527438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rgbClr val="00B0F0"/>
                </a:solidFill>
              </a:rPr>
              <a:t>Tech mate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Members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B3A3FE-FCB2-4C52-B9DE-C2CE003BF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42" y="2591511"/>
            <a:ext cx="1115566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EF997E-A4CF-499D-802B-D7CEF3A47FF1}"/>
              </a:ext>
            </a:extLst>
          </p:cNvPr>
          <p:cNvSpPr/>
          <p:nvPr/>
        </p:nvSpPr>
        <p:spPr>
          <a:xfrm>
            <a:off x="8706601" y="4175506"/>
            <a:ext cx="2105637" cy="102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A76B9D8-070B-4521-BABA-04806EB797E5}"/>
              </a:ext>
            </a:extLst>
          </p:cNvPr>
          <p:cNvSpPr/>
          <p:nvPr/>
        </p:nvSpPr>
        <p:spPr>
          <a:xfrm>
            <a:off x="4956689" y="4175506"/>
            <a:ext cx="2105637" cy="10272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5776360-FFF3-4710-8750-E273CF9EC642}"/>
              </a:ext>
            </a:extLst>
          </p:cNvPr>
          <p:cNvSpPr/>
          <p:nvPr/>
        </p:nvSpPr>
        <p:spPr>
          <a:xfrm>
            <a:off x="1216079" y="4181289"/>
            <a:ext cx="2105637" cy="1015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C71716E-E7D6-4BD4-9CAF-058127C07444}"/>
              </a:ext>
            </a:extLst>
          </p:cNvPr>
          <p:cNvSpPr txBox="1"/>
          <p:nvPr/>
        </p:nvSpPr>
        <p:spPr>
          <a:xfrm>
            <a:off x="1216079" y="4304399"/>
            <a:ext cx="210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NKYanakiev22</a:t>
            </a:r>
            <a:endParaRPr lang="en-US" sz="2000" dirty="0" smtClean="0"/>
          </a:p>
          <a:p>
            <a:pPr algn="ctr"/>
            <a:r>
              <a:rPr lang="en-US" sz="2000" dirty="0"/>
              <a:t>Developer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E7D45AC-CD49-4193-9135-F0A872F827F0}"/>
              </a:ext>
            </a:extLst>
          </p:cNvPr>
          <p:cNvSpPr txBox="1"/>
          <p:nvPr/>
        </p:nvSpPr>
        <p:spPr>
          <a:xfrm>
            <a:off x="4956689" y="4365954"/>
            <a:ext cx="211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SNGochev22</a:t>
            </a:r>
          </a:p>
          <a:p>
            <a:pPr algn="ctr"/>
            <a:r>
              <a:rPr lang="en-US" dirty="0"/>
              <a:t>Scrum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9DFAF63-AC0E-41CD-B63C-3967EA780EF8}"/>
              </a:ext>
            </a:extLst>
          </p:cNvPr>
          <p:cNvSpPr txBox="1"/>
          <p:nvPr/>
        </p:nvSpPr>
        <p:spPr>
          <a:xfrm>
            <a:off x="8706602" y="4320725"/>
            <a:ext cx="21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VBTodorov22</a:t>
            </a:r>
          </a:p>
          <a:p>
            <a:pPr algn="ctr"/>
            <a:r>
              <a:rPr lang="en-US" dirty="0"/>
              <a:t> Developer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83097" y="2743200"/>
            <a:ext cx="1371600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627313"/>
            <a:ext cx="144462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40AC7EF1-7A73-4A2F-AD39-300B5A19B438}"/>
              </a:ext>
            </a:extLst>
          </p:cNvPr>
          <p:cNvSpPr/>
          <p:nvPr/>
        </p:nvSpPr>
        <p:spPr>
          <a:xfrm>
            <a:off x="7989117" y="4815279"/>
            <a:ext cx="3296873" cy="1073791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xmlns="" id="{82FD5AC1-137A-4ECE-A9EE-736A0FE50CCD}"/>
              </a:ext>
            </a:extLst>
          </p:cNvPr>
          <p:cNvSpPr/>
          <p:nvPr/>
        </p:nvSpPr>
        <p:spPr>
          <a:xfrm>
            <a:off x="4447563" y="4815279"/>
            <a:ext cx="3296873" cy="1073791"/>
          </a:xfrm>
          <a:prstGeom prst="round2Same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4A36ED98-E88A-4641-A82E-6CD914A921C5}"/>
              </a:ext>
            </a:extLst>
          </p:cNvPr>
          <p:cNvSpPr/>
          <p:nvPr/>
        </p:nvSpPr>
        <p:spPr>
          <a:xfrm>
            <a:off x="906010" y="4815281"/>
            <a:ext cx="3296873" cy="1073791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9584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9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4C865-2FA4-4233-9341-7FF05438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44" y="656705"/>
            <a:ext cx="10031835" cy="1371600"/>
          </a:xfrm>
        </p:spPr>
        <p:txBody>
          <a:bodyPr/>
          <a:lstStyle/>
          <a:p>
            <a:pPr algn="ctr"/>
            <a:r>
              <a:rPr lang="en-US" dirty="0"/>
              <a:t>Applications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457C1B-F184-4809-A122-E7E3D56F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15" y="2206958"/>
            <a:ext cx="5252830" cy="2298391"/>
          </a:xfrm>
          <a:prstGeom prst="rect">
            <a:avLst/>
          </a:prstGeom>
        </p:spPr>
      </p:pic>
      <p:pic>
        <p:nvPicPr>
          <p:cNvPr id="1030" name="Picture 6" descr="Microsoft Teams icon PNG and SVG Vector Free Download">
            <a:extLst>
              <a:ext uri="{FF2B5EF4-FFF2-40B4-BE49-F238E27FC236}">
                <a16:creationId xmlns:a16="http://schemas.microsoft.com/office/drawing/2014/main" xmlns="" id="{E63CB520-8362-480D-8932-BCA759F5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942" y="2304397"/>
            <a:ext cx="1722825" cy="16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- Free social media icons">
            <a:extLst>
              <a:ext uri="{FF2B5EF4-FFF2-40B4-BE49-F238E27FC236}">
                <a16:creationId xmlns:a16="http://schemas.microsoft.com/office/drawing/2014/main" xmlns="" id="{7A3CA418-3717-431C-9EA9-47665DCAF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04" y="4310844"/>
            <a:ext cx="1799309" cy="17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Microsoft Office PowerPoint (2019–present).svg - Wikimedia Commons">
            <a:extLst>
              <a:ext uri="{FF2B5EF4-FFF2-40B4-BE49-F238E27FC236}">
                <a16:creationId xmlns:a16="http://schemas.microsoft.com/office/drawing/2014/main" xmlns="" id="{51089B8F-91E8-4CF1-9ABB-70F19974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03" y="3824455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44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8484A68-F6DA-400B-B919-D6506AAACBE6}"/>
              </a:ext>
            </a:extLst>
          </p:cNvPr>
          <p:cNvSpPr/>
          <p:nvPr/>
        </p:nvSpPr>
        <p:spPr>
          <a:xfrm>
            <a:off x="2483142" y="2105637"/>
            <a:ext cx="6862195" cy="21559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42756-E282-498B-A67B-24137B46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356" y="2463005"/>
            <a:ext cx="6181288" cy="1371600"/>
          </a:xfrm>
        </p:spPr>
        <p:txBody>
          <a:bodyPr/>
          <a:lstStyle/>
          <a:p>
            <a:r>
              <a:rPr lang="en-US" dirty="0"/>
              <a:t>Let’s jump into project</a:t>
            </a:r>
          </a:p>
        </p:txBody>
      </p:sp>
    </p:spTree>
    <p:extLst>
      <p:ext uri="{BB962C8B-B14F-4D97-AF65-F5344CB8AC3E}">
        <p14:creationId xmlns:p14="http://schemas.microsoft.com/office/powerpoint/2010/main" val="2742395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20</TotalTime>
  <Words>38</Words>
  <Application>Microsoft Office PowerPoint</Application>
  <PresentationFormat>По избор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SavonVTI</vt:lpstr>
      <vt:lpstr>Tech mate</vt:lpstr>
      <vt:lpstr>Team Members</vt:lpstr>
      <vt:lpstr>Action Plan</vt:lpstr>
      <vt:lpstr>Applications Used</vt:lpstr>
      <vt:lpstr>Let’s jump into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mate</dc:title>
  <dc:creator/>
  <cp:lastModifiedBy>Nikolay_08</cp:lastModifiedBy>
  <cp:revision>8</cp:revision>
  <dcterms:created xsi:type="dcterms:W3CDTF">2024-11-04T08:49:30Z</dcterms:created>
  <dcterms:modified xsi:type="dcterms:W3CDTF">2025-01-10T07:17:48Z</dcterms:modified>
</cp:coreProperties>
</file>