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 karthik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manikanta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 karthik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manikanta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Aditya university 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28D7A7-CA39-92BD-4C32-9D6B11E13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585" y="98123"/>
            <a:ext cx="6946825" cy="3710414"/>
          </a:xfrm>
        </p:spPr>
      </p:pic>
      <p:pic>
        <p:nvPicPr>
          <p:cNvPr id="7" name="Picture 6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AB38A26E-6751-BFCF-DED8-754DE73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67847" y="1247353"/>
            <a:ext cx="2707928" cy="8031762"/>
          </a:xfrm>
          <a:prstGeom prst="rect">
            <a:avLst/>
          </a:prstGeom>
        </p:spPr>
      </p:pic>
      <p:pic>
        <p:nvPicPr>
          <p:cNvPr id="9" name="Picture 8" descr="A black rectangular object with white text&#10;&#10;AI-generated content may be incorrect.">
            <a:extLst>
              <a:ext uri="{FF2B5EF4-FFF2-40B4-BE49-F238E27FC236}">
                <a16:creationId xmlns:a16="http://schemas.microsoft.com/office/drawing/2014/main" id="{F825A6EA-CE2E-E4AF-3FB6-E55AF9C1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9" y="327170"/>
            <a:ext cx="3086100" cy="31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https://github.com/NKarthiksai/stegnography.git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385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nunna karthik</cp:lastModifiedBy>
  <cp:revision>29</cp:revision>
  <dcterms:created xsi:type="dcterms:W3CDTF">2021-05-26T16:50:10Z</dcterms:created>
  <dcterms:modified xsi:type="dcterms:W3CDTF">2025-02-20T13:30:41Z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