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2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1" autoAdjust="0"/>
    <p:restoredTop sz="93883" autoAdjust="0"/>
  </p:normalViewPr>
  <p:slideViewPr>
    <p:cSldViewPr snapToGrid="0">
      <p:cViewPr>
        <p:scale>
          <a:sx n="75" d="100"/>
          <a:sy n="75" d="100"/>
        </p:scale>
        <p:origin x="43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PI Gateway"/>
          <p:cNvSpPr/>
          <p:nvPr/>
        </p:nvSpPr>
        <p:spPr>
          <a:xfrm>
            <a:off x="5218212" y="1727809"/>
            <a:ext cx="603731" cy="5508354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eaVert" lIns="50800" tIns="50800" rIns="50800" bIns="50800" anchor="ctr"/>
          <a:lstStyle>
            <a:lvl1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API Gateway</a:t>
            </a:r>
          </a:p>
        </p:txBody>
      </p:sp>
      <p:sp>
        <p:nvSpPr>
          <p:cNvPr id="152" name="Web"/>
          <p:cNvSpPr/>
          <p:nvPr/>
        </p:nvSpPr>
        <p:spPr>
          <a:xfrm>
            <a:off x="2943859" y="3348078"/>
            <a:ext cx="1325480" cy="732746"/>
          </a:xfrm>
          <a:prstGeom prst="rect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Web</a:t>
            </a:r>
          </a:p>
        </p:txBody>
      </p:sp>
      <p:sp>
        <p:nvSpPr>
          <p:cNvPr id="153" name="API"/>
          <p:cNvSpPr/>
          <p:nvPr/>
        </p:nvSpPr>
        <p:spPr>
          <a:xfrm>
            <a:off x="2943859" y="2342982"/>
            <a:ext cx="1325480" cy="732746"/>
          </a:xfrm>
          <a:prstGeom prst="rect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API</a:t>
            </a:r>
          </a:p>
        </p:txBody>
      </p:sp>
      <p:sp>
        <p:nvSpPr>
          <p:cNvPr id="154" name="Shell"/>
          <p:cNvSpPr/>
          <p:nvPr/>
        </p:nvSpPr>
        <p:spPr>
          <a:xfrm>
            <a:off x="2943859" y="4341035"/>
            <a:ext cx="1325480" cy="732745"/>
          </a:xfrm>
          <a:prstGeom prst="rect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Shell</a:t>
            </a:r>
          </a:p>
        </p:txBody>
      </p:sp>
      <p:sp>
        <p:nvSpPr>
          <p:cNvPr id="155" name="Line"/>
          <p:cNvSpPr/>
          <p:nvPr/>
        </p:nvSpPr>
        <p:spPr>
          <a:xfrm flipV="1">
            <a:off x="4857201" y="1715109"/>
            <a:ext cx="1" cy="6622512"/>
          </a:xfrm>
          <a:prstGeom prst="line">
            <a:avLst/>
          </a:prstGeom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6" name="Rectangle"/>
          <p:cNvSpPr/>
          <p:nvPr/>
        </p:nvSpPr>
        <p:spPr>
          <a:xfrm>
            <a:off x="2717007" y="1767727"/>
            <a:ext cx="1779184" cy="3586563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7" name="User"/>
          <p:cNvSpPr txBox="1"/>
          <p:nvPr/>
        </p:nvSpPr>
        <p:spPr>
          <a:xfrm>
            <a:off x="3165229" y="1719271"/>
            <a:ext cx="882740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/>
            </a:lvl1pPr>
          </a:lstStyle>
          <a:p>
            <a:r>
              <a:t>User</a:t>
            </a:r>
          </a:p>
        </p:txBody>
      </p:sp>
      <p:sp>
        <p:nvSpPr>
          <p:cNvPr id="158" name="Web"/>
          <p:cNvSpPr/>
          <p:nvPr/>
        </p:nvSpPr>
        <p:spPr>
          <a:xfrm>
            <a:off x="2943859" y="7232214"/>
            <a:ext cx="1325480" cy="732746"/>
          </a:xfrm>
          <a:prstGeom prst="rect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Web</a:t>
            </a:r>
          </a:p>
        </p:txBody>
      </p:sp>
      <p:sp>
        <p:nvSpPr>
          <p:cNvPr id="159" name="Rectangle"/>
          <p:cNvSpPr/>
          <p:nvPr/>
        </p:nvSpPr>
        <p:spPr>
          <a:xfrm>
            <a:off x="2717007" y="6619738"/>
            <a:ext cx="1779184" cy="1551611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0" name="Developer"/>
          <p:cNvSpPr txBox="1"/>
          <p:nvPr/>
        </p:nvSpPr>
        <p:spPr>
          <a:xfrm>
            <a:off x="2717573" y="6593029"/>
            <a:ext cx="1778052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/>
            </a:lvl1pPr>
          </a:lstStyle>
          <a:p>
            <a:r>
              <a:t>Developer</a:t>
            </a:r>
          </a:p>
        </p:txBody>
      </p:sp>
      <p:sp>
        <p:nvSpPr>
          <p:cNvPr id="161" name="Event Bus"/>
          <p:cNvSpPr/>
          <p:nvPr/>
        </p:nvSpPr>
        <p:spPr>
          <a:xfrm>
            <a:off x="12264553" y="1724968"/>
            <a:ext cx="715944" cy="5514037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eaVert" lIns="50800" tIns="50800" rIns="50800" bIns="50800" anchor="ctr"/>
          <a:lstStyle>
            <a:lvl1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Event Bus</a:t>
            </a:r>
          </a:p>
        </p:txBody>
      </p:sp>
      <p:sp>
        <p:nvSpPr>
          <p:cNvPr id="162" name="Rectangle"/>
          <p:cNvSpPr/>
          <p:nvPr/>
        </p:nvSpPr>
        <p:spPr>
          <a:xfrm>
            <a:off x="6552957" y="1720439"/>
            <a:ext cx="4417951" cy="983599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" name="API Server"/>
          <p:cNvSpPr/>
          <p:nvPr/>
        </p:nvSpPr>
        <p:spPr>
          <a:xfrm>
            <a:off x="6682656" y="1845866"/>
            <a:ext cx="2031961" cy="732746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API Server</a:t>
            </a:r>
          </a:p>
        </p:txBody>
      </p:sp>
      <p:sp>
        <p:nvSpPr>
          <p:cNvPr id="164" name="Coins"/>
          <p:cNvSpPr/>
          <p:nvPr/>
        </p:nvSpPr>
        <p:spPr>
          <a:xfrm>
            <a:off x="8896469" y="1934829"/>
            <a:ext cx="509225" cy="51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5" name="Redis cache"/>
          <p:cNvSpPr txBox="1"/>
          <p:nvPr/>
        </p:nvSpPr>
        <p:spPr>
          <a:xfrm>
            <a:off x="9674639" y="1822450"/>
            <a:ext cx="1066192" cy="77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Redis cache</a:t>
            </a:r>
          </a:p>
        </p:txBody>
      </p:sp>
      <p:sp>
        <p:nvSpPr>
          <p:cNvPr id="166" name="Rectangle"/>
          <p:cNvSpPr/>
          <p:nvPr/>
        </p:nvSpPr>
        <p:spPr>
          <a:xfrm>
            <a:off x="6543964" y="2863016"/>
            <a:ext cx="4435938" cy="983599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7" name="PSelector"/>
          <p:cNvSpPr/>
          <p:nvPr/>
        </p:nvSpPr>
        <p:spPr>
          <a:xfrm>
            <a:off x="6673663" y="2988442"/>
            <a:ext cx="2031961" cy="732746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PSelector</a:t>
            </a:r>
            <a:endParaRPr dirty="0"/>
          </a:p>
        </p:txBody>
      </p:sp>
      <p:sp>
        <p:nvSpPr>
          <p:cNvPr id="168" name="Atom"/>
          <p:cNvSpPr/>
          <p:nvPr/>
        </p:nvSpPr>
        <p:spPr>
          <a:xfrm>
            <a:off x="8896469" y="3068018"/>
            <a:ext cx="509225" cy="573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8" h="21600" extrusionOk="0">
                <a:moveTo>
                  <a:pt x="10524" y="0"/>
                </a:moveTo>
                <a:cubicBezTo>
                  <a:pt x="9635" y="0"/>
                  <a:pt x="8359" y="577"/>
                  <a:pt x="7326" y="3327"/>
                </a:cubicBezTo>
                <a:cubicBezTo>
                  <a:pt x="7137" y="3832"/>
                  <a:pt x="6970" y="4380"/>
                  <a:pt x="6824" y="4961"/>
                </a:cubicBezTo>
                <a:cubicBezTo>
                  <a:pt x="6200" y="4785"/>
                  <a:pt x="5595" y="4643"/>
                  <a:pt x="5020" y="4540"/>
                </a:cubicBezTo>
                <a:cubicBezTo>
                  <a:pt x="1890" y="3980"/>
                  <a:pt x="703" y="4698"/>
                  <a:pt x="258" y="5400"/>
                </a:cubicBezTo>
                <a:cubicBezTo>
                  <a:pt x="-186" y="6101"/>
                  <a:pt x="-276" y="7396"/>
                  <a:pt x="1822" y="9586"/>
                </a:cubicBezTo>
                <a:cubicBezTo>
                  <a:pt x="2207" y="9988"/>
                  <a:pt x="2643" y="10394"/>
                  <a:pt x="3123" y="10799"/>
                </a:cubicBezTo>
                <a:cubicBezTo>
                  <a:pt x="2644" y="11204"/>
                  <a:pt x="2207" y="11610"/>
                  <a:pt x="1822" y="12013"/>
                </a:cubicBezTo>
                <a:cubicBezTo>
                  <a:pt x="-276" y="14202"/>
                  <a:pt x="-186" y="15499"/>
                  <a:pt x="258" y="16200"/>
                </a:cubicBezTo>
                <a:cubicBezTo>
                  <a:pt x="591" y="16726"/>
                  <a:pt x="1341" y="17260"/>
                  <a:pt x="3011" y="17260"/>
                </a:cubicBezTo>
                <a:cubicBezTo>
                  <a:pt x="3571" y="17260"/>
                  <a:pt x="4234" y="17200"/>
                  <a:pt x="5020" y="17060"/>
                </a:cubicBezTo>
                <a:cubicBezTo>
                  <a:pt x="5595" y="16957"/>
                  <a:pt x="6200" y="16815"/>
                  <a:pt x="6824" y="16639"/>
                </a:cubicBezTo>
                <a:cubicBezTo>
                  <a:pt x="6970" y="17220"/>
                  <a:pt x="7137" y="17766"/>
                  <a:pt x="7326" y="18271"/>
                </a:cubicBezTo>
                <a:cubicBezTo>
                  <a:pt x="8359" y="21022"/>
                  <a:pt x="9635" y="21600"/>
                  <a:pt x="10524" y="21600"/>
                </a:cubicBezTo>
                <a:cubicBezTo>
                  <a:pt x="11413" y="21600"/>
                  <a:pt x="12689" y="21022"/>
                  <a:pt x="13722" y="18271"/>
                </a:cubicBezTo>
                <a:cubicBezTo>
                  <a:pt x="13911" y="17766"/>
                  <a:pt x="14080" y="17220"/>
                  <a:pt x="14226" y="16639"/>
                </a:cubicBezTo>
                <a:cubicBezTo>
                  <a:pt x="14850" y="16815"/>
                  <a:pt x="15453" y="16957"/>
                  <a:pt x="16028" y="17060"/>
                </a:cubicBezTo>
                <a:cubicBezTo>
                  <a:pt x="16814" y="17200"/>
                  <a:pt x="17479" y="17260"/>
                  <a:pt x="18038" y="17260"/>
                </a:cubicBezTo>
                <a:cubicBezTo>
                  <a:pt x="19709" y="17260"/>
                  <a:pt x="20457" y="16726"/>
                  <a:pt x="20790" y="16200"/>
                </a:cubicBezTo>
                <a:cubicBezTo>
                  <a:pt x="21234" y="15499"/>
                  <a:pt x="21324" y="14202"/>
                  <a:pt x="19226" y="12013"/>
                </a:cubicBezTo>
                <a:cubicBezTo>
                  <a:pt x="18841" y="11610"/>
                  <a:pt x="18405" y="11204"/>
                  <a:pt x="17925" y="10799"/>
                </a:cubicBezTo>
                <a:cubicBezTo>
                  <a:pt x="18404" y="10394"/>
                  <a:pt x="18841" y="9988"/>
                  <a:pt x="19226" y="9586"/>
                </a:cubicBezTo>
                <a:cubicBezTo>
                  <a:pt x="21324" y="7396"/>
                  <a:pt x="21234" y="6101"/>
                  <a:pt x="20790" y="5400"/>
                </a:cubicBezTo>
                <a:cubicBezTo>
                  <a:pt x="20345" y="4698"/>
                  <a:pt x="19158" y="3980"/>
                  <a:pt x="16028" y="4540"/>
                </a:cubicBezTo>
                <a:cubicBezTo>
                  <a:pt x="15453" y="4643"/>
                  <a:pt x="14850" y="4785"/>
                  <a:pt x="14226" y="4961"/>
                </a:cubicBezTo>
                <a:cubicBezTo>
                  <a:pt x="14080" y="4380"/>
                  <a:pt x="13911" y="3832"/>
                  <a:pt x="13722" y="3327"/>
                </a:cubicBezTo>
                <a:cubicBezTo>
                  <a:pt x="12689" y="577"/>
                  <a:pt x="11413" y="0"/>
                  <a:pt x="10524" y="0"/>
                </a:cubicBezTo>
                <a:close/>
                <a:moveTo>
                  <a:pt x="10524" y="856"/>
                </a:moveTo>
                <a:cubicBezTo>
                  <a:pt x="11556" y="856"/>
                  <a:pt x="12661" y="2513"/>
                  <a:pt x="13329" y="5231"/>
                </a:cubicBezTo>
                <a:cubicBezTo>
                  <a:pt x="12420" y="5525"/>
                  <a:pt x="11478" y="5885"/>
                  <a:pt x="10524" y="6304"/>
                </a:cubicBezTo>
                <a:cubicBezTo>
                  <a:pt x="9571" y="5885"/>
                  <a:pt x="8628" y="5525"/>
                  <a:pt x="7719" y="5231"/>
                </a:cubicBezTo>
                <a:cubicBezTo>
                  <a:pt x="8386" y="2513"/>
                  <a:pt x="9492" y="856"/>
                  <a:pt x="10524" y="856"/>
                </a:cubicBezTo>
                <a:close/>
                <a:moveTo>
                  <a:pt x="3015" y="5197"/>
                </a:moveTo>
                <a:cubicBezTo>
                  <a:pt x="3968" y="5197"/>
                  <a:pt x="5206" y="5394"/>
                  <a:pt x="6633" y="5801"/>
                </a:cubicBezTo>
                <a:cubicBezTo>
                  <a:pt x="6458" y="6665"/>
                  <a:pt x="6330" y="7591"/>
                  <a:pt x="6252" y="8553"/>
                </a:cubicBezTo>
                <a:cubicBezTo>
                  <a:pt x="5377" y="9095"/>
                  <a:pt x="4562" y="9658"/>
                  <a:pt x="3828" y="10229"/>
                </a:cubicBezTo>
                <a:cubicBezTo>
                  <a:pt x="3348" y="9826"/>
                  <a:pt x="2912" y="9422"/>
                  <a:pt x="2530" y="9023"/>
                </a:cubicBezTo>
                <a:cubicBezTo>
                  <a:pt x="1217" y="7653"/>
                  <a:pt x="672" y="6459"/>
                  <a:pt x="1072" y="5828"/>
                </a:cubicBezTo>
                <a:cubicBezTo>
                  <a:pt x="1335" y="5413"/>
                  <a:pt x="2020" y="5197"/>
                  <a:pt x="3015" y="5197"/>
                </a:cubicBezTo>
                <a:close/>
                <a:moveTo>
                  <a:pt x="18035" y="5197"/>
                </a:moveTo>
                <a:cubicBezTo>
                  <a:pt x="19030" y="5197"/>
                  <a:pt x="19713" y="5413"/>
                  <a:pt x="19976" y="5828"/>
                </a:cubicBezTo>
                <a:cubicBezTo>
                  <a:pt x="20376" y="6459"/>
                  <a:pt x="19831" y="7653"/>
                  <a:pt x="18518" y="9023"/>
                </a:cubicBezTo>
                <a:cubicBezTo>
                  <a:pt x="18136" y="9422"/>
                  <a:pt x="17702" y="9826"/>
                  <a:pt x="17221" y="10229"/>
                </a:cubicBezTo>
                <a:cubicBezTo>
                  <a:pt x="16488" y="9658"/>
                  <a:pt x="15673" y="9095"/>
                  <a:pt x="14798" y="8553"/>
                </a:cubicBezTo>
                <a:cubicBezTo>
                  <a:pt x="14720" y="7591"/>
                  <a:pt x="14590" y="6665"/>
                  <a:pt x="14415" y="5801"/>
                </a:cubicBezTo>
                <a:cubicBezTo>
                  <a:pt x="15842" y="5394"/>
                  <a:pt x="17082" y="5197"/>
                  <a:pt x="18035" y="5197"/>
                </a:cubicBezTo>
                <a:close/>
                <a:moveTo>
                  <a:pt x="7532" y="6078"/>
                </a:moveTo>
                <a:cubicBezTo>
                  <a:pt x="8148" y="6281"/>
                  <a:pt x="8794" y="6520"/>
                  <a:pt x="9461" y="6795"/>
                </a:cubicBezTo>
                <a:cubicBezTo>
                  <a:pt x="9088" y="6975"/>
                  <a:pt x="8715" y="7162"/>
                  <a:pt x="8343" y="7358"/>
                </a:cubicBezTo>
                <a:cubicBezTo>
                  <a:pt x="7971" y="7553"/>
                  <a:pt x="7605" y="7754"/>
                  <a:pt x="7248" y="7958"/>
                </a:cubicBezTo>
                <a:cubicBezTo>
                  <a:pt x="7320" y="7295"/>
                  <a:pt x="7416" y="6666"/>
                  <a:pt x="7532" y="6078"/>
                </a:cubicBezTo>
                <a:close/>
                <a:moveTo>
                  <a:pt x="13516" y="6078"/>
                </a:moveTo>
                <a:cubicBezTo>
                  <a:pt x="13632" y="6666"/>
                  <a:pt x="13728" y="7295"/>
                  <a:pt x="13800" y="7958"/>
                </a:cubicBezTo>
                <a:cubicBezTo>
                  <a:pt x="13443" y="7754"/>
                  <a:pt x="13078" y="7553"/>
                  <a:pt x="12706" y="7358"/>
                </a:cubicBezTo>
                <a:cubicBezTo>
                  <a:pt x="12335" y="7162"/>
                  <a:pt x="11962" y="6975"/>
                  <a:pt x="11589" y="6795"/>
                </a:cubicBezTo>
                <a:cubicBezTo>
                  <a:pt x="12256" y="6520"/>
                  <a:pt x="12900" y="6281"/>
                  <a:pt x="13516" y="6078"/>
                </a:cubicBezTo>
                <a:close/>
                <a:moveTo>
                  <a:pt x="10524" y="7258"/>
                </a:moveTo>
                <a:cubicBezTo>
                  <a:pt x="11084" y="7514"/>
                  <a:pt x="11656" y="7793"/>
                  <a:pt x="12236" y="8099"/>
                </a:cubicBezTo>
                <a:cubicBezTo>
                  <a:pt x="12807" y="8399"/>
                  <a:pt x="13361" y="8709"/>
                  <a:pt x="13892" y="9029"/>
                </a:cubicBezTo>
                <a:cubicBezTo>
                  <a:pt x="13929" y="9598"/>
                  <a:pt x="13948" y="10189"/>
                  <a:pt x="13948" y="10799"/>
                </a:cubicBezTo>
                <a:cubicBezTo>
                  <a:pt x="13948" y="11410"/>
                  <a:pt x="13927" y="12000"/>
                  <a:pt x="13890" y="12570"/>
                </a:cubicBezTo>
                <a:cubicBezTo>
                  <a:pt x="13359" y="12889"/>
                  <a:pt x="12806" y="13201"/>
                  <a:pt x="12236" y="13501"/>
                </a:cubicBezTo>
                <a:cubicBezTo>
                  <a:pt x="11655" y="13807"/>
                  <a:pt x="11084" y="14087"/>
                  <a:pt x="10524" y="14342"/>
                </a:cubicBezTo>
                <a:cubicBezTo>
                  <a:pt x="9964" y="14087"/>
                  <a:pt x="9393" y="13807"/>
                  <a:pt x="8812" y="13501"/>
                </a:cubicBezTo>
                <a:cubicBezTo>
                  <a:pt x="8241" y="13201"/>
                  <a:pt x="7689" y="12891"/>
                  <a:pt x="7158" y="12571"/>
                </a:cubicBezTo>
                <a:cubicBezTo>
                  <a:pt x="7121" y="12002"/>
                  <a:pt x="7100" y="11410"/>
                  <a:pt x="7100" y="10799"/>
                </a:cubicBezTo>
                <a:cubicBezTo>
                  <a:pt x="7100" y="10189"/>
                  <a:pt x="7121" y="9598"/>
                  <a:pt x="7158" y="9029"/>
                </a:cubicBezTo>
                <a:cubicBezTo>
                  <a:pt x="7689" y="8709"/>
                  <a:pt x="8241" y="8399"/>
                  <a:pt x="8812" y="8099"/>
                </a:cubicBezTo>
                <a:cubicBezTo>
                  <a:pt x="9393" y="7793"/>
                  <a:pt x="9964" y="7514"/>
                  <a:pt x="10524" y="7258"/>
                </a:cubicBezTo>
                <a:close/>
                <a:moveTo>
                  <a:pt x="10524" y="9608"/>
                </a:moveTo>
                <a:cubicBezTo>
                  <a:pt x="10189" y="9608"/>
                  <a:pt x="9855" y="9724"/>
                  <a:pt x="9600" y="9957"/>
                </a:cubicBezTo>
                <a:cubicBezTo>
                  <a:pt x="9089" y="10422"/>
                  <a:pt x="9089" y="11178"/>
                  <a:pt x="9600" y="11643"/>
                </a:cubicBezTo>
                <a:cubicBezTo>
                  <a:pt x="10110" y="12108"/>
                  <a:pt x="10938" y="12108"/>
                  <a:pt x="11448" y="11643"/>
                </a:cubicBezTo>
                <a:cubicBezTo>
                  <a:pt x="11959" y="11178"/>
                  <a:pt x="11959" y="10422"/>
                  <a:pt x="11448" y="9957"/>
                </a:cubicBezTo>
                <a:cubicBezTo>
                  <a:pt x="11193" y="9724"/>
                  <a:pt x="10859" y="9608"/>
                  <a:pt x="10524" y="9608"/>
                </a:cubicBezTo>
                <a:close/>
                <a:moveTo>
                  <a:pt x="6185" y="9638"/>
                </a:moveTo>
                <a:cubicBezTo>
                  <a:pt x="6169" y="10021"/>
                  <a:pt x="6161" y="10408"/>
                  <a:pt x="6161" y="10799"/>
                </a:cubicBezTo>
                <a:cubicBezTo>
                  <a:pt x="6161" y="11190"/>
                  <a:pt x="6169" y="11579"/>
                  <a:pt x="6185" y="11962"/>
                </a:cubicBezTo>
                <a:cubicBezTo>
                  <a:pt x="5601" y="11581"/>
                  <a:pt x="5050" y="11191"/>
                  <a:pt x="4540" y="10799"/>
                </a:cubicBezTo>
                <a:cubicBezTo>
                  <a:pt x="5050" y="10407"/>
                  <a:pt x="5601" y="10019"/>
                  <a:pt x="6185" y="9638"/>
                </a:cubicBezTo>
                <a:close/>
                <a:moveTo>
                  <a:pt x="14863" y="9638"/>
                </a:moveTo>
                <a:cubicBezTo>
                  <a:pt x="15447" y="10019"/>
                  <a:pt x="15998" y="10407"/>
                  <a:pt x="16508" y="10799"/>
                </a:cubicBezTo>
                <a:cubicBezTo>
                  <a:pt x="15998" y="11191"/>
                  <a:pt x="15447" y="11581"/>
                  <a:pt x="14863" y="11962"/>
                </a:cubicBezTo>
                <a:cubicBezTo>
                  <a:pt x="14879" y="11579"/>
                  <a:pt x="14887" y="11190"/>
                  <a:pt x="14887" y="10799"/>
                </a:cubicBezTo>
                <a:cubicBezTo>
                  <a:pt x="14887" y="10408"/>
                  <a:pt x="14879" y="10021"/>
                  <a:pt x="14863" y="9638"/>
                </a:cubicBezTo>
                <a:close/>
                <a:moveTo>
                  <a:pt x="3828" y="11371"/>
                </a:moveTo>
                <a:cubicBezTo>
                  <a:pt x="4562" y="11942"/>
                  <a:pt x="5377" y="12505"/>
                  <a:pt x="6252" y="13047"/>
                </a:cubicBezTo>
                <a:cubicBezTo>
                  <a:pt x="6330" y="14009"/>
                  <a:pt x="6458" y="14933"/>
                  <a:pt x="6633" y="15797"/>
                </a:cubicBezTo>
                <a:cubicBezTo>
                  <a:pt x="5206" y="16204"/>
                  <a:pt x="3968" y="16403"/>
                  <a:pt x="3015" y="16403"/>
                </a:cubicBezTo>
                <a:cubicBezTo>
                  <a:pt x="2020" y="16403"/>
                  <a:pt x="1335" y="16187"/>
                  <a:pt x="1072" y="15772"/>
                </a:cubicBezTo>
                <a:cubicBezTo>
                  <a:pt x="672" y="15141"/>
                  <a:pt x="1217" y="13947"/>
                  <a:pt x="2530" y="12577"/>
                </a:cubicBezTo>
                <a:cubicBezTo>
                  <a:pt x="2912" y="12178"/>
                  <a:pt x="3348" y="11774"/>
                  <a:pt x="3828" y="11371"/>
                </a:cubicBezTo>
                <a:close/>
                <a:moveTo>
                  <a:pt x="17220" y="11371"/>
                </a:moveTo>
                <a:cubicBezTo>
                  <a:pt x="17700" y="11774"/>
                  <a:pt x="18136" y="12178"/>
                  <a:pt x="18518" y="12577"/>
                </a:cubicBezTo>
                <a:cubicBezTo>
                  <a:pt x="19831" y="13947"/>
                  <a:pt x="20376" y="15141"/>
                  <a:pt x="19976" y="15772"/>
                </a:cubicBezTo>
                <a:cubicBezTo>
                  <a:pt x="19713" y="16187"/>
                  <a:pt x="19030" y="16403"/>
                  <a:pt x="18035" y="16403"/>
                </a:cubicBezTo>
                <a:cubicBezTo>
                  <a:pt x="17082" y="16403"/>
                  <a:pt x="15842" y="16204"/>
                  <a:pt x="14415" y="15797"/>
                </a:cubicBezTo>
                <a:cubicBezTo>
                  <a:pt x="14590" y="14933"/>
                  <a:pt x="14718" y="14009"/>
                  <a:pt x="14796" y="13047"/>
                </a:cubicBezTo>
                <a:cubicBezTo>
                  <a:pt x="15671" y="12505"/>
                  <a:pt x="16486" y="11942"/>
                  <a:pt x="17220" y="11371"/>
                </a:cubicBezTo>
                <a:close/>
                <a:moveTo>
                  <a:pt x="7248" y="13642"/>
                </a:moveTo>
                <a:cubicBezTo>
                  <a:pt x="7605" y="13846"/>
                  <a:pt x="7971" y="14047"/>
                  <a:pt x="8343" y="14242"/>
                </a:cubicBezTo>
                <a:cubicBezTo>
                  <a:pt x="8715" y="14438"/>
                  <a:pt x="9088" y="14625"/>
                  <a:pt x="9461" y="14805"/>
                </a:cubicBezTo>
                <a:cubicBezTo>
                  <a:pt x="8794" y="15080"/>
                  <a:pt x="8148" y="15319"/>
                  <a:pt x="7532" y="15522"/>
                </a:cubicBezTo>
                <a:cubicBezTo>
                  <a:pt x="7416" y="14934"/>
                  <a:pt x="7320" y="14305"/>
                  <a:pt x="7248" y="13642"/>
                </a:cubicBezTo>
                <a:close/>
                <a:moveTo>
                  <a:pt x="13800" y="13642"/>
                </a:moveTo>
                <a:cubicBezTo>
                  <a:pt x="13728" y="14305"/>
                  <a:pt x="13632" y="14934"/>
                  <a:pt x="13516" y="15522"/>
                </a:cubicBezTo>
                <a:cubicBezTo>
                  <a:pt x="12900" y="15319"/>
                  <a:pt x="12256" y="15080"/>
                  <a:pt x="11589" y="14805"/>
                </a:cubicBezTo>
                <a:cubicBezTo>
                  <a:pt x="11962" y="14625"/>
                  <a:pt x="12335" y="14438"/>
                  <a:pt x="12706" y="14242"/>
                </a:cubicBezTo>
                <a:cubicBezTo>
                  <a:pt x="13078" y="14047"/>
                  <a:pt x="13443" y="13846"/>
                  <a:pt x="13800" y="13642"/>
                </a:cubicBezTo>
                <a:close/>
                <a:moveTo>
                  <a:pt x="10524" y="15294"/>
                </a:moveTo>
                <a:cubicBezTo>
                  <a:pt x="11478" y="15713"/>
                  <a:pt x="12420" y="16075"/>
                  <a:pt x="13329" y="16369"/>
                </a:cubicBezTo>
                <a:cubicBezTo>
                  <a:pt x="12661" y="19087"/>
                  <a:pt x="11556" y="20744"/>
                  <a:pt x="10524" y="20744"/>
                </a:cubicBezTo>
                <a:cubicBezTo>
                  <a:pt x="9492" y="20744"/>
                  <a:pt x="8386" y="19087"/>
                  <a:pt x="7719" y="16369"/>
                </a:cubicBezTo>
                <a:cubicBezTo>
                  <a:pt x="8628" y="16075"/>
                  <a:pt x="9571" y="15713"/>
                  <a:pt x="10524" y="1529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" name="DL Model"/>
          <p:cNvSpPr txBox="1"/>
          <p:nvPr/>
        </p:nvSpPr>
        <p:spPr>
          <a:xfrm>
            <a:off x="9674639" y="2922105"/>
            <a:ext cx="1066192" cy="779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DL Model</a:t>
            </a:r>
          </a:p>
        </p:txBody>
      </p:sp>
      <p:sp>
        <p:nvSpPr>
          <p:cNvPr id="170" name="Rectangle"/>
          <p:cNvSpPr/>
          <p:nvPr/>
        </p:nvSpPr>
        <p:spPr>
          <a:xfrm>
            <a:off x="6552957" y="4009415"/>
            <a:ext cx="4417951" cy="983599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Scheduler"/>
          <p:cNvSpPr/>
          <p:nvPr/>
        </p:nvSpPr>
        <p:spPr>
          <a:xfrm>
            <a:off x="6682655" y="4134841"/>
            <a:ext cx="2031962" cy="732746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Scheduler</a:t>
            </a:r>
          </a:p>
        </p:txBody>
      </p:sp>
      <p:sp>
        <p:nvSpPr>
          <p:cNvPr id="172" name="Coins"/>
          <p:cNvSpPr/>
          <p:nvPr/>
        </p:nvSpPr>
        <p:spPr>
          <a:xfrm>
            <a:off x="8896468" y="4223804"/>
            <a:ext cx="509225" cy="51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3" name="Relational DB"/>
          <p:cNvSpPr txBox="1"/>
          <p:nvPr/>
        </p:nvSpPr>
        <p:spPr>
          <a:xfrm>
            <a:off x="9397982" y="4111425"/>
            <a:ext cx="1619506" cy="77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Relational DB</a:t>
            </a:r>
          </a:p>
        </p:txBody>
      </p:sp>
      <p:sp>
        <p:nvSpPr>
          <p:cNvPr id="174" name="Rectangle"/>
          <p:cNvSpPr/>
          <p:nvPr/>
        </p:nvSpPr>
        <p:spPr>
          <a:xfrm>
            <a:off x="6552957" y="5155813"/>
            <a:ext cx="4417951" cy="98360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5" name="Executor"/>
          <p:cNvSpPr/>
          <p:nvPr/>
        </p:nvSpPr>
        <p:spPr>
          <a:xfrm>
            <a:off x="6682655" y="5281240"/>
            <a:ext cx="2031962" cy="732746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Executor</a:t>
            </a:r>
          </a:p>
        </p:txBody>
      </p:sp>
      <p:sp>
        <p:nvSpPr>
          <p:cNvPr id="176" name="Helm Charts"/>
          <p:cNvSpPr txBox="1"/>
          <p:nvPr/>
        </p:nvSpPr>
        <p:spPr>
          <a:xfrm>
            <a:off x="9364102" y="5230963"/>
            <a:ext cx="1619506" cy="77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Helm Charts</a:t>
            </a:r>
          </a:p>
        </p:txBody>
      </p:sp>
      <p:sp>
        <p:nvSpPr>
          <p:cNvPr id="177" name="Mail"/>
          <p:cNvSpPr/>
          <p:nvPr/>
        </p:nvSpPr>
        <p:spPr>
          <a:xfrm>
            <a:off x="11394347" y="1809842"/>
            <a:ext cx="446768" cy="282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Line"/>
          <p:cNvSpPr/>
          <p:nvPr/>
        </p:nvSpPr>
        <p:spPr>
          <a:xfrm>
            <a:off x="11052308" y="2149915"/>
            <a:ext cx="11308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9" name="Mail"/>
          <p:cNvSpPr/>
          <p:nvPr/>
        </p:nvSpPr>
        <p:spPr>
          <a:xfrm>
            <a:off x="11394347" y="3017354"/>
            <a:ext cx="446768" cy="282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11055905" y="3320682"/>
            <a:ext cx="112724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1" name="Mail"/>
          <p:cNvSpPr/>
          <p:nvPr/>
        </p:nvSpPr>
        <p:spPr>
          <a:xfrm>
            <a:off x="11394347" y="4164660"/>
            <a:ext cx="446768" cy="282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Line"/>
          <p:cNvSpPr/>
          <p:nvPr/>
        </p:nvSpPr>
        <p:spPr>
          <a:xfrm>
            <a:off x="11054106" y="4481986"/>
            <a:ext cx="112724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3" name="Mail"/>
          <p:cNvSpPr/>
          <p:nvPr/>
        </p:nvSpPr>
        <p:spPr>
          <a:xfrm>
            <a:off x="11394346" y="5306807"/>
            <a:ext cx="446768" cy="282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11057719" y="5654295"/>
            <a:ext cx="11200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5" name="Line"/>
          <p:cNvSpPr/>
          <p:nvPr/>
        </p:nvSpPr>
        <p:spPr>
          <a:xfrm>
            <a:off x="5856465" y="2183416"/>
            <a:ext cx="7916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6" name="Line"/>
          <p:cNvSpPr/>
          <p:nvPr/>
        </p:nvSpPr>
        <p:spPr>
          <a:xfrm>
            <a:off x="5856465" y="5686749"/>
            <a:ext cx="7916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7" name="Line"/>
          <p:cNvSpPr/>
          <p:nvPr/>
        </p:nvSpPr>
        <p:spPr>
          <a:xfrm flipH="1" flipV="1">
            <a:off x="4825451" y="7388538"/>
            <a:ext cx="8199613" cy="1"/>
          </a:xfrm>
          <a:prstGeom prst="line">
            <a:avLst/>
          </a:prstGeom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8" name="Log"/>
          <p:cNvSpPr/>
          <p:nvPr/>
        </p:nvSpPr>
        <p:spPr>
          <a:xfrm>
            <a:off x="10211396" y="7532759"/>
            <a:ext cx="1594107" cy="732746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Log</a:t>
            </a:r>
          </a:p>
        </p:txBody>
      </p:sp>
      <p:sp>
        <p:nvSpPr>
          <p:cNvPr id="189" name="Monitor Panel"/>
          <p:cNvSpPr/>
          <p:nvPr/>
        </p:nvSpPr>
        <p:spPr>
          <a:xfrm>
            <a:off x="5824806" y="7544816"/>
            <a:ext cx="1481397" cy="732745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Monitor Panel</a:t>
            </a:r>
          </a:p>
        </p:txBody>
      </p:sp>
      <p:sp>
        <p:nvSpPr>
          <p:cNvPr id="190" name="Image Repository"/>
          <p:cNvSpPr/>
          <p:nvPr/>
        </p:nvSpPr>
        <p:spPr>
          <a:xfrm>
            <a:off x="8021234" y="7544816"/>
            <a:ext cx="1481397" cy="754178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Image Repository</a:t>
            </a:r>
          </a:p>
        </p:txBody>
      </p:sp>
      <p:sp>
        <p:nvSpPr>
          <p:cNvPr id="191" name="Rectangle"/>
          <p:cNvSpPr/>
          <p:nvPr/>
        </p:nvSpPr>
        <p:spPr>
          <a:xfrm>
            <a:off x="6552957" y="6285125"/>
            <a:ext cx="4417951" cy="983599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2" name="Spark"/>
          <p:cNvSpPr/>
          <p:nvPr/>
        </p:nvSpPr>
        <p:spPr>
          <a:xfrm>
            <a:off x="6682655" y="6410552"/>
            <a:ext cx="948973" cy="732745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Spark</a:t>
            </a:r>
          </a:p>
        </p:txBody>
      </p:sp>
      <p:sp>
        <p:nvSpPr>
          <p:cNvPr id="193" name="Line"/>
          <p:cNvSpPr/>
          <p:nvPr/>
        </p:nvSpPr>
        <p:spPr>
          <a:xfrm>
            <a:off x="11057718" y="6783607"/>
            <a:ext cx="11200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4" name="Pytorch"/>
          <p:cNvSpPr/>
          <p:nvPr/>
        </p:nvSpPr>
        <p:spPr>
          <a:xfrm>
            <a:off x="7681672" y="6407128"/>
            <a:ext cx="1101848" cy="732745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Pytorch</a:t>
            </a:r>
          </a:p>
        </p:txBody>
      </p:sp>
      <p:sp>
        <p:nvSpPr>
          <p:cNvPr id="195" name="Flink"/>
          <p:cNvSpPr/>
          <p:nvPr/>
        </p:nvSpPr>
        <p:spPr>
          <a:xfrm>
            <a:off x="8824593" y="6410552"/>
            <a:ext cx="1101848" cy="732745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Flink</a:t>
            </a:r>
          </a:p>
        </p:txBody>
      </p:sp>
      <p:sp>
        <p:nvSpPr>
          <p:cNvPr id="196" name="…"/>
          <p:cNvSpPr txBox="1"/>
          <p:nvPr/>
        </p:nvSpPr>
        <p:spPr>
          <a:xfrm>
            <a:off x="9924381" y="6711009"/>
            <a:ext cx="1066192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…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1011" y="6375357"/>
            <a:ext cx="544216" cy="527507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Mail"/>
          <p:cNvSpPr/>
          <p:nvPr/>
        </p:nvSpPr>
        <p:spPr>
          <a:xfrm>
            <a:off x="11403339" y="6421824"/>
            <a:ext cx="446769" cy="282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9" name="Text Document"/>
          <p:cNvSpPr/>
          <p:nvPr/>
        </p:nvSpPr>
        <p:spPr>
          <a:xfrm>
            <a:off x="8901077" y="5340308"/>
            <a:ext cx="474608" cy="614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ircle"/>
          <p:cNvSpPr/>
          <p:nvPr/>
        </p:nvSpPr>
        <p:spPr>
          <a:xfrm>
            <a:off x="14133755" y="6509642"/>
            <a:ext cx="255909" cy="255909"/>
          </a:xfrm>
          <a:prstGeom prst="ellipse">
            <a:avLst/>
          </a:prstGeom>
          <a:solidFill>
            <a:srgbClr val="ED220D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2" name="Circle"/>
          <p:cNvSpPr/>
          <p:nvPr/>
        </p:nvSpPr>
        <p:spPr>
          <a:xfrm>
            <a:off x="14133755" y="6976540"/>
            <a:ext cx="255909" cy="255909"/>
          </a:xfrm>
          <a:prstGeom prst="ellipse">
            <a:avLst/>
          </a:prstGeom>
          <a:solidFill>
            <a:srgbClr val="ED220D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3" name="Circle"/>
          <p:cNvSpPr/>
          <p:nvPr/>
        </p:nvSpPr>
        <p:spPr>
          <a:xfrm>
            <a:off x="14133755" y="7379822"/>
            <a:ext cx="255909" cy="255908"/>
          </a:xfrm>
          <a:prstGeom prst="ellipse">
            <a:avLst/>
          </a:prstGeom>
          <a:solidFill>
            <a:srgbClr val="ED220D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Circle"/>
          <p:cNvSpPr/>
          <p:nvPr/>
        </p:nvSpPr>
        <p:spPr>
          <a:xfrm>
            <a:off x="13790156" y="7784182"/>
            <a:ext cx="255909" cy="255908"/>
          </a:xfrm>
          <a:prstGeom prst="ellipse">
            <a:avLst/>
          </a:prstGeom>
          <a:solidFill>
            <a:srgbClr val="ED220D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5" name="Circle"/>
          <p:cNvSpPr/>
          <p:nvPr/>
        </p:nvSpPr>
        <p:spPr>
          <a:xfrm>
            <a:off x="14438058" y="7720682"/>
            <a:ext cx="255908" cy="255908"/>
          </a:xfrm>
          <a:prstGeom prst="ellipse">
            <a:avLst/>
          </a:prstGeom>
          <a:solidFill>
            <a:srgbClr val="ED220D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6" name="Line"/>
          <p:cNvSpPr/>
          <p:nvPr/>
        </p:nvSpPr>
        <p:spPr>
          <a:xfrm>
            <a:off x="14261709" y="6770877"/>
            <a:ext cx="1" cy="19964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7" name="Line"/>
          <p:cNvSpPr/>
          <p:nvPr/>
        </p:nvSpPr>
        <p:spPr>
          <a:xfrm flipV="1">
            <a:off x="14254824" y="7234175"/>
            <a:ext cx="1" cy="1502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8" name="Line"/>
          <p:cNvSpPr/>
          <p:nvPr/>
        </p:nvSpPr>
        <p:spPr>
          <a:xfrm flipH="1">
            <a:off x="13994647" y="7619787"/>
            <a:ext cx="191591" cy="19159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9" name="Line"/>
          <p:cNvSpPr/>
          <p:nvPr/>
        </p:nvSpPr>
        <p:spPr>
          <a:xfrm>
            <a:off x="14353425" y="7608997"/>
            <a:ext cx="141309" cy="14130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0" name="Circle"/>
          <p:cNvSpPr/>
          <p:nvPr/>
        </p:nvSpPr>
        <p:spPr>
          <a:xfrm>
            <a:off x="16169924" y="6502400"/>
            <a:ext cx="255909" cy="255908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1" name="Circle"/>
          <p:cNvSpPr/>
          <p:nvPr/>
        </p:nvSpPr>
        <p:spPr>
          <a:xfrm>
            <a:off x="15783072" y="6976540"/>
            <a:ext cx="255908" cy="255909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2" name="Circle"/>
          <p:cNvSpPr/>
          <p:nvPr/>
        </p:nvSpPr>
        <p:spPr>
          <a:xfrm>
            <a:off x="15783072" y="7379822"/>
            <a:ext cx="255908" cy="255908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3" name="Circle"/>
          <p:cNvSpPr/>
          <p:nvPr/>
        </p:nvSpPr>
        <p:spPr>
          <a:xfrm>
            <a:off x="15439473" y="7784182"/>
            <a:ext cx="255908" cy="255908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4" name="Circle"/>
          <p:cNvSpPr/>
          <p:nvPr/>
        </p:nvSpPr>
        <p:spPr>
          <a:xfrm>
            <a:off x="16087374" y="7720682"/>
            <a:ext cx="255909" cy="255908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5" name="Line"/>
          <p:cNvSpPr/>
          <p:nvPr/>
        </p:nvSpPr>
        <p:spPr>
          <a:xfrm flipV="1">
            <a:off x="15993465" y="6731858"/>
            <a:ext cx="222404" cy="27464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6" name="Line"/>
          <p:cNvSpPr/>
          <p:nvPr/>
        </p:nvSpPr>
        <p:spPr>
          <a:xfrm>
            <a:off x="15904140" y="7234175"/>
            <a:ext cx="1" cy="1502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7" name="Line"/>
          <p:cNvSpPr/>
          <p:nvPr/>
        </p:nvSpPr>
        <p:spPr>
          <a:xfrm flipH="1">
            <a:off x="15643964" y="7619787"/>
            <a:ext cx="191590" cy="1915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8" name="Line"/>
          <p:cNvSpPr/>
          <p:nvPr/>
        </p:nvSpPr>
        <p:spPr>
          <a:xfrm flipH="1" flipV="1">
            <a:off x="15989086" y="7607088"/>
            <a:ext cx="142559" cy="14255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370" name="Group"/>
          <p:cNvGrpSpPr/>
          <p:nvPr/>
        </p:nvGrpSpPr>
        <p:grpSpPr>
          <a:xfrm>
            <a:off x="16940457" y="6502399"/>
            <a:ext cx="1011760" cy="1537691"/>
            <a:chOff x="0" y="0"/>
            <a:chExt cx="1011759" cy="1537689"/>
          </a:xfrm>
        </p:grpSpPr>
        <p:sp>
          <p:nvSpPr>
            <p:cNvPr id="359" name="Circle"/>
            <p:cNvSpPr/>
            <p:nvPr/>
          </p:nvSpPr>
          <p:spPr>
            <a:xfrm>
              <a:off x="0" y="156853"/>
              <a:ext cx="255908" cy="255909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0" name="Circle"/>
            <p:cNvSpPr/>
            <p:nvPr/>
          </p:nvSpPr>
          <p:spPr>
            <a:xfrm>
              <a:off x="755851" y="0"/>
              <a:ext cx="255909" cy="255908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1" name="Circle"/>
            <p:cNvSpPr/>
            <p:nvPr/>
          </p:nvSpPr>
          <p:spPr>
            <a:xfrm>
              <a:off x="368999" y="474140"/>
              <a:ext cx="255908" cy="255909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2" name="Circle"/>
            <p:cNvSpPr/>
            <p:nvPr/>
          </p:nvSpPr>
          <p:spPr>
            <a:xfrm>
              <a:off x="368999" y="877422"/>
              <a:ext cx="255908" cy="255908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3" name="Circle"/>
            <p:cNvSpPr/>
            <p:nvPr/>
          </p:nvSpPr>
          <p:spPr>
            <a:xfrm>
              <a:off x="25400" y="1281782"/>
              <a:ext cx="255908" cy="255908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4" name="Circle"/>
            <p:cNvSpPr/>
            <p:nvPr/>
          </p:nvSpPr>
          <p:spPr>
            <a:xfrm>
              <a:off x="673301" y="1218282"/>
              <a:ext cx="255909" cy="255908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5" name="Line"/>
            <p:cNvSpPr/>
            <p:nvPr/>
          </p:nvSpPr>
          <p:spPr>
            <a:xfrm flipH="1" flipV="1">
              <a:off x="221883" y="372858"/>
              <a:ext cx="166190" cy="1661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66" name="Line"/>
            <p:cNvSpPr/>
            <p:nvPr/>
          </p:nvSpPr>
          <p:spPr>
            <a:xfrm flipV="1">
              <a:off x="579392" y="229458"/>
              <a:ext cx="222403" cy="2746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67" name="Line"/>
            <p:cNvSpPr/>
            <p:nvPr/>
          </p:nvSpPr>
          <p:spPr>
            <a:xfrm>
              <a:off x="490067" y="731775"/>
              <a:ext cx="1" cy="1502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68" name="Line"/>
            <p:cNvSpPr/>
            <p:nvPr/>
          </p:nvSpPr>
          <p:spPr>
            <a:xfrm flipH="1">
              <a:off x="229891" y="1117387"/>
              <a:ext cx="191590" cy="1915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69" name="Line"/>
            <p:cNvSpPr/>
            <p:nvPr/>
          </p:nvSpPr>
          <p:spPr>
            <a:xfrm flipH="1" flipV="1">
              <a:off x="575013" y="1104688"/>
              <a:ext cx="142559" cy="1425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71" name="CPU: 2.3 GHz intel…"/>
          <p:cNvSpPr txBox="1"/>
          <p:nvPr/>
        </p:nvSpPr>
        <p:spPr>
          <a:xfrm>
            <a:off x="13597383" y="9078422"/>
            <a:ext cx="1291591" cy="7203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CPU: 2.3 GHz intel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GPU: 3080ti 32 G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SSD/HDD: SSD</a:t>
            </a:r>
          </a:p>
          <a:p>
            <a:pPr>
              <a:defRPr sz="1000">
                <a:solidFill>
                  <a:schemeClr val="accent5">
                    <a:lumOff val="-29866"/>
                  </a:schemeClr>
                </a:solidFill>
              </a:defRPr>
            </a:pPr>
            <a:r>
              <a:t>bandwidth: 9.77 gbs</a:t>
            </a:r>
          </a:p>
        </p:txBody>
      </p:sp>
      <p:sp>
        <p:nvSpPr>
          <p:cNvPr id="372" name="CPU: 2.3 GHz intel…"/>
          <p:cNvSpPr txBox="1"/>
          <p:nvPr/>
        </p:nvSpPr>
        <p:spPr>
          <a:xfrm>
            <a:off x="15255626" y="9078422"/>
            <a:ext cx="1291591" cy="7203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CPU: 2.3 GHz intel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GPU: 3080ti 32G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SSD/HDD: SSD</a:t>
            </a:r>
          </a:p>
          <a:p>
            <a:pPr>
              <a:defRPr sz="1000">
                <a:solidFill>
                  <a:schemeClr val="accent5">
                    <a:lumOff val="-29866"/>
                  </a:schemeClr>
                </a:solidFill>
              </a:defRPr>
            </a:pPr>
            <a:r>
              <a:t>bandwidth: 9.77 gbs</a:t>
            </a:r>
          </a:p>
        </p:txBody>
      </p:sp>
      <p:sp>
        <p:nvSpPr>
          <p:cNvPr id="373" name="CPU: 4.0 GHz intel…"/>
          <p:cNvSpPr txBox="1"/>
          <p:nvPr/>
        </p:nvSpPr>
        <p:spPr>
          <a:xfrm>
            <a:off x="16799663" y="9078422"/>
            <a:ext cx="1256285" cy="7203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>
                <a:solidFill>
                  <a:schemeClr val="accent5">
                    <a:lumOff val="-29866"/>
                  </a:schemeClr>
                </a:solidFill>
              </a:defRPr>
            </a:pPr>
            <a:r>
              <a:t>CPU: 4.0 GHz intel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GPU: 3080ti 32 G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SSD/HDD: SSD</a:t>
            </a:r>
          </a:p>
          <a:p>
            <a:pPr>
              <a:defRPr sz="1000">
                <a:solidFill>
                  <a:schemeClr val="accent5">
                    <a:lumOff val="-29866"/>
                  </a:schemeClr>
                </a:solidFill>
              </a:defRPr>
            </a:pPr>
            <a:r>
              <a:t>bandwidth: 200 gbs</a:t>
            </a:r>
          </a:p>
        </p:txBody>
      </p:sp>
      <p:grpSp>
        <p:nvGrpSpPr>
          <p:cNvPr id="376" name="Group"/>
          <p:cNvGrpSpPr/>
          <p:nvPr/>
        </p:nvGrpSpPr>
        <p:grpSpPr>
          <a:xfrm>
            <a:off x="14592408" y="9926060"/>
            <a:ext cx="878441" cy="250445"/>
            <a:chOff x="0" y="0"/>
            <a:chExt cx="878440" cy="250444"/>
          </a:xfrm>
        </p:grpSpPr>
        <p:sp>
          <p:nvSpPr>
            <p:cNvPr id="374" name="Square"/>
            <p:cNvSpPr/>
            <p:nvPr/>
          </p:nvSpPr>
          <p:spPr>
            <a:xfrm>
              <a:off x="0" y="61722"/>
              <a:ext cx="127000" cy="12700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5" name="Spark(SQL)"/>
            <p:cNvSpPr txBox="1"/>
            <p:nvPr/>
          </p:nvSpPr>
          <p:spPr>
            <a:xfrm>
              <a:off x="114916" y="-1"/>
              <a:ext cx="763525" cy="250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Spark(SQL)</a:t>
              </a:r>
            </a:p>
          </p:txBody>
        </p:sp>
      </p:grpSp>
      <p:grpSp>
        <p:nvGrpSpPr>
          <p:cNvPr id="379" name="Group"/>
          <p:cNvGrpSpPr/>
          <p:nvPr/>
        </p:nvGrpSpPr>
        <p:grpSpPr>
          <a:xfrm>
            <a:off x="15542179" y="9926060"/>
            <a:ext cx="859455" cy="250445"/>
            <a:chOff x="0" y="0"/>
            <a:chExt cx="859453" cy="250444"/>
          </a:xfrm>
        </p:grpSpPr>
        <p:sp>
          <p:nvSpPr>
            <p:cNvPr id="377" name="Square"/>
            <p:cNvSpPr/>
            <p:nvPr/>
          </p:nvSpPr>
          <p:spPr>
            <a:xfrm>
              <a:off x="0" y="61722"/>
              <a:ext cx="127000" cy="127001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8" name="Tensorflow"/>
            <p:cNvSpPr txBox="1"/>
            <p:nvPr/>
          </p:nvSpPr>
          <p:spPr>
            <a:xfrm>
              <a:off x="133902" y="-1"/>
              <a:ext cx="725552" cy="250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Tensorflow</a:t>
              </a:r>
            </a:p>
          </p:txBody>
        </p:sp>
      </p:grpSp>
      <p:grpSp>
        <p:nvGrpSpPr>
          <p:cNvPr id="382" name="Group"/>
          <p:cNvGrpSpPr/>
          <p:nvPr/>
        </p:nvGrpSpPr>
        <p:grpSpPr>
          <a:xfrm>
            <a:off x="16491951" y="9926060"/>
            <a:ext cx="718485" cy="250445"/>
            <a:chOff x="0" y="0"/>
            <a:chExt cx="718483" cy="250444"/>
          </a:xfrm>
        </p:grpSpPr>
        <p:sp>
          <p:nvSpPr>
            <p:cNvPr id="380" name="Square"/>
            <p:cNvSpPr/>
            <p:nvPr/>
          </p:nvSpPr>
          <p:spPr>
            <a:xfrm>
              <a:off x="0" y="61722"/>
              <a:ext cx="127000" cy="127001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1" name="PyTorch"/>
            <p:cNvSpPr txBox="1"/>
            <p:nvPr/>
          </p:nvSpPr>
          <p:spPr>
            <a:xfrm>
              <a:off x="147872" y="-1"/>
              <a:ext cx="570612" cy="250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PyTorch</a:t>
              </a:r>
            </a:p>
          </p:txBody>
        </p:sp>
      </p:grpSp>
      <p:sp>
        <p:nvSpPr>
          <p:cNvPr id="383" name="scan(t1)"/>
          <p:cNvSpPr txBox="1"/>
          <p:nvPr/>
        </p:nvSpPr>
        <p:spPr>
          <a:xfrm>
            <a:off x="13387924" y="8017869"/>
            <a:ext cx="650596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scan(t1)</a:t>
            </a:r>
          </a:p>
        </p:txBody>
      </p:sp>
      <p:sp>
        <p:nvSpPr>
          <p:cNvPr id="384" name="scan(t2)"/>
          <p:cNvSpPr txBox="1"/>
          <p:nvPr/>
        </p:nvSpPr>
        <p:spPr>
          <a:xfrm>
            <a:off x="14478555" y="7925497"/>
            <a:ext cx="650596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scan(t2)</a:t>
            </a:r>
          </a:p>
        </p:txBody>
      </p:sp>
      <p:sp>
        <p:nvSpPr>
          <p:cNvPr id="385" name="join"/>
          <p:cNvSpPr txBox="1"/>
          <p:nvPr/>
        </p:nvSpPr>
        <p:spPr>
          <a:xfrm>
            <a:off x="13741021" y="7291726"/>
            <a:ext cx="354178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join</a:t>
            </a:r>
          </a:p>
        </p:txBody>
      </p:sp>
      <p:sp>
        <p:nvSpPr>
          <p:cNvPr id="386" name="filter"/>
          <p:cNvSpPr txBox="1"/>
          <p:nvPr/>
        </p:nvSpPr>
        <p:spPr>
          <a:xfrm>
            <a:off x="13714275" y="6963665"/>
            <a:ext cx="407671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filter</a:t>
            </a:r>
          </a:p>
        </p:txBody>
      </p:sp>
      <p:sp>
        <p:nvSpPr>
          <p:cNvPr id="387" name="project"/>
          <p:cNvSpPr txBox="1"/>
          <p:nvPr/>
        </p:nvSpPr>
        <p:spPr>
          <a:xfrm>
            <a:off x="13548751" y="6500030"/>
            <a:ext cx="585674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project</a:t>
            </a:r>
          </a:p>
        </p:txBody>
      </p:sp>
      <p:sp>
        <p:nvSpPr>
          <p:cNvPr id="388" name="Line"/>
          <p:cNvSpPr/>
          <p:nvPr/>
        </p:nvSpPr>
        <p:spPr>
          <a:xfrm>
            <a:off x="14261709" y="6306255"/>
            <a:ext cx="1" cy="19964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9" name="Circle"/>
          <p:cNvSpPr/>
          <p:nvPr/>
        </p:nvSpPr>
        <p:spPr>
          <a:xfrm>
            <a:off x="14133755" y="6033954"/>
            <a:ext cx="255909" cy="255908"/>
          </a:xfrm>
          <a:prstGeom prst="ellipse">
            <a:avLst/>
          </a:prstGeom>
          <a:solidFill>
            <a:srgbClr val="ED220D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0" name="aggregate"/>
          <p:cNvSpPr txBox="1"/>
          <p:nvPr/>
        </p:nvSpPr>
        <p:spPr>
          <a:xfrm>
            <a:off x="13313171" y="6021078"/>
            <a:ext cx="800101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aggregate</a:t>
            </a:r>
          </a:p>
        </p:txBody>
      </p:sp>
      <p:sp>
        <p:nvSpPr>
          <p:cNvPr id="391" name="“SELECT sum(v) FROM t1 JOIN t2 WHERE t1.id = t2.id”"/>
          <p:cNvSpPr txBox="1"/>
          <p:nvPr/>
        </p:nvSpPr>
        <p:spPr>
          <a:xfrm>
            <a:off x="12618456" y="5226323"/>
            <a:ext cx="3286507" cy="250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t>“SELECT sum(v) FROM t1 JOIN t2 WHERE t1.id = t2.id”</a:t>
            </a:r>
          </a:p>
        </p:txBody>
      </p:sp>
      <p:sp>
        <p:nvSpPr>
          <p:cNvPr id="392" name="scan(t2)"/>
          <p:cNvSpPr txBox="1"/>
          <p:nvPr/>
        </p:nvSpPr>
        <p:spPr>
          <a:xfrm>
            <a:off x="15242128" y="8017869"/>
            <a:ext cx="650597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scan(t2)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"/>
          <p:cNvGrpSpPr/>
          <p:nvPr/>
        </p:nvGrpSpPr>
        <p:grpSpPr>
          <a:xfrm>
            <a:off x="5953488" y="6472764"/>
            <a:ext cx="1193800" cy="127001"/>
            <a:chOff x="0" y="0"/>
            <a:chExt cx="1193799" cy="127000"/>
          </a:xfrm>
        </p:grpSpPr>
        <p:sp>
          <p:nvSpPr>
            <p:cNvPr id="201" name="Square"/>
            <p:cNvSpPr/>
            <p:nvPr/>
          </p:nvSpPr>
          <p:spPr>
            <a:xfrm>
              <a:off x="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2" name="Square"/>
            <p:cNvSpPr/>
            <p:nvPr/>
          </p:nvSpPr>
          <p:spPr>
            <a:xfrm>
              <a:off x="1524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3" name="Square"/>
            <p:cNvSpPr/>
            <p:nvPr/>
          </p:nvSpPr>
          <p:spPr>
            <a:xfrm>
              <a:off x="3048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4" name="Square"/>
            <p:cNvSpPr/>
            <p:nvPr/>
          </p:nvSpPr>
          <p:spPr>
            <a:xfrm>
              <a:off x="4572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5" name="Square"/>
            <p:cNvSpPr/>
            <p:nvPr/>
          </p:nvSpPr>
          <p:spPr>
            <a:xfrm>
              <a:off x="6096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6" name="Square"/>
            <p:cNvSpPr/>
            <p:nvPr/>
          </p:nvSpPr>
          <p:spPr>
            <a:xfrm>
              <a:off x="761999" y="0"/>
              <a:ext cx="127001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7" name="Square"/>
            <p:cNvSpPr/>
            <p:nvPr/>
          </p:nvSpPr>
          <p:spPr>
            <a:xfrm>
              <a:off x="914399" y="0"/>
              <a:ext cx="127001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8" name="Square"/>
            <p:cNvSpPr/>
            <p:nvPr/>
          </p:nvSpPr>
          <p:spPr>
            <a:xfrm>
              <a:off x="1066799" y="0"/>
              <a:ext cx="127001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7356731" y="6351947"/>
            <a:ext cx="1193801" cy="127001"/>
            <a:chOff x="0" y="0"/>
            <a:chExt cx="1193800" cy="127000"/>
          </a:xfrm>
        </p:grpSpPr>
        <p:sp>
          <p:nvSpPr>
            <p:cNvPr id="210" name="Square"/>
            <p:cNvSpPr/>
            <p:nvPr/>
          </p:nvSpPr>
          <p:spPr>
            <a:xfrm>
              <a:off x="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1" name="Square"/>
            <p:cNvSpPr/>
            <p:nvPr/>
          </p:nvSpPr>
          <p:spPr>
            <a:xfrm>
              <a:off x="1524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2" name="Square"/>
            <p:cNvSpPr/>
            <p:nvPr/>
          </p:nvSpPr>
          <p:spPr>
            <a:xfrm>
              <a:off x="3048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3" name="Square"/>
            <p:cNvSpPr/>
            <p:nvPr/>
          </p:nvSpPr>
          <p:spPr>
            <a:xfrm>
              <a:off x="4572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4" name="Square"/>
            <p:cNvSpPr/>
            <p:nvPr/>
          </p:nvSpPr>
          <p:spPr>
            <a:xfrm>
              <a:off x="6096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5" name="Square"/>
            <p:cNvSpPr/>
            <p:nvPr/>
          </p:nvSpPr>
          <p:spPr>
            <a:xfrm>
              <a:off x="7620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6" name="Square"/>
            <p:cNvSpPr/>
            <p:nvPr/>
          </p:nvSpPr>
          <p:spPr>
            <a:xfrm>
              <a:off x="9144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7" name="Square"/>
            <p:cNvSpPr/>
            <p:nvPr/>
          </p:nvSpPr>
          <p:spPr>
            <a:xfrm>
              <a:off x="10668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219" name="Square"/>
          <p:cNvSpPr/>
          <p:nvPr/>
        </p:nvSpPr>
        <p:spPr>
          <a:xfrm>
            <a:off x="7645134" y="7017120"/>
            <a:ext cx="127000" cy="127001"/>
          </a:xfrm>
          <a:prstGeom prst="rect">
            <a:avLst/>
          </a:prstGeom>
          <a:solidFill>
            <a:srgbClr val="D5D5D5"/>
          </a:solidFill>
          <a:ln w="635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0" name="Square"/>
          <p:cNvSpPr/>
          <p:nvPr/>
        </p:nvSpPr>
        <p:spPr>
          <a:xfrm>
            <a:off x="7797534" y="7017120"/>
            <a:ext cx="127000" cy="127001"/>
          </a:xfrm>
          <a:prstGeom prst="rect">
            <a:avLst/>
          </a:prstGeom>
          <a:solidFill>
            <a:srgbClr val="D5D5D5"/>
          </a:solidFill>
          <a:ln w="635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1" name="Square"/>
          <p:cNvSpPr/>
          <p:nvPr/>
        </p:nvSpPr>
        <p:spPr>
          <a:xfrm>
            <a:off x="7949934" y="7017120"/>
            <a:ext cx="127000" cy="127001"/>
          </a:xfrm>
          <a:prstGeom prst="rect">
            <a:avLst/>
          </a:prstGeom>
          <a:solidFill>
            <a:srgbClr val="D5D5D5"/>
          </a:solidFill>
          <a:ln w="635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2" name="Square"/>
          <p:cNvSpPr/>
          <p:nvPr/>
        </p:nvSpPr>
        <p:spPr>
          <a:xfrm>
            <a:off x="8102334" y="7017120"/>
            <a:ext cx="127000" cy="127001"/>
          </a:xfrm>
          <a:prstGeom prst="rect">
            <a:avLst/>
          </a:prstGeom>
          <a:solidFill>
            <a:srgbClr val="D5D5D5"/>
          </a:solidFill>
          <a:ln w="635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3" name="Square"/>
          <p:cNvSpPr/>
          <p:nvPr/>
        </p:nvSpPr>
        <p:spPr>
          <a:xfrm>
            <a:off x="8254735" y="7017120"/>
            <a:ext cx="127000" cy="127001"/>
          </a:xfrm>
          <a:prstGeom prst="rect">
            <a:avLst/>
          </a:prstGeom>
          <a:solidFill>
            <a:srgbClr val="D5D5D5"/>
          </a:solidFill>
          <a:ln w="635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Square"/>
          <p:cNvSpPr/>
          <p:nvPr/>
        </p:nvSpPr>
        <p:spPr>
          <a:xfrm>
            <a:off x="8407135" y="7017120"/>
            <a:ext cx="127000" cy="127001"/>
          </a:xfrm>
          <a:prstGeom prst="rect">
            <a:avLst/>
          </a:prstGeom>
          <a:solidFill>
            <a:srgbClr val="D5D5D5"/>
          </a:solidFill>
          <a:ln w="635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5" name="Square"/>
          <p:cNvSpPr/>
          <p:nvPr/>
        </p:nvSpPr>
        <p:spPr>
          <a:xfrm>
            <a:off x="8559535" y="7017120"/>
            <a:ext cx="127000" cy="127001"/>
          </a:xfrm>
          <a:prstGeom prst="rect">
            <a:avLst/>
          </a:prstGeom>
          <a:solidFill>
            <a:srgbClr val="D5D5D5"/>
          </a:solidFill>
          <a:ln w="635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6" name="Square"/>
          <p:cNvSpPr/>
          <p:nvPr/>
        </p:nvSpPr>
        <p:spPr>
          <a:xfrm>
            <a:off x="8711935" y="7017120"/>
            <a:ext cx="127000" cy="127001"/>
          </a:xfrm>
          <a:prstGeom prst="rect">
            <a:avLst/>
          </a:prstGeom>
          <a:solidFill>
            <a:srgbClr val="D5D5D5"/>
          </a:solidFill>
          <a:ln w="635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236" name="Group"/>
          <p:cNvGrpSpPr/>
          <p:nvPr/>
        </p:nvGrpSpPr>
        <p:grpSpPr>
          <a:xfrm>
            <a:off x="6160837" y="7382111"/>
            <a:ext cx="1193801" cy="127001"/>
            <a:chOff x="0" y="0"/>
            <a:chExt cx="1193800" cy="127000"/>
          </a:xfrm>
        </p:grpSpPr>
        <p:sp>
          <p:nvSpPr>
            <p:cNvPr id="228" name="Square"/>
            <p:cNvSpPr/>
            <p:nvPr/>
          </p:nvSpPr>
          <p:spPr>
            <a:xfrm>
              <a:off x="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9" name="Square"/>
            <p:cNvSpPr/>
            <p:nvPr/>
          </p:nvSpPr>
          <p:spPr>
            <a:xfrm>
              <a:off x="1524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0" name="Square"/>
            <p:cNvSpPr/>
            <p:nvPr/>
          </p:nvSpPr>
          <p:spPr>
            <a:xfrm>
              <a:off x="3048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1" name="Square"/>
            <p:cNvSpPr/>
            <p:nvPr/>
          </p:nvSpPr>
          <p:spPr>
            <a:xfrm>
              <a:off x="4572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2" name="Square"/>
            <p:cNvSpPr/>
            <p:nvPr/>
          </p:nvSpPr>
          <p:spPr>
            <a:xfrm>
              <a:off x="6096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3" name="Square"/>
            <p:cNvSpPr/>
            <p:nvPr/>
          </p:nvSpPr>
          <p:spPr>
            <a:xfrm>
              <a:off x="7620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4" name="Square"/>
            <p:cNvSpPr/>
            <p:nvPr/>
          </p:nvSpPr>
          <p:spPr>
            <a:xfrm>
              <a:off x="9144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5" name="Square"/>
            <p:cNvSpPr/>
            <p:nvPr/>
          </p:nvSpPr>
          <p:spPr>
            <a:xfrm>
              <a:off x="1066800" y="0"/>
              <a:ext cx="127000" cy="127000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5780248" y="7838595"/>
            <a:ext cx="1193801" cy="127001"/>
            <a:chOff x="0" y="0"/>
            <a:chExt cx="1193799" cy="127000"/>
          </a:xfrm>
        </p:grpSpPr>
        <p:sp>
          <p:nvSpPr>
            <p:cNvPr id="237" name="Square"/>
            <p:cNvSpPr/>
            <p:nvPr/>
          </p:nvSpPr>
          <p:spPr>
            <a:xfrm>
              <a:off x="0" y="0"/>
              <a:ext cx="127000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8" name="Square"/>
            <p:cNvSpPr/>
            <p:nvPr/>
          </p:nvSpPr>
          <p:spPr>
            <a:xfrm>
              <a:off x="152400" y="0"/>
              <a:ext cx="127000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9" name="Square"/>
            <p:cNvSpPr/>
            <p:nvPr/>
          </p:nvSpPr>
          <p:spPr>
            <a:xfrm>
              <a:off x="304800" y="0"/>
              <a:ext cx="127000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0" name="Square"/>
            <p:cNvSpPr/>
            <p:nvPr/>
          </p:nvSpPr>
          <p:spPr>
            <a:xfrm>
              <a:off x="457200" y="0"/>
              <a:ext cx="127000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1" name="Square"/>
            <p:cNvSpPr/>
            <p:nvPr/>
          </p:nvSpPr>
          <p:spPr>
            <a:xfrm>
              <a:off x="609599" y="0"/>
              <a:ext cx="127001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2" name="Square"/>
            <p:cNvSpPr/>
            <p:nvPr/>
          </p:nvSpPr>
          <p:spPr>
            <a:xfrm>
              <a:off x="761999" y="0"/>
              <a:ext cx="127001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3" name="Square"/>
            <p:cNvSpPr/>
            <p:nvPr/>
          </p:nvSpPr>
          <p:spPr>
            <a:xfrm>
              <a:off x="914399" y="0"/>
              <a:ext cx="127001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4" name="Square"/>
            <p:cNvSpPr/>
            <p:nvPr/>
          </p:nvSpPr>
          <p:spPr>
            <a:xfrm>
              <a:off x="1066799" y="0"/>
              <a:ext cx="127001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7779087" y="8017239"/>
            <a:ext cx="1193801" cy="127001"/>
            <a:chOff x="0" y="0"/>
            <a:chExt cx="1193800" cy="127000"/>
          </a:xfrm>
        </p:grpSpPr>
        <p:sp>
          <p:nvSpPr>
            <p:cNvPr id="246" name="Square"/>
            <p:cNvSpPr/>
            <p:nvPr/>
          </p:nvSpPr>
          <p:spPr>
            <a:xfrm>
              <a:off x="0" y="0"/>
              <a:ext cx="127000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7" name="Square"/>
            <p:cNvSpPr/>
            <p:nvPr/>
          </p:nvSpPr>
          <p:spPr>
            <a:xfrm>
              <a:off x="152400" y="0"/>
              <a:ext cx="127000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8" name="Square"/>
            <p:cNvSpPr/>
            <p:nvPr/>
          </p:nvSpPr>
          <p:spPr>
            <a:xfrm>
              <a:off x="304800" y="0"/>
              <a:ext cx="127000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9" name="Square"/>
            <p:cNvSpPr/>
            <p:nvPr/>
          </p:nvSpPr>
          <p:spPr>
            <a:xfrm>
              <a:off x="457200" y="0"/>
              <a:ext cx="127000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0" name="Square"/>
            <p:cNvSpPr/>
            <p:nvPr/>
          </p:nvSpPr>
          <p:spPr>
            <a:xfrm>
              <a:off x="609600" y="0"/>
              <a:ext cx="127000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1" name="Square"/>
            <p:cNvSpPr/>
            <p:nvPr/>
          </p:nvSpPr>
          <p:spPr>
            <a:xfrm>
              <a:off x="762000" y="0"/>
              <a:ext cx="127000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2" name="Square"/>
            <p:cNvSpPr/>
            <p:nvPr/>
          </p:nvSpPr>
          <p:spPr>
            <a:xfrm>
              <a:off x="914400" y="0"/>
              <a:ext cx="127000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3" name="Square"/>
            <p:cNvSpPr/>
            <p:nvPr/>
          </p:nvSpPr>
          <p:spPr>
            <a:xfrm>
              <a:off x="1066800" y="0"/>
              <a:ext cx="127000" cy="1270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255" name="Square"/>
          <p:cNvSpPr/>
          <p:nvPr/>
        </p:nvSpPr>
        <p:spPr>
          <a:xfrm>
            <a:off x="10060299" y="6680438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Square"/>
          <p:cNvSpPr/>
          <p:nvPr/>
        </p:nvSpPr>
        <p:spPr>
          <a:xfrm>
            <a:off x="10212699" y="6680438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7" name="Square"/>
          <p:cNvSpPr/>
          <p:nvPr/>
        </p:nvSpPr>
        <p:spPr>
          <a:xfrm>
            <a:off x="10365099" y="6680438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8" name="Square"/>
          <p:cNvSpPr/>
          <p:nvPr/>
        </p:nvSpPr>
        <p:spPr>
          <a:xfrm>
            <a:off x="10517499" y="6680438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9" name="Square"/>
          <p:cNvSpPr/>
          <p:nvPr/>
        </p:nvSpPr>
        <p:spPr>
          <a:xfrm>
            <a:off x="9817023" y="6680438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0" name="Square"/>
          <p:cNvSpPr/>
          <p:nvPr/>
        </p:nvSpPr>
        <p:spPr>
          <a:xfrm>
            <a:off x="10772887" y="6680438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1" name="Square"/>
          <p:cNvSpPr/>
          <p:nvPr/>
        </p:nvSpPr>
        <p:spPr>
          <a:xfrm>
            <a:off x="10925287" y="6680438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2" name="Square"/>
          <p:cNvSpPr/>
          <p:nvPr/>
        </p:nvSpPr>
        <p:spPr>
          <a:xfrm>
            <a:off x="11077687" y="6680438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3" name="Square"/>
          <p:cNvSpPr/>
          <p:nvPr/>
        </p:nvSpPr>
        <p:spPr>
          <a:xfrm>
            <a:off x="10060299" y="6824285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" name="Square"/>
          <p:cNvSpPr/>
          <p:nvPr/>
        </p:nvSpPr>
        <p:spPr>
          <a:xfrm>
            <a:off x="10212699" y="6824285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" name="Square"/>
          <p:cNvSpPr/>
          <p:nvPr/>
        </p:nvSpPr>
        <p:spPr>
          <a:xfrm>
            <a:off x="10365099" y="6824285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" name="Square"/>
          <p:cNvSpPr/>
          <p:nvPr/>
        </p:nvSpPr>
        <p:spPr>
          <a:xfrm>
            <a:off x="10517499" y="6824285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" name="Square"/>
          <p:cNvSpPr/>
          <p:nvPr/>
        </p:nvSpPr>
        <p:spPr>
          <a:xfrm>
            <a:off x="9817023" y="6824285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" name="Square"/>
          <p:cNvSpPr/>
          <p:nvPr/>
        </p:nvSpPr>
        <p:spPr>
          <a:xfrm>
            <a:off x="10772887" y="6824285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" name="Square"/>
          <p:cNvSpPr/>
          <p:nvPr/>
        </p:nvSpPr>
        <p:spPr>
          <a:xfrm>
            <a:off x="10925287" y="6824285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" name="Square"/>
          <p:cNvSpPr/>
          <p:nvPr/>
        </p:nvSpPr>
        <p:spPr>
          <a:xfrm>
            <a:off x="11077687" y="6824285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1" name="Square"/>
          <p:cNvSpPr/>
          <p:nvPr/>
        </p:nvSpPr>
        <p:spPr>
          <a:xfrm>
            <a:off x="10060299" y="6968131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2" name="Square"/>
          <p:cNvSpPr/>
          <p:nvPr/>
        </p:nvSpPr>
        <p:spPr>
          <a:xfrm>
            <a:off x="10212699" y="6968131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3" name="Square"/>
          <p:cNvSpPr/>
          <p:nvPr/>
        </p:nvSpPr>
        <p:spPr>
          <a:xfrm>
            <a:off x="10365099" y="6968131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4" name="Square"/>
          <p:cNvSpPr/>
          <p:nvPr/>
        </p:nvSpPr>
        <p:spPr>
          <a:xfrm>
            <a:off x="10517499" y="6968131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" name="Square"/>
          <p:cNvSpPr/>
          <p:nvPr/>
        </p:nvSpPr>
        <p:spPr>
          <a:xfrm>
            <a:off x="9817023" y="6968131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6" name="Square"/>
          <p:cNvSpPr/>
          <p:nvPr/>
        </p:nvSpPr>
        <p:spPr>
          <a:xfrm>
            <a:off x="10772887" y="6968131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" name="Square"/>
          <p:cNvSpPr/>
          <p:nvPr/>
        </p:nvSpPr>
        <p:spPr>
          <a:xfrm>
            <a:off x="10925287" y="6968131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8" name="Square"/>
          <p:cNvSpPr/>
          <p:nvPr/>
        </p:nvSpPr>
        <p:spPr>
          <a:xfrm>
            <a:off x="11077687" y="6968131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" name="Square"/>
          <p:cNvSpPr/>
          <p:nvPr/>
        </p:nvSpPr>
        <p:spPr>
          <a:xfrm>
            <a:off x="10060299" y="7111977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" name="Square"/>
          <p:cNvSpPr/>
          <p:nvPr/>
        </p:nvSpPr>
        <p:spPr>
          <a:xfrm>
            <a:off x="10212699" y="7111977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" name="Square"/>
          <p:cNvSpPr/>
          <p:nvPr/>
        </p:nvSpPr>
        <p:spPr>
          <a:xfrm>
            <a:off x="10365099" y="7111977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" name="Square"/>
          <p:cNvSpPr/>
          <p:nvPr/>
        </p:nvSpPr>
        <p:spPr>
          <a:xfrm>
            <a:off x="10517499" y="7111977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" name="Square"/>
          <p:cNvSpPr/>
          <p:nvPr/>
        </p:nvSpPr>
        <p:spPr>
          <a:xfrm>
            <a:off x="9817023" y="7111977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" name="Square"/>
          <p:cNvSpPr/>
          <p:nvPr/>
        </p:nvSpPr>
        <p:spPr>
          <a:xfrm>
            <a:off x="10772887" y="7111977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" name="Square"/>
          <p:cNvSpPr/>
          <p:nvPr/>
        </p:nvSpPr>
        <p:spPr>
          <a:xfrm>
            <a:off x="10925287" y="7111977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6" name="Square"/>
          <p:cNvSpPr/>
          <p:nvPr/>
        </p:nvSpPr>
        <p:spPr>
          <a:xfrm>
            <a:off x="11077687" y="7111977"/>
            <a:ext cx="127001" cy="127001"/>
          </a:xfrm>
          <a:prstGeom prst="rect">
            <a:avLst/>
          </a:prstGeom>
          <a:solidFill>
            <a:srgbClr val="D5D5D5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" name="𝑓(*)"/>
          <p:cNvSpPr txBox="1"/>
          <p:nvPr/>
        </p:nvSpPr>
        <p:spPr>
          <a:xfrm>
            <a:off x="10147942" y="6217465"/>
            <a:ext cx="38576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r>
              <a:t>𝑓(*)</a:t>
            </a:r>
          </a:p>
        </p:txBody>
      </p:sp>
      <p:sp>
        <p:nvSpPr>
          <p:cNvPr id="288" name="Square"/>
          <p:cNvSpPr/>
          <p:nvPr/>
        </p:nvSpPr>
        <p:spPr>
          <a:xfrm>
            <a:off x="11583587" y="6934382"/>
            <a:ext cx="127001" cy="127001"/>
          </a:xfrm>
          <a:prstGeom prst="rect">
            <a:avLst/>
          </a:prstGeom>
          <a:solidFill>
            <a:srgbClr val="5E5E5E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9" name="Square"/>
          <p:cNvSpPr/>
          <p:nvPr/>
        </p:nvSpPr>
        <p:spPr>
          <a:xfrm>
            <a:off x="11748687" y="6934382"/>
            <a:ext cx="127001" cy="127001"/>
          </a:xfrm>
          <a:prstGeom prst="rect">
            <a:avLst/>
          </a:prstGeom>
          <a:solidFill>
            <a:srgbClr val="5E5E5E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" name="Square"/>
          <p:cNvSpPr/>
          <p:nvPr/>
        </p:nvSpPr>
        <p:spPr>
          <a:xfrm>
            <a:off x="11926487" y="6934382"/>
            <a:ext cx="127001" cy="127001"/>
          </a:xfrm>
          <a:prstGeom prst="rect">
            <a:avLst/>
          </a:prstGeom>
          <a:solidFill>
            <a:srgbClr val="5E5E5E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1" name="Square"/>
          <p:cNvSpPr/>
          <p:nvPr/>
        </p:nvSpPr>
        <p:spPr>
          <a:xfrm>
            <a:off x="12078887" y="6934382"/>
            <a:ext cx="127001" cy="127001"/>
          </a:xfrm>
          <a:prstGeom prst="rect">
            <a:avLst/>
          </a:prstGeom>
          <a:solidFill>
            <a:srgbClr val="5E5E5E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62870" y="6889099"/>
            <a:ext cx="1163185" cy="796275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quare"/>
          <p:cNvSpPr/>
          <p:nvPr/>
        </p:nvSpPr>
        <p:spPr>
          <a:xfrm>
            <a:off x="13646050" y="6474079"/>
            <a:ext cx="152401" cy="152401"/>
          </a:xfrm>
          <a:prstGeom prst="rect">
            <a:avLst/>
          </a:prstGeom>
          <a:solidFill>
            <a:srgbClr val="5E5E5E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4" name="Square"/>
          <p:cNvSpPr/>
          <p:nvPr/>
        </p:nvSpPr>
        <p:spPr>
          <a:xfrm>
            <a:off x="13825745" y="6474079"/>
            <a:ext cx="152401" cy="152401"/>
          </a:xfrm>
          <a:prstGeom prst="rect">
            <a:avLst/>
          </a:prstGeom>
          <a:solidFill>
            <a:srgbClr val="929292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5" name="Square"/>
          <p:cNvSpPr/>
          <p:nvPr/>
        </p:nvSpPr>
        <p:spPr>
          <a:xfrm>
            <a:off x="14222620" y="6474079"/>
            <a:ext cx="152401" cy="15240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6" name="K * |V|"/>
          <p:cNvSpPr txBox="1"/>
          <p:nvPr/>
        </p:nvSpPr>
        <p:spPr>
          <a:xfrm>
            <a:off x="10211065" y="7557203"/>
            <a:ext cx="615316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r>
              <a:t>K * |V|</a:t>
            </a:r>
          </a:p>
        </p:txBody>
      </p:sp>
      <p:sp>
        <p:nvSpPr>
          <p:cNvPr id="297" name="…"/>
          <p:cNvSpPr txBox="1"/>
          <p:nvPr/>
        </p:nvSpPr>
        <p:spPr>
          <a:xfrm>
            <a:off x="13944496" y="6350798"/>
            <a:ext cx="317501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301" name="Ornament 15"/>
          <p:cNvSpPr/>
          <p:nvPr/>
        </p:nvSpPr>
        <p:spPr>
          <a:xfrm rot="16200000" flipH="1">
            <a:off x="10315764" y="6907872"/>
            <a:ext cx="811258" cy="68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7" h="21407" extrusionOk="0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2" name="Ornament 15"/>
          <p:cNvSpPr/>
          <p:nvPr/>
        </p:nvSpPr>
        <p:spPr>
          <a:xfrm rot="5400000" flipH="1">
            <a:off x="9582225" y="6907872"/>
            <a:ext cx="811257" cy="68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7" h="21407" extrusionOk="0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3" name="Line"/>
          <p:cNvSpPr/>
          <p:nvPr/>
        </p:nvSpPr>
        <p:spPr>
          <a:xfrm>
            <a:off x="10580479" y="6414315"/>
            <a:ext cx="33210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4" name="Square"/>
          <p:cNvSpPr/>
          <p:nvPr/>
        </p:nvSpPr>
        <p:spPr>
          <a:xfrm>
            <a:off x="12243196" y="6934382"/>
            <a:ext cx="127001" cy="127001"/>
          </a:xfrm>
          <a:prstGeom prst="rect">
            <a:avLst/>
          </a:prstGeom>
          <a:solidFill>
            <a:srgbClr val="5E5E5E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Line"/>
          <p:cNvSpPr/>
          <p:nvPr/>
        </p:nvSpPr>
        <p:spPr>
          <a:xfrm>
            <a:off x="8612267" y="6432584"/>
            <a:ext cx="1192057" cy="302699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6" name="Line"/>
          <p:cNvSpPr/>
          <p:nvPr/>
        </p:nvSpPr>
        <p:spPr>
          <a:xfrm>
            <a:off x="7257191" y="6735254"/>
            <a:ext cx="2547133" cy="144318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7" name="Line"/>
          <p:cNvSpPr/>
          <p:nvPr/>
        </p:nvSpPr>
        <p:spPr>
          <a:xfrm flipV="1">
            <a:off x="8914856" y="7039092"/>
            <a:ext cx="889197" cy="3105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319" name="Group"/>
          <p:cNvGrpSpPr/>
          <p:nvPr/>
        </p:nvGrpSpPr>
        <p:grpSpPr>
          <a:xfrm>
            <a:off x="6985031" y="6504158"/>
            <a:ext cx="1011760" cy="1537690"/>
            <a:chOff x="0" y="0"/>
            <a:chExt cx="1011759" cy="1537689"/>
          </a:xfrm>
        </p:grpSpPr>
        <p:sp>
          <p:nvSpPr>
            <p:cNvPr id="308" name="Circle"/>
            <p:cNvSpPr/>
            <p:nvPr/>
          </p:nvSpPr>
          <p:spPr>
            <a:xfrm>
              <a:off x="368999" y="877422"/>
              <a:ext cx="255908" cy="255908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9" name="Circle"/>
            <p:cNvSpPr/>
            <p:nvPr/>
          </p:nvSpPr>
          <p:spPr>
            <a:xfrm>
              <a:off x="0" y="156853"/>
              <a:ext cx="255908" cy="255909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0" name="Circle"/>
            <p:cNvSpPr/>
            <p:nvPr/>
          </p:nvSpPr>
          <p:spPr>
            <a:xfrm>
              <a:off x="755851" y="0"/>
              <a:ext cx="255909" cy="255908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1" name="Circle"/>
            <p:cNvSpPr/>
            <p:nvPr/>
          </p:nvSpPr>
          <p:spPr>
            <a:xfrm>
              <a:off x="368999" y="474140"/>
              <a:ext cx="255908" cy="255909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" name="Circle"/>
            <p:cNvSpPr/>
            <p:nvPr/>
          </p:nvSpPr>
          <p:spPr>
            <a:xfrm>
              <a:off x="25400" y="1281782"/>
              <a:ext cx="255908" cy="25590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3" name="Circle"/>
            <p:cNvSpPr/>
            <p:nvPr/>
          </p:nvSpPr>
          <p:spPr>
            <a:xfrm>
              <a:off x="673302" y="1218282"/>
              <a:ext cx="255908" cy="25590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4" name="Line"/>
            <p:cNvSpPr/>
            <p:nvPr/>
          </p:nvSpPr>
          <p:spPr>
            <a:xfrm flipH="1" flipV="1">
              <a:off x="221883" y="372858"/>
              <a:ext cx="166190" cy="1661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5" name="Line"/>
            <p:cNvSpPr/>
            <p:nvPr/>
          </p:nvSpPr>
          <p:spPr>
            <a:xfrm flipV="1">
              <a:off x="579392" y="229458"/>
              <a:ext cx="222403" cy="2746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6" name="Line"/>
            <p:cNvSpPr/>
            <p:nvPr/>
          </p:nvSpPr>
          <p:spPr>
            <a:xfrm>
              <a:off x="490066" y="731775"/>
              <a:ext cx="1" cy="1502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7" name="Line"/>
            <p:cNvSpPr/>
            <p:nvPr/>
          </p:nvSpPr>
          <p:spPr>
            <a:xfrm flipH="1">
              <a:off x="229891" y="1117387"/>
              <a:ext cx="191591" cy="1915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8" name="Line"/>
            <p:cNvSpPr/>
            <p:nvPr/>
          </p:nvSpPr>
          <p:spPr>
            <a:xfrm flipH="1" flipV="1">
              <a:off x="575012" y="1104688"/>
              <a:ext cx="142559" cy="1425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20" name="Line"/>
          <p:cNvSpPr/>
          <p:nvPr/>
        </p:nvSpPr>
        <p:spPr>
          <a:xfrm flipV="1">
            <a:off x="7641274" y="7175584"/>
            <a:ext cx="2163050" cy="28854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1" name="Rectangle"/>
          <p:cNvSpPr/>
          <p:nvPr/>
        </p:nvSpPr>
        <p:spPr>
          <a:xfrm>
            <a:off x="10020072" y="6626751"/>
            <a:ext cx="682882" cy="656769"/>
          </a:xfrm>
          <a:prstGeom prst="rect">
            <a:avLst/>
          </a:prstGeom>
          <a:solidFill>
            <a:schemeClr val="accent5">
              <a:hueOff val="-152895"/>
              <a:lumOff val="12368"/>
              <a:alpha val="34595"/>
            </a:schemeClr>
          </a:solidFill>
          <a:ln>
            <a:solidFill>
              <a:srgbClr val="A51700">
                <a:alpha val="34595"/>
              </a:srgb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>
            <a:off x="10709294" y="6636616"/>
            <a:ext cx="1175920" cy="274948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3" name="Square"/>
          <p:cNvSpPr/>
          <p:nvPr/>
        </p:nvSpPr>
        <p:spPr>
          <a:xfrm>
            <a:off x="11728743" y="6904220"/>
            <a:ext cx="174626" cy="174626"/>
          </a:xfrm>
          <a:prstGeom prst="rect">
            <a:avLst/>
          </a:prstGeom>
          <a:solidFill>
            <a:schemeClr val="accent5">
              <a:hueOff val="-152895"/>
              <a:lumOff val="12368"/>
              <a:alpha val="35365"/>
            </a:schemeClr>
          </a:solidFill>
          <a:ln>
            <a:solidFill>
              <a:schemeClr val="accent5">
                <a:hueOff val="-82419"/>
                <a:satOff val="-9513"/>
                <a:lumOff val="-16343"/>
                <a:alpha val="35365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 flipV="1">
            <a:off x="10707235" y="7090393"/>
            <a:ext cx="1180038" cy="193791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5" name="Line"/>
          <p:cNvSpPr/>
          <p:nvPr/>
        </p:nvSpPr>
        <p:spPr>
          <a:xfrm>
            <a:off x="10030841" y="6635884"/>
            <a:ext cx="1684231" cy="27641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6" name="Line"/>
          <p:cNvSpPr/>
          <p:nvPr/>
        </p:nvSpPr>
        <p:spPr>
          <a:xfrm flipV="1">
            <a:off x="10019278" y="7077663"/>
            <a:ext cx="1707357" cy="209574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7" name="Line"/>
          <p:cNvSpPr/>
          <p:nvPr/>
        </p:nvSpPr>
        <p:spPr>
          <a:xfrm flipV="1">
            <a:off x="12421936" y="6758738"/>
            <a:ext cx="1295256" cy="217891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339" name="Group"/>
          <p:cNvGrpSpPr/>
          <p:nvPr/>
        </p:nvGrpSpPr>
        <p:grpSpPr>
          <a:xfrm>
            <a:off x="13764756" y="6502399"/>
            <a:ext cx="1011760" cy="1537691"/>
            <a:chOff x="0" y="0"/>
            <a:chExt cx="1011759" cy="1537689"/>
          </a:xfrm>
        </p:grpSpPr>
        <p:sp>
          <p:nvSpPr>
            <p:cNvPr id="328" name="Circle"/>
            <p:cNvSpPr/>
            <p:nvPr/>
          </p:nvSpPr>
          <p:spPr>
            <a:xfrm>
              <a:off x="0" y="156853"/>
              <a:ext cx="255908" cy="255909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9" name="Circle"/>
            <p:cNvSpPr/>
            <p:nvPr/>
          </p:nvSpPr>
          <p:spPr>
            <a:xfrm>
              <a:off x="755851" y="0"/>
              <a:ext cx="255909" cy="255908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0" name="Circle"/>
            <p:cNvSpPr/>
            <p:nvPr/>
          </p:nvSpPr>
          <p:spPr>
            <a:xfrm>
              <a:off x="368999" y="474140"/>
              <a:ext cx="255908" cy="255909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1" name="Circle"/>
            <p:cNvSpPr/>
            <p:nvPr/>
          </p:nvSpPr>
          <p:spPr>
            <a:xfrm>
              <a:off x="368999" y="877422"/>
              <a:ext cx="255908" cy="255908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2" name="Circle"/>
            <p:cNvSpPr/>
            <p:nvPr/>
          </p:nvSpPr>
          <p:spPr>
            <a:xfrm>
              <a:off x="25400" y="1281782"/>
              <a:ext cx="255908" cy="25590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3" name="Circle"/>
            <p:cNvSpPr/>
            <p:nvPr/>
          </p:nvSpPr>
          <p:spPr>
            <a:xfrm>
              <a:off x="673301" y="1218282"/>
              <a:ext cx="255909" cy="25590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4" name="Line"/>
            <p:cNvSpPr/>
            <p:nvPr/>
          </p:nvSpPr>
          <p:spPr>
            <a:xfrm flipH="1" flipV="1">
              <a:off x="221883" y="372858"/>
              <a:ext cx="166190" cy="1661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35" name="Line"/>
            <p:cNvSpPr/>
            <p:nvPr/>
          </p:nvSpPr>
          <p:spPr>
            <a:xfrm flipV="1">
              <a:off x="579392" y="229458"/>
              <a:ext cx="222403" cy="2746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36" name="Line"/>
            <p:cNvSpPr/>
            <p:nvPr/>
          </p:nvSpPr>
          <p:spPr>
            <a:xfrm>
              <a:off x="490067" y="731775"/>
              <a:ext cx="1" cy="1502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37" name="Line"/>
            <p:cNvSpPr/>
            <p:nvPr/>
          </p:nvSpPr>
          <p:spPr>
            <a:xfrm flipH="1">
              <a:off x="229891" y="1117387"/>
              <a:ext cx="191590" cy="1915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38" name="Line"/>
            <p:cNvSpPr/>
            <p:nvPr/>
          </p:nvSpPr>
          <p:spPr>
            <a:xfrm flipH="1" flipV="1">
              <a:off x="575013" y="1104688"/>
              <a:ext cx="142559" cy="1425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01" name="文本框 500">
            <a:extLst>
              <a:ext uri="{FF2B5EF4-FFF2-40B4-BE49-F238E27FC236}">
                <a16:creationId xmlns:a16="http://schemas.microsoft.com/office/drawing/2014/main" id="{4845FD6A-8AE1-4BC2-9814-A0D3EEA38856}"/>
              </a:ext>
            </a:extLst>
          </p:cNvPr>
          <p:cNvSpPr txBox="1"/>
          <p:nvPr/>
        </p:nvSpPr>
        <p:spPr>
          <a:xfrm>
            <a:off x="3834285" y="5418098"/>
            <a:ext cx="300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0" name="图形 549" descr="服务器">
            <a:extLst>
              <a:ext uri="{FF2B5EF4-FFF2-40B4-BE49-F238E27FC236}">
                <a16:creationId xmlns:a16="http://schemas.microsoft.com/office/drawing/2014/main" id="{0C1832C8-CDE1-425A-9084-A5941002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6290" y="6183921"/>
            <a:ext cx="288000" cy="288000"/>
          </a:xfrm>
          <a:prstGeom prst="rect">
            <a:avLst/>
          </a:prstGeom>
        </p:spPr>
      </p:pic>
      <p:pic>
        <p:nvPicPr>
          <p:cNvPr id="551" name="图形 550" descr="数据库">
            <a:extLst>
              <a:ext uri="{FF2B5EF4-FFF2-40B4-BE49-F238E27FC236}">
                <a16:creationId xmlns:a16="http://schemas.microsoft.com/office/drawing/2014/main" id="{163927C5-D5E2-466B-8CCC-AD512A4CAC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9352" y="6180685"/>
            <a:ext cx="288000" cy="288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EA459CFC-D531-4AE0-9F0B-3ED19813B884}"/>
              </a:ext>
            </a:extLst>
          </p:cNvPr>
          <p:cNvGrpSpPr/>
          <p:nvPr/>
        </p:nvGrpSpPr>
        <p:grpSpPr>
          <a:xfrm>
            <a:off x="1675486" y="6343767"/>
            <a:ext cx="3759550" cy="2253123"/>
            <a:chOff x="1675486" y="6343767"/>
            <a:chExt cx="3759550" cy="2253123"/>
          </a:xfrm>
        </p:grpSpPr>
        <p:sp>
          <p:nvSpPr>
            <p:cNvPr id="469" name="椭圆 468">
              <a:extLst>
                <a:ext uri="{FF2B5EF4-FFF2-40B4-BE49-F238E27FC236}">
                  <a16:creationId xmlns:a16="http://schemas.microsoft.com/office/drawing/2014/main" id="{36B0C17F-38B9-4D64-87B8-31893CC9145E}"/>
                </a:ext>
              </a:extLst>
            </p:cNvPr>
            <p:cNvSpPr/>
            <p:nvPr/>
          </p:nvSpPr>
          <p:spPr>
            <a:xfrm>
              <a:off x="1741258" y="6753061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椭圆 469">
              <a:extLst>
                <a:ext uri="{FF2B5EF4-FFF2-40B4-BE49-F238E27FC236}">
                  <a16:creationId xmlns:a16="http://schemas.microsoft.com/office/drawing/2014/main" id="{16DEF636-C822-4533-8CB3-4EB47A2109BA}"/>
                </a:ext>
              </a:extLst>
            </p:cNvPr>
            <p:cNvSpPr/>
            <p:nvPr/>
          </p:nvSpPr>
          <p:spPr>
            <a:xfrm>
              <a:off x="1746701" y="6982428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1" name="直接连接符 470">
              <a:extLst>
                <a:ext uri="{FF2B5EF4-FFF2-40B4-BE49-F238E27FC236}">
                  <a16:creationId xmlns:a16="http://schemas.microsoft.com/office/drawing/2014/main" id="{B718224A-1F00-4EFB-A37C-0F5163D5B830}"/>
                </a:ext>
              </a:extLst>
            </p:cNvPr>
            <p:cNvCxnSpPr>
              <a:cxnSpLocks/>
            </p:cNvCxnSpPr>
            <p:nvPr/>
          </p:nvCxnSpPr>
          <p:spPr>
            <a:xfrm>
              <a:off x="1803221" y="6873310"/>
              <a:ext cx="1" cy="10911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2" name="椭圆 471">
              <a:extLst>
                <a:ext uri="{FF2B5EF4-FFF2-40B4-BE49-F238E27FC236}">
                  <a16:creationId xmlns:a16="http://schemas.microsoft.com/office/drawing/2014/main" id="{CA16DDB9-BD74-4770-8F14-5AD9B4CA06CA}"/>
                </a:ext>
              </a:extLst>
            </p:cNvPr>
            <p:cNvSpPr/>
            <p:nvPr/>
          </p:nvSpPr>
          <p:spPr>
            <a:xfrm>
              <a:off x="2333164" y="6725358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椭圆 472">
              <a:extLst>
                <a:ext uri="{FF2B5EF4-FFF2-40B4-BE49-F238E27FC236}">
                  <a16:creationId xmlns:a16="http://schemas.microsoft.com/office/drawing/2014/main" id="{29B66E84-7C24-4386-B830-BC891F11AFB4}"/>
                </a:ext>
              </a:extLst>
            </p:cNvPr>
            <p:cNvSpPr/>
            <p:nvPr/>
          </p:nvSpPr>
          <p:spPr>
            <a:xfrm>
              <a:off x="2333164" y="6910943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72B0BA79-F51F-4952-AFF5-B6B8A302939C}"/>
                </a:ext>
              </a:extLst>
            </p:cNvPr>
            <p:cNvCxnSpPr>
              <a:cxnSpLocks/>
            </p:cNvCxnSpPr>
            <p:nvPr/>
          </p:nvCxnSpPr>
          <p:spPr>
            <a:xfrm>
              <a:off x="2389684" y="6838401"/>
              <a:ext cx="1" cy="720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5" name="椭圆 474">
              <a:extLst>
                <a:ext uri="{FF2B5EF4-FFF2-40B4-BE49-F238E27FC236}">
                  <a16:creationId xmlns:a16="http://schemas.microsoft.com/office/drawing/2014/main" id="{18149FE7-7513-4A15-9676-35A7EE4874A1}"/>
                </a:ext>
              </a:extLst>
            </p:cNvPr>
            <p:cNvSpPr/>
            <p:nvPr/>
          </p:nvSpPr>
          <p:spPr>
            <a:xfrm>
              <a:off x="2333160" y="7098604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14C99CB6-8238-406B-8E6F-F74824CBDC0C}"/>
                </a:ext>
              </a:extLst>
            </p:cNvPr>
            <p:cNvCxnSpPr>
              <a:cxnSpLocks/>
            </p:cNvCxnSpPr>
            <p:nvPr/>
          </p:nvCxnSpPr>
          <p:spPr>
            <a:xfrm>
              <a:off x="2389682" y="7028558"/>
              <a:ext cx="1" cy="720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7" name="椭圆 476">
              <a:extLst>
                <a:ext uri="{FF2B5EF4-FFF2-40B4-BE49-F238E27FC236}">
                  <a16:creationId xmlns:a16="http://schemas.microsoft.com/office/drawing/2014/main" id="{DF0E665F-47F1-424B-B747-39758598E558}"/>
                </a:ext>
              </a:extLst>
            </p:cNvPr>
            <p:cNvSpPr/>
            <p:nvPr/>
          </p:nvSpPr>
          <p:spPr>
            <a:xfrm>
              <a:off x="2155774" y="6882710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椭圆 477">
              <a:extLst>
                <a:ext uri="{FF2B5EF4-FFF2-40B4-BE49-F238E27FC236}">
                  <a16:creationId xmlns:a16="http://schemas.microsoft.com/office/drawing/2014/main" id="{3964E663-427D-44A5-A7B5-7BC5387DCCD3}"/>
                </a:ext>
              </a:extLst>
            </p:cNvPr>
            <p:cNvSpPr/>
            <p:nvPr/>
          </p:nvSpPr>
          <p:spPr>
            <a:xfrm>
              <a:off x="2165934" y="7325875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9" name="直接连接符 478">
              <a:extLst>
                <a:ext uri="{FF2B5EF4-FFF2-40B4-BE49-F238E27FC236}">
                  <a16:creationId xmlns:a16="http://schemas.microsoft.com/office/drawing/2014/main" id="{49CACDF4-8C64-4434-AB67-BA4E373A8781}"/>
                </a:ext>
              </a:extLst>
            </p:cNvPr>
            <p:cNvCxnSpPr>
              <a:cxnSpLocks/>
            </p:cNvCxnSpPr>
            <p:nvPr/>
          </p:nvCxnSpPr>
          <p:spPr>
            <a:xfrm>
              <a:off x="2150694" y="7216757"/>
              <a:ext cx="56522" cy="10911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0" name="椭圆 479">
              <a:extLst>
                <a:ext uri="{FF2B5EF4-FFF2-40B4-BE49-F238E27FC236}">
                  <a16:creationId xmlns:a16="http://schemas.microsoft.com/office/drawing/2014/main" id="{24E3E848-CB02-4123-87BF-BAD98C617F1D}"/>
                </a:ext>
              </a:extLst>
            </p:cNvPr>
            <p:cNvSpPr/>
            <p:nvPr/>
          </p:nvSpPr>
          <p:spPr>
            <a:xfrm>
              <a:off x="2062499" y="7108795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1" name="直接连接符 480">
              <a:extLst>
                <a:ext uri="{FF2B5EF4-FFF2-40B4-BE49-F238E27FC236}">
                  <a16:creationId xmlns:a16="http://schemas.microsoft.com/office/drawing/2014/main" id="{1B8B63C0-07DD-4EBE-BA32-AD6CB3117078}"/>
                </a:ext>
              </a:extLst>
            </p:cNvPr>
            <p:cNvCxnSpPr>
              <a:cxnSpLocks/>
              <a:stCxn id="477" idx="4"/>
              <a:endCxn id="480" idx="0"/>
            </p:cNvCxnSpPr>
            <p:nvPr/>
          </p:nvCxnSpPr>
          <p:spPr>
            <a:xfrm flipH="1">
              <a:off x="2119021" y="6995753"/>
              <a:ext cx="93275" cy="11304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466B7ACC-9495-4614-8A4D-1C95EB0E9644}"/>
                </a:ext>
              </a:extLst>
            </p:cNvPr>
            <p:cNvSpPr/>
            <p:nvPr/>
          </p:nvSpPr>
          <p:spPr>
            <a:xfrm>
              <a:off x="1697179" y="6675039"/>
              <a:ext cx="1340373" cy="798094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文本框 482">
              <a:extLst>
                <a:ext uri="{FF2B5EF4-FFF2-40B4-BE49-F238E27FC236}">
                  <a16:creationId xmlns:a16="http://schemas.microsoft.com/office/drawing/2014/main" id="{477321FD-0DA8-4628-A703-36E8A4E1A1C6}"/>
                </a:ext>
              </a:extLst>
            </p:cNvPr>
            <p:cNvSpPr txBox="1"/>
            <p:nvPr/>
          </p:nvSpPr>
          <p:spPr>
            <a:xfrm>
              <a:off x="1731661" y="6901121"/>
              <a:ext cx="4276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sort</a:t>
              </a:r>
              <a:endParaRPr lang="zh-CN" altLang="en-US" sz="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4" name="文本框 483">
              <a:extLst>
                <a:ext uri="{FF2B5EF4-FFF2-40B4-BE49-F238E27FC236}">
                  <a16:creationId xmlns:a16="http://schemas.microsoft.com/office/drawing/2014/main" id="{C00E5140-350F-43B3-B424-D87335EA5543}"/>
                </a:ext>
              </a:extLst>
            </p:cNvPr>
            <p:cNvSpPr txBox="1"/>
            <p:nvPr/>
          </p:nvSpPr>
          <p:spPr>
            <a:xfrm>
              <a:off x="1777637" y="6652344"/>
              <a:ext cx="3798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zh-CN" altLang="en-US" sz="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" name="椭圆 484">
              <a:extLst>
                <a:ext uri="{FF2B5EF4-FFF2-40B4-BE49-F238E27FC236}">
                  <a16:creationId xmlns:a16="http://schemas.microsoft.com/office/drawing/2014/main" id="{702D1706-D5DB-42D0-800D-DBA3676AF061}"/>
                </a:ext>
              </a:extLst>
            </p:cNvPr>
            <p:cNvSpPr/>
            <p:nvPr/>
          </p:nvSpPr>
          <p:spPr>
            <a:xfrm>
              <a:off x="2761610" y="7278590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椭圆 485">
              <a:extLst>
                <a:ext uri="{FF2B5EF4-FFF2-40B4-BE49-F238E27FC236}">
                  <a16:creationId xmlns:a16="http://schemas.microsoft.com/office/drawing/2014/main" id="{1D424C59-9323-4CB5-8BEE-18832FEF2155}"/>
                </a:ext>
              </a:extLst>
            </p:cNvPr>
            <p:cNvSpPr/>
            <p:nvPr/>
          </p:nvSpPr>
          <p:spPr>
            <a:xfrm>
              <a:off x="2846392" y="7033268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7" name="直接连接符 486">
              <a:extLst>
                <a:ext uri="{FF2B5EF4-FFF2-40B4-BE49-F238E27FC236}">
                  <a16:creationId xmlns:a16="http://schemas.microsoft.com/office/drawing/2014/main" id="{DCA1406F-41AA-4FC6-87CD-E3A364A88551}"/>
                </a:ext>
              </a:extLst>
            </p:cNvPr>
            <p:cNvCxnSpPr>
              <a:cxnSpLocks/>
              <a:stCxn id="485" idx="0"/>
              <a:endCxn id="486" idx="4"/>
            </p:cNvCxnSpPr>
            <p:nvPr/>
          </p:nvCxnSpPr>
          <p:spPr>
            <a:xfrm flipV="1">
              <a:off x="2818132" y="7146311"/>
              <a:ext cx="84782" cy="13227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8" name="椭圆 487">
              <a:extLst>
                <a:ext uri="{FF2B5EF4-FFF2-40B4-BE49-F238E27FC236}">
                  <a16:creationId xmlns:a16="http://schemas.microsoft.com/office/drawing/2014/main" id="{794FDD07-B6CB-4BB3-8880-D4F8612DC921}"/>
                </a:ext>
              </a:extLst>
            </p:cNvPr>
            <p:cNvSpPr/>
            <p:nvPr/>
          </p:nvSpPr>
          <p:spPr>
            <a:xfrm>
              <a:off x="2676828" y="7033267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9" name="直接连接符 488">
              <a:extLst>
                <a:ext uri="{FF2B5EF4-FFF2-40B4-BE49-F238E27FC236}">
                  <a16:creationId xmlns:a16="http://schemas.microsoft.com/office/drawing/2014/main" id="{716E545F-BE3C-4BE1-8BD0-FCC54E352E94}"/>
                </a:ext>
              </a:extLst>
            </p:cNvPr>
            <p:cNvCxnSpPr>
              <a:cxnSpLocks/>
              <a:stCxn id="485" idx="0"/>
              <a:endCxn id="488" idx="4"/>
            </p:cNvCxnSpPr>
            <p:nvPr/>
          </p:nvCxnSpPr>
          <p:spPr>
            <a:xfrm flipH="1" flipV="1">
              <a:off x="2733350" y="7146310"/>
              <a:ext cx="84782" cy="13228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0" name="文本框 489">
              <a:extLst>
                <a:ext uri="{FF2B5EF4-FFF2-40B4-BE49-F238E27FC236}">
                  <a16:creationId xmlns:a16="http://schemas.microsoft.com/office/drawing/2014/main" id="{AD545F62-8BDC-46EB-9645-3A68EB44E9F9}"/>
                </a:ext>
              </a:extLst>
            </p:cNvPr>
            <p:cNvSpPr txBox="1"/>
            <p:nvPr/>
          </p:nvSpPr>
          <p:spPr>
            <a:xfrm>
              <a:off x="2497844" y="7174864"/>
              <a:ext cx="3584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rgbClr val="CC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join</a:t>
              </a:r>
              <a:endParaRPr lang="zh-CN" altLang="en-US" sz="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00EE3828-8C6E-4C32-860C-72E379209C41}"/>
                </a:ext>
              </a:extLst>
            </p:cNvPr>
            <p:cNvSpPr txBox="1"/>
            <p:nvPr/>
          </p:nvSpPr>
          <p:spPr>
            <a:xfrm>
              <a:off x="2500405" y="6855662"/>
              <a:ext cx="3664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</a:t>
              </a:r>
              <a:endParaRPr lang="zh-CN" altLang="en-US" sz="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" name="文本框 491">
              <a:extLst>
                <a:ext uri="{FF2B5EF4-FFF2-40B4-BE49-F238E27FC236}">
                  <a16:creationId xmlns:a16="http://schemas.microsoft.com/office/drawing/2014/main" id="{34B68A41-FD6E-45E8-85DD-FA36F27F0701}"/>
                </a:ext>
              </a:extLst>
            </p:cNvPr>
            <p:cNvSpPr txBox="1"/>
            <p:nvPr/>
          </p:nvSpPr>
          <p:spPr>
            <a:xfrm>
              <a:off x="2707949" y="6872172"/>
              <a:ext cx="4276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zh-CN" altLang="en-US" sz="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3" name="直接箭头连接符 492">
              <a:extLst>
                <a:ext uri="{FF2B5EF4-FFF2-40B4-BE49-F238E27FC236}">
                  <a16:creationId xmlns:a16="http://schemas.microsoft.com/office/drawing/2014/main" id="{90CE11DD-DAAC-4BDC-A99A-E1822D540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6768" y="7097992"/>
              <a:ext cx="453586" cy="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4" name="文本框 493">
              <a:extLst>
                <a:ext uri="{FF2B5EF4-FFF2-40B4-BE49-F238E27FC236}">
                  <a16:creationId xmlns:a16="http://schemas.microsoft.com/office/drawing/2014/main" id="{22DF443E-A10B-413A-A466-6DC739E55588}"/>
                </a:ext>
              </a:extLst>
            </p:cNvPr>
            <p:cNvSpPr txBox="1"/>
            <p:nvPr/>
          </p:nvSpPr>
          <p:spPr>
            <a:xfrm>
              <a:off x="1675486" y="8284344"/>
              <a:ext cx="1273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Logical Plans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5" name="文本框 494">
              <a:extLst>
                <a:ext uri="{FF2B5EF4-FFF2-40B4-BE49-F238E27FC236}">
                  <a16:creationId xmlns:a16="http://schemas.microsoft.com/office/drawing/2014/main" id="{674327CE-CFFE-4090-AA0C-EF9ABDB283E3}"/>
                </a:ext>
              </a:extLst>
            </p:cNvPr>
            <p:cNvSpPr txBox="1"/>
            <p:nvPr/>
          </p:nvSpPr>
          <p:spPr>
            <a:xfrm>
              <a:off x="2437075" y="6974216"/>
              <a:ext cx="275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A43162D8-4A53-4014-B4A3-0096D98DEFC8}"/>
                </a:ext>
              </a:extLst>
            </p:cNvPr>
            <p:cNvSpPr/>
            <p:nvPr/>
          </p:nvSpPr>
          <p:spPr>
            <a:xfrm>
              <a:off x="3603789" y="6659251"/>
              <a:ext cx="1760540" cy="109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97" name="文本框 496">
              <a:extLst>
                <a:ext uri="{FF2B5EF4-FFF2-40B4-BE49-F238E27FC236}">
                  <a16:creationId xmlns:a16="http://schemas.microsoft.com/office/drawing/2014/main" id="{BC0FD219-6309-4D7A-A304-8FE140F72339}"/>
                </a:ext>
              </a:extLst>
            </p:cNvPr>
            <p:cNvSpPr txBox="1"/>
            <p:nvPr/>
          </p:nvSpPr>
          <p:spPr>
            <a:xfrm>
              <a:off x="3573817" y="6647205"/>
              <a:ext cx="5816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“sort”:</a:t>
              </a:r>
              <a:endParaRPr lang="zh-CN" alt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8" name="文本框 497">
              <a:extLst>
                <a:ext uri="{FF2B5EF4-FFF2-40B4-BE49-F238E27FC236}">
                  <a16:creationId xmlns:a16="http://schemas.microsoft.com/office/drawing/2014/main" id="{00B8745E-E3D4-45AB-AD65-A740B91F9D0D}"/>
                </a:ext>
              </a:extLst>
            </p:cNvPr>
            <p:cNvSpPr txBox="1"/>
            <p:nvPr/>
          </p:nvSpPr>
          <p:spPr>
            <a:xfrm>
              <a:off x="3529827" y="7009737"/>
              <a:ext cx="6389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“max”:</a:t>
              </a:r>
              <a:endParaRPr lang="zh-CN" altLang="en-US" sz="10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9" name="文本框 498">
              <a:extLst>
                <a:ext uri="{FF2B5EF4-FFF2-40B4-BE49-F238E27FC236}">
                  <a16:creationId xmlns:a16="http://schemas.microsoft.com/office/drawing/2014/main" id="{461BCCD9-5B6D-4A36-B007-5607C7C6DC33}"/>
                </a:ext>
              </a:extLst>
            </p:cNvPr>
            <p:cNvSpPr txBox="1"/>
            <p:nvPr/>
          </p:nvSpPr>
          <p:spPr>
            <a:xfrm>
              <a:off x="3550354" y="6825783"/>
              <a:ext cx="601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“map”:</a:t>
              </a:r>
              <a:endParaRPr lang="zh-CN" altLang="en-US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0" name="文本框 499">
              <a:extLst>
                <a:ext uri="{FF2B5EF4-FFF2-40B4-BE49-F238E27FC236}">
                  <a16:creationId xmlns:a16="http://schemas.microsoft.com/office/drawing/2014/main" id="{C495B442-C4B7-4E00-8556-C64E21F8457C}"/>
                </a:ext>
              </a:extLst>
            </p:cNvPr>
            <p:cNvSpPr txBox="1"/>
            <p:nvPr/>
          </p:nvSpPr>
          <p:spPr>
            <a:xfrm>
              <a:off x="3495871" y="7460963"/>
              <a:ext cx="689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“filter”:</a:t>
              </a:r>
              <a:endParaRPr lang="zh-CN" altLang="en-US" sz="105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" name="文本框 501">
              <a:extLst>
                <a:ext uri="{FF2B5EF4-FFF2-40B4-BE49-F238E27FC236}">
                  <a16:creationId xmlns:a16="http://schemas.microsoft.com/office/drawing/2014/main" id="{34E8EA40-AC43-4A55-95E2-7FE75FA3BC8F}"/>
                </a:ext>
              </a:extLst>
            </p:cNvPr>
            <p:cNvSpPr txBox="1"/>
            <p:nvPr/>
          </p:nvSpPr>
          <p:spPr>
            <a:xfrm>
              <a:off x="3442804" y="7278660"/>
              <a:ext cx="849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CC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“join”:</a:t>
              </a:r>
              <a:endParaRPr lang="zh-CN" altLang="en-US" sz="105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1" name="文本框 510">
              <a:extLst>
                <a:ext uri="{FF2B5EF4-FFF2-40B4-BE49-F238E27FC236}">
                  <a16:creationId xmlns:a16="http://schemas.microsoft.com/office/drawing/2014/main" id="{12C3F33D-678E-4980-A9A0-D1115E830DB2}"/>
                </a:ext>
              </a:extLst>
            </p:cNvPr>
            <p:cNvSpPr txBox="1"/>
            <p:nvPr/>
          </p:nvSpPr>
          <p:spPr>
            <a:xfrm>
              <a:off x="3263910" y="6343767"/>
              <a:ext cx="2117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 Dictionary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ACFD6748-BE02-403E-B675-50A71B888A37}"/>
                </a:ext>
              </a:extLst>
            </p:cNvPr>
            <p:cNvSpPr/>
            <p:nvPr/>
          </p:nvSpPr>
          <p:spPr>
            <a:xfrm>
              <a:off x="4156960" y="6721121"/>
              <a:ext cx="126000" cy="12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669B6C66-1F27-4C1F-878E-C42BE4A84DD3}"/>
                </a:ext>
              </a:extLst>
            </p:cNvPr>
            <p:cNvSpPr/>
            <p:nvPr/>
          </p:nvSpPr>
          <p:spPr>
            <a:xfrm>
              <a:off x="4300960" y="6721121"/>
              <a:ext cx="126000" cy="12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6514E7F1-D051-46B0-A333-C63BE7AB8F0F}"/>
                </a:ext>
              </a:extLst>
            </p:cNvPr>
            <p:cNvSpPr/>
            <p:nvPr/>
          </p:nvSpPr>
          <p:spPr>
            <a:xfrm>
              <a:off x="4444960" y="6721121"/>
              <a:ext cx="126000" cy="12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93B95488-7916-4634-A5F3-26C83F17CD57}"/>
                </a:ext>
              </a:extLst>
            </p:cNvPr>
            <p:cNvSpPr/>
            <p:nvPr/>
          </p:nvSpPr>
          <p:spPr>
            <a:xfrm>
              <a:off x="4588960" y="6721121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071798F0-CB15-46AB-B82D-B44705E0B608}"/>
                </a:ext>
              </a:extLst>
            </p:cNvPr>
            <p:cNvSpPr/>
            <p:nvPr/>
          </p:nvSpPr>
          <p:spPr>
            <a:xfrm>
              <a:off x="4732960" y="6721121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5B6D0752-79DD-423D-9D6D-BC20948E6EEA}"/>
                </a:ext>
              </a:extLst>
            </p:cNvPr>
            <p:cNvSpPr/>
            <p:nvPr/>
          </p:nvSpPr>
          <p:spPr>
            <a:xfrm>
              <a:off x="4876960" y="6721121"/>
              <a:ext cx="126000" cy="12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85B705B9-C712-4481-8CAC-0E29FD377731}"/>
                </a:ext>
              </a:extLst>
            </p:cNvPr>
            <p:cNvSpPr/>
            <p:nvPr/>
          </p:nvSpPr>
          <p:spPr>
            <a:xfrm>
              <a:off x="5020960" y="6721121"/>
              <a:ext cx="126000" cy="12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B8D440E4-494F-4DA6-B8E4-4D62BB49025F}"/>
                </a:ext>
              </a:extLst>
            </p:cNvPr>
            <p:cNvSpPr/>
            <p:nvPr/>
          </p:nvSpPr>
          <p:spPr>
            <a:xfrm>
              <a:off x="5164960" y="6721121"/>
              <a:ext cx="126000" cy="12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764ECAF5-9D24-49CF-9345-ADCF9A8F4909}"/>
                </a:ext>
              </a:extLst>
            </p:cNvPr>
            <p:cNvSpPr/>
            <p:nvPr/>
          </p:nvSpPr>
          <p:spPr>
            <a:xfrm>
              <a:off x="4156960" y="6901121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FBA31CB4-BCED-437C-BEB0-E96E8295EB50}"/>
                </a:ext>
              </a:extLst>
            </p:cNvPr>
            <p:cNvSpPr/>
            <p:nvPr/>
          </p:nvSpPr>
          <p:spPr>
            <a:xfrm>
              <a:off x="4300960" y="6901121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6E022A19-1EA6-4514-9ED8-F381575321B5}"/>
                </a:ext>
              </a:extLst>
            </p:cNvPr>
            <p:cNvSpPr/>
            <p:nvPr/>
          </p:nvSpPr>
          <p:spPr>
            <a:xfrm>
              <a:off x="4444960" y="6901121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692F00F1-FE75-4EDC-A8EC-E04E22699BEA}"/>
                </a:ext>
              </a:extLst>
            </p:cNvPr>
            <p:cNvSpPr/>
            <p:nvPr/>
          </p:nvSpPr>
          <p:spPr>
            <a:xfrm>
              <a:off x="4588960" y="6901121"/>
              <a:ext cx="126000" cy="12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3C0DD0FB-EC09-438D-B05C-91618387E110}"/>
                </a:ext>
              </a:extLst>
            </p:cNvPr>
            <p:cNvSpPr/>
            <p:nvPr/>
          </p:nvSpPr>
          <p:spPr>
            <a:xfrm>
              <a:off x="4732960" y="6901121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CE30F59C-B3DB-4F2B-9A9D-A8405D3DBD69}"/>
                </a:ext>
              </a:extLst>
            </p:cNvPr>
            <p:cNvSpPr/>
            <p:nvPr/>
          </p:nvSpPr>
          <p:spPr>
            <a:xfrm>
              <a:off x="4876960" y="6901121"/>
              <a:ext cx="126000" cy="12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矩形 517">
              <a:extLst>
                <a:ext uri="{FF2B5EF4-FFF2-40B4-BE49-F238E27FC236}">
                  <a16:creationId xmlns:a16="http://schemas.microsoft.com/office/drawing/2014/main" id="{74CAAB05-003C-45A6-90C6-8CDC7B6B661F}"/>
                </a:ext>
              </a:extLst>
            </p:cNvPr>
            <p:cNvSpPr/>
            <p:nvPr/>
          </p:nvSpPr>
          <p:spPr>
            <a:xfrm>
              <a:off x="5020960" y="6901121"/>
              <a:ext cx="126000" cy="12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13FBBA69-28F0-4B8A-B475-99D8F5CA92C5}"/>
                </a:ext>
              </a:extLst>
            </p:cNvPr>
            <p:cNvSpPr/>
            <p:nvPr/>
          </p:nvSpPr>
          <p:spPr>
            <a:xfrm>
              <a:off x="5164960" y="6901121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82BCC15A-6D3E-4749-B139-19CD5C00EBBB}"/>
                </a:ext>
              </a:extLst>
            </p:cNvPr>
            <p:cNvSpPr/>
            <p:nvPr/>
          </p:nvSpPr>
          <p:spPr>
            <a:xfrm>
              <a:off x="4156960" y="7081121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2889C5B7-6349-442A-9D09-FB8EC85319B9}"/>
                </a:ext>
              </a:extLst>
            </p:cNvPr>
            <p:cNvSpPr/>
            <p:nvPr/>
          </p:nvSpPr>
          <p:spPr>
            <a:xfrm>
              <a:off x="4300960" y="7081121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2A79B3DD-AEDC-411C-B38E-2D6447D08ACD}"/>
                </a:ext>
              </a:extLst>
            </p:cNvPr>
            <p:cNvSpPr/>
            <p:nvPr/>
          </p:nvSpPr>
          <p:spPr>
            <a:xfrm>
              <a:off x="4444960" y="7081121"/>
              <a:ext cx="126000" cy="126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5CFB5662-D1A4-47DE-949D-1566AB566B93}"/>
                </a:ext>
              </a:extLst>
            </p:cNvPr>
            <p:cNvSpPr/>
            <p:nvPr/>
          </p:nvSpPr>
          <p:spPr>
            <a:xfrm>
              <a:off x="4588960" y="7081121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D18C165C-FFDB-465D-9C64-B391CEB4A880}"/>
                </a:ext>
              </a:extLst>
            </p:cNvPr>
            <p:cNvSpPr/>
            <p:nvPr/>
          </p:nvSpPr>
          <p:spPr>
            <a:xfrm>
              <a:off x="4732960" y="7081121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D2D8FD94-1F91-4423-9217-8B1B7AA657DA}"/>
                </a:ext>
              </a:extLst>
            </p:cNvPr>
            <p:cNvSpPr/>
            <p:nvPr/>
          </p:nvSpPr>
          <p:spPr>
            <a:xfrm>
              <a:off x="4876960" y="7081121"/>
              <a:ext cx="126000" cy="12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C38B76E6-4652-4391-8438-B847097F2098}"/>
                </a:ext>
              </a:extLst>
            </p:cNvPr>
            <p:cNvSpPr/>
            <p:nvPr/>
          </p:nvSpPr>
          <p:spPr>
            <a:xfrm>
              <a:off x="5020960" y="7081121"/>
              <a:ext cx="126000" cy="12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130C6717-5315-4432-B405-BDB70AC21207}"/>
                </a:ext>
              </a:extLst>
            </p:cNvPr>
            <p:cNvSpPr/>
            <p:nvPr/>
          </p:nvSpPr>
          <p:spPr>
            <a:xfrm>
              <a:off x="5164960" y="7081121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957AAA86-0701-4C6B-BB65-1D99CE31A9D4}"/>
                </a:ext>
              </a:extLst>
            </p:cNvPr>
            <p:cNvSpPr/>
            <p:nvPr/>
          </p:nvSpPr>
          <p:spPr>
            <a:xfrm>
              <a:off x="4156960" y="7538112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40EE2E50-F8A1-4837-9919-1D9F9A820B9F}"/>
                </a:ext>
              </a:extLst>
            </p:cNvPr>
            <p:cNvSpPr/>
            <p:nvPr/>
          </p:nvSpPr>
          <p:spPr>
            <a:xfrm>
              <a:off x="4300960" y="7538112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13F30BEC-B806-4120-A253-A720EDD233B4}"/>
                </a:ext>
              </a:extLst>
            </p:cNvPr>
            <p:cNvSpPr/>
            <p:nvPr/>
          </p:nvSpPr>
          <p:spPr>
            <a:xfrm>
              <a:off x="4444960" y="7538112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A16C3E29-3051-4594-864F-4348B3958D22}"/>
                </a:ext>
              </a:extLst>
            </p:cNvPr>
            <p:cNvSpPr/>
            <p:nvPr/>
          </p:nvSpPr>
          <p:spPr>
            <a:xfrm>
              <a:off x="4588960" y="7538112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B268D18B-4E9C-4F22-B3BA-8B21A900BFE6}"/>
                </a:ext>
              </a:extLst>
            </p:cNvPr>
            <p:cNvSpPr/>
            <p:nvPr/>
          </p:nvSpPr>
          <p:spPr>
            <a:xfrm>
              <a:off x="4732960" y="7538112"/>
              <a:ext cx="126000" cy="12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矩形 532">
              <a:extLst>
                <a:ext uri="{FF2B5EF4-FFF2-40B4-BE49-F238E27FC236}">
                  <a16:creationId xmlns:a16="http://schemas.microsoft.com/office/drawing/2014/main" id="{47CB3251-39CB-4927-892A-E6C736290D67}"/>
                </a:ext>
              </a:extLst>
            </p:cNvPr>
            <p:cNvSpPr/>
            <p:nvPr/>
          </p:nvSpPr>
          <p:spPr>
            <a:xfrm>
              <a:off x="4876960" y="7538112"/>
              <a:ext cx="126000" cy="12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C939744D-D43D-4EF1-A1DD-476BEA11083F}"/>
                </a:ext>
              </a:extLst>
            </p:cNvPr>
            <p:cNvSpPr/>
            <p:nvPr/>
          </p:nvSpPr>
          <p:spPr>
            <a:xfrm>
              <a:off x="5020960" y="7538112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93FA87BD-25C4-40A8-9191-EA0C01F2740F}"/>
                </a:ext>
              </a:extLst>
            </p:cNvPr>
            <p:cNvSpPr/>
            <p:nvPr/>
          </p:nvSpPr>
          <p:spPr>
            <a:xfrm>
              <a:off x="5164960" y="7538112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C72B385B-7D2D-4F9D-91BE-365BA569CC16}"/>
                </a:ext>
              </a:extLst>
            </p:cNvPr>
            <p:cNvSpPr/>
            <p:nvPr/>
          </p:nvSpPr>
          <p:spPr>
            <a:xfrm>
              <a:off x="4156960" y="7358112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0C1EF2CE-6149-41CF-A104-F6CD347B2C4B}"/>
                </a:ext>
              </a:extLst>
            </p:cNvPr>
            <p:cNvSpPr/>
            <p:nvPr/>
          </p:nvSpPr>
          <p:spPr>
            <a:xfrm>
              <a:off x="4300960" y="7358112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1496BE47-E5BF-488E-8170-C0CCF6DCA75F}"/>
                </a:ext>
              </a:extLst>
            </p:cNvPr>
            <p:cNvSpPr/>
            <p:nvPr/>
          </p:nvSpPr>
          <p:spPr>
            <a:xfrm>
              <a:off x="4444960" y="7358112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E1C1DA2A-76D0-4102-8303-F441B6E0BF1E}"/>
                </a:ext>
              </a:extLst>
            </p:cNvPr>
            <p:cNvSpPr/>
            <p:nvPr/>
          </p:nvSpPr>
          <p:spPr>
            <a:xfrm>
              <a:off x="4588960" y="7358112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矩形 539">
              <a:extLst>
                <a:ext uri="{FF2B5EF4-FFF2-40B4-BE49-F238E27FC236}">
                  <a16:creationId xmlns:a16="http://schemas.microsoft.com/office/drawing/2014/main" id="{C41D59B2-B0D5-439E-A849-3D81D2D39B6A}"/>
                </a:ext>
              </a:extLst>
            </p:cNvPr>
            <p:cNvSpPr/>
            <p:nvPr/>
          </p:nvSpPr>
          <p:spPr>
            <a:xfrm>
              <a:off x="4732960" y="7358112"/>
              <a:ext cx="126000" cy="12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矩形 540">
              <a:extLst>
                <a:ext uri="{FF2B5EF4-FFF2-40B4-BE49-F238E27FC236}">
                  <a16:creationId xmlns:a16="http://schemas.microsoft.com/office/drawing/2014/main" id="{2EFF5EB8-8BFC-40CB-885F-34ED33E1F5E7}"/>
                </a:ext>
              </a:extLst>
            </p:cNvPr>
            <p:cNvSpPr/>
            <p:nvPr/>
          </p:nvSpPr>
          <p:spPr>
            <a:xfrm>
              <a:off x="4876960" y="7358112"/>
              <a:ext cx="126000" cy="12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矩形 541">
              <a:extLst>
                <a:ext uri="{FF2B5EF4-FFF2-40B4-BE49-F238E27FC236}">
                  <a16:creationId xmlns:a16="http://schemas.microsoft.com/office/drawing/2014/main" id="{EBAF4B2E-4C3F-42A4-905D-75AAE95D9626}"/>
                </a:ext>
              </a:extLst>
            </p:cNvPr>
            <p:cNvSpPr/>
            <p:nvPr/>
          </p:nvSpPr>
          <p:spPr>
            <a:xfrm>
              <a:off x="5020960" y="7358112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矩形 542">
              <a:extLst>
                <a:ext uri="{FF2B5EF4-FFF2-40B4-BE49-F238E27FC236}">
                  <a16:creationId xmlns:a16="http://schemas.microsoft.com/office/drawing/2014/main" id="{13FA9FCC-A17A-49EA-9814-AB990882A1CF}"/>
                </a:ext>
              </a:extLst>
            </p:cNvPr>
            <p:cNvSpPr/>
            <p:nvPr/>
          </p:nvSpPr>
          <p:spPr>
            <a:xfrm>
              <a:off x="5164960" y="7358112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44" name="图形 543" descr="书籍">
              <a:extLst>
                <a:ext uri="{FF2B5EF4-FFF2-40B4-BE49-F238E27FC236}">
                  <a16:creationId xmlns:a16="http://schemas.microsoft.com/office/drawing/2014/main" id="{C4263023-84B4-4B7F-BEA4-97539E19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47036" y="6365649"/>
              <a:ext cx="288000" cy="288000"/>
            </a:xfrm>
            <a:prstGeom prst="rect">
              <a:avLst/>
            </a:prstGeom>
          </p:spPr>
        </p:pic>
        <p:sp>
          <p:nvSpPr>
            <p:cNvPr id="545" name="右大括号 544">
              <a:extLst>
                <a:ext uri="{FF2B5EF4-FFF2-40B4-BE49-F238E27FC236}">
                  <a16:creationId xmlns:a16="http://schemas.microsoft.com/office/drawing/2014/main" id="{67A43487-6711-4443-B9F2-3B93E8B90129}"/>
                </a:ext>
              </a:extLst>
            </p:cNvPr>
            <p:cNvSpPr/>
            <p:nvPr/>
          </p:nvSpPr>
          <p:spPr>
            <a:xfrm rot="5400000">
              <a:off x="2246166" y="7560000"/>
              <a:ext cx="175357" cy="1273331"/>
            </a:xfrm>
            <a:prstGeom prst="rightBrace">
              <a:avLst>
                <a:gd name="adj1" fmla="val 37865"/>
                <a:gd name="adj2" fmla="val 51656"/>
              </a:avLst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文本框 546">
              <a:extLst>
                <a:ext uri="{FF2B5EF4-FFF2-40B4-BE49-F238E27FC236}">
                  <a16:creationId xmlns:a16="http://schemas.microsoft.com/office/drawing/2014/main" id="{20F15106-D33F-4236-8ED8-5CB6C2FC38ED}"/>
                </a:ext>
              </a:extLst>
            </p:cNvPr>
            <p:cNvSpPr txBox="1"/>
            <p:nvPr/>
          </p:nvSpPr>
          <p:spPr>
            <a:xfrm>
              <a:off x="2856323" y="8283083"/>
              <a:ext cx="935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9" name="文本框 548">
              <a:extLst>
                <a:ext uri="{FF2B5EF4-FFF2-40B4-BE49-F238E27FC236}">
                  <a16:creationId xmlns:a16="http://schemas.microsoft.com/office/drawing/2014/main" id="{2482DF34-15F8-4A5F-91C6-6F5E3047162A}"/>
                </a:ext>
              </a:extLst>
            </p:cNvPr>
            <p:cNvSpPr txBox="1"/>
            <p:nvPr/>
          </p:nvSpPr>
          <p:spPr>
            <a:xfrm>
              <a:off x="3730055" y="8289113"/>
              <a:ext cx="1681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Operator Embedding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3" name="文本框 552">
              <a:extLst>
                <a:ext uri="{FF2B5EF4-FFF2-40B4-BE49-F238E27FC236}">
                  <a16:creationId xmlns:a16="http://schemas.microsoft.com/office/drawing/2014/main" id="{E5344EED-079B-40FA-8099-8F7936FC7157}"/>
                </a:ext>
              </a:extLst>
            </p:cNvPr>
            <p:cNvSpPr txBox="1"/>
            <p:nvPr/>
          </p:nvSpPr>
          <p:spPr>
            <a:xfrm>
              <a:off x="2982472" y="6766553"/>
              <a:ext cx="6499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CBOW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2" name="Normalization">
              <a:extLst>
                <a:ext uri="{FF2B5EF4-FFF2-40B4-BE49-F238E27FC236}">
                  <a16:creationId xmlns:a16="http://schemas.microsoft.com/office/drawing/2014/main" id="{27914E5C-76A3-4EF0-AAEF-7EC9D4282B2D}"/>
                </a:ext>
              </a:extLst>
            </p:cNvPr>
            <p:cNvSpPr txBox="1"/>
            <p:nvPr/>
          </p:nvSpPr>
          <p:spPr>
            <a:xfrm>
              <a:off x="4298917" y="7073431"/>
              <a:ext cx="282130" cy="318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400" i="1">
                  <a:solidFill>
                    <a:srgbClr val="000000"/>
                  </a:solidFill>
                </a:defRPr>
              </a:lvl1pPr>
            </a:lstStyle>
            <a:p>
              <a:r>
                <a:rPr lang="en-US" altLang="zh-CN" b="1" i="0" dirty="0"/>
                <a:t>…</a:t>
              </a:r>
              <a:endParaRPr b="1" i="0" dirty="0"/>
            </a:p>
          </p:txBody>
        </p:sp>
        <p:sp>
          <p:nvSpPr>
            <p:cNvPr id="565" name="右大括号 564">
              <a:extLst>
                <a:ext uri="{FF2B5EF4-FFF2-40B4-BE49-F238E27FC236}">
                  <a16:creationId xmlns:a16="http://schemas.microsoft.com/office/drawing/2014/main" id="{310B308E-ACF9-463B-89DD-13337ED31E9E}"/>
                </a:ext>
              </a:extLst>
            </p:cNvPr>
            <p:cNvSpPr/>
            <p:nvPr/>
          </p:nvSpPr>
          <p:spPr>
            <a:xfrm rot="5400000">
              <a:off x="3234105" y="7926666"/>
              <a:ext cx="175357" cy="540000"/>
            </a:xfrm>
            <a:prstGeom prst="rightBrace">
              <a:avLst>
                <a:gd name="adj1" fmla="val 37865"/>
                <a:gd name="adj2" fmla="val 51656"/>
              </a:avLst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右大括号 565">
              <a:extLst>
                <a:ext uri="{FF2B5EF4-FFF2-40B4-BE49-F238E27FC236}">
                  <a16:creationId xmlns:a16="http://schemas.microsoft.com/office/drawing/2014/main" id="{A173BA4E-744E-463F-959F-DED877D5CD1A}"/>
                </a:ext>
              </a:extLst>
            </p:cNvPr>
            <p:cNvSpPr/>
            <p:nvPr/>
          </p:nvSpPr>
          <p:spPr>
            <a:xfrm rot="5400000">
              <a:off x="4410675" y="7330692"/>
              <a:ext cx="175357" cy="1731949"/>
            </a:xfrm>
            <a:prstGeom prst="rightBrace">
              <a:avLst>
                <a:gd name="adj1" fmla="val 37865"/>
                <a:gd name="adj2" fmla="val 51656"/>
              </a:avLst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8" name="右大括号 567">
            <a:extLst>
              <a:ext uri="{FF2B5EF4-FFF2-40B4-BE49-F238E27FC236}">
                <a16:creationId xmlns:a16="http://schemas.microsoft.com/office/drawing/2014/main" id="{9D7536E2-697E-41EF-ADC1-3A34904CA452}"/>
              </a:ext>
            </a:extLst>
          </p:cNvPr>
          <p:cNvSpPr/>
          <p:nvPr/>
        </p:nvSpPr>
        <p:spPr>
          <a:xfrm rot="5400000">
            <a:off x="7402563" y="7654198"/>
            <a:ext cx="180000" cy="1731949"/>
          </a:xfrm>
          <a:prstGeom prst="rightBrace">
            <a:avLst>
              <a:gd name="adj1" fmla="val 37865"/>
              <a:gd name="adj2" fmla="val 51656"/>
            </a:avLst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7838D972-CFE9-493B-AA11-3C50E77A26CF}"/>
              </a:ext>
            </a:extLst>
          </p:cNvPr>
          <p:cNvSpPr txBox="1"/>
          <p:nvPr/>
        </p:nvSpPr>
        <p:spPr>
          <a:xfrm>
            <a:off x="6463220" y="8568000"/>
            <a:ext cx="197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Vectorized Logical Plan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0" name="右大括号 569">
            <a:extLst>
              <a:ext uri="{FF2B5EF4-FFF2-40B4-BE49-F238E27FC236}">
                <a16:creationId xmlns:a16="http://schemas.microsoft.com/office/drawing/2014/main" id="{AA5BF48F-717C-4681-87FA-45FC373FC8C1}"/>
              </a:ext>
            </a:extLst>
          </p:cNvPr>
          <p:cNvSpPr/>
          <p:nvPr/>
        </p:nvSpPr>
        <p:spPr>
          <a:xfrm rot="5400000">
            <a:off x="9384849" y="7452091"/>
            <a:ext cx="180000" cy="2117713"/>
          </a:xfrm>
          <a:prstGeom prst="rightBrace">
            <a:avLst>
              <a:gd name="adj1" fmla="val 37865"/>
              <a:gd name="adj2" fmla="val 51656"/>
            </a:avLst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" name="文本框 570">
            <a:extLst>
              <a:ext uri="{FF2B5EF4-FFF2-40B4-BE49-F238E27FC236}">
                <a16:creationId xmlns:a16="http://schemas.microsoft.com/office/drawing/2014/main" id="{64B5DAA9-F19E-4067-A8C7-E4F22C29A47F}"/>
              </a:ext>
            </a:extLst>
          </p:cNvPr>
          <p:cNvSpPr txBox="1"/>
          <p:nvPr/>
        </p:nvSpPr>
        <p:spPr>
          <a:xfrm>
            <a:off x="8524482" y="8556317"/>
            <a:ext cx="197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2" name="右大括号 571">
            <a:extLst>
              <a:ext uri="{FF2B5EF4-FFF2-40B4-BE49-F238E27FC236}">
                <a16:creationId xmlns:a16="http://schemas.microsoft.com/office/drawing/2014/main" id="{FB3C38C1-9257-43EE-BF3C-40D0C5C9466D}"/>
              </a:ext>
            </a:extLst>
          </p:cNvPr>
          <p:cNvSpPr/>
          <p:nvPr/>
        </p:nvSpPr>
        <p:spPr>
          <a:xfrm rot="5400000">
            <a:off x="11367134" y="7640815"/>
            <a:ext cx="180000" cy="1731949"/>
          </a:xfrm>
          <a:prstGeom prst="rightBrace">
            <a:avLst>
              <a:gd name="adj1" fmla="val 37865"/>
              <a:gd name="adj2" fmla="val 51656"/>
            </a:avLst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文本框 572">
            <a:extLst>
              <a:ext uri="{FF2B5EF4-FFF2-40B4-BE49-F238E27FC236}">
                <a16:creationId xmlns:a16="http://schemas.microsoft.com/office/drawing/2014/main" id="{A88DC753-32CF-4C14-9017-F6EA6DD5C995}"/>
              </a:ext>
            </a:extLst>
          </p:cNvPr>
          <p:cNvSpPr txBox="1"/>
          <p:nvPr/>
        </p:nvSpPr>
        <p:spPr>
          <a:xfrm>
            <a:off x="10469477" y="8568000"/>
            <a:ext cx="197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" name="右大括号 573">
            <a:extLst>
              <a:ext uri="{FF2B5EF4-FFF2-40B4-BE49-F238E27FC236}">
                <a16:creationId xmlns:a16="http://schemas.microsoft.com/office/drawing/2014/main" id="{D0EBF003-A80F-4A64-AA51-102564634428}"/>
              </a:ext>
            </a:extLst>
          </p:cNvPr>
          <p:cNvSpPr/>
          <p:nvPr/>
        </p:nvSpPr>
        <p:spPr>
          <a:xfrm rot="5400000">
            <a:off x="13196854" y="7640815"/>
            <a:ext cx="180000" cy="1731949"/>
          </a:xfrm>
          <a:prstGeom prst="rightBrace">
            <a:avLst>
              <a:gd name="adj1" fmla="val 37865"/>
              <a:gd name="adj2" fmla="val 51656"/>
            </a:avLst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" name="文本框 574">
            <a:extLst>
              <a:ext uri="{FF2B5EF4-FFF2-40B4-BE49-F238E27FC236}">
                <a16:creationId xmlns:a16="http://schemas.microsoft.com/office/drawing/2014/main" id="{FE713A8C-828B-46A3-9E43-C1DCB652B59A}"/>
              </a:ext>
            </a:extLst>
          </p:cNvPr>
          <p:cNvSpPr txBox="1"/>
          <p:nvPr/>
        </p:nvSpPr>
        <p:spPr>
          <a:xfrm>
            <a:off x="12376970" y="8568000"/>
            <a:ext cx="197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6" name="图形 575" descr="书籍">
            <a:extLst>
              <a:ext uri="{FF2B5EF4-FFF2-40B4-BE49-F238E27FC236}">
                <a16:creationId xmlns:a16="http://schemas.microsoft.com/office/drawing/2014/main" id="{9DA35624-8EC9-482C-A2DF-951B190CDB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8381" y="6176523"/>
            <a:ext cx="288000" cy="288000"/>
          </a:xfrm>
          <a:prstGeom prst="rect">
            <a:avLst/>
          </a:prstGeom>
        </p:spPr>
      </p:pic>
      <p:sp>
        <p:nvSpPr>
          <p:cNvPr id="577" name="文本框 576">
            <a:extLst>
              <a:ext uri="{FF2B5EF4-FFF2-40B4-BE49-F238E27FC236}">
                <a16:creationId xmlns:a16="http://schemas.microsoft.com/office/drawing/2014/main" id="{788F7289-835D-4135-96C1-35304FCF44AF}"/>
              </a:ext>
            </a:extLst>
          </p:cNvPr>
          <p:cNvSpPr txBox="1"/>
          <p:nvPr/>
        </p:nvSpPr>
        <p:spPr>
          <a:xfrm>
            <a:off x="6238840" y="6144457"/>
            <a:ext cx="247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8" name="文本框 577">
            <a:extLst>
              <a:ext uri="{FF2B5EF4-FFF2-40B4-BE49-F238E27FC236}">
                <a16:creationId xmlns:a16="http://schemas.microsoft.com/office/drawing/2014/main" id="{EEE02B1B-53ED-4399-A7B5-DE31C45C7025}"/>
              </a:ext>
            </a:extLst>
          </p:cNvPr>
          <p:cNvSpPr txBox="1"/>
          <p:nvPr/>
        </p:nvSpPr>
        <p:spPr>
          <a:xfrm>
            <a:off x="6596237" y="6144457"/>
            <a:ext cx="247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dim. ≈ 100"/>
          <p:cNvSpPr txBox="1"/>
          <p:nvPr/>
        </p:nvSpPr>
        <p:spPr>
          <a:xfrm>
            <a:off x="5583741" y="5895029"/>
            <a:ext cx="160142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000000"/>
                </a:solidFill>
              </a:defRPr>
            </a:lvl1pPr>
          </a:lstStyle>
          <a:p>
            <a:r>
              <a:t>dim. ≈ 100</a:t>
            </a:r>
          </a:p>
        </p:txBody>
      </p:sp>
      <p:sp>
        <p:nvSpPr>
          <p:cNvPr id="395" name="join"/>
          <p:cNvSpPr txBox="1"/>
          <p:nvPr/>
        </p:nvSpPr>
        <p:spPr>
          <a:xfrm>
            <a:off x="3701356" y="1878389"/>
            <a:ext cx="461366" cy="5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join</a:t>
            </a:r>
          </a:p>
        </p:txBody>
      </p:sp>
      <p:sp>
        <p:nvSpPr>
          <p:cNvPr id="396" name="select"/>
          <p:cNvSpPr txBox="1"/>
          <p:nvPr/>
        </p:nvSpPr>
        <p:spPr>
          <a:xfrm>
            <a:off x="4313702" y="1530006"/>
            <a:ext cx="461367" cy="921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select</a:t>
            </a:r>
          </a:p>
        </p:txBody>
      </p:sp>
      <p:sp>
        <p:nvSpPr>
          <p:cNvPr id="397" name="cos"/>
          <p:cNvSpPr txBox="1"/>
          <p:nvPr/>
        </p:nvSpPr>
        <p:spPr>
          <a:xfrm>
            <a:off x="5482876" y="1872750"/>
            <a:ext cx="461367" cy="60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cos</a:t>
            </a:r>
          </a:p>
        </p:txBody>
      </p:sp>
      <p:sp>
        <p:nvSpPr>
          <p:cNvPr id="398" name="flatmap"/>
          <p:cNvSpPr txBox="1"/>
          <p:nvPr/>
        </p:nvSpPr>
        <p:spPr>
          <a:xfrm>
            <a:off x="6170332" y="1399946"/>
            <a:ext cx="461367" cy="1136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flatmap</a:t>
            </a:r>
          </a:p>
        </p:txBody>
      </p:sp>
      <p:sp>
        <p:nvSpPr>
          <p:cNvPr id="399" name="CPU freq."/>
          <p:cNvSpPr txBox="1"/>
          <p:nvPr/>
        </p:nvSpPr>
        <p:spPr>
          <a:xfrm>
            <a:off x="6857788" y="1067907"/>
            <a:ext cx="461367" cy="145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CPU freq.</a:t>
            </a:r>
          </a:p>
        </p:txBody>
      </p:sp>
      <p:sp>
        <p:nvSpPr>
          <p:cNvPr id="400" name="bandwidth"/>
          <p:cNvSpPr txBox="1"/>
          <p:nvPr/>
        </p:nvSpPr>
        <p:spPr>
          <a:xfrm>
            <a:off x="7545244" y="991605"/>
            <a:ext cx="461366" cy="1553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bandwidth</a:t>
            </a:r>
          </a:p>
        </p:txBody>
      </p:sp>
      <p:sp>
        <p:nvSpPr>
          <p:cNvPr id="401" name="GPU memory"/>
          <p:cNvSpPr txBox="1"/>
          <p:nvPr/>
        </p:nvSpPr>
        <p:spPr>
          <a:xfrm>
            <a:off x="8232699" y="526385"/>
            <a:ext cx="461367" cy="196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GPU memory</a:t>
            </a:r>
          </a:p>
        </p:txBody>
      </p:sp>
      <p:sp>
        <p:nvSpPr>
          <p:cNvPr id="402" name="SSD"/>
          <p:cNvSpPr txBox="1"/>
          <p:nvPr/>
        </p:nvSpPr>
        <p:spPr>
          <a:xfrm>
            <a:off x="8920155" y="1813467"/>
            <a:ext cx="46136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SSD</a:t>
            </a:r>
          </a:p>
        </p:txBody>
      </p:sp>
      <p:sp>
        <p:nvSpPr>
          <p:cNvPr id="403" name="Square"/>
          <p:cNvSpPr/>
          <p:nvPr/>
        </p:nvSpPr>
        <p:spPr>
          <a:xfrm>
            <a:off x="3570188" y="2582512"/>
            <a:ext cx="573484" cy="573484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4" name="Square"/>
          <p:cNvSpPr/>
          <p:nvPr/>
        </p:nvSpPr>
        <p:spPr>
          <a:xfrm>
            <a:off x="4257643" y="2582512"/>
            <a:ext cx="573485" cy="573484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5" name="…"/>
          <p:cNvSpPr txBox="1"/>
          <p:nvPr/>
        </p:nvSpPr>
        <p:spPr>
          <a:xfrm>
            <a:off x="4843222" y="2473605"/>
            <a:ext cx="571501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/>
            </a:lvl1pPr>
          </a:lstStyle>
          <a:p>
            <a:r>
              <a:t>…</a:t>
            </a:r>
          </a:p>
        </p:txBody>
      </p:sp>
      <p:sp>
        <p:nvSpPr>
          <p:cNvPr id="406" name="Square"/>
          <p:cNvSpPr/>
          <p:nvPr/>
        </p:nvSpPr>
        <p:spPr>
          <a:xfrm>
            <a:off x="5426817" y="2582512"/>
            <a:ext cx="573485" cy="573484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7" name="Square"/>
          <p:cNvSpPr/>
          <p:nvPr/>
        </p:nvSpPr>
        <p:spPr>
          <a:xfrm>
            <a:off x="6114273" y="2582512"/>
            <a:ext cx="573485" cy="573484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8" name="1"/>
          <p:cNvSpPr txBox="1"/>
          <p:nvPr/>
        </p:nvSpPr>
        <p:spPr>
          <a:xfrm>
            <a:off x="3681162" y="2589029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09" name="Square"/>
          <p:cNvSpPr/>
          <p:nvPr/>
        </p:nvSpPr>
        <p:spPr>
          <a:xfrm>
            <a:off x="6801729" y="2582512"/>
            <a:ext cx="573485" cy="573484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0" name="Square"/>
          <p:cNvSpPr/>
          <p:nvPr/>
        </p:nvSpPr>
        <p:spPr>
          <a:xfrm>
            <a:off x="7489185" y="2582512"/>
            <a:ext cx="573484" cy="573484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1" name="Square"/>
          <p:cNvSpPr/>
          <p:nvPr/>
        </p:nvSpPr>
        <p:spPr>
          <a:xfrm>
            <a:off x="8176641" y="2582512"/>
            <a:ext cx="573484" cy="573484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2" name="Square"/>
          <p:cNvSpPr/>
          <p:nvPr/>
        </p:nvSpPr>
        <p:spPr>
          <a:xfrm>
            <a:off x="8864096" y="2582512"/>
            <a:ext cx="573485" cy="573484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3" name="JOIN"/>
          <p:cNvSpPr txBox="1"/>
          <p:nvPr/>
        </p:nvSpPr>
        <p:spPr>
          <a:xfrm>
            <a:off x="2052995" y="2638724"/>
            <a:ext cx="8366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JOIN</a:t>
            </a:r>
          </a:p>
        </p:txBody>
      </p:sp>
      <p:sp>
        <p:nvSpPr>
          <p:cNvPr id="414" name="dim. = 8 + 4"/>
          <p:cNvSpPr txBox="1"/>
          <p:nvPr/>
        </p:nvSpPr>
        <p:spPr>
          <a:xfrm>
            <a:off x="14215931" y="5895029"/>
            <a:ext cx="178430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000000"/>
                </a:solidFill>
              </a:defRPr>
            </a:lvl1pPr>
          </a:lstStyle>
          <a:p>
            <a:r>
              <a:t>dim. = 8 + 4</a:t>
            </a:r>
          </a:p>
        </p:txBody>
      </p:sp>
      <p:sp>
        <p:nvSpPr>
          <p:cNvPr id="415" name="Square"/>
          <p:cNvSpPr/>
          <p:nvPr/>
        </p:nvSpPr>
        <p:spPr>
          <a:xfrm>
            <a:off x="3570188" y="3311173"/>
            <a:ext cx="573484" cy="573485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6" name="Square"/>
          <p:cNvSpPr/>
          <p:nvPr/>
        </p:nvSpPr>
        <p:spPr>
          <a:xfrm>
            <a:off x="4257643" y="3311173"/>
            <a:ext cx="573485" cy="573485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7" name="…"/>
          <p:cNvSpPr txBox="1"/>
          <p:nvPr/>
        </p:nvSpPr>
        <p:spPr>
          <a:xfrm>
            <a:off x="4843222" y="3202267"/>
            <a:ext cx="571501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/>
            </a:lvl1pPr>
          </a:lstStyle>
          <a:p>
            <a:r>
              <a:t>…</a:t>
            </a:r>
          </a:p>
        </p:txBody>
      </p:sp>
      <p:sp>
        <p:nvSpPr>
          <p:cNvPr id="418" name="Square"/>
          <p:cNvSpPr/>
          <p:nvPr/>
        </p:nvSpPr>
        <p:spPr>
          <a:xfrm>
            <a:off x="5426817" y="3311173"/>
            <a:ext cx="573485" cy="573485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9" name="Square"/>
          <p:cNvSpPr/>
          <p:nvPr/>
        </p:nvSpPr>
        <p:spPr>
          <a:xfrm>
            <a:off x="6114273" y="3311173"/>
            <a:ext cx="573485" cy="573485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0" name="1"/>
          <p:cNvSpPr txBox="1"/>
          <p:nvPr/>
        </p:nvSpPr>
        <p:spPr>
          <a:xfrm>
            <a:off x="4381317" y="3292123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21" name="Square"/>
          <p:cNvSpPr/>
          <p:nvPr/>
        </p:nvSpPr>
        <p:spPr>
          <a:xfrm>
            <a:off x="6801729" y="3311173"/>
            <a:ext cx="573485" cy="573485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2" name="Square"/>
          <p:cNvSpPr/>
          <p:nvPr/>
        </p:nvSpPr>
        <p:spPr>
          <a:xfrm>
            <a:off x="7489185" y="3311173"/>
            <a:ext cx="573484" cy="573485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3" name="Square"/>
          <p:cNvSpPr/>
          <p:nvPr/>
        </p:nvSpPr>
        <p:spPr>
          <a:xfrm>
            <a:off x="8176641" y="3311173"/>
            <a:ext cx="573484" cy="573485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4" name="Square"/>
          <p:cNvSpPr/>
          <p:nvPr/>
        </p:nvSpPr>
        <p:spPr>
          <a:xfrm>
            <a:off x="8864096" y="3311173"/>
            <a:ext cx="573485" cy="573485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5" name="SELECT"/>
          <p:cNvSpPr txBox="1"/>
          <p:nvPr/>
        </p:nvSpPr>
        <p:spPr>
          <a:xfrm>
            <a:off x="1821347" y="3367386"/>
            <a:ext cx="1299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SELECT</a:t>
            </a:r>
          </a:p>
        </p:txBody>
      </p:sp>
      <p:sp>
        <p:nvSpPr>
          <p:cNvPr id="426" name="…"/>
          <p:cNvSpPr txBox="1"/>
          <p:nvPr/>
        </p:nvSpPr>
        <p:spPr>
          <a:xfrm>
            <a:off x="6174900" y="3811879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427" name="Square"/>
          <p:cNvSpPr/>
          <p:nvPr/>
        </p:nvSpPr>
        <p:spPr>
          <a:xfrm>
            <a:off x="3570188" y="4504998"/>
            <a:ext cx="573484" cy="573485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8" name="Square"/>
          <p:cNvSpPr/>
          <p:nvPr/>
        </p:nvSpPr>
        <p:spPr>
          <a:xfrm>
            <a:off x="4257643" y="4504998"/>
            <a:ext cx="573485" cy="573485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9" name="Square"/>
          <p:cNvSpPr/>
          <p:nvPr/>
        </p:nvSpPr>
        <p:spPr>
          <a:xfrm>
            <a:off x="5426817" y="4504998"/>
            <a:ext cx="573485" cy="573485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0" name="Square"/>
          <p:cNvSpPr/>
          <p:nvPr/>
        </p:nvSpPr>
        <p:spPr>
          <a:xfrm>
            <a:off x="6114273" y="4504998"/>
            <a:ext cx="573485" cy="573485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004D80"/>
              </a:solidFill>
            </a:endParaRPr>
          </a:p>
        </p:txBody>
      </p:sp>
      <p:sp>
        <p:nvSpPr>
          <p:cNvPr id="431" name="1"/>
          <p:cNvSpPr txBox="1"/>
          <p:nvPr/>
        </p:nvSpPr>
        <p:spPr>
          <a:xfrm>
            <a:off x="5550491" y="4537083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32" name="Square"/>
          <p:cNvSpPr/>
          <p:nvPr/>
        </p:nvSpPr>
        <p:spPr>
          <a:xfrm>
            <a:off x="6801729" y="4504998"/>
            <a:ext cx="573485" cy="573485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3" name="Square"/>
          <p:cNvSpPr/>
          <p:nvPr/>
        </p:nvSpPr>
        <p:spPr>
          <a:xfrm>
            <a:off x="7489185" y="4504998"/>
            <a:ext cx="573484" cy="573485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4" name="Square"/>
          <p:cNvSpPr/>
          <p:nvPr/>
        </p:nvSpPr>
        <p:spPr>
          <a:xfrm>
            <a:off x="8176641" y="4504998"/>
            <a:ext cx="573484" cy="573485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5" name="Square"/>
          <p:cNvSpPr/>
          <p:nvPr/>
        </p:nvSpPr>
        <p:spPr>
          <a:xfrm>
            <a:off x="8864096" y="4504998"/>
            <a:ext cx="573485" cy="573485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6" name="COS"/>
          <p:cNvSpPr txBox="1"/>
          <p:nvPr/>
        </p:nvSpPr>
        <p:spPr>
          <a:xfrm>
            <a:off x="2083780" y="4561211"/>
            <a:ext cx="77510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COS</a:t>
            </a:r>
          </a:p>
        </p:txBody>
      </p:sp>
      <p:sp>
        <p:nvSpPr>
          <p:cNvPr id="437" name="…"/>
          <p:cNvSpPr txBox="1"/>
          <p:nvPr/>
        </p:nvSpPr>
        <p:spPr>
          <a:xfrm>
            <a:off x="2261783" y="3855242"/>
            <a:ext cx="4191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438" name="Square"/>
          <p:cNvSpPr/>
          <p:nvPr/>
        </p:nvSpPr>
        <p:spPr>
          <a:xfrm>
            <a:off x="3570188" y="5188731"/>
            <a:ext cx="573484" cy="573485"/>
          </a:xfrm>
          <a:prstGeom prst="rect">
            <a:avLst/>
          </a:prstGeom>
          <a:ln w="38100">
            <a:solidFill>
              <a:srgbClr val="004D80"/>
            </a:solidFill>
            <a:prstDash val="sys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9" name="Square"/>
          <p:cNvSpPr/>
          <p:nvPr/>
        </p:nvSpPr>
        <p:spPr>
          <a:xfrm>
            <a:off x="4257643" y="5188731"/>
            <a:ext cx="573485" cy="573485"/>
          </a:xfrm>
          <a:prstGeom prst="rect">
            <a:avLst/>
          </a:prstGeom>
          <a:ln w="38100">
            <a:solidFill>
              <a:srgbClr val="004D80"/>
            </a:solidFill>
            <a:prstDash val="sys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0" name="Square"/>
          <p:cNvSpPr/>
          <p:nvPr/>
        </p:nvSpPr>
        <p:spPr>
          <a:xfrm>
            <a:off x="5426817" y="5188731"/>
            <a:ext cx="573485" cy="573485"/>
          </a:xfrm>
          <a:prstGeom prst="rect">
            <a:avLst/>
          </a:prstGeom>
          <a:ln w="38100">
            <a:solidFill>
              <a:srgbClr val="004D80"/>
            </a:solidFill>
            <a:prstDash val="sys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1" name="Square"/>
          <p:cNvSpPr/>
          <p:nvPr/>
        </p:nvSpPr>
        <p:spPr>
          <a:xfrm>
            <a:off x="6114273" y="5188731"/>
            <a:ext cx="573485" cy="573485"/>
          </a:xfrm>
          <a:prstGeom prst="rect">
            <a:avLst/>
          </a:prstGeom>
          <a:ln w="38100">
            <a:solidFill>
              <a:srgbClr val="004D80"/>
            </a:solidFill>
            <a:prstDash val="sys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2" name="1"/>
          <p:cNvSpPr txBox="1"/>
          <p:nvPr/>
        </p:nvSpPr>
        <p:spPr>
          <a:xfrm>
            <a:off x="6221383" y="5217503"/>
            <a:ext cx="326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443" name="Square"/>
          <p:cNvSpPr/>
          <p:nvPr/>
        </p:nvSpPr>
        <p:spPr>
          <a:xfrm>
            <a:off x="6801729" y="5188731"/>
            <a:ext cx="573485" cy="573485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4" name="Square"/>
          <p:cNvSpPr/>
          <p:nvPr/>
        </p:nvSpPr>
        <p:spPr>
          <a:xfrm>
            <a:off x="7489185" y="5188731"/>
            <a:ext cx="573484" cy="573485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5" name="Square"/>
          <p:cNvSpPr/>
          <p:nvPr/>
        </p:nvSpPr>
        <p:spPr>
          <a:xfrm>
            <a:off x="8176641" y="5188731"/>
            <a:ext cx="573484" cy="573485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6" name="Square"/>
          <p:cNvSpPr/>
          <p:nvPr/>
        </p:nvSpPr>
        <p:spPr>
          <a:xfrm>
            <a:off x="8864096" y="5188731"/>
            <a:ext cx="573485" cy="573485"/>
          </a:xfrm>
          <a:prstGeom prst="rect">
            <a:avLst/>
          </a:prstGeom>
          <a:ln w="381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7" name="SIN"/>
          <p:cNvSpPr txBox="1"/>
          <p:nvPr/>
        </p:nvSpPr>
        <p:spPr>
          <a:xfrm>
            <a:off x="2157389" y="5244944"/>
            <a:ext cx="62788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SIN</a:t>
            </a:r>
          </a:p>
        </p:txBody>
      </p:sp>
      <p:sp>
        <p:nvSpPr>
          <p:cNvPr id="448" name="Square"/>
          <p:cNvSpPr/>
          <p:nvPr/>
        </p:nvSpPr>
        <p:spPr>
          <a:xfrm>
            <a:off x="12955033" y="2762369"/>
            <a:ext cx="435966" cy="43596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9" name="Square"/>
          <p:cNvSpPr/>
          <p:nvPr/>
        </p:nvSpPr>
        <p:spPr>
          <a:xfrm>
            <a:off x="13462210" y="2762369"/>
            <a:ext cx="435967" cy="435966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0" name="Square"/>
          <p:cNvSpPr/>
          <p:nvPr/>
        </p:nvSpPr>
        <p:spPr>
          <a:xfrm>
            <a:off x="13969387" y="2762369"/>
            <a:ext cx="435967" cy="43596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1" name="Square"/>
          <p:cNvSpPr/>
          <p:nvPr/>
        </p:nvSpPr>
        <p:spPr>
          <a:xfrm>
            <a:off x="14476564" y="2762369"/>
            <a:ext cx="435967" cy="435966"/>
          </a:xfrm>
          <a:prstGeom prst="rect">
            <a:avLst/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2" name="Square"/>
          <p:cNvSpPr/>
          <p:nvPr/>
        </p:nvSpPr>
        <p:spPr>
          <a:xfrm>
            <a:off x="14983741" y="2762369"/>
            <a:ext cx="435966" cy="43596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3" name="Square"/>
          <p:cNvSpPr/>
          <p:nvPr/>
        </p:nvSpPr>
        <p:spPr>
          <a:xfrm>
            <a:off x="15490918" y="2762369"/>
            <a:ext cx="435966" cy="4359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4" name="Square"/>
          <p:cNvSpPr/>
          <p:nvPr/>
        </p:nvSpPr>
        <p:spPr>
          <a:xfrm>
            <a:off x="15998094" y="2762369"/>
            <a:ext cx="435967" cy="435966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5" name="Square"/>
          <p:cNvSpPr/>
          <p:nvPr/>
        </p:nvSpPr>
        <p:spPr>
          <a:xfrm>
            <a:off x="16505271" y="2762369"/>
            <a:ext cx="435967" cy="43596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6" name="Square"/>
          <p:cNvSpPr/>
          <p:nvPr/>
        </p:nvSpPr>
        <p:spPr>
          <a:xfrm>
            <a:off x="12951639" y="3345746"/>
            <a:ext cx="435967" cy="435966"/>
          </a:xfrm>
          <a:prstGeom prst="rect">
            <a:avLst/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7" name="Square"/>
          <p:cNvSpPr/>
          <p:nvPr/>
        </p:nvSpPr>
        <p:spPr>
          <a:xfrm>
            <a:off x="13458817" y="3345746"/>
            <a:ext cx="435966" cy="43596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8" name="Square"/>
          <p:cNvSpPr/>
          <p:nvPr/>
        </p:nvSpPr>
        <p:spPr>
          <a:xfrm>
            <a:off x="13965994" y="3345746"/>
            <a:ext cx="435966" cy="435966"/>
          </a:xfrm>
          <a:prstGeom prst="rect">
            <a:avLst/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9" name="Square"/>
          <p:cNvSpPr/>
          <p:nvPr/>
        </p:nvSpPr>
        <p:spPr>
          <a:xfrm>
            <a:off x="14473170" y="3345746"/>
            <a:ext cx="435967" cy="43596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0" name="Square"/>
          <p:cNvSpPr/>
          <p:nvPr/>
        </p:nvSpPr>
        <p:spPr>
          <a:xfrm>
            <a:off x="14980347" y="3345746"/>
            <a:ext cx="435967" cy="435966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1" name="Square"/>
          <p:cNvSpPr/>
          <p:nvPr/>
        </p:nvSpPr>
        <p:spPr>
          <a:xfrm>
            <a:off x="15487524" y="3345746"/>
            <a:ext cx="435967" cy="435966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2" name="Square"/>
          <p:cNvSpPr/>
          <p:nvPr/>
        </p:nvSpPr>
        <p:spPr>
          <a:xfrm>
            <a:off x="15994701" y="3345746"/>
            <a:ext cx="435966" cy="4359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3" name="Square"/>
          <p:cNvSpPr/>
          <p:nvPr/>
        </p:nvSpPr>
        <p:spPr>
          <a:xfrm>
            <a:off x="16501878" y="3345746"/>
            <a:ext cx="435966" cy="43596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4" name="Square"/>
          <p:cNvSpPr/>
          <p:nvPr/>
        </p:nvSpPr>
        <p:spPr>
          <a:xfrm>
            <a:off x="12952876" y="4491883"/>
            <a:ext cx="435967" cy="435966"/>
          </a:xfrm>
          <a:prstGeom prst="rect">
            <a:avLst/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5" name="Square"/>
          <p:cNvSpPr/>
          <p:nvPr/>
        </p:nvSpPr>
        <p:spPr>
          <a:xfrm>
            <a:off x="13460054" y="4491883"/>
            <a:ext cx="435967" cy="43596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6" name="Square"/>
          <p:cNvSpPr/>
          <p:nvPr/>
        </p:nvSpPr>
        <p:spPr>
          <a:xfrm>
            <a:off x="13967231" y="4491883"/>
            <a:ext cx="435966" cy="435966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7" name="Square"/>
          <p:cNvSpPr/>
          <p:nvPr/>
        </p:nvSpPr>
        <p:spPr>
          <a:xfrm>
            <a:off x="14474407" y="4491883"/>
            <a:ext cx="435967" cy="435966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8" name="Square"/>
          <p:cNvSpPr/>
          <p:nvPr/>
        </p:nvSpPr>
        <p:spPr>
          <a:xfrm>
            <a:off x="14981584" y="4491883"/>
            <a:ext cx="435967" cy="43596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9" name="Square"/>
          <p:cNvSpPr/>
          <p:nvPr/>
        </p:nvSpPr>
        <p:spPr>
          <a:xfrm>
            <a:off x="15488761" y="4491883"/>
            <a:ext cx="435967" cy="435966"/>
          </a:xfrm>
          <a:prstGeom prst="rect">
            <a:avLst/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0" name="Square"/>
          <p:cNvSpPr/>
          <p:nvPr/>
        </p:nvSpPr>
        <p:spPr>
          <a:xfrm>
            <a:off x="15995938" y="4491883"/>
            <a:ext cx="435966" cy="43596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1" name="Square"/>
          <p:cNvSpPr/>
          <p:nvPr/>
        </p:nvSpPr>
        <p:spPr>
          <a:xfrm>
            <a:off x="16503115" y="4491883"/>
            <a:ext cx="435966" cy="435966"/>
          </a:xfrm>
          <a:prstGeom prst="rect">
            <a:avLst/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2" name="Square"/>
          <p:cNvSpPr/>
          <p:nvPr/>
        </p:nvSpPr>
        <p:spPr>
          <a:xfrm>
            <a:off x="12962907" y="5191321"/>
            <a:ext cx="435966" cy="435966"/>
          </a:xfrm>
          <a:prstGeom prst="rect">
            <a:avLst/>
          </a:prstGeom>
          <a:solidFill>
            <a:srgbClr val="5E5E5E"/>
          </a:solidFill>
          <a:ln w="25400">
            <a:solidFill>
              <a:schemeClr val="bg2">
                <a:lumMod val="10000"/>
              </a:schemeClr>
            </a:solidFill>
            <a:prstDash val="sys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3" name="Square"/>
          <p:cNvSpPr/>
          <p:nvPr/>
        </p:nvSpPr>
        <p:spPr>
          <a:xfrm>
            <a:off x="13470086" y="5191321"/>
            <a:ext cx="435966" cy="435966"/>
          </a:xfrm>
          <a:prstGeom prst="rect">
            <a:avLst/>
          </a:prstGeom>
          <a:solidFill>
            <a:srgbClr val="D5D5D5"/>
          </a:solidFill>
          <a:ln w="25400">
            <a:solidFill>
              <a:schemeClr val="bg2">
                <a:lumMod val="10000"/>
              </a:schemeClr>
            </a:solidFill>
            <a:prstDash val="sys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4" name="Square"/>
          <p:cNvSpPr/>
          <p:nvPr/>
        </p:nvSpPr>
        <p:spPr>
          <a:xfrm>
            <a:off x="13977263" y="5191321"/>
            <a:ext cx="435966" cy="435966"/>
          </a:xfrm>
          <a:prstGeom prst="rect">
            <a:avLst/>
          </a:prstGeom>
          <a:solidFill>
            <a:srgbClr val="D5D5D5"/>
          </a:solidFill>
          <a:ln w="25400">
            <a:solidFill>
              <a:schemeClr val="bg2">
                <a:lumMod val="10000"/>
              </a:schemeClr>
            </a:solidFill>
            <a:prstDash val="sys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5" name="Square"/>
          <p:cNvSpPr/>
          <p:nvPr/>
        </p:nvSpPr>
        <p:spPr>
          <a:xfrm>
            <a:off x="14484439" y="5191321"/>
            <a:ext cx="435967" cy="435966"/>
          </a:xfrm>
          <a:prstGeom prst="rect">
            <a:avLst/>
          </a:prstGeom>
          <a:solidFill>
            <a:srgbClr val="929292"/>
          </a:solidFill>
          <a:ln w="25400">
            <a:solidFill>
              <a:schemeClr val="bg2">
                <a:lumMod val="10000"/>
              </a:schemeClr>
            </a:solidFill>
            <a:prstDash val="sys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6" name="Square"/>
          <p:cNvSpPr/>
          <p:nvPr/>
        </p:nvSpPr>
        <p:spPr>
          <a:xfrm>
            <a:off x="14991616" y="5191321"/>
            <a:ext cx="435967" cy="435966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>
                <a:lumMod val="10000"/>
              </a:schemeClr>
            </a:solidFill>
            <a:prstDash val="sys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7" name="Square"/>
          <p:cNvSpPr/>
          <p:nvPr/>
        </p:nvSpPr>
        <p:spPr>
          <a:xfrm>
            <a:off x="15498793" y="5191321"/>
            <a:ext cx="435967" cy="435966"/>
          </a:xfrm>
          <a:prstGeom prst="rect">
            <a:avLst/>
          </a:prstGeom>
          <a:solidFill>
            <a:srgbClr val="5E5E5E"/>
          </a:solidFill>
          <a:ln w="25400">
            <a:solidFill>
              <a:schemeClr val="bg2">
                <a:lumMod val="10000"/>
              </a:schemeClr>
            </a:solidFill>
            <a:prstDash val="sys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8" name="Square"/>
          <p:cNvSpPr/>
          <p:nvPr/>
        </p:nvSpPr>
        <p:spPr>
          <a:xfrm>
            <a:off x="16005970" y="5191321"/>
            <a:ext cx="435966" cy="435966"/>
          </a:xfrm>
          <a:prstGeom prst="rect">
            <a:avLst/>
          </a:prstGeom>
          <a:solidFill>
            <a:srgbClr val="D5D5D5"/>
          </a:solidFill>
          <a:ln w="25400">
            <a:solidFill>
              <a:schemeClr val="bg2">
                <a:lumMod val="10000"/>
              </a:schemeClr>
            </a:solidFill>
            <a:prstDash val="sys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9" name="Square"/>
          <p:cNvSpPr/>
          <p:nvPr/>
        </p:nvSpPr>
        <p:spPr>
          <a:xfrm>
            <a:off x="16513147" y="5191321"/>
            <a:ext cx="435966" cy="435966"/>
          </a:xfrm>
          <a:prstGeom prst="rect">
            <a:avLst/>
          </a:prstGeom>
          <a:solidFill>
            <a:srgbClr val="5E5E5E"/>
          </a:solidFill>
          <a:ln w="25400">
            <a:solidFill>
              <a:schemeClr val="bg2">
                <a:lumMod val="10000"/>
              </a:schemeClr>
            </a:solidFill>
            <a:prstDash val="sys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0" name="…"/>
          <p:cNvSpPr txBox="1"/>
          <p:nvPr/>
        </p:nvSpPr>
        <p:spPr>
          <a:xfrm>
            <a:off x="14738585" y="3855242"/>
            <a:ext cx="4191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481" name="JOIN"/>
          <p:cNvSpPr txBox="1"/>
          <p:nvPr/>
        </p:nvSpPr>
        <p:spPr>
          <a:xfrm>
            <a:off x="11795497" y="2661188"/>
            <a:ext cx="8366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JOIN</a:t>
            </a:r>
          </a:p>
        </p:txBody>
      </p:sp>
      <p:sp>
        <p:nvSpPr>
          <p:cNvPr id="482" name="SELECT"/>
          <p:cNvSpPr txBox="1"/>
          <p:nvPr/>
        </p:nvSpPr>
        <p:spPr>
          <a:xfrm>
            <a:off x="11563849" y="3389850"/>
            <a:ext cx="1299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SELECT</a:t>
            </a:r>
          </a:p>
        </p:txBody>
      </p:sp>
      <p:sp>
        <p:nvSpPr>
          <p:cNvPr id="483" name="COS"/>
          <p:cNvSpPr txBox="1"/>
          <p:nvPr/>
        </p:nvSpPr>
        <p:spPr>
          <a:xfrm>
            <a:off x="11826282" y="4583675"/>
            <a:ext cx="77510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COS</a:t>
            </a:r>
          </a:p>
        </p:txBody>
      </p:sp>
      <p:sp>
        <p:nvSpPr>
          <p:cNvPr id="484" name="…"/>
          <p:cNvSpPr txBox="1"/>
          <p:nvPr/>
        </p:nvSpPr>
        <p:spPr>
          <a:xfrm>
            <a:off x="12004285" y="3855242"/>
            <a:ext cx="4191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485" name="SIN"/>
          <p:cNvSpPr txBox="1"/>
          <p:nvPr/>
        </p:nvSpPr>
        <p:spPr>
          <a:xfrm>
            <a:off x="11899891" y="5267408"/>
            <a:ext cx="6278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SIN</a:t>
            </a:r>
          </a:p>
        </p:txBody>
      </p:sp>
      <p:grpSp>
        <p:nvGrpSpPr>
          <p:cNvPr id="490" name="Group"/>
          <p:cNvGrpSpPr/>
          <p:nvPr/>
        </p:nvGrpSpPr>
        <p:grpSpPr>
          <a:xfrm>
            <a:off x="17122990" y="3354365"/>
            <a:ext cx="1957497" cy="435966"/>
            <a:chOff x="0" y="0"/>
            <a:chExt cx="1957496" cy="435965"/>
          </a:xfrm>
        </p:grpSpPr>
        <p:sp>
          <p:nvSpPr>
            <p:cNvPr id="486" name="Square"/>
            <p:cNvSpPr/>
            <p:nvPr/>
          </p:nvSpPr>
          <p:spPr>
            <a:xfrm>
              <a:off x="0" y="0"/>
              <a:ext cx="435966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7" name="Square"/>
            <p:cNvSpPr/>
            <p:nvPr/>
          </p:nvSpPr>
          <p:spPr>
            <a:xfrm>
              <a:off x="507176" y="0"/>
              <a:ext cx="435967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8" name="Square"/>
            <p:cNvSpPr/>
            <p:nvPr/>
          </p:nvSpPr>
          <p:spPr>
            <a:xfrm>
              <a:off x="1014353" y="0"/>
              <a:ext cx="435967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9" name="Square"/>
            <p:cNvSpPr/>
            <p:nvPr/>
          </p:nvSpPr>
          <p:spPr>
            <a:xfrm>
              <a:off x="1521530" y="0"/>
              <a:ext cx="435967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95" name="Group"/>
          <p:cNvGrpSpPr/>
          <p:nvPr/>
        </p:nvGrpSpPr>
        <p:grpSpPr>
          <a:xfrm>
            <a:off x="17122990" y="2762369"/>
            <a:ext cx="1957497" cy="435966"/>
            <a:chOff x="0" y="0"/>
            <a:chExt cx="1957496" cy="435965"/>
          </a:xfrm>
        </p:grpSpPr>
        <p:sp>
          <p:nvSpPr>
            <p:cNvPr id="491" name="Square"/>
            <p:cNvSpPr/>
            <p:nvPr/>
          </p:nvSpPr>
          <p:spPr>
            <a:xfrm>
              <a:off x="0" y="0"/>
              <a:ext cx="435966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2" name="Square"/>
            <p:cNvSpPr/>
            <p:nvPr/>
          </p:nvSpPr>
          <p:spPr>
            <a:xfrm>
              <a:off x="507176" y="0"/>
              <a:ext cx="435967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3" name="Square"/>
            <p:cNvSpPr/>
            <p:nvPr/>
          </p:nvSpPr>
          <p:spPr>
            <a:xfrm>
              <a:off x="1014353" y="0"/>
              <a:ext cx="435967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4" name="Square"/>
            <p:cNvSpPr/>
            <p:nvPr/>
          </p:nvSpPr>
          <p:spPr>
            <a:xfrm>
              <a:off x="1521530" y="0"/>
              <a:ext cx="435967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00" name="Group"/>
          <p:cNvGrpSpPr/>
          <p:nvPr/>
        </p:nvGrpSpPr>
        <p:grpSpPr>
          <a:xfrm>
            <a:off x="17122990" y="4491883"/>
            <a:ext cx="1957497" cy="435966"/>
            <a:chOff x="0" y="0"/>
            <a:chExt cx="1957496" cy="435965"/>
          </a:xfrm>
        </p:grpSpPr>
        <p:sp>
          <p:nvSpPr>
            <p:cNvPr id="496" name="Square"/>
            <p:cNvSpPr/>
            <p:nvPr/>
          </p:nvSpPr>
          <p:spPr>
            <a:xfrm>
              <a:off x="0" y="0"/>
              <a:ext cx="435966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7" name="Square"/>
            <p:cNvSpPr/>
            <p:nvPr/>
          </p:nvSpPr>
          <p:spPr>
            <a:xfrm>
              <a:off x="507176" y="0"/>
              <a:ext cx="435967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8" name="Square"/>
            <p:cNvSpPr/>
            <p:nvPr/>
          </p:nvSpPr>
          <p:spPr>
            <a:xfrm>
              <a:off x="1014353" y="0"/>
              <a:ext cx="435967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9" name="Square"/>
            <p:cNvSpPr/>
            <p:nvPr/>
          </p:nvSpPr>
          <p:spPr>
            <a:xfrm>
              <a:off x="1521530" y="0"/>
              <a:ext cx="435967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05" name="Group"/>
          <p:cNvGrpSpPr/>
          <p:nvPr/>
        </p:nvGrpSpPr>
        <p:grpSpPr>
          <a:xfrm>
            <a:off x="17122990" y="5191321"/>
            <a:ext cx="1957497" cy="435966"/>
            <a:chOff x="0" y="0"/>
            <a:chExt cx="1957496" cy="435965"/>
          </a:xfrm>
        </p:grpSpPr>
        <p:sp>
          <p:nvSpPr>
            <p:cNvPr id="501" name="Square"/>
            <p:cNvSpPr/>
            <p:nvPr/>
          </p:nvSpPr>
          <p:spPr>
            <a:xfrm>
              <a:off x="0" y="0"/>
              <a:ext cx="435966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02" name="Square"/>
            <p:cNvSpPr/>
            <p:nvPr/>
          </p:nvSpPr>
          <p:spPr>
            <a:xfrm>
              <a:off x="507176" y="0"/>
              <a:ext cx="435967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03" name="Square"/>
            <p:cNvSpPr/>
            <p:nvPr/>
          </p:nvSpPr>
          <p:spPr>
            <a:xfrm>
              <a:off x="1014353" y="0"/>
              <a:ext cx="435967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04" name="Square"/>
            <p:cNvSpPr/>
            <p:nvPr/>
          </p:nvSpPr>
          <p:spPr>
            <a:xfrm>
              <a:off x="1521530" y="0"/>
              <a:ext cx="435967" cy="435966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Embedding 的可视化"/>
          <p:cNvSpPr txBox="1"/>
          <p:nvPr/>
        </p:nvSpPr>
        <p:spPr>
          <a:xfrm>
            <a:off x="3470765" y="3411094"/>
            <a:ext cx="29824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Embedding 的可视化</a:t>
            </a:r>
          </a:p>
        </p:txBody>
      </p:sp>
      <p:sp>
        <p:nvSpPr>
          <p:cNvPr id="608" name="GCN的实验——硬件环境变化导致的选择变化(不仅说明GCN能选平台，而且说明能对环境变化作出响应）"/>
          <p:cNvSpPr txBox="1"/>
          <p:nvPr/>
        </p:nvSpPr>
        <p:spPr>
          <a:xfrm>
            <a:off x="8718437" y="3411094"/>
            <a:ext cx="143377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GCN的实验——硬件环境变化导致的选择变化(不仅说明GCN能选平台，而且说明能对环境变化作出响应）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74A074A-2CDF-4C84-9D59-C1F634CCDB78}"/>
              </a:ext>
            </a:extLst>
          </p:cNvPr>
          <p:cNvGrpSpPr/>
          <p:nvPr/>
        </p:nvGrpSpPr>
        <p:grpSpPr>
          <a:xfrm>
            <a:off x="1675486" y="6343767"/>
            <a:ext cx="3759550" cy="2253123"/>
            <a:chOff x="1675486" y="6343767"/>
            <a:chExt cx="3759550" cy="225312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457DEB3-6200-4A9E-B93B-75EC84EBCC0E}"/>
                </a:ext>
              </a:extLst>
            </p:cNvPr>
            <p:cNvSpPr/>
            <p:nvPr/>
          </p:nvSpPr>
          <p:spPr>
            <a:xfrm>
              <a:off x="1741258" y="6753061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7A5A26D-0C2F-41F4-8258-55414145D594}"/>
                </a:ext>
              </a:extLst>
            </p:cNvPr>
            <p:cNvSpPr/>
            <p:nvPr/>
          </p:nvSpPr>
          <p:spPr>
            <a:xfrm>
              <a:off x="1746701" y="6982428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53C9BF2-DC8D-4A2E-87CB-DAC741119DB4}"/>
                </a:ext>
              </a:extLst>
            </p:cNvPr>
            <p:cNvCxnSpPr>
              <a:cxnSpLocks/>
            </p:cNvCxnSpPr>
            <p:nvPr/>
          </p:nvCxnSpPr>
          <p:spPr>
            <a:xfrm>
              <a:off x="1803221" y="6873310"/>
              <a:ext cx="1" cy="10911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01F01D2-9737-4519-9E6D-AECEBDB116C8}"/>
                </a:ext>
              </a:extLst>
            </p:cNvPr>
            <p:cNvSpPr/>
            <p:nvPr/>
          </p:nvSpPr>
          <p:spPr>
            <a:xfrm>
              <a:off x="2333164" y="6725358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D82C222-89CA-4EAF-941D-4CF9CF357ABD}"/>
                </a:ext>
              </a:extLst>
            </p:cNvPr>
            <p:cNvSpPr/>
            <p:nvPr/>
          </p:nvSpPr>
          <p:spPr>
            <a:xfrm>
              <a:off x="2333164" y="6910943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51B2FE5-58E4-454F-BAD7-9D9021A10EED}"/>
                </a:ext>
              </a:extLst>
            </p:cNvPr>
            <p:cNvCxnSpPr>
              <a:cxnSpLocks/>
            </p:cNvCxnSpPr>
            <p:nvPr/>
          </p:nvCxnSpPr>
          <p:spPr>
            <a:xfrm>
              <a:off x="2389684" y="6838401"/>
              <a:ext cx="1" cy="720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F8B7A96-AC36-4202-B52D-42822E277B7C}"/>
                </a:ext>
              </a:extLst>
            </p:cNvPr>
            <p:cNvSpPr/>
            <p:nvPr/>
          </p:nvSpPr>
          <p:spPr>
            <a:xfrm>
              <a:off x="2333160" y="7098604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F73FB1C-4813-4209-B07B-9DB268AFF46A}"/>
                </a:ext>
              </a:extLst>
            </p:cNvPr>
            <p:cNvCxnSpPr>
              <a:cxnSpLocks/>
            </p:cNvCxnSpPr>
            <p:nvPr/>
          </p:nvCxnSpPr>
          <p:spPr>
            <a:xfrm>
              <a:off x="2389682" y="7028558"/>
              <a:ext cx="1" cy="720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ADE01E8-FABB-4D55-A66A-1180E5478AEE}"/>
                </a:ext>
              </a:extLst>
            </p:cNvPr>
            <p:cNvSpPr/>
            <p:nvPr/>
          </p:nvSpPr>
          <p:spPr>
            <a:xfrm>
              <a:off x="2155774" y="6882710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C84C63-8BDF-41D6-82EE-62C18563A54F}"/>
                </a:ext>
              </a:extLst>
            </p:cNvPr>
            <p:cNvSpPr/>
            <p:nvPr/>
          </p:nvSpPr>
          <p:spPr>
            <a:xfrm>
              <a:off x="2165934" y="7325875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B6A2365-96CB-454D-A2BA-EF10316A97E1}"/>
                </a:ext>
              </a:extLst>
            </p:cNvPr>
            <p:cNvCxnSpPr>
              <a:cxnSpLocks/>
            </p:cNvCxnSpPr>
            <p:nvPr/>
          </p:nvCxnSpPr>
          <p:spPr>
            <a:xfrm>
              <a:off x="2150694" y="7216757"/>
              <a:ext cx="56522" cy="10911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22C5394-BE3D-4A53-B274-1DE88A44ABF9}"/>
                </a:ext>
              </a:extLst>
            </p:cNvPr>
            <p:cNvSpPr/>
            <p:nvPr/>
          </p:nvSpPr>
          <p:spPr>
            <a:xfrm>
              <a:off x="2062499" y="7108795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1C279B1-496D-44B5-8460-68621C1F6FD3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>
            <a:xfrm flipH="1">
              <a:off x="2119021" y="6995753"/>
              <a:ext cx="93275" cy="11304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7453ED3-2868-4B3F-9AF0-9266F9A6E479}"/>
                </a:ext>
              </a:extLst>
            </p:cNvPr>
            <p:cNvSpPr/>
            <p:nvPr/>
          </p:nvSpPr>
          <p:spPr>
            <a:xfrm>
              <a:off x="1697179" y="6675039"/>
              <a:ext cx="1340373" cy="798094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8EB315D-2B41-4D5A-96BA-B30C4623B98B}"/>
                </a:ext>
              </a:extLst>
            </p:cNvPr>
            <p:cNvSpPr txBox="1"/>
            <p:nvPr/>
          </p:nvSpPr>
          <p:spPr>
            <a:xfrm>
              <a:off x="1731661" y="6901121"/>
              <a:ext cx="4276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sort</a:t>
              </a:r>
              <a:endParaRPr lang="zh-CN" altLang="en-US" sz="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8045EE3-D031-47E6-B98A-B2D81EE4A827}"/>
                </a:ext>
              </a:extLst>
            </p:cNvPr>
            <p:cNvSpPr txBox="1"/>
            <p:nvPr/>
          </p:nvSpPr>
          <p:spPr>
            <a:xfrm>
              <a:off x="1777637" y="6652344"/>
              <a:ext cx="3798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zh-CN" altLang="en-US" sz="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9272E9E-3181-4F4F-95C9-8A438C4900E8}"/>
                </a:ext>
              </a:extLst>
            </p:cNvPr>
            <p:cNvSpPr/>
            <p:nvPr/>
          </p:nvSpPr>
          <p:spPr>
            <a:xfrm>
              <a:off x="2761610" y="7278590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0C8EE2D-7EE2-45C1-A1A4-FBA8FF51C7D3}"/>
                </a:ext>
              </a:extLst>
            </p:cNvPr>
            <p:cNvSpPr/>
            <p:nvPr/>
          </p:nvSpPr>
          <p:spPr>
            <a:xfrm>
              <a:off x="2846392" y="7033268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3790EB1-5DA9-43E3-932B-B15A53C2F1CE}"/>
                </a:ext>
              </a:extLst>
            </p:cNvPr>
            <p:cNvCxnSpPr>
              <a:cxnSpLocks/>
              <a:stCxn id="22" idx="0"/>
              <a:endCxn id="23" idx="4"/>
            </p:cNvCxnSpPr>
            <p:nvPr/>
          </p:nvCxnSpPr>
          <p:spPr>
            <a:xfrm flipV="1">
              <a:off x="2818132" y="7146311"/>
              <a:ext cx="84782" cy="13227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0584878-EE7D-4319-AC29-E8EB586D93C1}"/>
                </a:ext>
              </a:extLst>
            </p:cNvPr>
            <p:cNvSpPr/>
            <p:nvPr/>
          </p:nvSpPr>
          <p:spPr>
            <a:xfrm>
              <a:off x="2676828" y="7033267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AB1624F-5BE2-42C4-83C9-9F76F378C1C8}"/>
                </a:ext>
              </a:extLst>
            </p:cNvPr>
            <p:cNvCxnSpPr>
              <a:cxnSpLocks/>
              <a:stCxn id="22" idx="0"/>
              <a:endCxn id="25" idx="4"/>
            </p:cNvCxnSpPr>
            <p:nvPr/>
          </p:nvCxnSpPr>
          <p:spPr>
            <a:xfrm flipH="1" flipV="1">
              <a:off x="2733350" y="7146310"/>
              <a:ext cx="84782" cy="13228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C299466-A460-4264-9186-12A5F078F291}"/>
                </a:ext>
              </a:extLst>
            </p:cNvPr>
            <p:cNvSpPr txBox="1"/>
            <p:nvPr/>
          </p:nvSpPr>
          <p:spPr>
            <a:xfrm>
              <a:off x="2497844" y="7174864"/>
              <a:ext cx="3584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rgbClr val="CC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join</a:t>
              </a:r>
              <a:endParaRPr lang="zh-CN" altLang="en-US" sz="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99ED742-8983-44A2-B89A-AF0FB0711B9A}"/>
                </a:ext>
              </a:extLst>
            </p:cNvPr>
            <p:cNvSpPr txBox="1"/>
            <p:nvPr/>
          </p:nvSpPr>
          <p:spPr>
            <a:xfrm>
              <a:off x="2500405" y="6855662"/>
              <a:ext cx="3664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</a:t>
              </a:r>
              <a:endParaRPr lang="zh-CN" altLang="en-US" sz="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54FB01C-D6BB-4E53-988E-C9859B3EA05E}"/>
                </a:ext>
              </a:extLst>
            </p:cNvPr>
            <p:cNvSpPr txBox="1"/>
            <p:nvPr/>
          </p:nvSpPr>
          <p:spPr>
            <a:xfrm>
              <a:off x="2707949" y="6872172"/>
              <a:ext cx="4276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zh-CN" altLang="en-US" sz="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F1068E9-63D8-4E08-9A33-3C189F4D5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6768" y="7097992"/>
              <a:ext cx="453586" cy="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5BD945-314D-477F-BE20-508B2B7C3AA6}"/>
                </a:ext>
              </a:extLst>
            </p:cNvPr>
            <p:cNvSpPr txBox="1"/>
            <p:nvPr/>
          </p:nvSpPr>
          <p:spPr>
            <a:xfrm>
              <a:off x="1675486" y="8284344"/>
              <a:ext cx="1273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Logical Plans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660C21E-4811-4DA3-95A5-B2D24E6993DC}"/>
                </a:ext>
              </a:extLst>
            </p:cNvPr>
            <p:cNvSpPr txBox="1"/>
            <p:nvPr/>
          </p:nvSpPr>
          <p:spPr>
            <a:xfrm>
              <a:off x="2437075" y="6974216"/>
              <a:ext cx="275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C977FAE-7812-4221-ACC3-E7DF68E5E111}"/>
                </a:ext>
              </a:extLst>
            </p:cNvPr>
            <p:cNvSpPr/>
            <p:nvPr/>
          </p:nvSpPr>
          <p:spPr>
            <a:xfrm>
              <a:off x="3603789" y="6659251"/>
              <a:ext cx="1760540" cy="109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A1D5929-AC89-48F5-97D5-02F5D0B44315}"/>
                </a:ext>
              </a:extLst>
            </p:cNvPr>
            <p:cNvSpPr txBox="1"/>
            <p:nvPr/>
          </p:nvSpPr>
          <p:spPr>
            <a:xfrm>
              <a:off x="3573817" y="6647205"/>
              <a:ext cx="5816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“sort”:</a:t>
              </a:r>
              <a:endParaRPr lang="zh-CN" alt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0F37845-05ED-42D9-B677-0C07C1D43A17}"/>
                </a:ext>
              </a:extLst>
            </p:cNvPr>
            <p:cNvSpPr txBox="1"/>
            <p:nvPr/>
          </p:nvSpPr>
          <p:spPr>
            <a:xfrm>
              <a:off x="3529827" y="7009737"/>
              <a:ext cx="6389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“max”:</a:t>
              </a:r>
              <a:endParaRPr lang="zh-CN" altLang="en-US" sz="10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A28FCD1-2116-4C36-9396-C66ABEBB3A86}"/>
                </a:ext>
              </a:extLst>
            </p:cNvPr>
            <p:cNvSpPr txBox="1"/>
            <p:nvPr/>
          </p:nvSpPr>
          <p:spPr>
            <a:xfrm>
              <a:off x="3550354" y="6825783"/>
              <a:ext cx="601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“map”:</a:t>
              </a:r>
              <a:endParaRPr lang="zh-CN" altLang="en-US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364ED25-648A-4781-A4EE-2AE8DDD0374F}"/>
                </a:ext>
              </a:extLst>
            </p:cNvPr>
            <p:cNvSpPr txBox="1"/>
            <p:nvPr/>
          </p:nvSpPr>
          <p:spPr>
            <a:xfrm>
              <a:off x="3495871" y="7460963"/>
              <a:ext cx="689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“filter”:</a:t>
              </a:r>
              <a:endParaRPr lang="zh-CN" altLang="en-US" sz="105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1FF7695-E5D7-44AE-9C29-F7866366B4A7}"/>
                </a:ext>
              </a:extLst>
            </p:cNvPr>
            <p:cNvSpPr txBox="1"/>
            <p:nvPr/>
          </p:nvSpPr>
          <p:spPr>
            <a:xfrm>
              <a:off x="3442804" y="7278660"/>
              <a:ext cx="849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CC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“join”:</a:t>
              </a:r>
              <a:endParaRPr lang="zh-CN" altLang="en-US" sz="105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6208A4D-D9C1-4B5D-BB8D-11F7D110F8D5}"/>
                </a:ext>
              </a:extLst>
            </p:cNvPr>
            <p:cNvSpPr txBox="1"/>
            <p:nvPr/>
          </p:nvSpPr>
          <p:spPr>
            <a:xfrm>
              <a:off x="3263910" y="6343767"/>
              <a:ext cx="2117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 Dictionary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E95A67E-1625-4764-A979-0631262E259F}"/>
                </a:ext>
              </a:extLst>
            </p:cNvPr>
            <p:cNvSpPr/>
            <p:nvPr/>
          </p:nvSpPr>
          <p:spPr>
            <a:xfrm>
              <a:off x="4156960" y="6721121"/>
              <a:ext cx="126000" cy="12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6D3BC3C-9E63-48B5-AC23-B6D379A10E5D}"/>
                </a:ext>
              </a:extLst>
            </p:cNvPr>
            <p:cNvSpPr/>
            <p:nvPr/>
          </p:nvSpPr>
          <p:spPr>
            <a:xfrm>
              <a:off x="4300960" y="6721121"/>
              <a:ext cx="126000" cy="12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A3FE6C0-7C03-4ACC-BA1E-0E5AC23E1199}"/>
                </a:ext>
              </a:extLst>
            </p:cNvPr>
            <p:cNvSpPr/>
            <p:nvPr/>
          </p:nvSpPr>
          <p:spPr>
            <a:xfrm>
              <a:off x="4444960" y="6721121"/>
              <a:ext cx="126000" cy="12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0A54765-D8B1-4EFF-9226-75D44F20B2F3}"/>
                </a:ext>
              </a:extLst>
            </p:cNvPr>
            <p:cNvSpPr/>
            <p:nvPr/>
          </p:nvSpPr>
          <p:spPr>
            <a:xfrm>
              <a:off x="4588960" y="6721121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7D268E-9B6D-4F80-A078-50D3C6D4532D}"/>
                </a:ext>
              </a:extLst>
            </p:cNvPr>
            <p:cNvSpPr/>
            <p:nvPr/>
          </p:nvSpPr>
          <p:spPr>
            <a:xfrm>
              <a:off x="4732960" y="6721121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7EBF2A9-D481-4151-B260-D4B58282DF66}"/>
                </a:ext>
              </a:extLst>
            </p:cNvPr>
            <p:cNvSpPr/>
            <p:nvPr/>
          </p:nvSpPr>
          <p:spPr>
            <a:xfrm>
              <a:off x="4876960" y="6721121"/>
              <a:ext cx="126000" cy="12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596C7E3-6427-4332-970E-E983540FD64B}"/>
                </a:ext>
              </a:extLst>
            </p:cNvPr>
            <p:cNvSpPr/>
            <p:nvPr/>
          </p:nvSpPr>
          <p:spPr>
            <a:xfrm>
              <a:off x="5020960" y="6721121"/>
              <a:ext cx="126000" cy="12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2C3E7A7-9F1D-4023-8468-314D3326DCB3}"/>
                </a:ext>
              </a:extLst>
            </p:cNvPr>
            <p:cNvSpPr/>
            <p:nvPr/>
          </p:nvSpPr>
          <p:spPr>
            <a:xfrm>
              <a:off x="5164960" y="6721121"/>
              <a:ext cx="126000" cy="12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008ACC5-D1D6-4FA5-885C-DE54DEC84AAA}"/>
                </a:ext>
              </a:extLst>
            </p:cNvPr>
            <p:cNvSpPr/>
            <p:nvPr/>
          </p:nvSpPr>
          <p:spPr>
            <a:xfrm>
              <a:off x="4156960" y="6901121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BA1EC9E-82E4-42A1-BB03-978CD73CDD38}"/>
                </a:ext>
              </a:extLst>
            </p:cNvPr>
            <p:cNvSpPr/>
            <p:nvPr/>
          </p:nvSpPr>
          <p:spPr>
            <a:xfrm>
              <a:off x="4300960" y="6901121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61050C8-602D-4AE8-B04D-4005E7AB2F43}"/>
                </a:ext>
              </a:extLst>
            </p:cNvPr>
            <p:cNvSpPr/>
            <p:nvPr/>
          </p:nvSpPr>
          <p:spPr>
            <a:xfrm>
              <a:off x="4444960" y="6901121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EE83C5F-8257-4006-8D23-A9183DFF3249}"/>
                </a:ext>
              </a:extLst>
            </p:cNvPr>
            <p:cNvSpPr/>
            <p:nvPr/>
          </p:nvSpPr>
          <p:spPr>
            <a:xfrm>
              <a:off x="4588960" y="6901121"/>
              <a:ext cx="126000" cy="12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C8897D2-C442-4484-B51B-9C8872D7D998}"/>
                </a:ext>
              </a:extLst>
            </p:cNvPr>
            <p:cNvSpPr/>
            <p:nvPr/>
          </p:nvSpPr>
          <p:spPr>
            <a:xfrm>
              <a:off x="4732960" y="6901121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C69B8D2-F00D-49B0-8A41-88806A474A03}"/>
                </a:ext>
              </a:extLst>
            </p:cNvPr>
            <p:cNvSpPr/>
            <p:nvPr/>
          </p:nvSpPr>
          <p:spPr>
            <a:xfrm>
              <a:off x="4876960" y="6901121"/>
              <a:ext cx="126000" cy="12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58C40AF-2548-4717-812E-41DDE7474F74}"/>
                </a:ext>
              </a:extLst>
            </p:cNvPr>
            <p:cNvSpPr/>
            <p:nvPr/>
          </p:nvSpPr>
          <p:spPr>
            <a:xfrm>
              <a:off x="5020960" y="6901121"/>
              <a:ext cx="126000" cy="12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8F82D1B-97B4-441C-82A8-C29F4060F960}"/>
                </a:ext>
              </a:extLst>
            </p:cNvPr>
            <p:cNvSpPr/>
            <p:nvPr/>
          </p:nvSpPr>
          <p:spPr>
            <a:xfrm>
              <a:off x="5164960" y="6901121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137C91F-D66C-4F16-BD8A-507B64365E7C}"/>
                </a:ext>
              </a:extLst>
            </p:cNvPr>
            <p:cNvSpPr/>
            <p:nvPr/>
          </p:nvSpPr>
          <p:spPr>
            <a:xfrm>
              <a:off x="4156960" y="7081121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5C3C0C4-A332-4ED1-B124-8930602383E5}"/>
                </a:ext>
              </a:extLst>
            </p:cNvPr>
            <p:cNvSpPr/>
            <p:nvPr/>
          </p:nvSpPr>
          <p:spPr>
            <a:xfrm>
              <a:off x="4300960" y="7081121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1DA8B2A-59B8-4A0C-8E46-A30EC2B6F8AB}"/>
                </a:ext>
              </a:extLst>
            </p:cNvPr>
            <p:cNvSpPr/>
            <p:nvPr/>
          </p:nvSpPr>
          <p:spPr>
            <a:xfrm>
              <a:off x="4444960" y="7081121"/>
              <a:ext cx="126000" cy="126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8C4A2DF-C22A-4266-BB7A-E0018AC53892}"/>
                </a:ext>
              </a:extLst>
            </p:cNvPr>
            <p:cNvSpPr/>
            <p:nvPr/>
          </p:nvSpPr>
          <p:spPr>
            <a:xfrm>
              <a:off x="4588960" y="7081121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38FFE64-7007-4F9F-9915-97D16E0AB832}"/>
                </a:ext>
              </a:extLst>
            </p:cNvPr>
            <p:cNvSpPr/>
            <p:nvPr/>
          </p:nvSpPr>
          <p:spPr>
            <a:xfrm>
              <a:off x="4732960" y="7081121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2FAD31C-06AD-4AA9-B348-1BCFD179E5F0}"/>
                </a:ext>
              </a:extLst>
            </p:cNvPr>
            <p:cNvSpPr/>
            <p:nvPr/>
          </p:nvSpPr>
          <p:spPr>
            <a:xfrm>
              <a:off x="4876960" y="7081121"/>
              <a:ext cx="126000" cy="12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F565F71-A849-4118-9218-745DE7D5378E}"/>
                </a:ext>
              </a:extLst>
            </p:cNvPr>
            <p:cNvSpPr/>
            <p:nvPr/>
          </p:nvSpPr>
          <p:spPr>
            <a:xfrm>
              <a:off x="5020960" y="7081121"/>
              <a:ext cx="126000" cy="12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394076B-A96E-44D5-9491-550A33648DAA}"/>
                </a:ext>
              </a:extLst>
            </p:cNvPr>
            <p:cNvSpPr/>
            <p:nvPr/>
          </p:nvSpPr>
          <p:spPr>
            <a:xfrm>
              <a:off x="5164960" y="7081121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7902345-3888-45B8-AC9E-78AD4B65F08E}"/>
                </a:ext>
              </a:extLst>
            </p:cNvPr>
            <p:cNvSpPr/>
            <p:nvPr/>
          </p:nvSpPr>
          <p:spPr>
            <a:xfrm>
              <a:off x="4156960" y="7538112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CD41745-55E3-4135-AF3F-53E1C090CCBA}"/>
                </a:ext>
              </a:extLst>
            </p:cNvPr>
            <p:cNvSpPr/>
            <p:nvPr/>
          </p:nvSpPr>
          <p:spPr>
            <a:xfrm>
              <a:off x="4300960" y="7538112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AE60693-04DC-40E3-839A-3BEA8E343C11}"/>
                </a:ext>
              </a:extLst>
            </p:cNvPr>
            <p:cNvSpPr/>
            <p:nvPr/>
          </p:nvSpPr>
          <p:spPr>
            <a:xfrm>
              <a:off x="4444960" y="7538112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74A26C7-4AE7-40B0-B5B0-699ECAA6CBBC}"/>
                </a:ext>
              </a:extLst>
            </p:cNvPr>
            <p:cNvSpPr/>
            <p:nvPr/>
          </p:nvSpPr>
          <p:spPr>
            <a:xfrm>
              <a:off x="4588960" y="7538112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6AD8F97-588D-4C4A-9E7A-38A64A6A50B2}"/>
                </a:ext>
              </a:extLst>
            </p:cNvPr>
            <p:cNvSpPr/>
            <p:nvPr/>
          </p:nvSpPr>
          <p:spPr>
            <a:xfrm>
              <a:off x="4732960" y="7538112"/>
              <a:ext cx="126000" cy="12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4FF2B85-4826-4F87-87B2-97DE9A6F7E9C}"/>
                </a:ext>
              </a:extLst>
            </p:cNvPr>
            <p:cNvSpPr/>
            <p:nvPr/>
          </p:nvSpPr>
          <p:spPr>
            <a:xfrm>
              <a:off x="4876960" y="7538112"/>
              <a:ext cx="126000" cy="12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02ACDD3-22A1-4E16-A869-72839E76645C}"/>
                </a:ext>
              </a:extLst>
            </p:cNvPr>
            <p:cNvSpPr/>
            <p:nvPr/>
          </p:nvSpPr>
          <p:spPr>
            <a:xfrm>
              <a:off x="5020960" y="7538112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AD0C45F-E163-40A3-AB8A-7DA8E2E10EB5}"/>
                </a:ext>
              </a:extLst>
            </p:cNvPr>
            <p:cNvSpPr/>
            <p:nvPr/>
          </p:nvSpPr>
          <p:spPr>
            <a:xfrm>
              <a:off x="5164960" y="7538112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BD62289-E1BD-4BC6-BBDF-9CE17D5C0087}"/>
                </a:ext>
              </a:extLst>
            </p:cNvPr>
            <p:cNvSpPr/>
            <p:nvPr/>
          </p:nvSpPr>
          <p:spPr>
            <a:xfrm>
              <a:off x="4156960" y="7358112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C579424-B429-4503-B334-6B48BDEEBE7A}"/>
                </a:ext>
              </a:extLst>
            </p:cNvPr>
            <p:cNvSpPr/>
            <p:nvPr/>
          </p:nvSpPr>
          <p:spPr>
            <a:xfrm>
              <a:off x="4300960" y="7358112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5B41DCC-36F0-4C60-B350-C410D4824FC7}"/>
                </a:ext>
              </a:extLst>
            </p:cNvPr>
            <p:cNvSpPr/>
            <p:nvPr/>
          </p:nvSpPr>
          <p:spPr>
            <a:xfrm>
              <a:off x="4444960" y="7358112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51BE846-FC6D-4CD9-B660-78947E1EB5E5}"/>
                </a:ext>
              </a:extLst>
            </p:cNvPr>
            <p:cNvSpPr/>
            <p:nvPr/>
          </p:nvSpPr>
          <p:spPr>
            <a:xfrm>
              <a:off x="4588960" y="7358112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184BCA-4D93-42DB-9303-5EE1EFC82269}"/>
                </a:ext>
              </a:extLst>
            </p:cNvPr>
            <p:cNvSpPr/>
            <p:nvPr/>
          </p:nvSpPr>
          <p:spPr>
            <a:xfrm>
              <a:off x="4732960" y="7358112"/>
              <a:ext cx="126000" cy="12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BE0145B-0B89-45E1-964F-2778143D258A}"/>
                </a:ext>
              </a:extLst>
            </p:cNvPr>
            <p:cNvSpPr/>
            <p:nvPr/>
          </p:nvSpPr>
          <p:spPr>
            <a:xfrm>
              <a:off x="4876960" y="7358112"/>
              <a:ext cx="126000" cy="12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76D8AC2-D2E0-4824-BC2F-AD619E50018F}"/>
                </a:ext>
              </a:extLst>
            </p:cNvPr>
            <p:cNvSpPr/>
            <p:nvPr/>
          </p:nvSpPr>
          <p:spPr>
            <a:xfrm>
              <a:off x="5020960" y="7358112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FA15460-4CE6-44A9-B275-A41879DD9764}"/>
                </a:ext>
              </a:extLst>
            </p:cNvPr>
            <p:cNvSpPr/>
            <p:nvPr/>
          </p:nvSpPr>
          <p:spPr>
            <a:xfrm>
              <a:off x="5164960" y="7358112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0" name="图形 79" descr="书籍">
              <a:extLst>
                <a:ext uri="{FF2B5EF4-FFF2-40B4-BE49-F238E27FC236}">
                  <a16:creationId xmlns:a16="http://schemas.microsoft.com/office/drawing/2014/main" id="{EC1F2D85-116F-4578-A521-B7E9BEC6D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47036" y="6365649"/>
              <a:ext cx="288000" cy="288000"/>
            </a:xfrm>
            <a:prstGeom prst="rect">
              <a:avLst/>
            </a:prstGeom>
          </p:spPr>
        </p:pic>
        <p:sp>
          <p:nvSpPr>
            <p:cNvPr id="81" name="右大括号 80">
              <a:extLst>
                <a:ext uri="{FF2B5EF4-FFF2-40B4-BE49-F238E27FC236}">
                  <a16:creationId xmlns:a16="http://schemas.microsoft.com/office/drawing/2014/main" id="{686C1694-B381-4CDF-8F94-2FED2DF60F5E}"/>
                </a:ext>
              </a:extLst>
            </p:cNvPr>
            <p:cNvSpPr/>
            <p:nvPr/>
          </p:nvSpPr>
          <p:spPr>
            <a:xfrm rot="5400000">
              <a:off x="2246166" y="7560000"/>
              <a:ext cx="175357" cy="1273331"/>
            </a:xfrm>
            <a:prstGeom prst="rightBrace">
              <a:avLst>
                <a:gd name="adj1" fmla="val 37865"/>
                <a:gd name="adj2" fmla="val 51656"/>
              </a:avLst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C2A1B90-8C37-42D0-8139-E725A9C84FAF}"/>
                </a:ext>
              </a:extLst>
            </p:cNvPr>
            <p:cNvSpPr txBox="1"/>
            <p:nvPr/>
          </p:nvSpPr>
          <p:spPr>
            <a:xfrm>
              <a:off x="2856323" y="8283083"/>
              <a:ext cx="935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5C42AE0-1989-4E1E-A846-4466B8E76CA7}"/>
                </a:ext>
              </a:extLst>
            </p:cNvPr>
            <p:cNvSpPr txBox="1"/>
            <p:nvPr/>
          </p:nvSpPr>
          <p:spPr>
            <a:xfrm>
              <a:off x="3730055" y="8289113"/>
              <a:ext cx="1681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Operator Embedding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2B68D5A-BEDE-4FD6-AA58-1B6D3819157F}"/>
                </a:ext>
              </a:extLst>
            </p:cNvPr>
            <p:cNvSpPr txBox="1"/>
            <p:nvPr/>
          </p:nvSpPr>
          <p:spPr>
            <a:xfrm>
              <a:off x="2982472" y="6766553"/>
              <a:ext cx="6499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CBOW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Normalization">
              <a:extLst>
                <a:ext uri="{FF2B5EF4-FFF2-40B4-BE49-F238E27FC236}">
                  <a16:creationId xmlns:a16="http://schemas.microsoft.com/office/drawing/2014/main" id="{05A9277E-C171-4F4E-B71A-C95FA48EB20F}"/>
                </a:ext>
              </a:extLst>
            </p:cNvPr>
            <p:cNvSpPr txBox="1"/>
            <p:nvPr/>
          </p:nvSpPr>
          <p:spPr>
            <a:xfrm>
              <a:off x="4298917" y="7073431"/>
              <a:ext cx="282130" cy="318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400" i="1">
                  <a:solidFill>
                    <a:srgbClr val="000000"/>
                  </a:solidFill>
                </a:defRPr>
              </a:lvl1pPr>
            </a:lstStyle>
            <a:p>
              <a:r>
                <a:rPr lang="en-US" altLang="zh-CN" b="1" i="0" dirty="0"/>
                <a:t>…</a:t>
              </a:r>
              <a:endParaRPr b="1" i="0" dirty="0"/>
            </a:p>
          </p:txBody>
        </p:sp>
        <p:sp>
          <p:nvSpPr>
            <p:cNvPr id="86" name="右大括号 85">
              <a:extLst>
                <a:ext uri="{FF2B5EF4-FFF2-40B4-BE49-F238E27FC236}">
                  <a16:creationId xmlns:a16="http://schemas.microsoft.com/office/drawing/2014/main" id="{6E21318A-98E2-4C73-96CA-5132EEF810B9}"/>
                </a:ext>
              </a:extLst>
            </p:cNvPr>
            <p:cNvSpPr/>
            <p:nvPr/>
          </p:nvSpPr>
          <p:spPr>
            <a:xfrm rot="5400000">
              <a:off x="3234105" y="7926666"/>
              <a:ext cx="175357" cy="540000"/>
            </a:xfrm>
            <a:prstGeom prst="rightBrace">
              <a:avLst>
                <a:gd name="adj1" fmla="val 37865"/>
                <a:gd name="adj2" fmla="val 51656"/>
              </a:avLst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右大括号 86">
              <a:extLst>
                <a:ext uri="{FF2B5EF4-FFF2-40B4-BE49-F238E27FC236}">
                  <a16:creationId xmlns:a16="http://schemas.microsoft.com/office/drawing/2014/main" id="{7D150D40-CCF8-4FA4-A665-814D4EAA529B}"/>
                </a:ext>
              </a:extLst>
            </p:cNvPr>
            <p:cNvSpPr/>
            <p:nvPr/>
          </p:nvSpPr>
          <p:spPr>
            <a:xfrm rot="5400000">
              <a:off x="4410675" y="7330692"/>
              <a:ext cx="175357" cy="1731949"/>
            </a:xfrm>
            <a:prstGeom prst="rightBrace">
              <a:avLst>
                <a:gd name="adj1" fmla="val 37865"/>
                <a:gd name="adj2" fmla="val 51656"/>
              </a:avLst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3289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258</Words>
  <Application>Microsoft Office PowerPoint</Application>
  <PresentationFormat>自定义</PresentationFormat>
  <Paragraphs>120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Helvetica Neue</vt:lpstr>
      <vt:lpstr>Helvetica Neue Medium</vt:lpstr>
      <vt:lpstr>Times New Roman</vt:lpstr>
      <vt:lpstr>21_BasicWhite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陈齐翔</dc:creator>
  <cp:lastModifiedBy>陈齐翔</cp:lastModifiedBy>
  <cp:revision>24</cp:revision>
  <dcterms:modified xsi:type="dcterms:W3CDTF">2021-07-20T11:29:45Z</dcterms:modified>
</cp:coreProperties>
</file>