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0079"/>
    <a:srgbClr val="0076BA"/>
    <a:srgbClr val="004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94257" autoAdjust="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I Gateway"/>
          <p:cNvSpPr/>
          <p:nvPr/>
        </p:nvSpPr>
        <p:spPr>
          <a:xfrm>
            <a:off x="5218212" y="1727809"/>
            <a:ext cx="603731" cy="4557315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eaVert" lIns="50800" tIns="50800" rIns="50800" bIns="50800" anchor="ctr"/>
          <a:lstStyle>
            <a:lvl1pPr defTabSz="825500">
              <a:defRPr sz="27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API Gateway</a:t>
            </a:r>
          </a:p>
        </p:txBody>
      </p:sp>
      <p:sp>
        <p:nvSpPr>
          <p:cNvPr id="152" name="Web"/>
          <p:cNvSpPr/>
          <p:nvPr/>
        </p:nvSpPr>
        <p:spPr>
          <a:xfrm>
            <a:off x="3294419" y="3169374"/>
            <a:ext cx="1098758" cy="581824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Web</a:t>
            </a:r>
          </a:p>
        </p:txBody>
      </p:sp>
      <p:sp>
        <p:nvSpPr>
          <p:cNvPr id="153" name="API"/>
          <p:cNvSpPr/>
          <p:nvPr/>
        </p:nvSpPr>
        <p:spPr>
          <a:xfrm>
            <a:off x="3294419" y="2367478"/>
            <a:ext cx="1098757" cy="581823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API</a:t>
            </a:r>
          </a:p>
        </p:txBody>
      </p:sp>
      <p:sp>
        <p:nvSpPr>
          <p:cNvPr id="154" name="Shell"/>
          <p:cNvSpPr/>
          <p:nvPr/>
        </p:nvSpPr>
        <p:spPr>
          <a:xfrm>
            <a:off x="3294417" y="3979450"/>
            <a:ext cx="1098759" cy="581824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Shell</a:t>
            </a:r>
          </a:p>
        </p:txBody>
      </p:sp>
      <p:sp>
        <p:nvSpPr>
          <p:cNvPr id="155" name="Line"/>
          <p:cNvSpPr/>
          <p:nvPr/>
        </p:nvSpPr>
        <p:spPr>
          <a:xfrm flipV="1">
            <a:off x="4789191" y="1715108"/>
            <a:ext cx="68012" cy="5773707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6" name="Rectangle"/>
          <p:cNvSpPr/>
          <p:nvPr/>
        </p:nvSpPr>
        <p:spPr>
          <a:xfrm>
            <a:off x="3067697" y="1845866"/>
            <a:ext cx="1552332" cy="2895296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User"/>
          <p:cNvSpPr txBox="1"/>
          <p:nvPr/>
        </p:nvSpPr>
        <p:spPr>
          <a:xfrm>
            <a:off x="3417386" y="1826766"/>
            <a:ext cx="87203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rPr dirty="0">
                <a:solidFill>
                  <a:srgbClr val="000000"/>
                </a:solidFill>
              </a:rPr>
              <a:t>User</a:t>
            </a:r>
          </a:p>
        </p:txBody>
      </p:sp>
      <p:sp>
        <p:nvSpPr>
          <p:cNvPr id="158" name="Web"/>
          <p:cNvSpPr/>
          <p:nvPr/>
        </p:nvSpPr>
        <p:spPr>
          <a:xfrm>
            <a:off x="3336756" y="5960352"/>
            <a:ext cx="974922" cy="576422"/>
          </a:xfrm>
          <a:prstGeom prst="rect">
            <a:avLst/>
          </a:prstGeom>
          <a:solidFill>
            <a:schemeClr val="accent3">
              <a:hueOff val="914338"/>
              <a:satOff val="31515"/>
              <a:lumOff val="-30790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1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Web</a:t>
            </a:r>
          </a:p>
        </p:txBody>
      </p:sp>
      <p:sp>
        <p:nvSpPr>
          <p:cNvPr id="159" name="Rectangle"/>
          <p:cNvSpPr/>
          <p:nvPr/>
        </p:nvSpPr>
        <p:spPr>
          <a:xfrm>
            <a:off x="3067697" y="5509319"/>
            <a:ext cx="1552332" cy="118554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Developer"/>
          <p:cNvSpPr txBox="1"/>
          <p:nvPr/>
        </p:nvSpPr>
        <p:spPr>
          <a:xfrm>
            <a:off x="3160801" y="5532801"/>
            <a:ext cx="134331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rPr sz="2000" dirty="0">
                <a:solidFill>
                  <a:srgbClr val="000000"/>
                </a:solidFill>
              </a:rPr>
              <a:t>Developer</a:t>
            </a:r>
          </a:p>
        </p:txBody>
      </p:sp>
      <p:sp>
        <p:nvSpPr>
          <p:cNvPr id="162" name="Rectangle"/>
          <p:cNvSpPr/>
          <p:nvPr/>
        </p:nvSpPr>
        <p:spPr>
          <a:xfrm>
            <a:off x="6240440" y="1720439"/>
            <a:ext cx="2160000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API Server"/>
          <p:cNvSpPr/>
          <p:nvPr/>
        </p:nvSpPr>
        <p:spPr>
          <a:xfrm>
            <a:off x="6300689" y="1845866"/>
            <a:ext cx="2031961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API Server</a:t>
            </a:r>
          </a:p>
        </p:txBody>
      </p:sp>
      <p:sp>
        <p:nvSpPr>
          <p:cNvPr id="166" name="Rectangle"/>
          <p:cNvSpPr/>
          <p:nvPr/>
        </p:nvSpPr>
        <p:spPr>
          <a:xfrm>
            <a:off x="6231447" y="2863016"/>
            <a:ext cx="2160000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PSelector"/>
          <p:cNvSpPr/>
          <p:nvPr/>
        </p:nvSpPr>
        <p:spPr>
          <a:xfrm>
            <a:off x="6291696" y="2988442"/>
            <a:ext cx="2031961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PSelector</a:t>
            </a:r>
            <a:endParaRPr dirty="0"/>
          </a:p>
        </p:txBody>
      </p:sp>
      <p:sp>
        <p:nvSpPr>
          <p:cNvPr id="170" name="Rectangle"/>
          <p:cNvSpPr/>
          <p:nvPr/>
        </p:nvSpPr>
        <p:spPr>
          <a:xfrm>
            <a:off x="6240440" y="4009415"/>
            <a:ext cx="2160000" cy="983599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1" name="Scheduler"/>
          <p:cNvSpPr/>
          <p:nvPr/>
        </p:nvSpPr>
        <p:spPr>
          <a:xfrm>
            <a:off x="6300688" y="4134841"/>
            <a:ext cx="2031962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Scheduler</a:t>
            </a:r>
          </a:p>
        </p:txBody>
      </p:sp>
      <p:sp>
        <p:nvSpPr>
          <p:cNvPr id="174" name="Rectangle"/>
          <p:cNvSpPr/>
          <p:nvPr/>
        </p:nvSpPr>
        <p:spPr>
          <a:xfrm>
            <a:off x="6240440" y="5155813"/>
            <a:ext cx="2160000" cy="983600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5" name="Executor"/>
          <p:cNvSpPr/>
          <p:nvPr/>
        </p:nvSpPr>
        <p:spPr>
          <a:xfrm>
            <a:off x="6300688" y="5281240"/>
            <a:ext cx="2031962" cy="732746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3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Executor</a:t>
            </a:r>
          </a:p>
        </p:txBody>
      </p:sp>
      <p:sp>
        <p:nvSpPr>
          <p:cNvPr id="177" name="Mail"/>
          <p:cNvSpPr>
            <a:spLocks noChangeAspect="1"/>
          </p:cNvSpPr>
          <p:nvPr/>
        </p:nvSpPr>
        <p:spPr>
          <a:xfrm rot="1367356">
            <a:off x="8551379" y="2032828"/>
            <a:ext cx="360000" cy="235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8411666" y="2214976"/>
            <a:ext cx="540000" cy="20626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9" name="Mail"/>
          <p:cNvSpPr>
            <a:spLocks noChangeAspect="1"/>
          </p:cNvSpPr>
          <p:nvPr/>
        </p:nvSpPr>
        <p:spPr>
          <a:xfrm>
            <a:off x="8503248" y="3102776"/>
            <a:ext cx="360000" cy="235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 flipV="1">
            <a:off x="8415262" y="3374742"/>
            <a:ext cx="540000" cy="11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1" name="Mail"/>
          <p:cNvSpPr>
            <a:spLocks noChangeAspect="1"/>
          </p:cNvSpPr>
          <p:nvPr/>
        </p:nvSpPr>
        <p:spPr>
          <a:xfrm>
            <a:off x="8479385" y="4260201"/>
            <a:ext cx="360000" cy="235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 flipV="1">
            <a:off x="8413464" y="4544171"/>
            <a:ext cx="540000" cy="2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3" name="Mail"/>
          <p:cNvSpPr>
            <a:spLocks noChangeAspect="1"/>
          </p:cNvSpPr>
          <p:nvPr/>
        </p:nvSpPr>
        <p:spPr>
          <a:xfrm rot="20338861">
            <a:off x="8507028" y="5314614"/>
            <a:ext cx="360000" cy="235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 flipV="1">
            <a:off x="8417076" y="5520522"/>
            <a:ext cx="534590" cy="19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5" name="Line"/>
          <p:cNvSpPr/>
          <p:nvPr/>
        </p:nvSpPr>
        <p:spPr>
          <a:xfrm>
            <a:off x="5856466" y="2183417"/>
            <a:ext cx="32648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6" name="Line"/>
          <p:cNvSpPr/>
          <p:nvPr/>
        </p:nvSpPr>
        <p:spPr>
          <a:xfrm>
            <a:off x="5856466" y="5686750"/>
            <a:ext cx="38336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7" name="Line"/>
          <p:cNvSpPr/>
          <p:nvPr/>
        </p:nvSpPr>
        <p:spPr>
          <a:xfrm flipH="1" flipV="1">
            <a:off x="4825451" y="6566734"/>
            <a:ext cx="8199613" cy="1"/>
          </a:xfrm>
          <a:prstGeom prst="line">
            <a:avLst/>
          </a:prstGeom>
          <a:ln w="635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8" name="Log"/>
          <p:cNvSpPr/>
          <p:nvPr/>
        </p:nvSpPr>
        <p:spPr>
          <a:xfrm>
            <a:off x="19005217" y="6273068"/>
            <a:ext cx="1594107" cy="732746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Log</a:t>
            </a:r>
          </a:p>
        </p:txBody>
      </p:sp>
      <p:sp>
        <p:nvSpPr>
          <p:cNvPr id="189" name="Monitor Panel"/>
          <p:cNvSpPr/>
          <p:nvPr/>
        </p:nvSpPr>
        <p:spPr>
          <a:xfrm>
            <a:off x="9177440" y="2845266"/>
            <a:ext cx="2858577" cy="518092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Operator Table</a:t>
            </a:r>
            <a:endParaRPr dirty="0"/>
          </a:p>
        </p:txBody>
      </p:sp>
      <p:sp>
        <p:nvSpPr>
          <p:cNvPr id="190" name="Image Repository"/>
          <p:cNvSpPr/>
          <p:nvPr/>
        </p:nvSpPr>
        <p:spPr>
          <a:xfrm>
            <a:off x="16815055" y="6285125"/>
            <a:ext cx="1481397" cy="754178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Image Repository</a:t>
            </a:r>
          </a:p>
        </p:txBody>
      </p:sp>
      <p:sp>
        <p:nvSpPr>
          <p:cNvPr id="192" name="Spark"/>
          <p:cNvSpPr/>
          <p:nvPr/>
        </p:nvSpPr>
        <p:spPr>
          <a:xfrm>
            <a:off x="4743725" y="9855526"/>
            <a:ext cx="948973" cy="732745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Spark</a:t>
            </a:r>
          </a:p>
        </p:txBody>
      </p:sp>
      <p:sp>
        <p:nvSpPr>
          <p:cNvPr id="194" name="Pytorch"/>
          <p:cNvSpPr/>
          <p:nvPr/>
        </p:nvSpPr>
        <p:spPr>
          <a:xfrm>
            <a:off x="5997576" y="9417690"/>
            <a:ext cx="1101848" cy="732745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Pytorch</a:t>
            </a:r>
          </a:p>
        </p:txBody>
      </p:sp>
      <p:sp>
        <p:nvSpPr>
          <p:cNvPr id="195" name="Flink"/>
          <p:cNvSpPr/>
          <p:nvPr/>
        </p:nvSpPr>
        <p:spPr>
          <a:xfrm>
            <a:off x="7289599" y="9122781"/>
            <a:ext cx="1101848" cy="732745"/>
          </a:xfrm>
          <a:prstGeom prst="rect">
            <a:avLst/>
          </a:prstGeom>
          <a:solidFill>
            <a:schemeClr val="accent5">
              <a:lumOff val="-2986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Flink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5211" y="9256555"/>
            <a:ext cx="544216" cy="527507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">
            <a:extLst>
              <a:ext uri="{FF2B5EF4-FFF2-40B4-BE49-F238E27FC236}">
                <a16:creationId xmlns:a16="http://schemas.microsoft.com/office/drawing/2014/main" id="{D51C8B35-6C3F-40CC-AC93-2BB807EA237F}"/>
              </a:ext>
            </a:extLst>
          </p:cNvPr>
          <p:cNvSpPr/>
          <p:nvPr/>
        </p:nvSpPr>
        <p:spPr>
          <a:xfrm>
            <a:off x="9032409" y="2284005"/>
            <a:ext cx="3161390" cy="333357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5" name="User">
            <a:extLst>
              <a:ext uri="{FF2B5EF4-FFF2-40B4-BE49-F238E27FC236}">
                <a16:creationId xmlns:a16="http://schemas.microsoft.com/office/drawing/2014/main" id="{5345B152-C738-4328-A24B-08E57362D630}"/>
              </a:ext>
            </a:extLst>
          </p:cNvPr>
          <p:cNvSpPr txBox="1"/>
          <p:nvPr/>
        </p:nvSpPr>
        <p:spPr>
          <a:xfrm>
            <a:off x="9232945" y="2325304"/>
            <a:ext cx="282128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 b="1"/>
            </a:lvl1pPr>
          </a:lstStyle>
          <a:p>
            <a:r>
              <a:rPr lang="en-US" sz="2000" dirty="0">
                <a:solidFill>
                  <a:srgbClr val="000000"/>
                </a:solidFill>
              </a:rPr>
              <a:t>Global Data Controller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56" name="Monitor Panel">
            <a:extLst>
              <a:ext uri="{FF2B5EF4-FFF2-40B4-BE49-F238E27FC236}">
                <a16:creationId xmlns:a16="http://schemas.microsoft.com/office/drawing/2014/main" id="{7966CDDC-2B30-4D23-871D-39F8B7D5F6C6}"/>
              </a:ext>
            </a:extLst>
          </p:cNvPr>
          <p:cNvSpPr/>
          <p:nvPr/>
        </p:nvSpPr>
        <p:spPr>
          <a:xfrm>
            <a:off x="9177440" y="3564621"/>
            <a:ext cx="2858577" cy="518092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Platform Table</a:t>
            </a:r>
            <a:endParaRPr dirty="0"/>
          </a:p>
        </p:txBody>
      </p:sp>
      <p:sp>
        <p:nvSpPr>
          <p:cNvPr id="57" name="Monitor Panel">
            <a:extLst>
              <a:ext uri="{FF2B5EF4-FFF2-40B4-BE49-F238E27FC236}">
                <a16:creationId xmlns:a16="http://schemas.microsoft.com/office/drawing/2014/main" id="{AE3714CA-16E5-4682-99D1-3FFA6B0F298E}"/>
              </a:ext>
            </a:extLst>
          </p:cNvPr>
          <p:cNvSpPr/>
          <p:nvPr/>
        </p:nvSpPr>
        <p:spPr>
          <a:xfrm>
            <a:off x="9177440" y="4261868"/>
            <a:ext cx="2858577" cy="518092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b="1" dirty="0"/>
              <a:t>Event Bus</a:t>
            </a:r>
            <a:endParaRPr b="1" dirty="0"/>
          </a:p>
        </p:txBody>
      </p:sp>
      <p:sp>
        <p:nvSpPr>
          <p:cNvPr id="59" name="Monitor Panel">
            <a:extLst>
              <a:ext uri="{FF2B5EF4-FFF2-40B4-BE49-F238E27FC236}">
                <a16:creationId xmlns:a16="http://schemas.microsoft.com/office/drawing/2014/main" id="{6684C5FC-F44E-475E-A005-B1B667A44FC7}"/>
              </a:ext>
            </a:extLst>
          </p:cNvPr>
          <p:cNvSpPr/>
          <p:nvPr/>
        </p:nvSpPr>
        <p:spPr>
          <a:xfrm>
            <a:off x="9163196" y="4959115"/>
            <a:ext cx="2858577" cy="518092"/>
          </a:xfrm>
          <a:prstGeom prst="rect">
            <a:avLst/>
          </a:prstGeom>
          <a:solidFill>
            <a:srgbClr val="929292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2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Log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BF1E904-95BF-4DA6-8CF1-6CD8FF1B4E19}"/>
              </a:ext>
            </a:extLst>
          </p:cNvPr>
          <p:cNvGrpSpPr/>
          <p:nvPr/>
        </p:nvGrpSpPr>
        <p:grpSpPr>
          <a:xfrm>
            <a:off x="13271843" y="6640234"/>
            <a:ext cx="2016815" cy="1907196"/>
            <a:chOff x="13271843" y="6640234"/>
            <a:chExt cx="2016815" cy="1907196"/>
          </a:xfrm>
        </p:grpSpPr>
        <p:sp>
          <p:nvSpPr>
            <p:cNvPr id="371" name="CPU: 2.3 GHz intel…"/>
            <p:cNvSpPr txBox="1"/>
            <p:nvPr/>
          </p:nvSpPr>
          <p:spPr>
            <a:xfrm>
              <a:off x="13672519" y="8137061"/>
              <a:ext cx="1240724" cy="410369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rPr dirty="0"/>
                <a:t>CPU: 2.3 GHz</a:t>
              </a:r>
            </a:p>
            <a:p>
              <a:pPr>
                <a:defRPr sz="1000"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rPr dirty="0">
                  <a:solidFill>
                    <a:srgbClr val="000000"/>
                  </a:solidFill>
                </a:rPr>
                <a:t>bandwidth: 9.77 </a:t>
              </a:r>
              <a:r>
                <a:rPr dirty="0" err="1">
                  <a:solidFill>
                    <a:srgbClr val="000000"/>
                  </a:solidFill>
                </a:rPr>
                <a:t>gbs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341" name="Circle"/>
            <p:cNvSpPr/>
            <p:nvPr/>
          </p:nvSpPr>
          <p:spPr>
            <a:xfrm>
              <a:off x="14133755" y="6967247"/>
              <a:ext cx="255909" cy="255909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343" name="Circle"/>
            <p:cNvSpPr/>
            <p:nvPr/>
          </p:nvSpPr>
          <p:spPr>
            <a:xfrm>
              <a:off x="14133755" y="7379822"/>
              <a:ext cx="255909" cy="255908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344" name="Circle"/>
            <p:cNvSpPr/>
            <p:nvPr/>
          </p:nvSpPr>
          <p:spPr>
            <a:xfrm>
              <a:off x="13790156" y="7784182"/>
              <a:ext cx="255909" cy="255908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345" name="Circle"/>
            <p:cNvSpPr/>
            <p:nvPr/>
          </p:nvSpPr>
          <p:spPr>
            <a:xfrm>
              <a:off x="14438058" y="7720682"/>
              <a:ext cx="255908" cy="255908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383" name="scan(t1)"/>
            <p:cNvSpPr txBox="1"/>
            <p:nvPr/>
          </p:nvSpPr>
          <p:spPr>
            <a:xfrm>
              <a:off x="13484166" y="7615708"/>
              <a:ext cx="376706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</a:p>
          </p:txBody>
        </p:sp>
        <p:sp>
          <p:nvSpPr>
            <p:cNvPr id="384" name="scan(t2)"/>
            <p:cNvSpPr txBox="1"/>
            <p:nvPr/>
          </p:nvSpPr>
          <p:spPr>
            <a:xfrm>
              <a:off x="14473303" y="7489314"/>
              <a:ext cx="376706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scan</a:t>
              </a:r>
            </a:p>
          </p:txBody>
        </p:sp>
        <p:sp>
          <p:nvSpPr>
            <p:cNvPr id="385" name="join"/>
            <p:cNvSpPr txBox="1"/>
            <p:nvPr/>
          </p:nvSpPr>
          <p:spPr>
            <a:xfrm>
              <a:off x="13834280" y="7288695"/>
              <a:ext cx="343043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</a:t>
              </a:r>
            </a:p>
          </p:txBody>
        </p:sp>
        <p:sp>
          <p:nvSpPr>
            <p:cNvPr id="387" name="project"/>
            <p:cNvSpPr txBox="1"/>
            <p:nvPr/>
          </p:nvSpPr>
          <p:spPr>
            <a:xfrm>
              <a:off x="13615913" y="6920328"/>
              <a:ext cx="532197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391" name="“SELECT sum(v) FROM t1 JOIN t2 WHERE t1.id = t2.id”"/>
            <p:cNvSpPr txBox="1"/>
            <p:nvPr/>
          </p:nvSpPr>
          <p:spPr>
            <a:xfrm>
              <a:off x="13271843" y="6640234"/>
              <a:ext cx="2016815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rPr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SELECT </a:t>
              </a:r>
              <a:r>
                <a:rPr lang="en-US" altLang="zh-CN"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* </a:t>
              </a:r>
              <a:r>
                <a:rPr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FROM 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r>
                <a:rPr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1 JOIN </a:t>
              </a:r>
              <a:r>
                <a: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t</a:t>
              </a:r>
              <a:r>
                <a:rPr sz="1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3575CF5B-26DC-4E6E-BA10-2A2FF94FD9CE}"/>
                </a:ext>
              </a:extLst>
            </p:cNvPr>
            <p:cNvCxnSpPr>
              <a:cxnSpLocks/>
              <a:stCxn id="344" idx="7"/>
              <a:endCxn id="343" idx="3"/>
            </p:cNvCxnSpPr>
            <p:nvPr/>
          </p:nvCxnSpPr>
          <p:spPr>
            <a:xfrm flipV="1">
              <a:off x="14008588" y="7598253"/>
              <a:ext cx="162644" cy="22340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9FF8AFA-D775-4BC9-ADD7-1E27FE99B9CF}"/>
                </a:ext>
              </a:extLst>
            </p:cNvPr>
            <p:cNvCxnSpPr>
              <a:cxnSpLocks/>
              <a:stCxn id="345" idx="1"/>
              <a:endCxn id="343" idx="5"/>
            </p:cNvCxnSpPr>
            <p:nvPr/>
          </p:nvCxnSpPr>
          <p:spPr>
            <a:xfrm flipH="1" flipV="1">
              <a:off x="14352187" y="7598253"/>
              <a:ext cx="123348" cy="15990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578C355-DB4D-4E95-B722-D382D2CC9E7F}"/>
                </a:ext>
              </a:extLst>
            </p:cNvPr>
            <p:cNvCxnSpPr>
              <a:cxnSpLocks/>
              <a:stCxn id="343" idx="0"/>
              <a:endCxn id="341" idx="4"/>
            </p:cNvCxnSpPr>
            <p:nvPr/>
          </p:nvCxnSpPr>
          <p:spPr>
            <a:xfrm flipV="1">
              <a:off x="14261710" y="7223156"/>
              <a:ext cx="0" cy="15666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1E4BA5-8D91-486E-A069-7FDBB25901F7}"/>
              </a:ext>
            </a:extLst>
          </p:cNvPr>
          <p:cNvGrpSpPr/>
          <p:nvPr/>
        </p:nvGrpSpPr>
        <p:grpSpPr>
          <a:xfrm>
            <a:off x="15336556" y="6649968"/>
            <a:ext cx="1368842" cy="1906846"/>
            <a:chOff x="15336556" y="6649968"/>
            <a:chExt cx="1368842" cy="1906846"/>
          </a:xfrm>
        </p:grpSpPr>
        <p:sp>
          <p:nvSpPr>
            <p:cNvPr id="372" name="CPU: 2.3 GHz intel…"/>
            <p:cNvSpPr txBox="1"/>
            <p:nvPr/>
          </p:nvSpPr>
          <p:spPr>
            <a:xfrm>
              <a:off x="15464674" y="8146445"/>
              <a:ext cx="1240724" cy="410369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rPr dirty="0"/>
                <a:t>CPU: 2.3 GHz</a:t>
              </a:r>
            </a:p>
            <a:p>
              <a:pPr>
                <a:defRPr sz="1000"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rPr dirty="0">
                  <a:solidFill>
                    <a:srgbClr val="000000"/>
                  </a:solidFill>
                </a:rPr>
                <a:t>bandwidth: 9.77 </a:t>
              </a:r>
              <a:r>
                <a:rPr lang="en-US" dirty="0" err="1">
                  <a:solidFill>
                    <a:srgbClr val="000000"/>
                  </a:solidFill>
                </a:rPr>
                <a:t>gbs</a:t>
              </a: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351" name="Circle"/>
            <p:cNvSpPr/>
            <p:nvPr/>
          </p:nvSpPr>
          <p:spPr>
            <a:xfrm>
              <a:off x="15925910" y="6970919"/>
              <a:ext cx="255908" cy="255909"/>
            </a:xfrm>
            <a:prstGeom prst="ellipse">
              <a:avLst/>
            </a:prstGeom>
            <a:solidFill>
              <a:srgbClr val="0076BA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" name="Circle"/>
            <p:cNvSpPr/>
            <p:nvPr/>
          </p:nvSpPr>
          <p:spPr>
            <a:xfrm>
              <a:off x="15925910" y="7374201"/>
              <a:ext cx="255908" cy="255908"/>
            </a:xfrm>
            <a:prstGeom prst="ellipse">
              <a:avLst/>
            </a:prstGeom>
            <a:solidFill>
              <a:srgbClr val="0076BA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" name="Circle"/>
            <p:cNvSpPr/>
            <p:nvPr/>
          </p:nvSpPr>
          <p:spPr>
            <a:xfrm>
              <a:off x="15582311" y="7778561"/>
              <a:ext cx="255908" cy="255908"/>
            </a:xfrm>
            <a:prstGeom prst="ellipse">
              <a:avLst/>
            </a:prstGeom>
            <a:solidFill>
              <a:srgbClr val="0076BA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4" name="Circle"/>
            <p:cNvSpPr/>
            <p:nvPr/>
          </p:nvSpPr>
          <p:spPr>
            <a:xfrm>
              <a:off x="16230212" y="7715061"/>
              <a:ext cx="255909" cy="255908"/>
            </a:xfrm>
            <a:prstGeom prst="ellipse">
              <a:avLst/>
            </a:prstGeom>
            <a:solidFill>
              <a:srgbClr val="0076BA"/>
            </a:solidFill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4" name="scan(t2)">
              <a:extLst>
                <a:ext uri="{FF2B5EF4-FFF2-40B4-BE49-F238E27FC236}">
                  <a16:creationId xmlns:a16="http://schemas.microsoft.com/office/drawing/2014/main" id="{9AC86FEC-1BFC-4C23-82E5-87DF20CD71CF}"/>
                </a:ext>
              </a:extLst>
            </p:cNvPr>
            <p:cNvSpPr txBox="1"/>
            <p:nvPr/>
          </p:nvSpPr>
          <p:spPr>
            <a:xfrm>
              <a:off x="15635396" y="7300762"/>
              <a:ext cx="325409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scan(t2)">
              <a:extLst>
                <a:ext uri="{FF2B5EF4-FFF2-40B4-BE49-F238E27FC236}">
                  <a16:creationId xmlns:a16="http://schemas.microsoft.com/office/drawing/2014/main" id="{24C454C1-86F0-4F17-8864-1945BC16A4CA}"/>
                </a:ext>
              </a:extLst>
            </p:cNvPr>
            <p:cNvSpPr txBox="1"/>
            <p:nvPr/>
          </p:nvSpPr>
          <p:spPr>
            <a:xfrm>
              <a:off x="15336556" y="7606357"/>
              <a:ext cx="325410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scan(t2)">
              <a:extLst>
                <a:ext uri="{FF2B5EF4-FFF2-40B4-BE49-F238E27FC236}">
                  <a16:creationId xmlns:a16="http://schemas.microsoft.com/office/drawing/2014/main" id="{8B29BC15-5C32-4E7D-9734-7B4268E3A22E}"/>
                </a:ext>
              </a:extLst>
            </p:cNvPr>
            <p:cNvSpPr txBox="1"/>
            <p:nvPr/>
          </p:nvSpPr>
          <p:spPr>
            <a:xfrm>
              <a:off x="16263086" y="7476300"/>
              <a:ext cx="325410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scan(t2)">
              <a:extLst>
                <a:ext uri="{FF2B5EF4-FFF2-40B4-BE49-F238E27FC236}">
                  <a16:creationId xmlns:a16="http://schemas.microsoft.com/office/drawing/2014/main" id="{0684A2F0-EF85-41C1-89D4-C609BAFCC450}"/>
                </a:ext>
              </a:extLst>
            </p:cNvPr>
            <p:cNvSpPr txBox="1"/>
            <p:nvPr/>
          </p:nvSpPr>
          <p:spPr>
            <a:xfrm>
              <a:off x="15615765" y="6920606"/>
              <a:ext cx="343044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“SELECT sum(v) FROM t1 JOIN t2 WHERE t1.id = t2.id”">
                  <a:extLst>
                    <a:ext uri="{FF2B5EF4-FFF2-40B4-BE49-F238E27FC236}">
                      <a16:creationId xmlns:a16="http://schemas.microsoft.com/office/drawing/2014/main" id="{803D67E9-4FE6-4E3F-A23F-60EA53127218}"/>
                    </a:ext>
                  </a:extLst>
                </p:cNvPr>
                <p:cNvSpPr txBox="1"/>
                <p:nvPr/>
              </p:nvSpPr>
              <p:spPr>
                <a:xfrm>
                  <a:off x="15529317" y="6649968"/>
                  <a:ext cx="1063793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>
                  <a:lvl1pPr>
                    <a:defRPr sz="10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𝑟𝑒𝑙𝑢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sz="1200" dirty="0"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“SELECT sum(v) FROM t1 JOIN t2 WHERE t1.id = t2.id”">
                  <a:extLst>
                    <a:ext uri="{FF2B5EF4-FFF2-40B4-BE49-F238E27FC236}">
                      <a16:creationId xmlns:a16="http://schemas.microsoft.com/office/drawing/2014/main" id="{803D67E9-4FE6-4E3F-A23F-60EA53127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9317" y="6649968"/>
                  <a:ext cx="1063793" cy="287258"/>
                </a:xfrm>
                <a:prstGeom prst="rect">
                  <a:avLst/>
                </a:prstGeom>
                <a:blipFill>
                  <a:blip r:embed="rId2"/>
                  <a:stretch>
                    <a:fillRect l="-571" b="-8511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7B06D1D-2125-4A56-9349-80E53858836B}"/>
                </a:ext>
              </a:extLst>
            </p:cNvPr>
            <p:cNvCxnSpPr>
              <a:cxnSpLocks/>
              <a:stCxn id="352" idx="0"/>
              <a:endCxn id="351" idx="4"/>
            </p:cNvCxnSpPr>
            <p:nvPr/>
          </p:nvCxnSpPr>
          <p:spPr>
            <a:xfrm flipV="1">
              <a:off x="16053864" y="7226828"/>
              <a:ext cx="0" cy="14737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5DE8252D-C95A-4863-8AD7-8E83B5CDC40F}"/>
                </a:ext>
              </a:extLst>
            </p:cNvPr>
            <p:cNvCxnSpPr>
              <a:cxnSpLocks/>
              <a:stCxn id="353" idx="7"/>
              <a:endCxn id="352" idx="3"/>
            </p:cNvCxnSpPr>
            <p:nvPr/>
          </p:nvCxnSpPr>
          <p:spPr>
            <a:xfrm flipV="1">
              <a:off x="15800742" y="7592632"/>
              <a:ext cx="162645" cy="22340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29A6192-72D6-421E-9710-3B19D2530B6F}"/>
                </a:ext>
              </a:extLst>
            </p:cNvPr>
            <p:cNvCxnSpPr>
              <a:cxnSpLocks/>
              <a:stCxn id="354" idx="1"/>
              <a:endCxn id="352" idx="5"/>
            </p:cNvCxnSpPr>
            <p:nvPr/>
          </p:nvCxnSpPr>
          <p:spPr>
            <a:xfrm flipH="1" flipV="1">
              <a:off x="16144341" y="7592632"/>
              <a:ext cx="123348" cy="15990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94B7AC-8D5D-4AAD-B132-3185D69E5380}"/>
              </a:ext>
            </a:extLst>
          </p:cNvPr>
          <p:cNvGrpSpPr/>
          <p:nvPr/>
        </p:nvGrpSpPr>
        <p:grpSpPr>
          <a:xfrm>
            <a:off x="16922670" y="6644154"/>
            <a:ext cx="1359254" cy="1903276"/>
            <a:chOff x="16922670" y="6644154"/>
            <a:chExt cx="1359254" cy="1903276"/>
          </a:xfrm>
        </p:grpSpPr>
        <p:sp>
          <p:nvSpPr>
            <p:cNvPr id="361" name="Circle"/>
            <p:cNvSpPr/>
            <p:nvPr/>
          </p:nvSpPr>
          <p:spPr>
            <a:xfrm>
              <a:off x="17520069" y="6976540"/>
              <a:ext cx="255908" cy="255909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2" name="Circle"/>
            <p:cNvSpPr/>
            <p:nvPr/>
          </p:nvSpPr>
          <p:spPr>
            <a:xfrm>
              <a:off x="17520069" y="7379822"/>
              <a:ext cx="255908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3" name="Circle"/>
            <p:cNvSpPr/>
            <p:nvPr/>
          </p:nvSpPr>
          <p:spPr>
            <a:xfrm>
              <a:off x="17176470" y="7784183"/>
              <a:ext cx="255908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4" name="Circle"/>
            <p:cNvSpPr/>
            <p:nvPr/>
          </p:nvSpPr>
          <p:spPr>
            <a:xfrm>
              <a:off x="17824372" y="7720683"/>
              <a:ext cx="255909" cy="255908"/>
            </a:xfrm>
            <a:prstGeom prst="ellipse">
              <a:avLst/>
            </a:prstGeom>
            <a:solidFill>
              <a:schemeClr val="accent3">
                <a:hueOff val="362282"/>
                <a:satOff val="31803"/>
                <a:lumOff val="-18242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17641137" y="7234175"/>
              <a:ext cx="1" cy="1502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8" name="Line"/>
            <p:cNvSpPr/>
            <p:nvPr/>
          </p:nvSpPr>
          <p:spPr>
            <a:xfrm flipH="1">
              <a:off x="17380961" y="7619787"/>
              <a:ext cx="191590" cy="191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69" name="Line"/>
            <p:cNvSpPr/>
            <p:nvPr/>
          </p:nvSpPr>
          <p:spPr>
            <a:xfrm flipH="1" flipV="1">
              <a:off x="17726084" y="7607088"/>
              <a:ext cx="142559" cy="1425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73" name="CPU: 4.0 GHz intel…"/>
            <p:cNvSpPr txBox="1"/>
            <p:nvPr/>
          </p:nvSpPr>
          <p:spPr>
            <a:xfrm>
              <a:off x="17076466" y="8137061"/>
              <a:ext cx="1205458" cy="410369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1000"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rPr dirty="0">
                  <a:solidFill>
                    <a:srgbClr val="000000"/>
                  </a:solidFill>
                </a:rPr>
                <a:t>CPU: 4.0 GHz</a:t>
              </a:r>
            </a:p>
            <a:p>
              <a:pPr>
                <a:defRPr sz="1000">
                  <a:solidFill>
                    <a:schemeClr val="accent5">
                      <a:lumOff val="-29866"/>
                    </a:schemeClr>
                  </a:solidFill>
                </a:defRPr>
              </a:pPr>
              <a:r>
                <a:rPr dirty="0">
                  <a:solidFill>
                    <a:srgbClr val="000000"/>
                  </a:solidFill>
                </a:rPr>
                <a:t>bandwidth: 200 </a:t>
              </a:r>
              <a:r>
                <a:rPr dirty="0" err="1">
                  <a:solidFill>
                    <a:srgbClr val="000000"/>
                  </a:solidFill>
                </a:rPr>
                <a:t>gbs</a:t>
              </a:r>
              <a:endParaRPr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“SELECT sum(v) FROM t1 JOIN t2 WHERE t1.id = t2.id”">
                  <a:extLst>
                    <a:ext uri="{FF2B5EF4-FFF2-40B4-BE49-F238E27FC236}">
                      <a16:creationId xmlns:a16="http://schemas.microsoft.com/office/drawing/2014/main" id="{E7EA5F58-CF12-43BC-B035-03450684B6B7}"/>
                    </a:ext>
                  </a:extLst>
                </p:cNvPr>
                <p:cNvSpPr txBox="1"/>
                <p:nvPr/>
              </p:nvSpPr>
              <p:spPr>
                <a:xfrm>
                  <a:off x="17019022" y="6644154"/>
                  <a:ext cx="1063793" cy="287258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anchor="ctr">
                  <a:spAutoFit/>
                </a:bodyPr>
                <a:lstStyle>
                  <a:lvl1pPr>
                    <a:defRPr sz="1000">
                      <a:solidFill>
                        <a:srgbClr val="000000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𝑟𝑒𝑙𝑢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sz="1200" dirty="0">
                    <a:latin typeface="Comic Sans MS" panose="030F0702030302020204" pitchFamily="66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“SELECT sum(v) FROM t1 JOIN t2 WHERE t1.id = t2.id”">
                  <a:extLst>
                    <a:ext uri="{FF2B5EF4-FFF2-40B4-BE49-F238E27FC236}">
                      <a16:creationId xmlns:a16="http://schemas.microsoft.com/office/drawing/2014/main" id="{E7EA5F58-CF12-43BC-B035-03450684B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9022" y="6644154"/>
                  <a:ext cx="1063793" cy="287258"/>
                </a:xfrm>
                <a:prstGeom prst="rect">
                  <a:avLst/>
                </a:prstGeom>
                <a:blipFill>
                  <a:blip r:embed="rId3"/>
                  <a:stretch>
                    <a:fillRect l="-1149" b="-8511"/>
                  </a:stretch>
                </a:blip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scan(t2)">
              <a:extLst>
                <a:ext uri="{FF2B5EF4-FFF2-40B4-BE49-F238E27FC236}">
                  <a16:creationId xmlns:a16="http://schemas.microsoft.com/office/drawing/2014/main" id="{74C7DE21-DAE7-4C5C-BC4C-608D02F33CE0}"/>
                </a:ext>
              </a:extLst>
            </p:cNvPr>
            <p:cNvSpPr txBox="1"/>
            <p:nvPr/>
          </p:nvSpPr>
          <p:spPr>
            <a:xfrm>
              <a:off x="17228884" y="7311738"/>
              <a:ext cx="325409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scan(t2)">
              <a:extLst>
                <a:ext uri="{FF2B5EF4-FFF2-40B4-BE49-F238E27FC236}">
                  <a16:creationId xmlns:a16="http://schemas.microsoft.com/office/drawing/2014/main" id="{25427E5D-3EE0-45B4-AF7A-724436A61B3D}"/>
                </a:ext>
              </a:extLst>
            </p:cNvPr>
            <p:cNvSpPr txBox="1"/>
            <p:nvPr/>
          </p:nvSpPr>
          <p:spPr>
            <a:xfrm>
              <a:off x="16922670" y="7630651"/>
              <a:ext cx="325410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scan(t2)">
              <a:extLst>
                <a:ext uri="{FF2B5EF4-FFF2-40B4-BE49-F238E27FC236}">
                  <a16:creationId xmlns:a16="http://schemas.microsoft.com/office/drawing/2014/main" id="{ECE39819-DCE6-4AC7-9510-0540A44F0AF6}"/>
                </a:ext>
              </a:extLst>
            </p:cNvPr>
            <p:cNvSpPr txBox="1"/>
            <p:nvPr/>
          </p:nvSpPr>
          <p:spPr>
            <a:xfrm>
              <a:off x="17878207" y="7507776"/>
              <a:ext cx="325410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scan(t2)">
              <a:extLst>
                <a:ext uri="{FF2B5EF4-FFF2-40B4-BE49-F238E27FC236}">
                  <a16:creationId xmlns:a16="http://schemas.microsoft.com/office/drawing/2014/main" id="{E7BE2D35-3CF6-4E4B-937B-81ACCAADA256}"/>
                </a:ext>
              </a:extLst>
            </p:cNvPr>
            <p:cNvSpPr txBox="1"/>
            <p:nvPr/>
          </p:nvSpPr>
          <p:spPr>
            <a:xfrm>
              <a:off x="17207875" y="6907765"/>
              <a:ext cx="343044" cy="2872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</a:defRPr>
              </a:lvl1pPr>
            </a:lstStyle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D1A1213-A6FD-4A16-844F-A54380576A5A}"/>
              </a:ext>
            </a:extLst>
          </p:cNvPr>
          <p:cNvGrpSpPr/>
          <p:nvPr/>
        </p:nvGrpSpPr>
        <p:grpSpPr>
          <a:xfrm>
            <a:off x="2131274" y="795367"/>
            <a:ext cx="8903781" cy="5889582"/>
            <a:chOff x="2131274" y="795367"/>
            <a:chExt cx="8903781" cy="5889582"/>
          </a:xfrm>
        </p:grpSpPr>
        <p:sp>
          <p:nvSpPr>
            <p:cNvPr id="401" name="GPU memory"/>
            <p:cNvSpPr txBox="1"/>
            <p:nvPr/>
          </p:nvSpPr>
          <p:spPr>
            <a:xfrm>
              <a:off x="8336010" y="795367"/>
              <a:ext cx="471924" cy="20358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b="1" dirty="0"/>
                <a:t>GPU </a:t>
              </a:r>
              <a:r>
                <a:rPr lang="en-US" b="1" dirty="0"/>
                <a:t>M</a:t>
              </a:r>
              <a:r>
                <a:rPr b="1" dirty="0"/>
                <a:t>emory</a:t>
              </a:r>
            </a:p>
          </p:txBody>
        </p:sp>
        <p:sp>
          <p:nvSpPr>
            <p:cNvPr id="395" name="join"/>
            <p:cNvSpPr txBox="1"/>
            <p:nvPr/>
          </p:nvSpPr>
          <p:spPr>
            <a:xfrm>
              <a:off x="3725444" y="1909418"/>
              <a:ext cx="533479" cy="9409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1" dirty="0"/>
                <a:t>JOIN</a:t>
              </a:r>
              <a:endParaRPr sz="2800" b="1" dirty="0"/>
            </a:p>
          </p:txBody>
        </p:sp>
        <p:sp>
          <p:nvSpPr>
            <p:cNvPr id="396" name="select"/>
            <p:cNvSpPr txBox="1"/>
            <p:nvPr/>
          </p:nvSpPr>
          <p:spPr>
            <a:xfrm>
              <a:off x="4337791" y="1390454"/>
              <a:ext cx="533479" cy="15180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sz="2800" b="1" dirty="0"/>
                <a:t>SELECT</a:t>
              </a:r>
              <a:endParaRPr sz="2800" b="1" dirty="0"/>
            </a:p>
          </p:txBody>
        </p:sp>
        <p:sp>
          <p:nvSpPr>
            <p:cNvPr id="397" name="cos"/>
            <p:cNvSpPr txBox="1"/>
            <p:nvPr/>
          </p:nvSpPr>
          <p:spPr>
            <a:xfrm>
              <a:off x="5506965" y="1939875"/>
              <a:ext cx="533479" cy="8800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sz="2800" b="1" dirty="0"/>
                <a:t>COS</a:t>
              </a:r>
              <a:endParaRPr sz="2800" b="1" dirty="0"/>
            </a:p>
          </p:txBody>
        </p:sp>
        <p:sp>
          <p:nvSpPr>
            <p:cNvPr id="398" name="flatmap"/>
            <p:cNvSpPr txBox="1"/>
            <p:nvPr/>
          </p:nvSpPr>
          <p:spPr>
            <a:xfrm>
              <a:off x="6197164" y="2118049"/>
              <a:ext cx="533479" cy="7005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1" dirty="0">
                  <a:solidFill>
                    <a:srgbClr val="C00000"/>
                  </a:solidFill>
                </a:rPr>
                <a:t>SIN</a:t>
              </a:r>
              <a:endParaRPr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399" name="CPU freq."/>
            <p:cNvSpPr txBox="1"/>
            <p:nvPr/>
          </p:nvSpPr>
          <p:spPr>
            <a:xfrm>
              <a:off x="6881877" y="1128794"/>
              <a:ext cx="533479" cy="17392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2800" b="1" dirty="0"/>
                <a:t>CPU freq.</a:t>
              </a:r>
            </a:p>
          </p:txBody>
        </p:sp>
        <p:sp>
          <p:nvSpPr>
            <p:cNvPr id="400" name="bandwidth"/>
            <p:cNvSpPr txBox="1"/>
            <p:nvPr/>
          </p:nvSpPr>
          <p:spPr>
            <a:xfrm>
              <a:off x="7569332" y="1003206"/>
              <a:ext cx="533479" cy="19396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sz="2800" b="1" dirty="0"/>
                <a:t>B</a:t>
              </a:r>
              <a:r>
                <a:rPr sz="2800" b="1" dirty="0"/>
                <a:t>andwidth</a:t>
              </a:r>
            </a:p>
          </p:txBody>
        </p:sp>
        <p:sp>
          <p:nvSpPr>
            <p:cNvPr id="402" name="SSD"/>
            <p:cNvSpPr txBox="1"/>
            <p:nvPr/>
          </p:nvSpPr>
          <p:spPr>
            <a:xfrm>
              <a:off x="8944244" y="2005633"/>
              <a:ext cx="533479" cy="8399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2800" b="1" dirty="0"/>
                <a:t>SSD</a:t>
              </a:r>
            </a:p>
          </p:txBody>
        </p:sp>
        <p:sp>
          <p:nvSpPr>
            <p:cNvPr id="403" name="Square"/>
            <p:cNvSpPr/>
            <p:nvPr/>
          </p:nvSpPr>
          <p:spPr>
            <a:xfrm>
              <a:off x="3630332" y="2893674"/>
              <a:ext cx="573484" cy="573484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4" name="Square"/>
            <p:cNvSpPr/>
            <p:nvPr/>
          </p:nvSpPr>
          <p:spPr>
            <a:xfrm>
              <a:off x="4317787" y="2893674"/>
              <a:ext cx="573485" cy="573484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5" name="…"/>
            <p:cNvSpPr txBox="1"/>
            <p:nvPr/>
          </p:nvSpPr>
          <p:spPr>
            <a:xfrm>
              <a:off x="4906988" y="2780042"/>
              <a:ext cx="564257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/>
              </a:lvl1pPr>
            </a:lstStyle>
            <a:p>
              <a:r>
                <a:rPr dirty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406" name="Square"/>
            <p:cNvSpPr/>
            <p:nvPr/>
          </p:nvSpPr>
          <p:spPr>
            <a:xfrm>
              <a:off x="5486961" y="2893674"/>
              <a:ext cx="573485" cy="573484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7" name="Square"/>
            <p:cNvSpPr/>
            <p:nvPr/>
          </p:nvSpPr>
          <p:spPr>
            <a:xfrm>
              <a:off x="6174417" y="2893674"/>
              <a:ext cx="573485" cy="573484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08" name="1"/>
            <p:cNvSpPr txBox="1"/>
            <p:nvPr/>
          </p:nvSpPr>
          <p:spPr>
            <a:xfrm>
              <a:off x="3741306" y="2900191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09" name="Square"/>
            <p:cNvSpPr/>
            <p:nvPr/>
          </p:nvSpPr>
          <p:spPr>
            <a:xfrm>
              <a:off x="6861873" y="2893674"/>
              <a:ext cx="573485" cy="573484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0" name="Square"/>
            <p:cNvSpPr/>
            <p:nvPr/>
          </p:nvSpPr>
          <p:spPr>
            <a:xfrm>
              <a:off x="7549329" y="2893674"/>
              <a:ext cx="573484" cy="573484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1" name="Square"/>
            <p:cNvSpPr/>
            <p:nvPr/>
          </p:nvSpPr>
          <p:spPr>
            <a:xfrm>
              <a:off x="8236785" y="2893674"/>
              <a:ext cx="573484" cy="573484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" name="Square"/>
            <p:cNvSpPr/>
            <p:nvPr/>
          </p:nvSpPr>
          <p:spPr>
            <a:xfrm>
              <a:off x="8924240" y="2893674"/>
              <a:ext cx="573485" cy="573484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3" name="JOIN"/>
            <p:cNvSpPr txBox="1"/>
            <p:nvPr/>
          </p:nvSpPr>
          <p:spPr>
            <a:xfrm>
              <a:off x="2686033" y="2913677"/>
              <a:ext cx="940963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JOIN</a:t>
              </a:r>
            </a:p>
          </p:txBody>
        </p:sp>
        <p:sp>
          <p:nvSpPr>
            <p:cNvPr id="415" name="Square"/>
            <p:cNvSpPr/>
            <p:nvPr/>
          </p:nvSpPr>
          <p:spPr>
            <a:xfrm>
              <a:off x="3630332" y="3622335"/>
              <a:ext cx="573484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6" name="Square"/>
            <p:cNvSpPr/>
            <p:nvPr/>
          </p:nvSpPr>
          <p:spPr>
            <a:xfrm>
              <a:off x="4317787" y="3622335"/>
              <a:ext cx="573485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7" name="…"/>
            <p:cNvSpPr txBox="1"/>
            <p:nvPr/>
          </p:nvSpPr>
          <p:spPr>
            <a:xfrm>
              <a:off x="4906988" y="3508704"/>
              <a:ext cx="564257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/>
              </a:lvl1pPr>
            </a:lstStyle>
            <a:p>
              <a:r>
                <a:rPr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418" name="Square"/>
            <p:cNvSpPr/>
            <p:nvPr/>
          </p:nvSpPr>
          <p:spPr>
            <a:xfrm>
              <a:off x="5486961" y="3622335"/>
              <a:ext cx="573485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" name="Square"/>
            <p:cNvSpPr/>
            <p:nvPr/>
          </p:nvSpPr>
          <p:spPr>
            <a:xfrm>
              <a:off x="6174417" y="3622335"/>
              <a:ext cx="573485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" name="1"/>
            <p:cNvSpPr txBox="1"/>
            <p:nvPr/>
          </p:nvSpPr>
          <p:spPr>
            <a:xfrm>
              <a:off x="4441461" y="3603285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21" name="Square"/>
            <p:cNvSpPr/>
            <p:nvPr/>
          </p:nvSpPr>
          <p:spPr>
            <a:xfrm>
              <a:off x="6861873" y="3622335"/>
              <a:ext cx="573485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" name="Square"/>
            <p:cNvSpPr/>
            <p:nvPr/>
          </p:nvSpPr>
          <p:spPr>
            <a:xfrm>
              <a:off x="7549329" y="3622335"/>
              <a:ext cx="573484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" name="Square"/>
            <p:cNvSpPr/>
            <p:nvPr/>
          </p:nvSpPr>
          <p:spPr>
            <a:xfrm>
              <a:off x="8236785" y="3622335"/>
              <a:ext cx="573484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" name="Square"/>
            <p:cNvSpPr/>
            <p:nvPr/>
          </p:nvSpPr>
          <p:spPr>
            <a:xfrm>
              <a:off x="8924240" y="3622335"/>
              <a:ext cx="573485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" name="SELECT"/>
            <p:cNvSpPr txBox="1"/>
            <p:nvPr/>
          </p:nvSpPr>
          <p:spPr>
            <a:xfrm>
              <a:off x="2131274" y="3642338"/>
              <a:ext cx="1518044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SELECT</a:t>
              </a:r>
            </a:p>
          </p:txBody>
        </p:sp>
        <p:sp>
          <p:nvSpPr>
            <p:cNvPr id="426" name="…"/>
            <p:cNvSpPr txBox="1"/>
            <p:nvPr/>
          </p:nvSpPr>
          <p:spPr>
            <a:xfrm>
              <a:off x="7301383" y="4037736"/>
              <a:ext cx="410369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…</a:t>
              </a:r>
            </a:p>
          </p:txBody>
        </p:sp>
        <p:sp>
          <p:nvSpPr>
            <p:cNvPr id="427" name="Square"/>
            <p:cNvSpPr/>
            <p:nvPr/>
          </p:nvSpPr>
          <p:spPr>
            <a:xfrm>
              <a:off x="3630332" y="4573085"/>
              <a:ext cx="573484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8" name="Square"/>
            <p:cNvSpPr/>
            <p:nvPr/>
          </p:nvSpPr>
          <p:spPr>
            <a:xfrm>
              <a:off x="4317787" y="4573085"/>
              <a:ext cx="573485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" name="Square"/>
            <p:cNvSpPr/>
            <p:nvPr/>
          </p:nvSpPr>
          <p:spPr>
            <a:xfrm>
              <a:off x="5486961" y="4573085"/>
              <a:ext cx="573485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" name="Square"/>
            <p:cNvSpPr/>
            <p:nvPr/>
          </p:nvSpPr>
          <p:spPr>
            <a:xfrm>
              <a:off x="6174417" y="4573085"/>
              <a:ext cx="573485" cy="573485"/>
            </a:xfrm>
            <a:prstGeom prst="rect">
              <a:avLst/>
            </a:prstGeom>
            <a:ln w="38100">
              <a:solidFill>
                <a:schemeClr val="accent1">
                  <a:hueOff val="114395"/>
                  <a:lumOff val="-24975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004D80"/>
                </a:solidFill>
              </a:endParaRPr>
            </a:p>
          </p:txBody>
        </p:sp>
        <p:sp>
          <p:nvSpPr>
            <p:cNvPr id="431" name="1"/>
            <p:cNvSpPr txBox="1"/>
            <p:nvPr/>
          </p:nvSpPr>
          <p:spPr>
            <a:xfrm>
              <a:off x="5610635" y="4605170"/>
              <a:ext cx="326137" cy="5604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 b="1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2" name="Square"/>
            <p:cNvSpPr/>
            <p:nvPr/>
          </p:nvSpPr>
          <p:spPr>
            <a:xfrm>
              <a:off x="6861873" y="4573085"/>
              <a:ext cx="573485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" name="Square"/>
            <p:cNvSpPr/>
            <p:nvPr/>
          </p:nvSpPr>
          <p:spPr>
            <a:xfrm>
              <a:off x="7549329" y="4573085"/>
              <a:ext cx="573484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" name="Square"/>
            <p:cNvSpPr/>
            <p:nvPr/>
          </p:nvSpPr>
          <p:spPr>
            <a:xfrm>
              <a:off x="8236785" y="4573085"/>
              <a:ext cx="573484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5" name="Square"/>
            <p:cNvSpPr/>
            <p:nvPr/>
          </p:nvSpPr>
          <p:spPr>
            <a:xfrm>
              <a:off x="8924240" y="4573085"/>
              <a:ext cx="573485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6" name="COS"/>
            <p:cNvSpPr txBox="1"/>
            <p:nvPr/>
          </p:nvSpPr>
          <p:spPr>
            <a:xfrm>
              <a:off x="2647042" y="4593088"/>
              <a:ext cx="88004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COS</a:t>
              </a:r>
            </a:p>
          </p:txBody>
        </p:sp>
        <p:sp>
          <p:nvSpPr>
            <p:cNvPr id="437" name="…"/>
            <p:cNvSpPr txBox="1"/>
            <p:nvPr/>
          </p:nvSpPr>
          <p:spPr>
            <a:xfrm>
              <a:off x="3053029" y="4020693"/>
              <a:ext cx="461666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…</a:t>
              </a:r>
            </a:p>
          </p:txBody>
        </p:sp>
        <p:sp>
          <p:nvSpPr>
            <p:cNvPr id="438" name="Square"/>
            <p:cNvSpPr/>
            <p:nvPr/>
          </p:nvSpPr>
          <p:spPr>
            <a:xfrm>
              <a:off x="3630332" y="5256818"/>
              <a:ext cx="573484" cy="573485"/>
            </a:xfrm>
            <a:prstGeom prst="rect">
              <a:avLst/>
            </a:prstGeom>
            <a:ln w="38100">
              <a:solidFill>
                <a:srgbClr val="004D80"/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9" name="Square"/>
            <p:cNvSpPr/>
            <p:nvPr/>
          </p:nvSpPr>
          <p:spPr>
            <a:xfrm>
              <a:off x="4317787" y="5256818"/>
              <a:ext cx="573485" cy="573485"/>
            </a:xfrm>
            <a:prstGeom prst="rect">
              <a:avLst/>
            </a:prstGeom>
            <a:ln w="38100">
              <a:solidFill>
                <a:srgbClr val="004D80"/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0" name="Square"/>
            <p:cNvSpPr/>
            <p:nvPr/>
          </p:nvSpPr>
          <p:spPr>
            <a:xfrm>
              <a:off x="5486961" y="5256818"/>
              <a:ext cx="573485" cy="573485"/>
            </a:xfrm>
            <a:prstGeom prst="rect">
              <a:avLst/>
            </a:prstGeom>
            <a:ln w="38100">
              <a:solidFill>
                <a:srgbClr val="004D80"/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1" name="Square"/>
            <p:cNvSpPr/>
            <p:nvPr/>
          </p:nvSpPr>
          <p:spPr>
            <a:xfrm>
              <a:off x="6174417" y="5256818"/>
              <a:ext cx="573485" cy="573485"/>
            </a:xfrm>
            <a:prstGeom prst="rect">
              <a:avLst/>
            </a:prstGeom>
            <a:ln w="38100">
              <a:solidFill>
                <a:srgbClr val="004D80"/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2" name="1"/>
            <p:cNvSpPr txBox="1"/>
            <p:nvPr/>
          </p:nvSpPr>
          <p:spPr>
            <a:xfrm>
              <a:off x="6281527" y="5285590"/>
              <a:ext cx="326137" cy="5604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 b="1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rPr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  <p:sp>
          <p:nvSpPr>
            <p:cNvPr id="443" name="Square"/>
            <p:cNvSpPr/>
            <p:nvPr/>
          </p:nvSpPr>
          <p:spPr>
            <a:xfrm>
              <a:off x="6861873" y="5256818"/>
              <a:ext cx="573485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4" name="Square"/>
            <p:cNvSpPr/>
            <p:nvPr/>
          </p:nvSpPr>
          <p:spPr>
            <a:xfrm>
              <a:off x="7549329" y="5256818"/>
              <a:ext cx="573484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5" name="Square"/>
            <p:cNvSpPr/>
            <p:nvPr/>
          </p:nvSpPr>
          <p:spPr>
            <a:xfrm>
              <a:off x="8236785" y="5256818"/>
              <a:ext cx="573484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6" name="Square"/>
            <p:cNvSpPr/>
            <p:nvPr/>
          </p:nvSpPr>
          <p:spPr>
            <a:xfrm>
              <a:off x="8924240" y="5256818"/>
              <a:ext cx="573485" cy="573485"/>
            </a:xfrm>
            <a:prstGeom prst="rect">
              <a:avLst/>
            </a:prstGeom>
            <a:ln w="38100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7" name="SIN"/>
            <p:cNvSpPr txBox="1"/>
            <p:nvPr/>
          </p:nvSpPr>
          <p:spPr>
            <a:xfrm>
              <a:off x="2771533" y="5276821"/>
              <a:ext cx="700513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rPr sz="2800" dirty="0"/>
                <a:t>SIN</a:t>
              </a:r>
            </a:p>
          </p:txBody>
        </p:sp>
        <p:sp>
          <p:nvSpPr>
            <p:cNvPr id="118" name="Square">
              <a:extLst>
                <a:ext uri="{FF2B5EF4-FFF2-40B4-BE49-F238E27FC236}">
                  <a16:creationId xmlns:a16="http://schemas.microsoft.com/office/drawing/2014/main" id="{B030C1C4-7E9C-4BFF-B483-E13EBA7B5CA8}"/>
                </a:ext>
              </a:extLst>
            </p:cNvPr>
            <p:cNvSpPr/>
            <p:nvPr/>
          </p:nvSpPr>
          <p:spPr>
            <a:xfrm>
              <a:off x="9637554" y="2909410"/>
              <a:ext cx="573485" cy="57348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19" name="Square">
              <a:extLst>
                <a:ext uri="{FF2B5EF4-FFF2-40B4-BE49-F238E27FC236}">
                  <a16:creationId xmlns:a16="http://schemas.microsoft.com/office/drawing/2014/main" id="{D239C9D0-9E69-40B3-8F33-E74188D07A09}"/>
                </a:ext>
              </a:extLst>
            </p:cNvPr>
            <p:cNvSpPr/>
            <p:nvPr/>
          </p:nvSpPr>
          <p:spPr>
            <a:xfrm>
              <a:off x="9637554" y="3638071"/>
              <a:ext cx="573485" cy="573485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0" name="Square">
              <a:extLst>
                <a:ext uri="{FF2B5EF4-FFF2-40B4-BE49-F238E27FC236}">
                  <a16:creationId xmlns:a16="http://schemas.microsoft.com/office/drawing/2014/main" id="{DAA5988E-F0F6-47D5-B656-3EAC32CD7311}"/>
                </a:ext>
              </a:extLst>
            </p:cNvPr>
            <p:cNvSpPr/>
            <p:nvPr/>
          </p:nvSpPr>
          <p:spPr>
            <a:xfrm>
              <a:off x="9637554" y="4588821"/>
              <a:ext cx="573485" cy="573485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1" name="Square">
              <a:extLst>
                <a:ext uri="{FF2B5EF4-FFF2-40B4-BE49-F238E27FC236}">
                  <a16:creationId xmlns:a16="http://schemas.microsoft.com/office/drawing/2014/main" id="{6F8B1B4E-78B3-414B-9856-BF2F5D20768F}"/>
                </a:ext>
              </a:extLst>
            </p:cNvPr>
            <p:cNvSpPr/>
            <p:nvPr/>
          </p:nvSpPr>
          <p:spPr>
            <a:xfrm>
              <a:off x="9637554" y="5272554"/>
              <a:ext cx="573485" cy="573485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4" name="SSD">
              <a:extLst>
                <a:ext uri="{FF2B5EF4-FFF2-40B4-BE49-F238E27FC236}">
                  <a16:creationId xmlns:a16="http://schemas.microsoft.com/office/drawing/2014/main" id="{1DF7C5BE-37E9-48C0-8409-A1E39EB64FFE}"/>
                </a:ext>
              </a:extLst>
            </p:cNvPr>
            <p:cNvSpPr txBox="1"/>
            <p:nvPr/>
          </p:nvSpPr>
          <p:spPr>
            <a:xfrm>
              <a:off x="9703275" y="1216812"/>
              <a:ext cx="533479" cy="17007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sz="2800" b="1" dirty="0"/>
                <a:t>Data Size</a:t>
              </a:r>
              <a:endParaRPr sz="2800" b="1" dirty="0"/>
            </a:p>
          </p:txBody>
        </p:sp>
        <p:sp>
          <p:nvSpPr>
            <p:cNvPr id="125" name="Square">
              <a:extLst>
                <a:ext uri="{FF2B5EF4-FFF2-40B4-BE49-F238E27FC236}">
                  <a16:creationId xmlns:a16="http://schemas.microsoft.com/office/drawing/2014/main" id="{29D23A22-F8E6-4271-A4EE-7CD4F544E0AF}"/>
                </a:ext>
              </a:extLst>
            </p:cNvPr>
            <p:cNvSpPr/>
            <p:nvPr/>
          </p:nvSpPr>
          <p:spPr>
            <a:xfrm>
              <a:off x="10315898" y="2909410"/>
              <a:ext cx="573485" cy="573484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6" name="Square">
              <a:extLst>
                <a:ext uri="{FF2B5EF4-FFF2-40B4-BE49-F238E27FC236}">
                  <a16:creationId xmlns:a16="http://schemas.microsoft.com/office/drawing/2014/main" id="{3380F6B1-48B3-406E-8D92-554BFC0A77B5}"/>
                </a:ext>
              </a:extLst>
            </p:cNvPr>
            <p:cNvSpPr/>
            <p:nvPr/>
          </p:nvSpPr>
          <p:spPr>
            <a:xfrm>
              <a:off x="10315898" y="3638071"/>
              <a:ext cx="573485" cy="573485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7" name="Square">
              <a:extLst>
                <a:ext uri="{FF2B5EF4-FFF2-40B4-BE49-F238E27FC236}">
                  <a16:creationId xmlns:a16="http://schemas.microsoft.com/office/drawing/2014/main" id="{D19E3D31-12E0-474C-AD11-8DF873826B6B}"/>
                </a:ext>
              </a:extLst>
            </p:cNvPr>
            <p:cNvSpPr/>
            <p:nvPr/>
          </p:nvSpPr>
          <p:spPr>
            <a:xfrm>
              <a:off x="10315898" y="4588821"/>
              <a:ext cx="573485" cy="573485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8" name="Square">
              <a:extLst>
                <a:ext uri="{FF2B5EF4-FFF2-40B4-BE49-F238E27FC236}">
                  <a16:creationId xmlns:a16="http://schemas.microsoft.com/office/drawing/2014/main" id="{8F04815D-12A2-424D-84B5-A90983F2B6E7}"/>
                </a:ext>
              </a:extLst>
            </p:cNvPr>
            <p:cNvSpPr/>
            <p:nvPr/>
          </p:nvSpPr>
          <p:spPr>
            <a:xfrm>
              <a:off x="10315898" y="5272554"/>
              <a:ext cx="573485" cy="573485"/>
            </a:xfrm>
            <a:prstGeom prst="rect">
              <a:avLst/>
            </a:prstGeom>
            <a:ln w="38100">
              <a:solidFill>
                <a:schemeClr val="accent6">
                  <a:lumMod val="75000"/>
                </a:schemeClr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29" name="SSD">
              <a:extLst>
                <a:ext uri="{FF2B5EF4-FFF2-40B4-BE49-F238E27FC236}">
                  <a16:creationId xmlns:a16="http://schemas.microsoft.com/office/drawing/2014/main" id="{7F9EE8E1-BF50-4ECD-AEEE-06424F718396}"/>
                </a:ext>
              </a:extLst>
            </p:cNvPr>
            <p:cNvSpPr txBox="1"/>
            <p:nvPr/>
          </p:nvSpPr>
          <p:spPr>
            <a:xfrm>
              <a:off x="10335901" y="1051929"/>
              <a:ext cx="533479" cy="18819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50800" tIns="50800" rIns="50800" bIns="50800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lang="en-US" sz="2800" b="1" dirty="0"/>
                <a:t>Selectivity</a:t>
              </a:r>
              <a:endParaRPr sz="2800" b="1" dirty="0"/>
            </a:p>
          </p:txBody>
        </p:sp>
        <p:sp>
          <p:nvSpPr>
            <p:cNvPr id="138" name="…">
              <a:extLst>
                <a:ext uri="{FF2B5EF4-FFF2-40B4-BE49-F238E27FC236}">
                  <a16:creationId xmlns:a16="http://schemas.microsoft.com/office/drawing/2014/main" id="{C1CC2AF4-AD68-4520-BDAE-0330643FD714}"/>
                </a:ext>
              </a:extLst>
            </p:cNvPr>
            <p:cNvSpPr txBox="1"/>
            <p:nvPr/>
          </p:nvSpPr>
          <p:spPr>
            <a:xfrm>
              <a:off x="4905498" y="4442499"/>
              <a:ext cx="564257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/>
              </a:lvl1pPr>
            </a:lstStyle>
            <a:p>
              <a:r>
                <a:rPr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39" name="…">
              <a:extLst>
                <a:ext uri="{FF2B5EF4-FFF2-40B4-BE49-F238E27FC236}">
                  <a16:creationId xmlns:a16="http://schemas.microsoft.com/office/drawing/2014/main" id="{9519136F-911A-48BA-87C7-5925EB9F59A9}"/>
                </a:ext>
              </a:extLst>
            </p:cNvPr>
            <p:cNvSpPr txBox="1"/>
            <p:nvPr/>
          </p:nvSpPr>
          <p:spPr>
            <a:xfrm>
              <a:off x="4908158" y="5097624"/>
              <a:ext cx="564257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 b="1"/>
              </a:lvl1pPr>
            </a:lstStyle>
            <a:p>
              <a:r>
                <a:rPr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40" name="右大括号 139">
              <a:extLst>
                <a:ext uri="{FF2B5EF4-FFF2-40B4-BE49-F238E27FC236}">
                  <a16:creationId xmlns:a16="http://schemas.microsoft.com/office/drawing/2014/main" id="{12EBA95E-5F03-4759-AD19-B290897DCBC8}"/>
                </a:ext>
              </a:extLst>
            </p:cNvPr>
            <p:cNvSpPr/>
            <p:nvPr/>
          </p:nvSpPr>
          <p:spPr>
            <a:xfrm rot="5400000">
              <a:off x="5061818" y="4464862"/>
              <a:ext cx="234000" cy="3103647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JOIN">
              <a:extLst>
                <a:ext uri="{FF2B5EF4-FFF2-40B4-BE49-F238E27FC236}">
                  <a16:creationId xmlns:a16="http://schemas.microsoft.com/office/drawing/2014/main" id="{D82D0ED6-8BD2-49EA-83C5-0414F6B6A54B}"/>
                </a:ext>
              </a:extLst>
            </p:cNvPr>
            <p:cNvSpPr txBox="1"/>
            <p:nvPr/>
          </p:nvSpPr>
          <p:spPr>
            <a:xfrm>
              <a:off x="4479674" y="6138848"/>
              <a:ext cx="1461940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0" dirty="0"/>
                <a:t>One-Hot</a:t>
              </a:r>
              <a:endParaRPr sz="2800" b="0" dirty="0"/>
            </a:p>
          </p:txBody>
        </p:sp>
        <p:sp>
          <p:nvSpPr>
            <p:cNvPr id="142" name="右大括号 141">
              <a:extLst>
                <a:ext uri="{FF2B5EF4-FFF2-40B4-BE49-F238E27FC236}">
                  <a16:creationId xmlns:a16="http://schemas.microsoft.com/office/drawing/2014/main" id="{B01C09C5-C67C-430C-867E-B9258119DE11}"/>
                </a:ext>
              </a:extLst>
            </p:cNvPr>
            <p:cNvSpPr/>
            <p:nvPr/>
          </p:nvSpPr>
          <p:spPr>
            <a:xfrm rot="5400000">
              <a:off x="8041912" y="4697876"/>
              <a:ext cx="234000" cy="2637620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JOIN">
              <a:extLst>
                <a:ext uri="{FF2B5EF4-FFF2-40B4-BE49-F238E27FC236}">
                  <a16:creationId xmlns:a16="http://schemas.microsoft.com/office/drawing/2014/main" id="{B4B37155-8EA0-4753-9242-2C028308EAEB}"/>
                </a:ext>
              </a:extLst>
            </p:cNvPr>
            <p:cNvSpPr txBox="1"/>
            <p:nvPr/>
          </p:nvSpPr>
          <p:spPr>
            <a:xfrm>
              <a:off x="7349197" y="6138848"/>
              <a:ext cx="166391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0" dirty="0"/>
                <a:t>Hardware</a:t>
              </a:r>
              <a:endParaRPr sz="2800" b="0" dirty="0"/>
            </a:p>
          </p:txBody>
        </p:sp>
        <p:sp>
          <p:nvSpPr>
            <p:cNvPr id="146" name="右大括号 145">
              <a:extLst>
                <a:ext uri="{FF2B5EF4-FFF2-40B4-BE49-F238E27FC236}">
                  <a16:creationId xmlns:a16="http://schemas.microsoft.com/office/drawing/2014/main" id="{A75A73BE-8D3B-4029-A66E-1AB688F66EF6}"/>
                </a:ext>
              </a:extLst>
            </p:cNvPr>
            <p:cNvSpPr/>
            <p:nvPr/>
          </p:nvSpPr>
          <p:spPr>
            <a:xfrm rot="5400000">
              <a:off x="10135306" y="5389912"/>
              <a:ext cx="234000" cy="1274152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JOIN">
              <a:extLst>
                <a:ext uri="{FF2B5EF4-FFF2-40B4-BE49-F238E27FC236}">
                  <a16:creationId xmlns:a16="http://schemas.microsoft.com/office/drawing/2014/main" id="{BF1C3235-628C-40A8-A528-47F88C5EA102}"/>
                </a:ext>
              </a:extLst>
            </p:cNvPr>
            <p:cNvSpPr txBox="1"/>
            <p:nvPr/>
          </p:nvSpPr>
          <p:spPr>
            <a:xfrm>
              <a:off x="9412816" y="6151470"/>
              <a:ext cx="162223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0" dirty="0"/>
                <a:t>Workload</a:t>
              </a:r>
              <a:endParaRPr sz="2800" b="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BD644DD-94A2-4DE5-8AB7-6E203E88A3D4}"/>
              </a:ext>
            </a:extLst>
          </p:cNvPr>
          <p:cNvGrpSpPr/>
          <p:nvPr/>
        </p:nvGrpSpPr>
        <p:grpSpPr>
          <a:xfrm>
            <a:off x="13775175" y="2734927"/>
            <a:ext cx="9075449" cy="3401027"/>
            <a:chOff x="13775175" y="2734927"/>
            <a:chExt cx="9075449" cy="3401027"/>
          </a:xfrm>
        </p:grpSpPr>
        <p:sp>
          <p:nvSpPr>
            <p:cNvPr id="448" name="Square"/>
            <p:cNvSpPr/>
            <p:nvPr/>
          </p:nvSpPr>
          <p:spPr>
            <a:xfrm>
              <a:off x="15275395" y="2796117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49" name="Square"/>
            <p:cNvSpPr/>
            <p:nvPr/>
          </p:nvSpPr>
          <p:spPr>
            <a:xfrm>
              <a:off x="15782572" y="2796117"/>
              <a:ext cx="435967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0" name="Square"/>
            <p:cNvSpPr/>
            <p:nvPr/>
          </p:nvSpPr>
          <p:spPr>
            <a:xfrm>
              <a:off x="16289749" y="2796117"/>
              <a:ext cx="435967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1" name="Square"/>
            <p:cNvSpPr/>
            <p:nvPr/>
          </p:nvSpPr>
          <p:spPr>
            <a:xfrm>
              <a:off x="16796926" y="2796117"/>
              <a:ext cx="435967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2" name="Square"/>
            <p:cNvSpPr/>
            <p:nvPr/>
          </p:nvSpPr>
          <p:spPr>
            <a:xfrm>
              <a:off x="17304103" y="2796117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3" name="Square"/>
            <p:cNvSpPr/>
            <p:nvPr/>
          </p:nvSpPr>
          <p:spPr>
            <a:xfrm>
              <a:off x="17811280" y="2796117"/>
              <a:ext cx="435966" cy="43596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4" name="Square"/>
            <p:cNvSpPr/>
            <p:nvPr/>
          </p:nvSpPr>
          <p:spPr>
            <a:xfrm>
              <a:off x="18318456" y="2796117"/>
              <a:ext cx="435967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5" name="Square"/>
            <p:cNvSpPr/>
            <p:nvPr/>
          </p:nvSpPr>
          <p:spPr>
            <a:xfrm>
              <a:off x="18825633" y="2796117"/>
              <a:ext cx="435967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6" name="Square"/>
            <p:cNvSpPr/>
            <p:nvPr/>
          </p:nvSpPr>
          <p:spPr>
            <a:xfrm>
              <a:off x="15272001" y="3379494"/>
              <a:ext cx="435967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7" name="Square"/>
            <p:cNvSpPr/>
            <p:nvPr/>
          </p:nvSpPr>
          <p:spPr>
            <a:xfrm>
              <a:off x="15779179" y="3379494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8" name="Square"/>
            <p:cNvSpPr/>
            <p:nvPr/>
          </p:nvSpPr>
          <p:spPr>
            <a:xfrm>
              <a:off x="16286356" y="3379494"/>
              <a:ext cx="435966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59" name="Square"/>
            <p:cNvSpPr/>
            <p:nvPr/>
          </p:nvSpPr>
          <p:spPr>
            <a:xfrm>
              <a:off x="16793532" y="3379494"/>
              <a:ext cx="435967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0" name="Square"/>
            <p:cNvSpPr/>
            <p:nvPr/>
          </p:nvSpPr>
          <p:spPr>
            <a:xfrm>
              <a:off x="17300709" y="3379494"/>
              <a:ext cx="435967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1" name="Square"/>
            <p:cNvSpPr/>
            <p:nvPr/>
          </p:nvSpPr>
          <p:spPr>
            <a:xfrm>
              <a:off x="17807886" y="3379494"/>
              <a:ext cx="435967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2" name="Square"/>
            <p:cNvSpPr/>
            <p:nvPr/>
          </p:nvSpPr>
          <p:spPr>
            <a:xfrm>
              <a:off x="18315063" y="3379494"/>
              <a:ext cx="435966" cy="43596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3" name="Square"/>
            <p:cNvSpPr/>
            <p:nvPr/>
          </p:nvSpPr>
          <p:spPr>
            <a:xfrm>
              <a:off x="18822240" y="3379494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4" name="Square"/>
            <p:cNvSpPr/>
            <p:nvPr/>
          </p:nvSpPr>
          <p:spPr>
            <a:xfrm>
              <a:off x="15273238" y="4083062"/>
              <a:ext cx="435967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5" name="Square"/>
            <p:cNvSpPr/>
            <p:nvPr/>
          </p:nvSpPr>
          <p:spPr>
            <a:xfrm>
              <a:off x="15780416" y="4083062"/>
              <a:ext cx="435967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6" name="Square"/>
            <p:cNvSpPr/>
            <p:nvPr/>
          </p:nvSpPr>
          <p:spPr>
            <a:xfrm>
              <a:off x="16287593" y="4083062"/>
              <a:ext cx="435966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7" name="Square"/>
            <p:cNvSpPr/>
            <p:nvPr/>
          </p:nvSpPr>
          <p:spPr>
            <a:xfrm>
              <a:off x="16794769" y="4083062"/>
              <a:ext cx="435967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8" name="Square"/>
            <p:cNvSpPr/>
            <p:nvPr/>
          </p:nvSpPr>
          <p:spPr>
            <a:xfrm>
              <a:off x="17301946" y="4083062"/>
              <a:ext cx="435967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69" name="Square"/>
            <p:cNvSpPr/>
            <p:nvPr/>
          </p:nvSpPr>
          <p:spPr>
            <a:xfrm>
              <a:off x="17809123" y="4083062"/>
              <a:ext cx="435967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0" name="Square"/>
            <p:cNvSpPr/>
            <p:nvPr/>
          </p:nvSpPr>
          <p:spPr>
            <a:xfrm>
              <a:off x="18316300" y="4083062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1" name="Square"/>
            <p:cNvSpPr/>
            <p:nvPr/>
          </p:nvSpPr>
          <p:spPr>
            <a:xfrm>
              <a:off x="18823477" y="4083062"/>
              <a:ext cx="435966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2" name="Square"/>
            <p:cNvSpPr/>
            <p:nvPr/>
          </p:nvSpPr>
          <p:spPr>
            <a:xfrm>
              <a:off x="15283269" y="4782500"/>
              <a:ext cx="435966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3" name="Square"/>
            <p:cNvSpPr/>
            <p:nvPr/>
          </p:nvSpPr>
          <p:spPr>
            <a:xfrm>
              <a:off x="15790448" y="4782500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4" name="Square"/>
            <p:cNvSpPr/>
            <p:nvPr/>
          </p:nvSpPr>
          <p:spPr>
            <a:xfrm>
              <a:off x="16297625" y="4782500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5" name="Square"/>
            <p:cNvSpPr/>
            <p:nvPr/>
          </p:nvSpPr>
          <p:spPr>
            <a:xfrm>
              <a:off x="16804801" y="4782500"/>
              <a:ext cx="435967" cy="435966"/>
            </a:xfrm>
            <a:prstGeom prst="rect">
              <a:avLst/>
            </a:prstGeom>
            <a:solidFill>
              <a:srgbClr val="929292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6" name="Square"/>
            <p:cNvSpPr/>
            <p:nvPr/>
          </p:nvSpPr>
          <p:spPr>
            <a:xfrm>
              <a:off x="17311978" y="4782500"/>
              <a:ext cx="435967" cy="43596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7" name="Square"/>
            <p:cNvSpPr/>
            <p:nvPr/>
          </p:nvSpPr>
          <p:spPr>
            <a:xfrm>
              <a:off x="17819155" y="4782500"/>
              <a:ext cx="435967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8" name="Square"/>
            <p:cNvSpPr/>
            <p:nvPr/>
          </p:nvSpPr>
          <p:spPr>
            <a:xfrm>
              <a:off x="18326332" y="4782500"/>
              <a:ext cx="435966" cy="435966"/>
            </a:xfrm>
            <a:prstGeom prst="rect">
              <a:avLst/>
            </a:prstGeom>
            <a:solidFill>
              <a:srgbClr val="D5D5D5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9" name="Square"/>
            <p:cNvSpPr/>
            <p:nvPr/>
          </p:nvSpPr>
          <p:spPr>
            <a:xfrm>
              <a:off x="18833509" y="4782500"/>
              <a:ext cx="435966" cy="435966"/>
            </a:xfrm>
            <a:prstGeom prst="rect">
              <a:avLst/>
            </a:prstGeom>
            <a:solidFill>
              <a:srgbClr val="5E5E5E"/>
            </a:solidFill>
            <a:ln w="25400">
              <a:solidFill>
                <a:schemeClr val="bg2">
                  <a:lumMod val="10000"/>
                </a:schemeClr>
              </a:solidFill>
              <a:prstDash val="sysDash"/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0" name="…"/>
            <p:cNvSpPr txBox="1"/>
            <p:nvPr/>
          </p:nvSpPr>
          <p:spPr>
            <a:xfrm>
              <a:off x="18024289" y="3586125"/>
              <a:ext cx="461665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…</a:t>
              </a:r>
            </a:p>
          </p:txBody>
        </p:sp>
        <p:sp>
          <p:nvSpPr>
            <p:cNvPr id="481" name="JOIN"/>
            <p:cNvSpPr txBox="1"/>
            <p:nvPr/>
          </p:nvSpPr>
          <p:spPr>
            <a:xfrm>
              <a:off x="14338036" y="2734927"/>
              <a:ext cx="940963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/>
                <a:t>JOIN</a:t>
              </a:r>
            </a:p>
          </p:txBody>
        </p:sp>
        <p:sp>
          <p:nvSpPr>
            <p:cNvPr id="482" name="SELECT"/>
            <p:cNvSpPr txBox="1"/>
            <p:nvPr/>
          </p:nvSpPr>
          <p:spPr>
            <a:xfrm>
              <a:off x="13775175" y="3387389"/>
              <a:ext cx="1518044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/>
                <a:t>SELECT</a:t>
              </a:r>
            </a:p>
          </p:txBody>
        </p:sp>
        <p:sp>
          <p:nvSpPr>
            <p:cNvPr id="483" name="COS"/>
            <p:cNvSpPr txBox="1"/>
            <p:nvPr/>
          </p:nvSpPr>
          <p:spPr>
            <a:xfrm>
              <a:off x="14382817" y="4075816"/>
              <a:ext cx="88004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COS</a:t>
              </a:r>
            </a:p>
          </p:txBody>
        </p:sp>
        <p:sp>
          <p:nvSpPr>
            <p:cNvPr id="484" name="…"/>
            <p:cNvSpPr txBox="1"/>
            <p:nvPr/>
          </p:nvSpPr>
          <p:spPr>
            <a:xfrm>
              <a:off x="14577684" y="3617918"/>
              <a:ext cx="461665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sz="2800" dirty="0"/>
                <a:t>…</a:t>
              </a:r>
            </a:p>
          </p:txBody>
        </p:sp>
        <p:sp>
          <p:nvSpPr>
            <p:cNvPr id="485" name="SIN"/>
            <p:cNvSpPr txBox="1"/>
            <p:nvPr/>
          </p:nvSpPr>
          <p:spPr>
            <a:xfrm>
              <a:off x="14472585" y="4759549"/>
              <a:ext cx="700513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chemeClr val="accent5">
                      <a:lumOff val="-29866"/>
                    </a:schemeClr>
                  </a:solidFill>
                </a:defRPr>
              </a:lvl1pPr>
            </a:lstStyle>
            <a:p>
              <a:r>
                <a:rPr sz="2800" dirty="0"/>
                <a:t>SIN</a:t>
              </a:r>
            </a:p>
          </p:txBody>
        </p:sp>
        <p:sp>
          <p:nvSpPr>
            <p:cNvPr id="486" name="Square"/>
            <p:cNvSpPr/>
            <p:nvPr/>
          </p:nvSpPr>
          <p:spPr>
            <a:xfrm>
              <a:off x="19443352" y="3388113"/>
              <a:ext cx="435966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7" name="Square"/>
            <p:cNvSpPr/>
            <p:nvPr/>
          </p:nvSpPr>
          <p:spPr>
            <a:xfrm>
              <a:off x="19950528" y="3388113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8" name="Square"/>
            <p:cNvSpPr/>
            <p:nvPr/>
          </p:nvSpPr>
          <p:spPr>
            <a:xfrm>
              <a:off x="20457706" y="3388113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89" name="Square"/>
            <p:cNvSpPr/>
            <p:nvPr/>
          </p:nvSpPr>
          <p:spPr>
            <a:xfrm>
              <a:off x="20964883" y="3388113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1" name="Square"/>
            <p:cNvSpPr/>
            <p:nvPr/>
          </p:nvSpPr>
          <p:spPr>
            <a:xfrm>
              <a:off x="19443352" y="2796117"/>
              <a:ext cx="435966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2" name="Square"/>
            <p:cNvSpPr/>
            <p:nvPr/>
          </p:nvSpPr>
          <p:spPr>
            <a:xfrm>
              <a:off x="19950528" y="2796117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3" name="Square"/>
            <p:cNvSpPr/>
            <p:nvPr/>
          </p:nvSpPr>
          <p:spPr>
            <a:xfrm>
              <a:off x="20457706" y="2796117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4" name="Square"/>
            <p:cNvSpPr/>
            <p:nvPr/>
          </p:nvSpPr>
          <p:spPr>
            <a:xfrm>
              <a:off x="20964883" y="2796117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6" name="Square"/>
            <p:cNvSpPr/>
            <p:nvPr/>
          </p:nvSpPr>
          <p:spPr>
            <a:xfrm>
              <a:off x="19443352" y="4083062"/>
              <a:ext cx="435966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7" name="Square"/>
            <p:cNvSpPr/>
            <p:nvPr/>
          </p:nvSpPr>
          <p:spPr>
            <a:xfrm>
              <a:off x="19950528" y="4083062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8" name="Square"/>
            <p:cNvSpPr/>
            <p:nvPr/>
          </p:nvSpPr>
          <p:spPr>
            <a:xfrm>
              <a:off x="20457706" y="4083062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20964883" y="4083062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19443352" y="4782500"/>
              <a:ext cx="435966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19950528" y="4782500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20457706" y="4782500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20964883" y="4782500"/>
              <a:ext cx="435967" cy="435967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0" name="Square">
              <a:extLst>
                <a:ext uri="{FF2B5EF4-FFF2-40B4-BE49-F238E27FC236}">
                  <a16:creationId xmlns:a16="http://schemas.microsoft.com/office/drawing/2014/main" id="{D1A5FA5C-D070-4636-982D-DBCC88386D09}"/>
                </a:ext>
              </a:extLst>
            </p:cNvPr>
            <p:cNvSpPr/>
            <p:nvPr/>
          </p:nvSpPr>
          <p:spPr>
            <a:xfrm>
              <a:off x="21488667" y="3388113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1" name="Square">
              <a:extLst>
                <a:ext uri="{FF2B5EF4-FFF2-40B4-BE49-F238E27FC236}">
                  <a16:creationId xmlns:a16="http://schemas.microsoft.com/office/drawing/2014/main" id="{DC395388-AE66-4E09-BF33-EC259A769E25}"/>
                </a:ext>
              </a:extLst>
            </p:cNvPr>
            <p:cNvSpPr/>
            <p:nvPr/>
          </p:nvSpPr>
          <p:spPr>
            <a:xfrm>
              <a:off x="21995844" y="3388113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2" name="Square">
              <a:extLst>
                <a:ext uri="{FF2B5EF4-FFF2-40B4-BE49-F238E27FC236}">
                  <a16:creationId xmlns:a16="http://schemas.microsoft.com/office/drawing/2014/main" id="{F49CF282-3F31-4623-A2D4-C6482E02D2BB}"/>
                </a:ext>
              </a:extLst>
            </p:cNvPr>
            <p:cNvSpPr/>
            <p:nvPr/>
          </p:nvSpPr>
          <p:spPr>
            <a:xfrm>
              <a:off x="21488667" y="2796117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3" name="Square">
              <a:extLst>
                <a:ext uri="{FF2B5EF4-FFF2-40B4-BE49-F238E27FC236}">
                  <a16:creationId xmlns:a16="http://schemas.microsoft.com/office/drawing/2014/main" id="{CA498929-A3FD-44B8-A18A-BB13E86B80FA}"/>
                </a:ext>
              </a:extLst>
            </p:cNvPr>
            <p:cNvSpPr/>
            <p:nvPr/>
          </p:nvSpPr>
          <p:spPr>
            <a:xfrm>
              <a:off x="21995844" y="2796117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4" name="Square">
              <a:extLst>
                <a:ext uri="{FF2B5EF4-FFF2-40B4-BE49-F238E27FC236}">
                  <a16:creationId xmlns:a16="http://schemas.microsoft.com/office/drawing/2014/main" id="{FA00E46D-96DF-4C05-B23B-0D35B2F0E8E0}"/>
                </a:ext>
              </a:extLst>
            </p:cNvPr>
            <p:cNvSpPr/>
            <p:nvPr/>
          </p:nvSpPr>
          <p:spPr>
            <a:xfrm>
              <a:off x="21488667" y="4083062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5" name="Square">
              <a:extLst>
                <a:ext uri="{FF2B5EF4-FFF2-40B4-BE49-F238E27FC236}">
                  <a16:creationId xmlns:a16="http://schemas.microsoft.com/office/drawing/2014/main" id="{C5253ADC-0D9E-4DE1-95B3-7B9A0877F3A8}"/>
                </a:ext>
              </a:extLst>
            </p:cNvPr>
            <p:cNvSpPr/>
            <p:nvPr/>
          </p:nvSpPr>
          <p:spPr>
            <a:xfrm>
              <a:off x="21995844" y="4083062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6" name="Square">
              <a:extLst>
                <a:ext uri="{FF2B5EF4-FFF2-40B4-BE49-F238E27FC236}">
                  <a16:creationId xmlns:a16="http://schemas.microsoft.com/office/drawing/2014/main" id="{4EFDC8AE-5062-4F4F-993B-4A5DC8010514}"/>
                </a:ext>
              </a:extLst>
            </p:cNvPr>
            <p:cNvSpPr/>
            <p:nvPr/>
          </p:nvSpPr>
          <p:spPr>
            <a:xfrm>
              <a:off x="21488667" y="4782500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37" name="Square">
              <a:extLst>
                <a:ext uri="{FF2B5EF4-FFF2-40B4-BE49-F238E27FC236}">
                  <a16:creationId xmlns:a16="http://schemas.microsoft.com/office/drawing/2014/main" id="{F28F3F5C-C723-460C-A7BB-60BD943F5D69}"/>
                </a:ext>
              </a:extLst>
            </p:cNvPr>
            <p:cNvSpPr/>
            <p:nvPr/>
          </p:nvSpPr>
          <p:spPr>
            <a:xfrm>
              <a:off x="21995844" y="4782500"/>
              <a:ext cx="435967" cy="435967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48" name="右大括号 147">
              <a:extLst>
                <a:ext uri="{FF2B5EF4-FFF2-40B4-BE49-F238E27FC236}">
                  <a16:creationId xmlns:a16="http://schemas.microsoft.com/office/drawing/2014/main" id="{D15B70FD-39FC-4B72-A418-834B435E2412}"/>
                </a:ext>
              </a:extLst>
            </p:cNvPr>
            <p:cNvSpPr/>
            <p:nvPr/>
          </p:nvSpPr>
          <p:spPr>
            <a:xfrm rot="5400000">
              <a:off x="17143535" y="3485207"/>
              <a:ext cx="233999" cy="3995340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JOIN">
              <a:extLst>
                <a:ext uri="{FF2B5EF4-FFF2-40B4-BE49-F238E27FC236}">
                  <a16:creationId xmlns:a16="http://schemas.microsoft.com/office/drawing/2014/main" id="{7785460E-744A-411E-84DF-BBC6438EA5BE}"/>
                </a:ext>
              </a:extLst>
            </p:cNvPr>
            <p:cNvSpPr txBox="1"/>
            <p:nvPr/>
          </p:nvSpPr>
          <p:spPr>
            <a:xfrm>
              <a:off x="16267646" y="5559296"/>
              <a:ext cx="1923605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0" dirty="0"/>
                <a:t>Embedding</a:t>
              </a:r>
              <a:endParaRPr sz="2800" b="0" dirty="0"/>
            </a:p>
          </p:txBody>
        </p:sp>
        <p:sp>
          <p:nvSpPr>
            <p:cNvPr id="150" name="右大括号 149">
              <a:extLst>
                <a:ext uri="{FF2B5EF4-FFF2-40B4-BE49-F238E27FC236}">
                  <a16:creationId xmlns:a16="http://schemas.microsoft.com/office/drawing/2014/main" id="{72DEDDFF-B2DA-4289-B0D9-CEC9B57929E4}"/>
                </a:ext>
              </a:extLst>
            </p:cNvPr>
            <p:cNvSpPr/>
            <p:nvPr/>
          </p:nvSpPr>
          <p:spPr>
            <a:xfrm rot="5400000">
              <a:off x="20314782" y="4473228"/>
              <a:ext cx="177956" cy="1994180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JOIN">
              <a:extLst>
                <a:ext uri="{FF2B5EF4-FFF2-40B4-BE49-F238E27FC236}">
                  <a16:creationId xmlns:a16="http://schemas.microsoft.com/office/drawing/2014/main" id="{7B9F750E-4E8C-4487-93BA-97451FEF474C}"/>
                </a:ext>
              </a:extLst>
            </p:cNvPr>
            <p:cNvSpPr txBox="1"/>
            <p:nvPr/>
          </p:nvSpPr>
          <p:spPr>
            <a:xfrm>
              <a:off x="19406670" y="5525951"/>
              <a:ext cx="1663917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0" dirty="0"/>
                <a:t>Hardware</a:t>
              </a:r>
              <a:endParaRPr sz="2800" b="0" dirty="0"/>
            </a:p>
          </p:txBody>
        </p:sp>
        <p:sp>
          <p:nvSpPr>
            <p:cNvPr id="152" name="右大括号 151">
              <a:extLst>
                <a:ext uri="{FF2B5EF4-FFF2-40B4-BE49-F238E27FC236}">
                  <a16:creationId xmlns:a16="http://schemas.microsoft.com/office/drawing/2014/main" id="{1625ED0D-68D3-42C0-B8CD-FB23E6ED72A2}"/>
                </a:ext>
              </a:extLst>
            </p:cNvPr>
            <p:cNvSpPr/>
            <p:nvPr/>
          </p:nvSpPr>
          <p:spPr>
            <a:xfrm rot="5400000">
              <a:off x="21915401" y="4949445"/>
              <a:ext cx="183117" cy="1036586"/>
            </a:xfrm>
            <a:prstGeom prst="rightBrace">
              <a:avLst>
                <a:gd name="adj1" fmla="val 37865"/>
                <a:gd name="adj2" fmla="val 51656"/>
              </a:avLst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JOIN">
              <a:extLst>
                <a:ext uri="{FF2B5EF4-FFF2-40B4-BE49-F238E27FC236}">
                  <a16:creationId xmlns:a16="http://schemas.microsoft.com/office/drawing/2014/main" id="{30463899-17C3-43FD-813F-52683A612A5D}"/>
                </a:ext>
              </a:extLst>
            </p:cNvPr>
            <p:cNvSpPr txBox="1"/>
            <p:nvPr/>
          </p:nvSpPr>
          <p:spPr>
            <a:xfrm>
              <a:off x="21228385" y="5602475"/>
              <a:ext cx="1622239" cy="533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b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sz="2800" b="0" dirty="0"/>
                <a:t>Workload</a:t>
              </a:r>
              <a:endParaRPr sz="2800" b="0" dirty="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CF828A1-5F1E-4740-8FFE-40A5DDB45643}"/>
              </a:ext>
            </a:extLst>
          </p:cNvPr>
          <p:cNvCxnSpPr>
            <a:cxnSpLocks/>
          </p:cNvCxnSpPr>
          <p:nvPr/>
        </p:nvCxnSpPr>
        <p:spPr>
          <a:xfrm flipV="1">
            <a:off x="6369490" y="7282700"/>
            <a:ext cx="0" cy="22896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E742562-9E7D-42D4-A7DD-3DB9CC6BBC2C}"/>
              </a:ext>
            </a:extLst>
          </p:cNvPr>
          <p:cNvGrpSpPr/>
          <p:nvPr/>
        </p:nvGrpSpPr>
        <p:grpSpPr>
          <a:xfrm>
            <a:off x="5605370" y="7600575"/>
            <a:ext cx="118486" cy="342410"/>
            <a:chOff x="5605370" y="7600575"/>
            <a:chExt cx="118486" cy="342410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A1974EC-D81E-4EAC-A98E-3D6AD84D9969}"/>
                </a:ext>
              </a:extLst>
            </p:cNvPr>
            <p:cNvSpPr/>
            <p:nvPr/>
          </p:nvSpPr>
          <p:spPr>
            <a:xfrm>
              <a:off x="5605370" y="7600575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B2ABC50F-E2A0-4101-A730-6AA8CD9186E6}"/>
                </a:ext>
              </a:extLst>
            </p:cNvPr>
            <p:cNvSpPr/>
            <p:nvPr/>
          </p:nvSpPr>
          <p:spPr>
            <a:xfrm>
              <a:off x="5610813" y="7829942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32269A5-2B84-48C1-83D6-ACAEECD2C0B9}"/>
                </a:ext>
              </a:extLst>
            </p:cNvPr>
            <p:cNvCxnSpPr>
              <a:cxnSpLocks/>
            </p:cNvCxnSpPr>
            <p:nvPr/>
          </p:nvCxnSpPr>
          <p:spPr>
            <a:xfrm>
              <a:off x="5667333" y="7720824"/>
              <a:ext cx="1" cy="10911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B56EC28-D4AC-4B09-A55E-C1EF66E42476}"/>
              </a:ext>
            </a:extLst>
          </p:cNvPr>
          <p:cNvGrpSpPr/>
          <p:nvPr/>
        </p:nvGrpSpPr>
        <p:grpSpPr>
          <a:xfrm>
            <a:off x="6263937" y="7573596"/>
            <a:ext cx="113047" cy="486289"/>
            <a:chOff x="6342033" y="7591830"/>
            <a:chExt cx="113047" cy="486289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3452A34-3E39-4898-8DD5-DCB87EA51E07}"/>
                </a:ext>
              </a:extLst>
            </p:cNvPr>
            <p:cNvSpPr/>
            <p:nvPr/>
          </p:nvSpPr>
          <p:spPr>
            <a:xfrm>
              <a:off x="6342037" y="7591830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3C0A777-BD0D-43FE-9AC5-654C8670D7A4}"/>
                </a:ext>
              </a:extLst>
            </p:cNvPr>
            <p:cNvSpPr/>
            <p:nvPr/>
          </p:nvSpPr>
          <p:spPr>
            <a:xfrm>
              <a:off x="6342037" y="7777415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2C00A93-CD0B-4A5F-8C3F-ADE3BC7C9339}"/>
                </a:ext>
              </a:extLst>
            </p:cNvPr>
            <p:cNvCxnSpPr>
              <a:cxnSpLocks/>
            </p:cNvCxnSpPr>
            <p:nvPr/>
          </p:nvCxnSpPr>
          <p:spPr>
            <a:xfrm>
              <a:off x="6398557" y="7704873"/>
              <a:ext cx="1" cy="72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3712972-07A8-46B8-978A-569DB6BEF84C}"/>
                </a:ext>
              </a:extLst>
            </p:cNvPr>
            <p:cNvSpPr/>
            <p:nvPr/>
          </p:nvSpPr>
          <p:spPr>
            <a:xfrm>
              <a:off x="6342033" y="7965076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0E18EE-86C1-4C79-B129-A0D5E62A0392}"/>
                </a:ext>
              </a:extLst>
            </p:cNvPr>
            <p:cNvCxnSpPr>
              <a:cxnSpLocks/>
            </p:cNvCxnSpPr>
            <p:nvPr/>
          </p:nvCxnSpPr>
          <p:spPr>
            <a:xfrm>
              <a:off x="6398555" y="7895030"/>
              <a:ext cx="1" cy="72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B0477CB0-0AAC-42EE-AE64-70FBBF2CA5E5}"/>
              </a:ext>
            </a:extLst>
          </p:cNvPr>
          <p:cNvGrpSpPr/>
          <p:nvPr/>
        </p:nvGrpSpPr>
        <p:grpSpPr>
          <a:xfrm>
            <a:off x="5955875" y="7725838"/>
            <a:ext cx="216478" cy="556208"/>
            <a:chOff x="6071372" y="7749182"/>
            <a:chExt cx="216478" cy="55620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E07104C-577A-49A0-AF3A-710A91BEC3D3}"/>
                </a:ext>
              </a:extLst>
            </p:cNvPr>
            <p:cNvSpPr/>
            <p:nvPr/>
          </p:nvSpPr>
          <p:spPr>
            <a:xfrm>
              <a:off x="6164647" y="7749182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B5C80FA-DA66-4422-A57B-54B183667B32}"/>
                </a:ext>
              </a:extLst>
            </p:cNvPr>
            <p:cNvSpPr/>
            <p:nvPr/>
          </p:nvSpPr>
          <p:spPr>
            <a:xfrm>
              <a:off x="6174807" y="8192347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8D743FA-0329-4B5F-AD89-BD0F63A21B0A}"/>
                </a:ext>
              </a:extLst>
            </p:cNvPr>
            <p:cNvCxnSpPr>
              <a:cxnSpLocks/>
            </p:cNvCxnSpPr>
            <p:nvPr/>
          </p:nvCxnSpPr>
          <p:spPr>
            <a:xfrm>
              <a:off x="6159567" y="8083229"/>
              <a:ext cx="56522" cy="10911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F25109F-C6A1-4975-88F2-CE7151A761A9}"/>
                </a:ext>
              </a:extLst>
            </p:cNvPr>
            <p:cNvSpPr/>
            <p:nvPr/>
          </p:nvSpPr>
          <p:spPr>
            <a:xfrm>
              <a:off x="6071372" y="7975267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D8473ED-F6DD-4F8D-A8C3-617B5700747A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flipH="1">
              <a:off x="6127894" y="7862225"/>
              <a:ext cx="93275" cy="11304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9078D5B-5ABD-4F74-AE99-A9B714D3A7F5}"/>
              </a:ext>
            </a:extLst>
          </p:cNvPr>
          <p:cNvSpPr/>
          <p:nvPr/>
        </p:nvSpPr>
        <p:spPr>
          <a:xfrm>
            <a:off x="5553390" y="7549131"/>
            <a:ext cx="1672469" cy="798094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0284FC9-E7F3-4514-8C99-B4AFA37A50E1}"/>
              </a:ext>
            </a:extLst>
          </p:cNvPr>
          <p:cNvSpPr txBox="1"/>
          <p:nvPr/>
        </p:nvSpPr>
        <p:spPr>
          <a:xfrm>
            <a:off x="5635630" y="7668230"/>
            <a:ext cx="47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B1B8D7D-CE6E-4A13-BACD-53D33607A448}"/>
              </a:ext>
            </a:extLst>
          </p:cNvPr>
          <p:cNvSpPr txBox="1"/>
          <p:nvPr/>
        </p:nvSpPr>
        <p:spPr>
          <a:xfrm>
            <a:off x="5593933" y="7462898"/>
            <a:ext cx="60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EA598C8-0ED4-417B-8595-2F4EA67D54AD}"/>
              </a:ext>
            </a:extLst>
          </p:cNvPr>
          <p:cNvGrpSpPr/>
          <p:nvPr/>
        </p:nvGrpSpPr>
        <p:grpSpPr>
          <a:xfrm>
            <a:off x="6685701" y="7899739"/>
            <a:ext cx="282607" cy="358366"/>
            <a:chOff x="6685701" y="7899739"/>
            <a:chExt cx="282607" cy="35836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E96A6570-21E8-4023-BEA5-4CA50F3D8726}"/>
                </a:ext>
              </a:extLst>
            </p:cNvPr>
            <p:cNvSpPr/>
            <p:nvPr/>
          </p:nvSpPr>
          <p:spPr>
            <a:xfrm>
              <a:off x="6770483" y="8145062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427B202-C33D-4604-A789-C623C8D81DAD}"/>
                </a:ext>
              </a:extLst>
            </p:cNvPr>
            <p:cNvSpPr/>
            <p:nvPr/>
          </p:nvSpPr>
          <p:spPr>
            <a:xfrm>
              <a:off x="6855265" y="7899740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BDDAA7B-B3B1-48FC-B9F1-53B275414843}"/>
                </a:ext>
              </a:extLst>
            </p:cNvPr>
            <p:cNvCxnSpPr>
              <a:cxnSpLocks/>
              <a:stCxn id="104" idx="0"/>
              <a:endCxn id="105" idx="4"/>
            </p:cNvCxnSpPr>
            <p:nvPr/>
          </p:nvCxnSpPr>
          <p:spPr>
            <a:xfrm flipV="1">
              <a:off x="6827005" y="8012783"/>
              <a:ext cx="84782" cy="13227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5F2A799D-F2F5-43C1-A9E2-80805C0FDF4C}"/>
                </a:ext>
              </a:extLst>
            </p:cNvPr>
            <p:cNvSpPr/>
            <p:nvPr/>
          </p:nvSpPr>
          <p:spPr>
            <a:xfrm>
              <a:off x="6685701" y="7899739"/>
              <a:ext cx="113043" cy="11304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C22E918A-E36F-4454-A37E-F85E6CF9F725}"/>
                </a:ext>
              </a:extLst>
            </p:cNvPr>
            <p:cNvCxnSpPr>
              <a:cxnSpLocks/>
              <a:stCxn id="104" idx="0"/>
              <a:endCxn id="107" idx="4"/>
            </p:cNvCxnSpPr>
            <p:nvPr/>
          </p:nvCxnSpPr>
          <p:spPr>
            <a:xfrm flipH="1" flipV="1">
              <a:off x="6742223" y="8012782"/>
              <a:ext cx="84782" cy="1322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866DCEA-4DAD-4402-B2E7-10EEE2E39ED0}"/>
              </a:ext>
            </a:extLst>
          </p:cNvPr>
          <p:cNvSpPr txBox="1"/>
          <p:nvPr/>
        </p:nvSpPr>
        <p:spPr>
          <a:xfrm>
            <a:off x="6793446" y="8071635"/>
            <a:ext cx="511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zh-CN" altLang="en-US" sz="14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C56B07-5A5F-474D-8204-CEF449118862}"/>
              </a:ext>
            </a:extLst>
          </p:cNvPr>
          <p:cNvSpPr txBox="1"/>
          <p:nvPr/>
        </p:nvSpPr>
        <p:spPr>
          <a:xfrm>
            <a:off x="6394213" y="7628979"/>
            <a:ext cx="515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CC7DCF0-A160-403B-ADC2-B210A55ECA82}"/>
              </a:ext>
            </a:extLst>
          </p:cNvPr>
          <p:cNvSpPr txBox="1"/>
          <p:nvPr/>
        </p:nvSpPr>
        <p:spPr>
          <a:xfrm>
            <a:off x="6766779" y="7666991"/>
            <a:ext cx="58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656C4FE-81A5-496C-B743-0D8726E7CBEA}"/>
              </a:ext>
            </a:extLst>
          </p:cNvPr>
          <p:cNvSpPr txBox="1"/>
          <p:nvPr/>
        </p:nvSpPr>
        <p:spPr>
          <a:xfrm>
            <a:off x="6336452" y="8003951"/>
            <a:ext cx="2757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8C32F82-242A-4EF3-931D-47D9CE5B6708}"/>
              </a:ext>
            </a:extLst>
          </p:cNvPr>
          <p:cNvSpPr txBox="1"/>
          <p:nvPr/>
        </p:nvSpPr>
        <p:spPr>
          <a:xfrm>
            <a:off x="6313997" y="7254875"/>
            <a:ext cx="80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80D29D6-33FF-4E41-A03F-693403EDD779}"/>
              </a:ext>
            </a:extLst>
          </p:cNvPr>
          <p:cNvGrpSpPr/>
          <p:nvPr/>
        </p:nvGrpSpPr>
        <p:grpSpPr>
          <a:xfrm>
            <a:off x="5309616" y="5859019"/>
            <a:ext cx="2189443" cy="1398635"/>
            <a:chOff x="5309616" y="5694427"/>
            <a:chExt cx="2189443" cy="1398635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0A4CAEA-4996-4424-A09D-89D66DAF76C8}"/>
                </a:ext>
              </a:extLst>
            </p:cNvPr>
            <p:cNvSpPr/>
            <p:nvPr/>
          </p:nvSpPr>
          <p:spPr>
            <a:xfrm>
              <a:off x="5553390" y="6002667"/>
              <a:ext cx="1672469" cy="1090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380ADA7D-532E-49C1-A2EB-57CE193B56E3}"/>
                </a:ext>
              </a:extLst>
            </p:cNvPr>
            <p:cNvSpPr txBox="1"/>
            <p:nvPr/>
          </p:nvSpPr>
          <p:spPr>
            <a:xfrm>
              <a:off x="5516627" y="5952521"/>
              <a:ext cx="581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sort:</a:t>
              </a:r>
              <a:endPara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6FE69C1-6C31-4EE0-99AE-2DA6848D9ED8}"/>
                </a:ext>
              </a:extLst>
            </p:cNvPr>
            <p:cNvSpPr txBox="1"/>
            <p:nvPr/>
          </p:nvSpPr>
          <p:spPr>
            <a:xfrm>
              <a:off x="5516627" y="6315053"/>
              <a:ext cx="5415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max: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4788027-C2C2-4B7E-8AAD-CED758F4BAF5}"/>
                </a:ext>
              </a:extLst>
            </p:cNvPr>
            <p:cNvSpPr txBox="1"/>
            <p:nvPr/>
          </p:nvSpPr>
          <p:spPr>
            <a:xfrm>
              <a:off x="5493164" y="6131099"/>
              <a:ext cx="601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map:</a:t>
              </a:r>
              <a:endParaRPr lang="zh-CN" altLang="en-US" sz="1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32122F4-71FE-4714-B456-DE4C34042991}"/>
                </a:ext>
              </a:extLst>
            </p:cNvPr>
            <p:cNvSpPr txBox="1"/>
            <p:nvPr/>
          </p:nvSpPr>
          <p:spPr>
            <a:xfrm>
              <a:off x="5432585" y="6778471"/>
              <a:ext cx="689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filter: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73F2F99-751D-4755-84A9-AAD252C5EEB6}"/>
                </a:ext>
              </a:extLst>
            </p:cNvPr>
            <p:cNvSpPr txBox="1"/>
            <p:nvPr/>
          </p:nvSpPr>
          <p:spPr>
            <a:xfrm>
              <a:off x="5522193" y="6571784"/>
              <a:ext cx="545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CC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join:</a:t>
              </a:r>
              <a:endParaRPr lang="zh-CN" altLang="en-US" sz="1400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C147562-5025-48D5-8363-04AB973C3DF3}"/>
                </a:ext>
              </a:extLst>
            </p:cNvPr>
            <p:cNvSpPr txBox="1"/>
            <p:nvPr/>
          </p:nvSpPr>
          <p:spPr>
            <a:xfrm>
              <a:off x="5309616" y="5694427"/>
              <a:ext cx="218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r>
                <a:rPr lang="en-US" altLang="zh-CN" sz="18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Dictionary</a:t>
              </a:r>
              <a:endParaRPr lang="zh-CN" altLang="en-US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A5FD710-77C9-4495-B9AD-AB7568B1511F}"/>
                </a:ext>
              </a:extLst>
            </p:cNvPr>
            <p:cNvSpPr/>
            <p:nvPr/>
          </p:nvSpPr>
          <p:spPr>
            <a:xfrm>
              <a:off x="6018490" y="6064537"/>
              <a:ext cx="126000" cy="12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84BDAEC-1402-40B1-B1F0-969125B5E917}"/>
                </a:ext>
              </a:extLst>
            </p:cNvPr>
            <p:cNvSpPr/>
            <p:nvPr/>
          </p:nvSpPr>
          <p:spPr>
            <a:xfrm>
              <a:off x="6162490" y="6064537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3490693-935B-4FEF-9203-79F3BF78A7C2}"/>
                </a:ext>
              </a:extLst>
            </p:cNvPr>
            <p:cNvSpPr/>
            <p:nvPr/>
          </p:nvSpPr>
          <p:spPr>
            <a:xfrm>
              <a:off x="6306490" y="6064537"/>
              <a:ext cx="126000" cy="12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9D198626-E267-4E85-AA07-1F0FDBC41B7C}"/>
                </a:ext>
              </a:extLst>
            </p:cNvPr>
            <p:cNvSpPr/>
            <p:nvPr/>
          </p:nvSpPr>
          <p:spPr>
            <a:xfrm>
              <a:off x="6450490" y="6064537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349092A-8996-42CF-843E-3EB8E8EB2F3D}"/>
                </a:ext>
              </a:extLst>
            </p:cNvPr>
            <p:cNvSpPr/>
            <p:nvPr/>
          </p:nvSpPr>
          <p:spPr>
            <a:xfrm>
              <a:off x="6594490" y="6064537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4E7565A5-2899-4A5F-B49E-8E0E1F68A3BD}"/>
                </a:ext>
              </a:extLst>
            </p:cNvPr>
            <p:cNvSpPr/>
            <p:nvPr/>
          </p:nvSpPr>
          <p:spPr>
            <a:xfrm>
              <a:off x="6738490" y="6064537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C8EE055-45A4-4859-BFA0-5D3D871D9283}"/>
                </a:ext>
              </a:extLst>
            </p:cNvPr>
            <p:cNvSpPr/>
            <p:nvPr/>
          </p:nvSpPr>
          <p:spPr>
            <a:xfrm>
              <a:off x="6882490" y="6064537"/>
              <a:ext cx="126000" cy="12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32F945B-EDEE-4FA3-9639-F35CC990891A}"/>
                </a:ext>
              </a:extLst>
            </p:cNvPr>
            <p:cNvSpPr/>
            <p:nvPr/>
          </p:nvSpPr>
          <p:spPr>
            <a:xfrm>
              <a:off x="7026490" y="6064537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4A2FB85-DD9D-4F9F-BC91-59208A6DF0E4}"/>
                </a:ext>
              </a:extLst>
            </p:cNvPr>
            <p:cNvSpPr/>
            <p:nvPr/>
          </p:nvSpPr>
          <p:spPr>
            <a:xfrm>
              <a:off x="6018490" y="6244537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3A1FFD3-7BCB-45D4-AFEF-26F96A8E08AA}"/>
                </a:ext>
              </a:extLst>
            </p:cNvPr>
            <p:cNvSpPr/>
            <p:nvPr/>
          </p:nvSpPr>
          <p:spPr>
            <a:xfrm>
              <a:off x="6162490" y="6244537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381C818-55F2-49B0-8D33-78C7A882A07F}"/>
                </a:ext>
              </a:extLst>
            </p:cNvPr>
            <p:cNvSpPr/>
            <p:nvPr/>
          </p:nvSpPr>
          <p:spPr>
            <a:xfrm>
              <a:off x="6306490" y="6244537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3FF09E4-7684-46A4-AF6D-CD13DFDEF651}"/>
                </a:ext>
              </a:extLst>
            </p:cNvPr>
            <p:cNvSpPr/>
            <p:nvPr/>
          </p:nvSpPr>
          <p:spPr>
            <a:xfrm>
              <a:off x="6450490" y="6244537"/>
              <a:ext cx="126000" cy="12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9D233F29-FCCA-4248-A72B-D045A6732818}"/>
                </a:ext>
              </a:extLst>
            </p:cNvPr>
            <p:cNvSpPr/>
            <p:nvPr/>
          </p:nvSpPr>
          <p:spPr>
            <a:xfrm>
              <a:off x="6594490" y="6244537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8A31B0F-1201-485C-B77B-5CBE9C5B94AC}"/>
                </a:ext>
              </a:extLst>
            </p:cNvPr>
            <p:cNvSpPr/>
            <p:nvPr/>
          </p:nvSpPr>
          <p:spPr>
            <a:xfrm>
              <a:off x="6738490" y="6244537"/>
              <a:ext cx="126000" cy="126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742EF56-2DB0-40CF-B825-A1AFFA9C12E6}"/>
                </a:ext>
              </a:extLst>
            </p:cNvPr>
            <p:cNvSpPr/>
            <p:nvPr/>
          </p:nvSpPr>
          <p:spPr>
            <a:xfrm>
              <a:off x="6882490" y="6244537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847FA8E-BEFF-440B-96A8-3E7F778C3C1A}"/>
                </a:ext>
              </a:extLst>
            </p:cNvPr>
            <p:cNvSpPr/>
            <p:nvPr/>
          </p:nvSpPr>
          <p:spPr>
            <a:xfrm>
              <a:off x="7026490" y="6244537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FB6B1C7-C78E-4B4A-AA80-1ED31AC74BA1}"/>
                </a:ext>
              </a:extLst>
            </p:cNvPr>
            <p:cNvSpPr/>
            <p:nvPr/>
          </p:nvSpPr>
          <p:spPr>
            <a:xfrm>
              <a:off x="6018490" y="6424537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E89E69F-C757-41BA-A17D-AD5FC3E811B9}"/>
                </a:ext>
              </a:extLst>
            </p:cNvPr>
            <p:cNvSpPr/>
            <p:nvPr/>
          </p:nvSpPr>
          <p:spPr>
            <a:xfrm>
              <a:off x="6162490" y="6424537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C6A1B51-FB70-41E8-BDFA-0D4F021FD2B1}"/>
                </a:ext>
              </a:extLst>
            </p:cNvPr>
            <p:cNvSpPr/>
            <p:nvPr/>
          </p:nvSpPr>
          <p:spPr>
            <a:xfrm>
              <a:off x="6306490" y="6424537"/>
              <a:ext cx="126000" cy="126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B78D42B-44B8-46C6-950E-18648A0C5FAB}"/>
                </a:ext>
              </a:extLst>
            </p:cNvPr>
            <p:cNvSpPr/>
            <p:nvPr/>
          </p:nvSpPr>
          <p:spPr>
            <a:xfrm>
              <a:off x="6450490" y="6424537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98A61C9-F04B-4200-9C51-6684B44BB94C}"/>
                </a:ext>
              </a:extLst>
            </p:cNvPr>
            <p:cNvSpPr/>
            <p:nvPr/>
          </p:nvSpPr>
          <p:spPr>
            <a:xfrm>
              <a:off x="6594490" y="6424537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CA7510E-E1A6-48FC-A096-4D482BABC2B5}"/>
                </a:ext>
              </a:extLst>
            </p:cNvPr>
            <p:cNvSpPr/>
            <p:nvPr/>
          </p:nvSpPr>
          <p:spPr>
            <a:xfrm>
              <a:off x="6738490" y="6424537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E6A3BF1-407C-4960-ABC9-7FFACC672EBA}"/>
                </a:ext>
              </a:extLst>
            </p:cNvPr>
            <p:cNvSpPr/>
            <p:nvPr/>
          </p:nvSpPr>
          <p:spPr>
            <a:xfrm>
              <a:off x="6882490" y="6424537"/>
              <a:ext cx="126000" cy="12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B5D23E0-A414-407E-91B5-94B3BC0A50CF}"/>
                </a:ext>
              </a:extLst>
            </p:cNvPr>
            <p:cNvSpPr/>
            <p:nvPr/>
          </p:nvSpPr>
          <p:spPr>
            <a:xfrm>
              <a:off x="7026490" y="6424537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F0819DB-569E-49CD-B3B0-F61A4C79E162}"/>
                </a:ext>
              </a:extLst>
            </p:cNvPr>
            <p:cNvSpPr/>
            <p:nvPr/>
          </p:nvSpPr>
          <p:spPr>
            <a:xfrm>
              <a:off x="6018490" y="6881528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C86AA51-5FFB-4B6F-9B3F-C8B84E24110A}"/>
                </a:ext>
              </a:extLst>
            </p:cNvPr>
            <p:cNvSpPr/>
            <p:nvPr/>
          </p:nvSpPr>
          <p:spPr>
            <a:xfrm>
              <a:off x="6162490" y="6881528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60F576F7-14DB-431D-A54F-B67FA577769B}"/>
                </a:ext>
              </a:extLst>
            </p:cNvPr>
            <p:cNvSpPr/>
            <p:nvPr/>
          </p:nvSpPr>
          <p:spPr>
            <a:xfrm>
              <a:off x="6306490" y="6881528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0E78BEE-DCFE-46A0-9B6C-27F1902047CB}"/>
                </a:ext>
              </a:extLst>
            </p:cNvPr>
            <p:cNvSpPr/>
            <p:nvPr/>
          </p:nvSpPr>
          <p:spPr>
            <a:xfrm>
              <a:off x="6450490" y="6881528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830B61A-DD77-47A4-AC95-3B6CF6989515}"/>
                </a:ext>
              </a:extLst>
            </p:cNvPr>
            <p:cNvSpPr/>
            <p:nvPr/>
          </p:nvSpPr>
          <p:spPr>
            <a:xfrm>
              <a:off x="6594490" y="6881528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35BFCE0-3B6F-4A47-BC7F-BC99300A54FA}"/>
                </a:ext>
              </a:extLst>
            </p:cNvPr>
            <p:cNvSpPr/>
            <p:nvPr/>
          </p:nvSpPr>
          <p:spPr>
            <a:xfrm>
              <a:off x="6738490" y="6881528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CE12DF8C-49FD-41BA-BE09-FADDFD7ECD28}"/>
                </a:ext>
              </a:extLst>
            </p:cNvPr>
            <p:cNvSpPr/>
            <p:nvPr/>
          </p:nvSpPr>
          <p:spPr>
            <a:xfrm>
              <a:off x="6882490" y="6881528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FA9912CF-245D-4F57-908A-7D11C4C4CE60}"/>
                </a:ext>
              </a:extLst>
            </p:cNvPr>
            <p:cNvSpPr/>
            <p:nvPr/>
          </p:nvSpPr>
          <p:spPr>
            <a:xfrm>
              <a:off x="7026490" y="6881528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DC5627B-5AA2-4CDE-9C9D-2C86B9AD328A}"/>
                </a:ext>
              </a:extLst>
            </p:cNvPr>
            <p:cNvSpPr/>
            <p:nvPr/>
          </p:nvSpPr>
          <p:spPr>
            <a:xfrm>
              <a:off x="6018490" y="6701528"/>
              <a:ext cx="126000" cy="12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AC25A269-D4F4-45AE-82FA-9A1D01E2D7A4}"/>
                </a:ext>
              </a:extLst>
            </p:cNvPr>
            <p:cNvSpPr/>
            <p:nvPr/>
          </p:nvSpPr>
          <p:spPr>
            <a:xfrm>
              <a:off x="6162490" y="6701528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895A1DA-5D00-4B05-A7C0-D2EFC7860BC6}"/>
                </a:ext>
              </a:extLst>
            </p:cNvPr>
            <p:cNvSpPr/>
            <p:nvPr/>
          </p:nvSpPr>
          <p:spPr>
            <a:xfrm>
              <a:off x="6306490" y="6701528"/>
              <a:ext cx="126000" cy="126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B94D6C4-350F-4ADE-B334-FA5D9BABD8B1}"/>
                </a:ext>
              </a:extLst>
            </p:cNvPr>
            <p:cNvSpPr/>
            <p:nvPr/>
          </p:nvSpPr>
          <p:spPr>
            <a:xfrm>
              <a:off x="6450490" y="6701528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A6FA0CD-5498-413D-97BB-75E764F53DE5}"/>
                </a:ext>
              </a:extLst>
            </p:cNvPr>
            <p:cNvSpPr/>
            <p:nvPr/>
          </p:nvSpPr>
          <p:spPr>
            <a:xfrm>
              <a:off x="6594490" y="6701528"/>
              <a:ext cx="126000" cy="12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6C770DDD-5440-47DC-A252-2084D8109E50}"/>
                </a:ext>
              </a:extLst>
            </p:cNvPr>
            <p:cNvSpPr/>
            <p:nvPr/>
          </p:nvSpPr>
          <p:spPr>
            <a:xfrm>
              <a:off x="6738490" y="6701528"/>
              <a:ext cx="126000" cy="12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C2B672-0BC6-4E37-A5B0-5A053B817402}"/>
                </a:ext>
              </a:extLst>
            </p:cNvPr>
            <p:cNvSpPr/>
            <p:nvPr/>
          </p:nvSpPr>
          <p:spPr>
            <a:xfrm>
              <a:off x="6882490" y="6701528"/>
              <a:ext cx="126000" cy="126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560E273D-C905-4AA6-B0C4-8F6D16404AB8}"/>
                </a:ext>
              </a:extLst>
            </p:cNvPr>
            <p:cNvSpPr/>
            <p:nvPr/>
          </p:nvSpPr>
          <p:spPr>
            <a:xfrm>
              <a:off x="7026490" y="6701528"/>
              <a:ext cx="126000" cy="12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Normalization">
              <a:extLst>
                <a:ext uri="{FF2B5EF4-FFF2-40B4-BE49-F238E27FC236}">
                  <a16:creationId xmlns:a16="http://schemas.microsoft.com/office/drawing/2014/main" id="{CBAA0601-D6C3-4B51-87AF-86A49234EE66}"/>
                </a:ext>
              </a:extLst>
            </p:cNvPr>
            <p:cNvSpPr txBox="1"/>
            <p:nvPr/>
          </p:nvSpPr>
          <p:spPr>
            <a:xfrm>
              <a:off x="6160447" y="6416847"/>
              <a:ext cx="282130" cy="318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400" i="1">
                  <a:solidFill>
                    <a:srgbClr val="000000"/>
                  </a:solidFill>
                </a:defRPr>
              </a:lvl1pPr>
            </a:lstStyle>
            <a:p>
              <a:r>
                <a:rPr lang="en-US" altLang="zh-CN" b="1" i="0" dirty="0"/>
                <a:t>…</a:t>
              </a:r>
              <a:endParaRPr b="1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993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1136" y="7129859"/>
            <a:ext cx="1025026" cy="70169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quare"/>
          <p:cNvSpPr/>
          <p:nvPr/>
        </p:nvSpPr>
        <p:spPr>
          <a:xfrm>
            <a:off x="12234560" y="6920901"/>
            <a:ext cx="152401" cy="152401"/>
          </a:xfrm>
          <a:prstGeom prst="rect">
            <a:avLst/>
          </a:prstGeom>
          <a:solidFill>
            <a:srgbClr val="5E5E5E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4" name="Square"/>
          <p:cNvSpPr/>
          <p:nvPr/>
        </p:nvSpPr>
        <p:spPr>
          <a:xfrm>
            <a:off x="12414255" y="6920901"/>
            <a:ext cx="152401" cy="152401"/>
          </a:xfrm>
          <a:prstGeom prst="rect">
            <a:avLst/>
          </a:prstGeom>
          <a:solidFill>
            <a:srgbClr val="929292"/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5" name="Square"/>
          <p:cNvSpPr/>
          <p:nvPr/>
        </p:nvSpPr>
        <p:spPr>
          <a:xfrm>
            <a:off x="12811130" y="6920901"/>
            <a:ext cx="152401" cy="1524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7" name="…"/>
          <p:cNvSpPr txBox="1"/>
          <p:nvPr/>
        </p:nvSpPr>
        <p:spPr>
          <a:xfrm>
            <a:off x="12536876" y="6771650"/>
            <a:ext cx="330480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/>
              <a:t>…</a:t>
            </a:r>
          </a:p>
        </p:txBody>
      </p:sp>
      <p:sp>
        <p:nvSpPr>
          <p:cNvPr id="305" name="Line"/>
          <p:cNvSpPr/>
          <p:nvPr/>
        </p:nvSpPr>
        <p:spPr>
          <a:xfrm>
            <a:off x="8454684" y="6446354"/>
            <a:ext cx="856613" cy="307619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6" name="Line"/>
          <p:cNvSpPr/>
          <p:nvPr/>
        </p:nvSpPr>
        <p:spPr>
          <a:xfrm>
            <a:off x="7257192" y="6735253"/>
            <a:ext cx="2059888" cy="149621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7" name="Line"/>
          <p:cNvSpPr/>
          <p:nvPr/>
        </p:nvSpPr>
        <p:spPr>
          <a:xfrm flipV="1">
            <a:off x="8737837" y="7059167"/>
            <a:ext cx="558563" cy="27487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319" name="Group"/>
          <p:cNvGrpSpPr/>
          <p:nvPr/>
        </p:nvGrpSpPr>
        <p:grpSpPr>
          <a:xfrm>
            <a:off x="6985031" y="6504158"/>
            <a:ext cx="1011760" cy="1537690"/>
            <a:chOff x="0" y="0"/>
            <a:chExt cx="1011759" cy="1537689"/>
          </a:xfrm>
        </p:grpSpPr>
        <p:sp>
          <p:nvSpPr>
            <p:cNvPr id="308" name="Circle"/>
            <p:cNvSpPr/>
            <p:nvPr/>
          </p:nvSpPr>
          <p:spPr>
            <a:xfrm>
              <a:off x="368999" y="877422"/>
              <a:ext cx="255908" cy="255908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9" name="Circle"/>
            <p:cNvSpPr/>
            <p:nvPr/>
          </p:nvSpPr>
          <p:spPr>
            <a:xfrm>
              <a:off x="0" y="156853"/>
              <a:ext cx="255908" cy="255909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0" name="Circle"/>
            <p:cNvSpPr/>
            <p:nvPr/>
          </p:nvSpPr>
          <p:spPr>
            <a:xfrm>
              <a:off x="755851" y="0"/>
              <a:ext cx="255909" cy="255908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1" name="Circle"/>
            <p:cNvSpPr/>
            <p:nvPr/>
          </p:nvSpPr>
          <p:spPr>
            <a:xfrm>
              <a:off x="368999" y="474140"/>
              <a:ext cx="255908" cy="255909"/>
            </a:xfrm>
            <a:prstGeom prst="ellipse">
              <a:avLst/>
            </a:prstGeom>
            <a:solidFill>
              <a:schemeClr val="accent1">
                <a:lumOff val="-13575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2" name="Circle"/>
            <p:cNvSpPr/>
            <p:nvPr/>
          </p:nvSpPr>
          <p:spPr>
            <a:xfrm>
              <a:off x="25400" y="1281782"/>
              <a:ext cx="255908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3" name="Circle"/>
            <p:cNvSpPr/>
            <p:nvPr/>
          </p:nvSpPr>
          <p:spPr>
            <a:xfrm>
              <a:off x="673302" y="1218282"/>
              <a:ext cx="255908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14" name="Line"/>
            <p:cNvSpPr/>
            <p:nvPr/>
          </p:nvSpPr>
          <p:spPr>
            <a:xfrm flipH="1" flipV="1">
              <a:off x="221883" y="372858"/>
              <a:ext cx="166190" cy="1661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5" name="Line"/>
            <p:cNvSpPr/>
            <p:nvPr/>
          </p:nvSpPr>
          <p:spPr>
            <a:xfrm flipV="1">
              <a:off x="579392" y="229458"/>
              <a:ext cx="222403" cy="274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6" name="Line"/>
            <p:cNvSpPr/>
            <p:nvPr/>
          </p:nvSpPr>
          <p:spPr>
            <a:xfrm>
              <a:off x="490066" y="731775"/>
              <a:ext cx="1" cy="1502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229891" y="1117387"/>
              <a:ext cx="191591" cy="191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8" name="Line"/>
            <p:cNvSpPr/>
            <p:nvPr/>
          </p:nvSpPr>
          <p:spPr>
            <a:xfrm flipH="1" flipV="1">
              <a:off x="575012" y="1104688"/>
              <a:ext cx="142559" cy="1425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20" name="Line"/>
          <p:cNvSpPr/>
          <p:nvPr/>
        </p:nvSpPr>
        <p:spPr>
          <a:xfrm flipV="1">
            <a:off x="7641273" y="7189480"/>
            <a:ext cx="1668023" cy="274646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7" name="Line"/>
          <p:cNvSpPr/>
          <p:nvPr/>
        </p:nvSpPr>
        <p:spPr>
          <a:xfrm>
            <a:off x="11858874" y="7000287"/>
            <a:ext cx="318037" cy="3257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68" name="右大括号 567">
            <a:extLst>
              <a:ext uri="{FF2B5EF4-FFF2-40B4-BE49-F238E27FC236}">
                <a16:creationId xmlns:a16="http://schemas.microsoft.com/office/drawing/2014/main" id="{9D7536E2-697E-41EF-ADC1-3A34904CA452}"/>
              </a:ext>
            </a:extLst>
          </p:cNvPr>
          <p:cNvSpPr/>
          <p:nvPr/>
        </p:nvSpPr>
        <p:spPr>
          <a:xfrm rot="5400000">
            <a:off x="6793779" y="7077365"/>
            <a:ext cx="159432" cy="2895534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7838D972-CFE9-493B-AA11-3C50E77A26CF}"/>
              </a:ext>
            </a:extLst>
          </p:cNvPr>
          <p:cNvSpPr txBox="1"/>
          <p:nvPr/>
        </p:nvSpPr>
        <p:spPr>
          <a:xfrm>
            <a:off x="6043996" y="8568000"/>
            <a:ext cx="169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右大括号 569">
            <a:extLst>
              <a:ext uri="{FF2B5EF4-FFF2-40B4-BE49-F238E27FC236}">
                <a16:creationId xmlns:a16="http://schemas.microsoft.com/office/drawing/2014/main" id="{AA5BF48F-717C-4681-87FA-45FC373FC8C1}"/>
              </a:ext>
            </a:extLst>
          </p:cNvPr>
          <p:cNvSpPr/>
          <p:nvPr/>
        </p:nvSpPr>
        <p:spPr>
          <a:xfrm rot="5400000">
            <a:off x="9198265" y="7623139"/>
            <a:ext cx="180000" cy="1800000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64B5DAA9-F19E-4067-A8C7-E4F22C29A47F}"/>
              </a:ext>
            </a:extLst>
          </p:cNvPr>
          <p:cNvSpPr txBox="1"/>
          <p:nvPr/>
        </p:nvSpPr>
        <p:spPr>
          <a:xfrm>
            <a:off x="8541088" y="8556317"/>
            <a:ext cx="153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右大括号 571">
            <a:extLst>
              <a:ext uri="{FF2B5EF4-FFF2-40B4-BE49-F238E27FC236}">
                <a16:creationId xmlns:a16="http://schemas.microsoft.com/office/drawing/2014/main" id="{FB3C38C1-9257-43EE-BF3C-40D0C5C9466D}"/>
              </a:ext>
            </a:extLst>
          </p:cNvPr>
          <p:cNvSpPr/>
          <p:nvPr/>
        </p:nvSpPr>
        <p:spPr>
          <a:xfrm rot="5400000">
            <a:off x="10902887" y="7740494"/>
            <a:ext cx="166617" cy="1545976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A88DC753-32CF-4C14-9017-F6EA6DD5C995}"/>
              </a:ext>
            </a:extLst>
          </p:cNvPr>
          <p:cNvSpPr txBox="1"/>
          <p:nvPr/>
        </p:nvSpPr>
        <p:spPr>
          <a:xfrm>
            <a:off x="10191578" y="8562158"/>
            <a:ext cx="1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右大括号 573">
            <a:extLst>
              <a:ext uri="{FF2B5EF4-FFF2-40B4-BE49-F238E27FC236}">
                <a16:creationId xmlns:a16="http://schemas.microsoft.com/office/drawing/2014/main" id="{D0EBF003-A80F-4A64-AA51-102564634428}"/>
              </a:ext>
            </a:extLst>
          </p:cNvPr>
          <p:cNvSpPr/>
          <p:nvPr/>
        </p:nvSpPr>
        <p:spPr>
          <a:xfrm rot="5400000">
            <a:off x="12956128" y="7237215"/>
            <a:ext cx="224354" cy="2527495"/>
          </a:xfrm>
          <a:prstGeom prst="rightBrace">
            <a:avLst>
              <a:gd name="adj1" fmla="val 37865"/>
              <a:gd name="adj2" fmla="val 51656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FE713A8C-828B-46A3-9E43-C1DCB652B59A}"/>
              </a:ext>
            </a:extLst>
          </p:cNvPr>
          <p:cNvSpPr txBox="1"/>
          <p:nvPr/>
        </p:nvSpPr>
        <p:spPr>
          <a:xfrm>
            <a:off x="12310760" y="8560729"/>
            <a:ext cx="150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Line">
            <a:extLst>
              <a:ext uri="{FF2B5EF4-FFF2-40B4-BE49-F238E27FC236}">
                <a16:creationId xmlns:a16="http://schemas.microsoft.com/office/drawing/2014/main" id="{60848859-2DEB-493D-B516-FBD8489E0BB5}"/>
              </a:ext>
            </a:extLst>
          </p:cNvPr>
          <p:cNvSpPr/>
          <p:nvPr/>
        </p:nvSpPr>
        <p:spPr>
          <a:xfrm flipV="1">
            <a:off x="5697396" y="6686284"/>
            <a:ext cx="561156" cy="290255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1235DF86-02E4-4B27-B42C-DFF8D1DE3625}"/>
              </a:ext>
            </a:extLst>
          </p:cNvPr>
          <p:cNvSpPr txBox="1"/>
          <p:nvPr/>
        </p:nvSpPr>
        <p:spPr>
          <a:xfrm>
            <a:off x="5570327" y="6924447"/>
            <a:ext cx="74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endParaRPr lang="zh-CN" altLang="en-US" sz="1400" i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99854A7-05F5-4828-9786-5C9E4228E1C1}"/>
              </a:ext>
            </a:extLst>
          </p:cNvPr>
          <p:cNvGrpSpPr/>
          <p:nvPr/>
        </p:nvGrpSpPr>
        <p:grpSpPr>
          <a:xfrm>
            <a:off x="9344687" y="6202230"/>
            <a:ext cx="2476879" cy="1143379"/>
            <a:chOff x="9344687" y="6202230"/>
            <a:chExt cx="2476879" cy="1143379"/>
          </a:xfrm>
        </p:grpSpPr>
        <p:sp>
          <p:nvSpPr>
            <p:cNvPr id="288" name="Square"/>
            <p:cNvSpPr/>
            <p:nvPr/>
          </p:nvSpPr>
          <p:spPr>
            <a:xfrm>
              <a:off x="11034956" y="6935797"/>
              <a:ext cx="127001" cy="127001"/>
            </a:xfrm>
            <a:prstGeom prst="rect">
              <a:avLst/>
            </a:prstGeom>
            <a:solidFill>
              <a:srgbClr val="5E5E5E"/>
            </a:solidFill>
            <a:ln w="635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89" name="Square"/>
            <p:cNvSpPr/>
            <p:nvPr/>
          </p:nvSpPr>
          <p:spPr>
            <a:xfrm>
              <a:off x="11200056" y="6935797"/>
              <a:ext cx="127001" cy="127001"/>
            </a:xfrm>
            <a:prstGeom prst="rect">
              <a:avLst/>
            </a:prstGeom>
            <a:solidFill>
              <a:srgbClr val="5E5E5E"/>
            </a:solidFill>
            <a:ln w="635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0" name="Square"/>
            <p:cNvSpPr/>
            <p:nvPr/>
          </p:nvSpPr>
          <p:spPr>
            <a:xfrm>
              <a:off x="11377856" y="6935797"/>
              <a:ext cx="127001" cy="127001"/>
            </a:xfrm>
            <a:prstGeom prst="rect">
              <a:avLst/>
            </a:prstGeom>
            <a:solidFill>
              <a:srgbClr val="5E5E5E"/>
            </a:solidFill>
            <a:ln w="635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1" name="Square"/>
            <p:cNvSpPr/>
            <p:nvPr/>
          </p:nvSpPr>
          <p:spPr>
            <a:xfrm>
              <a:off x="11530256" y="6935797"/>
              <a:ext cx="127001" cy="127001"/>
            </a:xfrm>
            <a:prstGeom prst="rect">
              <a:avLst/>
            </a:prstGeom>
            <a:solidFill>
              <a:srgbClr val="5E5E5E"/>
            </a:solidFill>
            <a:ln w="635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04" name="Square"/>
            <p:cNvSpPr/>
            <p:nvPr/>
          </p:nvSpPr>
          <p:spPr>
            <a:xfrm>
              <a:off x="11694565" y="6935797"/>
              <a:ext cx="127001" cy="127001"/>
            </a:xfrm>
            <a:prstGeom prst="rect">
              <a:avLst/>
            </a:prstGeom>
            <a:solidFill>
              <a:srgbClr val="5E5E5E"/>
            </a:solidFill>
            <a:ln w="635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23" name="Square"/>
            <p:cNvSpPr/>
            <p:nvPr/>
          </p:nvSpPr>
          <p:spPr>
            <a:xfrm>
              <a:off x="11180112" y="6905635"/>
              <a:ext cx="174626" cy="174626"/>
            </a:xfrm>
            <a:prstGeom prst="rect">
              <a:avLst/>
            </a:prstGeom>
            <a:solidFill>
              <a:schemeClr val="accent5">
                <a:hueOff val="-152895"/>
                <a:lumOff val="12368"/>
                <a:alpha val="35365"/>
              </a:schemeClr>
            </a:solidFill>
            <a:ln>
              <a:solidFill>
                <a:schemeClr val="accent5">
                  <a:hueOff val="-82419"/>
                  <a:satOff val="-9513"/>
                  <a:lumOff val="-16343"/>
                  <a:alpha val="35365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C2CC2EF-00CC-46BC-988D-874E67A1DAB8}"/>
                </a:ext>
              </a:extLst>
            </p:cNvPr>
            <p:cNvGrpSpPr/>
            <p:nvPr/>
          </p:nvGrpSpPr>
          <p:grpSpPr>
            <a:xfrm>
              <a:off x="9344687" y="6202230"/>
              <a:ext cx="1387665" cy="1143379"/>
              <a:chOff x="9817023" y="6204200"/>
              <a:chExt cx="1387665" cy="1143379"/>
            </a:xfrm>
          </p:grpSpPr>
          <p:sp>
            <p:nvSpPr>
              <p:cNvPr id="255" name="Square"/>
              <p:cNvSpPr/>
              <p:nvPr/>
            </p:nvSpPr>
            <p:spPr>
              <a:xfrm>
                <a:off x="10060299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6" name="Square"/>
              <p:cNvSpPr/>
              <p:nvPr/>
            </p:nvSpPr>
            <p:spPr>
              <a:xfrm>
                <a:off x="10212699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Square"/>
              <p:cNvSpPr/>
              <p:nvPr/>
            </p:nvSpPr>
            <p:spPr>
              <a:xfrm>
                <a:off x="10365099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8" name="Square"/>
              <p:cNvSpPr/>
              <p:nvPr/>
            </p:nvSpPr>
            <p:spPr>
              <a:xfrm>
                <a:off x="10517499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9" name="Square"/>
              <p:cNvSpPr/>
              <p:nvPr/>
            </p:nvSpPr>
            <p:spPr>
              <a:xfrm>
                <a:off x="9817023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0" name="Square"/>
              <p:cNvSpPr/>
              <p:nvPr/>
            </p:nvSpPr>
            <p:spPr>
              <a:xfrm>
                <a:off x="10772887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1" name="Square"/>
              <p:cNvSpPr/>
              <p:nvPr/>
            </p:nvSpPr>
            <p:spPr>
              <a:xfrm>
                <a:off x="10925287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2" name="Square"/>
              <p:cNvSpPr/>
              <p:nvPr/>
            </p:nvSpPr>
            <p:spPr>
              <a:xfrm>
                <a:off x="11077687" y="6680438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Square"/>
              <p:cNvSpPr/>
              <p:nvPr/>
            </p:nvSpPr>
            <p:spPr>
              <a:xfrm>
                <a:off x="10060299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4" name="Square"/>
              <p:cNvSpPr/>
              <p:nvPr/>
            </p:nvSpPr>
            <p:spPr>
              <a:xfrm>
                <a:off x="10212699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5" name="Square"/>
              <p:cNvSpPr/>
              <p:nvPr/>
            </p:nvSpPr>
            <p:spPr>
              <a:xfrm>
                <a:off x="10365099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Square"/>
              <p:cNvSpPr/>
              <p:nvPr/>
            </p:nvSpPr>
            <p:spPr>
              <a:xfrm>
                <a:off x="10517499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Square"/>
              <p:cNvSpPr/>
              <p:nvPr/>
            </p:nvSpPr>
            <p:spPr>
              <a:xfrm>
                <a:off x="9817023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8" name="Square"/>
              <p:cNvSpPr/>
              <p:nvPr/>
            </p:nvSpPr>
            <p:spPr>
              <a:xfrm>
                <a:off x="10772887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Square"/>
              <p:cNvSpPr/>
              <p:nvPr/>
            </p:nvSpPr>
            <p:spPr>
              <a:xfrm>
                <a:off x="10925287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0" name="Square"/>
              <p:cNvSpPr/>
              <p:nvPr/>
            </p:nvSpPr>
            <p:spPr>
              <a:xfrm>
                <a:off x="11077687" y="6824285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1" name="Square"/>
              <p:cNvSpPr/>
              <p:nvPr/>
            </p:nvSpPr>
            <p:spPr>
              <a:xfrm>
                <a:off x="10060299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2" name="Square"/>
              <p:cNvSpPr/>
              <p:nvPr/>
            </p:nvSpPr>
            <p:spPr>
              <a:xfrm>
                <a:off x="10212699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3" name="Square"/>
              <p:cNvSpPr/>
              <p:nvPr/>
            </p:nvSpPr>
            <p:spPr>
              <a:xfrm>
                <a:off x="10365099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4" name="Square"/>
              <p:cNvSpPr/>
              <p:nvPr/>
            </p:nvSpPr>
            <p:spPr>
              <a:xfrm>
                <a:off x="10517499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5" name="Square"/>
              <p:cNvSpPr/>
              <p:nvPr/>
            </p:nvSpPr>
            <p:spPr>
              <a:xfrm>
                <a:off x="9817023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6" name="Square"/>
              <p:cNvSpPr/>
              <p:nvPr/>
            </p:nvSpPr>
            <p:spPr>
              <a:xfrm>
                <a:off x="10772887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7" name="Square"/>
              <p:cNvSpPr/>
              <p:nvPr/>
            </p:nvSpPr>
            <p:spPr>
              <a:xfrm>
                <a:off x="10925287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8" name="Square"/>
              <p:cNvSpPr/>
              <p:nvPr/>
            </p:nvSpPr>
            <p:spPr>
              <a:xfrm>
                <a:off x="11077687" y="6968131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9" name="Square"/>
              <p:cNvSpPr/>
              <p:nvPr/>
            </p:nvSpPr>
            <p:spPr>
              <a:xfrm>
                <a:off x="10060299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0" name="Square"/>
              <p:cNvSpPr/>
              <p:nvPr/>
            </p:nvSpPr>
            <p:spPr>
              <a:xfrm>
                <a:off x="10212699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1" name="Square"/>
              <p:cNvSpPr/>
              <p:nvPr/>
            </p:nvSpPr>
            <p:spPr>
              <a:xfrm>
                <a:off x="10365099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2" name="Square"/>
              <p:cNvSpPr/>
              <p:nvPr/>
            </p:nvSpPr>
            <p:spPr>
              <a:xfrm>
                <a:off x="10517499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3" name="Square"/>
              <p:cNvSpPr/>
              <p:nvPr/>
            </p:nvSpPr>
            <p:spPr>
              <a:xfrm>
                <a:off x="9817023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4" name="Square"/>
              <p:cNvSpPr/>
              <p:nvPr/>
            </p:nvSpPr>
            <p:spPr>
              <a:xfrm>
                <a:off x="10772887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5" name="Square"/>
              <p:cNvSpPr/>
              <p:nvPr/>
            </p:nvSpPr>
            <p:spPr>
              <a:xfrm>
                <a:off x="10925287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6" name="Square"/>
              <p:cNvSpPr/>
              <p:nvPr/>
            </p:nvSpPr>
            <p:spPr>
              <a:xfrm>
                <a:off x="11077687" y="7111977"/>
                <a:ext cx="127001" cy="127001"/>
              </a:xfrm>
              <a:prstGeom prst="rect">
                <a:avLst/>
              </a:prstGeom>
              <a:solidFill>
                <a:srgbClr val="D5D5D5"/>
              </a:solidFill>
              <a:ln w="6350">
                <a:solidFill>
                  <a:srgbClr val="000000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7" name="𝑓(*)"/>
              <p:cNvSpPr txBox="1"/>
              <p:nvPr/>
            </p:nvSpPr>
            <p:spPr>
              <a:xfrm>
                <a:off x="10091557" y="6204200"/>
                <a:ext cx="498534" cy="3795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>
                    <a:solidFill>
                      <a:srgbClr val="000000"/>
                    </a:solidFill>
                  </a:defRPr>
                </a:lvl1pPr>
              </a:lstStyle>
              <a:p>
                <a:r>
                  <a:rPr sz="1800" dirty="0"/>
                  <a:t>𝑓(</a:t>
                </a:r>
                <a:r>
                  <a:rPr lang="en-US" sz="1800" i="1" dirty="0"/>
                  <a:t>x</a:t>
                </a:r>
                <a:r>
                  <a:rPr sz="1800" dirty="0"/>
                  <a:t>)</a:t>
                </a:r>
              </a:p>
            </p:txBody>
          </p:sp>
          <p:sp>
            <p:nvSpPr>
              <p:cNvPr id="301" name="Ornament 15"/>
              <p:cNvSpPr/>
              <p:nvPr/>
            </p:nvSpPr>
            <p:spPr>
              <a:xfrm rot="16200000" flipH="1">
                <a:off x="10315764" y="6907872"/>
                <a:ext cx="811258" cy="68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07" extrusionOk="0">
                    <a:moveTo>
                      <a:pt x="127" y="22"/>
                    </a:moveTo>
                    <a:cubicBezTo>
                      <a:pt x="80" y="-93"/>
                      <a:pt x="32" y="257"/>
                      <a:pt x="22" y="818"/>
                    </a:cubicBezTo>
                    <a:cubicBezTo>
                      <a:pt x="-49" y="4615"/>
                      <a:pt x="-101" y="17739"/>
                      <a:pt x="2551" y="17739"/>
                    </a:cubicBezTo>
                    <a:cubicBezTo>
                      <a:pt x="5450" y="17739"/>
                      <a:pt x="7783" y="14753"/>
                      <a:pt x="8489" y="14753"/>
                    </a:cubicBezTo>
                    <a:cubicBezTo>
                      <a:pt x="9176" y="14753"/>
                      <a:pt x="9850" y="13902"/>
                      <a:pt x="10398" y="21024"/>
                    </a:cubicBezTo>
                    <a:cubicBezTo>
                      <a:pt x="10425" y="21380"/>
                      <a:pt x="10468" y="21507"/>
                      <a:pt x="10505" y="21322"/>
                    </a:cubicBezTo>
                    <a:cubicBezTo>
                      <a:pt x="10558" y="21061"/>
                      <a:pt x="10581" y="20322"/>
                      <a:pt x="10552" y="19730"/>
                    </a:cubicBezTo>
                    <a:cubicBezTo>
                      <a:pt x="10406" y="16761"/>
                      <a:pt x="9857" y="9109"/>
                      <a:pt x="8066" y="9816"/>
                    </a:cubicBezTo>
                    <a:cubicBezTo>
                      <a:pt x="6083" y="10599"/>
                      <a:pt x="4031" y="11246"/>
                      <a:pt x="2102" y="11647"/>
                    </a:cubicBezTo>
                    <a:cubicBezTo>
                      <a:pt x="1094" y="11858"/>
                      <a:pt x="161" y="11423"/>
                      <a:pt x="201" y="1097"/>
                    </a:cubicBezTo>
                    <a:cubicBezTo>
                      <a:pt x="203" y="581"/>
                      <a:pt x="172" y="124"/>
                      <a:pt x="129" y="22"/>
                    </a:cubicBezTo>
                    <a:cubicBezTo>
                      <a:pt x="128" y="22"/>
                      <a:pt x="128" y="22"/>
                      <a:pt x="127" y="22"/>
                    </a:cubicBezTo>
                    <a:close/>
                    <a:moveTo>
                      <a:pt x="21269" y="22"/>
                    </a:moveTo>
                    <a:cubicBezTo>
                      <a:pt x="21226" y="124"/>
                      <a:pt x="21195" y="581"/>
                      <a:pt x="21197" y="1097"/>
                    </a:cubicBezTo>
                    <a:cubicBezTo>
                      <a:pt x="21237" y="11423"/>
                      <a:pt x="20304" y="11858"/>
                      <a:pt x="19296" y="11647"/>
                    </a:cubicBezTo>
                    <a:cubicBezTo>
                      <a:pt x="17367" y="11246"/>
                      <a:pt x="15315" y="10599"/>
                      <a:pt x="13332" y="9816"/>
                    </a:cubicBezTo>
                    <a:cubicBezTo>
                      <a:pt x="11541" y="9109"/>
                      <a:pt x="10992" y="16761"/>
                      <a:pt x="10846" y="19730"/>
                    </a:cubicBezTo>
                    <a:cubicBezTo>
                      <a:pt x="10817" y="20322"/>
                      <a:pt x="10840" y="21061"/>
                      <a:pt x="10893" y="21322"/>
                    </a:cubicBezTo>
                    <a:cubicBezTo>
                      <a:pt x="10930" y="21507"/>
                      <a:pt x="10973" y="21380"/>
                      <a:pt x="11000" y="21024"/>
                    </a:cubicBezTo>
                    <a:cubicBezTo>
                      <a:pt x="11548" y="13902"/>
                      <a:pt x="12222" y="14753"/>
                      <a:pt x="12909" y="14753"/>
                    </a:cubicBezTo>
                    <a:cubicBezTo>
                      <a:pt x="13615" y="14753"/>
                      <a:pt x="15948" y="17739"/>
                      <a:pt x="18847" y="17739"/>
                    </a:cubicBezTo>
                    <a:cubicBezTo>
                      <a:pt x="21499" y="17739"/>
                      <a:pt x="21447" y="4615"/>
                      <a:pt x="21376" y="818"/>
                    </a:cubicBezTo>
                    <a:cubicBezTo>
                      <a:pt x="21366" y="257"/>
                      <a:pt x="21318" y="-93"/>
                      <a:pt x="21271" y="22"/>
                    </a:cubicBezTo>
                    <a:cubicBezTo>
                      <a:pt x="21270" y="22"/>
                      <a:pt x="21270" y="22"/>
                      <a:pt x="21269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2" name="Ornament 15"/>
              <p:cNvSpPr/>
              <p:nvPr/>
            </p:nvSpPr>
            <p:spPr>
              <a:xfrm rot="5400000" flipH="1">
                <a:off x="9587305" y="6907872"/>
                <a:ext cx="811257" cy="68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07" extrusionOk="0">
                    <a:moveTo>
                      <a:pt x="127" y="22"/>
                    </a:moveTo>
                    <a:cubicBezTo>
                      <a:pt x="80" y="-93"/>
                      <a:pt x="32" y="257"/>
                      <a:pt x="22" y="818"/>
                    </a:cubicBezTo>
                    <a:cubicBezTo>
                      <a:pt x="-49" y="4615"/>
                      <a:pt x="-101" y="17739"/>
                      <a:pt x="2551" y="17739"/>
                    </a:cubicBezTo>
                    <a:cubicBezTo>
                      <a:pt x="5450" y="17739"/>
                      <a:pt x="7783" y="14753"/>
                      <a:pt x="8489" y="14753"/>
                    </a:cubicBezTo>
                    <a:cubicBezTo>
                      <a:pt x="9176" y="14753"/>
                      <a:pt x="9850" y="13902"/>
                      <a:pt x="10398" y="21024"/>
                    </a:cubicBezTo>
                    <a:cubicBezTo>
                      <a:pt x="10425" y="21380"/>
                      <a:pt x="10468" y="21507"/>
                      <a:pt x="10505" y="21322"/>
                    </a:cubicBezTo>
                    <a:cubicBezTo>
                      <a:pt x="10558" y="21061"/>
                      <a:pt x="10581" y="20322"/>
                      <a:pt x="10552" y="19730"/>
                    </a:cubicBezTo>
                    <a:cubicBezTo>
                      <a:pt x="10406" y="16761"/>
                      <a:pt x="9857" y="9109"/>
                      <a:pt x="8066" y="9816"/>
                    </a:cubicBezTo>
                    <a:cubicBezTo>
                      <a:pt x="6083" y="10599"/>
                      <a:pt x="4031" y="11246"/>
                      <a:pt x="2102" y="11647"/>
                    </a:cubicBezTo>
                    <a:cubicBezTo>
                      <a:pt x="1094" y="11858"/>
                      <a:pt x="161" y="11423"/>
                      <a:pt x="201" y="1097"/>
                    </a:cubicBezTo>
                    <a:cubicBezTo>
                      <a:pt x="203" y="581"/>
                      <a:pt x="172" y="124"/>
                      <a:pt x="129" y="22"/>
                    </a:cubicBezTo>
                    <a:cubicBezTo>
                      <a:pt x="128" y="22"/>
                      <a:pt x="128" y="22"/>
                      <a:pt x="127" y="22"/>
                    </a:cubicBezTo>
                    <a:close/>
                    <a:moveTo>
                      <a:pt x="21269" y="22"/>
                    </a:moveTo>
                    <a:cubicBezTo>
                      <a:pt x="21226" y="124"/>
                      <a:pt x="21195" y="581"/>
                      <a:pt x="21197" y="1097"/>
                    </a:cubicBezTo>
                    <a:cubicBezTo>
                      <a:pt x="21237" y="11423"/>
                      <a:pt x="20304" y="11858"/>
                      <a:pt x="19296" y="11647"/>
                    </a:cubicBezTo>
                    <a:cubicBezTo>
                      <a:pt x="17367" y="11246"/>
                      <a:pt x="15315" y="10599"/>
                      <a:pt x="13332" y="9816"/>
                    </a:cubicBezTo>
                    <a:cubicBezTo>
                      <a:pt x="11541" y="9109"/>
                      <a:pt x="10992" y="16761"/>
                      <a:pt x="10846" y="19730"/>
                    </a:cubicBezTo>
                    <a:cubicBezTo>
                      <a:pt x="10817" y="20322"/>
                      <a:pt x="10840" y="21061"/>
                      <a:pt x="10893" y="21322"/>
                    </a:cubicBezTo>
                    <a:cubicBezTo>
                      <a:pt x="10930" y="21507"/>
                      <a:pt x="10973" y="21380"/>
                      <a:pt x="11000" y="21024"/>
                    </a:cubicBezTo>
                    <a:cubicBezTo>
                      <a:pt x="11548" y="13902"/>
                      <a:pt x="12222" y="14753"/>
                      <a:pt x="12909" y="14753"/>
                    </a:cubicBezTo>
                    <a:cubicBezTo>
                      <a:pt x="13615" y="14753"/>
                      <a:pt x="15948" y="17739"/>
                      <a:pt x="18847" y="17739"/>
                    </a:cubicBezTo>
                    <a:cubicBezTo>
                      <a:pt x="21499" y="17739"/>
                      <a:pt x="21447" y="4615"/>
                      <a:pt x="21376" y="818"/>
                    </a:cubicBezTo>
                    <a:cubicBezTo>
                      <a:pt x="21366" y="257"/>
                      <a:pt x="21318" y="-93"/>
                      <a:pt x="21271" y="22"/>
                    </a:cubicBezTo>
                    <a:cubicBezTo>
                      <a:pt x="21270" y="22"/>
                      <a:pt x="21270" y="22"/>
                      <a:pt x="21269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3" name="Line"/>
              <p:cNvSpPr/>
              <p:nvPr/>
            </p:nvSpPr>
            <p:spPr>
              <a:xfrm>
                <a:off x="10580479" y="6460035"/>
                <a:ext cx="332109" cy="1"/>
              </a:xfrm>
              <a:prstGeom prst="line">
                <a:avLst/>
              </a:prstGeom>
              <a:ln w="25400">
                <a:solidFill>
                  <a:srgbClr val="000000"/>
                </a:solidFill>
                <a:miter lim="400000"/>
                <a:tailEnd type="stealth"/>
              </a:ln>
            </p:spPr>
            <p:txBody>
              <a:bodyPr lIns="50800" tIns="50800" rIns="50800" bIns="50800" anchor="ctr"/>
              <a:lstStyle/>
              <a:p>
                <a:endParaRPr/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0020072" y="6626751"/>
                <a:ext cx="682882" cy="656769"/>
              </a:xfrm>
              <a:prstGeom prst="rect">
                <a:avLst/>
              </a:prstGeom>
              <a:solidFill>
                <a:schemeClr val="accent5">
                  <a:hueOff val="-152895"/>
                  <a:lumOff val="12368"/>
                  <a:alpha val="34595"/>
                </a:schemeClr>
              </a:solidFill>
              <a:ln>
                <a:solidFill>
                  <a:srgbClr val="A51700">
                    <a:alpha val="34595"/>
                  </a:srgbClr>
                </a:solidFill>
                <a:custDash>
                  <a:ds d="200000" sp="200000"/>
                </a:custDash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8" name="𝑓(*)">
                <a:extLst>
                  <a:ext uri="{FF2B5EF4-FFF2-40B4-BE49-F238E27FC236}">
                    <a16:creationId xmlns:a16="http://schemas.microsoft.com/office/drawing/2014/main" id="{FCB7E2A4-16C4-4843-A174-D0E61F6CDB68}"/>
                  </a:ext>
                </a:extLst>
              </p:cNvPr>
              <p:cNvSpPr txBox="1"/>
              <p:nvPr/>
            </p:nvSpPr>
            <p:spPr>
              <a:xfrm>
                <a:off x="10529998" y="6217866"/>
                <a:ext cx="416781" cy="28725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defRPr sz="15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 i="1" dirty="0"/>
                  <a:t>slide</a:t>
                </a:r>
                <a:endParaRPr sz="1200" i="1" dirty="0"/>
              </a:p>
            </p:txBody>
          </p:sp>
        </p:grpSp>
        <p:sp>
          <p:nvSpPr>
            <p:cNvPr id="322" name="Line"/>
            <p:cNvSpPr/>
            <p:nvPr/>
          </p:nvSpPr>
          <p:spPr>
            <a:xfrm>
              <a:off x="10223460" y="6625476"/>
              <a:ext cx="1126873" cy="270028"/>
            </a:xfrm>
            <a:prstGeom prst="line">
              <a:avLst/>
            </a:prstGeom>
            <a:ln w="127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324" name="Line"/>
            <p:cNvSpPr/>
            <p:nvPr/>
          </p:nvSpPr>
          <p:spPr>
            <a:xfrm flipV="1">
              <a:off x="10230618" y="7082173"/>
              <a:ext cx="1119715" cy="199375"/>
            </a:xfrm>
            <a:prstGeom prst="line">
              <a:avLst/>
            </a:prstGeom>
            <a:ln w="127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325" name="Line"/>
            <p:cNvSpPr/>
            <p:nvPr/>
          </p:nvSpPr>
          <p:spPr>
            <a:xfrm>
              <a:off x="9538963" y="6625476"/>
              <a:ext cx="1641149" cy="276626"/>
            </a:xfrm>
            <a:prstGeom prst="line">
              <a:avLst/>
            </a:prstGeom>
            <a:ln w="127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326" name="Line"/>
            <p:cNvSpPr/>
            <p:nvPr/>
          </p:nvSpPr>
          <p:spPr>
            <a:xfrm flipV="1">
              <a:off x="9547737" y="7082175"/>
              <a:ext cx="1630372" cy="199374"/>
            </a:xfrm>
            <a:prstGeom prst="line">
              <a:avLst/>
            </a:prstGeom>
            <a:ln w="127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03914F4-125F-476A-9C94-C7292B76AD8D}"/>
              </a:ext>
            </a:extLst>
          </p:cNvPr>
          <p:cNvGrpSpPr/>
          <p:nvPr/>
        </p:nvGrpSpPr>
        <p:grpSpPr>
          <a:xfrm>
            <a:off x="6142464" y="6428601"/>
            <a:ext cx="1041401" cy="261610"/>
            <a:chOff x="6105888" y="6392025"/>
            <a:chExt cx="1041401" cy="261610"/>
          </a:xfrm>
        </p:grpSpPr>
        <p:sp>
          <p:nvSpPr>
            <p:cNvPr id="202" name="Square"/>
            <p:cNvSpPr/>
            <p:nvPr/>
          </p:nvSpPr>
          <p:spPr>
            <a:xfrm>
              <a:off x="6105888" y="6472764"/>
              <a:ext cx="127000" cy="1270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3" name="Square"/>
            <p:cNvSpPr/>
            <p:nvPr/>
          </p:nvSpPr>
          <p:spPr>
            <a:xfrm>
              <a:off x="6258288" y="6472764"/>
              <a:ext cx="127000" cy="1270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4" name="Square"/>
            <p:cNvSpPr/>
            <p:nvPr/>
          </p:nvSpPr>
          <p:spPr>
            <a:xfrm>
              <a:off x="6410688" y="6472764"/>
              <a:ext cx="127000" cy="127001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6" name="Square"/>
            <p:cNvSpPr/>
            <p:nvPr/>
          </p:nvSpPr>
          <p:spPr>
            <a:xfrm>
              <a:off x="6715488" y="6472764"/>
              <a:ext cx="127001" cy="1270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7" name="Square"/>
            <p:cNvSpPr/>
            <p:nvPr/>
          </p:nvSpPr>
          <p:spPr>
            <a:xfrm>
              <a:off x="6867888" y="6472764"/>
              <a:ext cx="127001" cy="1270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08" name="Square"/>
            <p:cNvSpPr/>
            <p:nvPr/>
          </p:nvSpPr>
          <p:spPr>
            <a:xfrm>
              <a:off x="7020288" y="6472764"/>
              <a:ext cx="127001" cy="1270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C908658F-19B9-4C49-AE7B-3C0C93D61C4A}"/>
                </a:ext>
              </a:extLst>
            </p:cNvPr>
            <p:cNvSpPr txBox="1"/>
            <p:nvPr/>
          </p:nvSpPr>
          <p:spPr>
            <a:xfrm>
              <a:off x="6504154" y="6392025"/>
              <a:ext cx="245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38D0D35-D8D0-44B4-A882-83152D711687}"/>
              </a:ext>
            </a:extLst>
          </p:cNvPr>
          <p:cNvGrpSpPr/>
          <p:nvPr/>
        </p:nvGrpSpPr>
        <p:grpSpPr>
          <a:xfrm>
            <a:off x="6294949" y="7290937"/>
            <a:ext cx="1041401" cy="261610"/>
            <a:chOff x="6313237" y="7290937"/>
            <a:chExt cx="1041401" cy="261610"/>
          </a:xfrm>
        </p:grpSpPr>
        <p:sp>
          <p:nvSpPr>
            <p:cNvPr id="229" name="Square"/>
            <p:cNvSpPr/>
            <p:nvPr/>
          </p:nvSpPr>
          <p:spPr>
            <a:xfrm>
              <a:off x="6313237" y="7382111"/>
              <a:ext cx="127000" cy="127001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0" name="Square"/>
            <p:cNvSpPr/>
            <p:nvPr/>
          </p:nvSpPr>
          <p:spPr>
            <a:xfrm>
              <a:off x="6465637" y="7382111"/>
              <a:ext cx="127000" cy="12700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1" name="Square"/>
            <p:cNvSpPr/>
            <p:nvPr/>
          </p:nvSpPr>
          <p:spPr>
            <a:xfrm>
              <a:off x="6618037" y="7382111"/>
              <a:ext cx="127000" cy="127001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3" name="Square"/>
            <p:cNvSpPr/>
            <p:nvPr/>
          </p:nvSpPr>
          <p:spPr>
            <a:xfrm>
              <a:off x="6922838" y="7382111"/>
              <a:ext cx="127000" cy="1270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4" name="Square"/>
            <p:cNvSpPr/>
            <p:nvPr/>
          </p:nvSpPr>
          <p:spPr>
            <a:xfrm>
              <a:off x="7075238" y="7382111"/>
              <a:ext cx="127000" cy="1270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5" name="Square"/>
            <p:cNvSpPr/>
            <p:nvPr/>
          </p:nvSpPr>
          <p:spPr>
            <a:xfrm>
              <a:off x="7227638" y="7382111"/>
              <a:ext cx="127000" cy="1270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8064D209-1C21-4F83-B13B-BB29C04FE5DD}"/>
                </a:ext>
              </a:extLst>
            </p:cNvPr>
            <p:cNvSpPr txBox="1"/>
            <p:nvPr/>
          </p:nvSpPr>
          <p:spPr>
            <a:xfrm>
              <a:off x="6716641" y="7290937"/>
              <a:ext cx="245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8E3B5B-20DA-4346-A692-300163C2A92A}"/>
              </a:ext>
            </a:extLst>
          </p:cNvPr>
          <p:cNvGrpSpPr/>
          <p:nvPr/>
        </p:nvGrpSpPr>
        <p:grpSpPr>
          <a:xfrm>
            <a:off x="7410071" y="6271862"/>
            <a:ext cx="1041401" cy="261610"/>
            <a:chOff x="7509131" y="6271862"/>
            <a:chExt cx="1041401" cy="261610"/>
          </a:xfrm>
        </p:grpSpPr>
        <p:sp>
          <p:nvSpPr>
            <p:cNvPr id="211" name="Square"/>
            <p:cNvSpPr/>
            <p:nvPr/>
          </p:nvSpPr>
          <p:spPr>
            <a:xfrm>
              <a:off x="7509131" y="6351947"/>
              <a:ext cx="127000" cy="127001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2" name="Square"/>
            <p:cNvSpPr/>
            <p:nvPr/>
          </p:nvSpPr>
          <p:spPr>
            <a:xfrm>
              <a:off x="7661531" y="6351947"/>
              <a:ext cx="127000" cy="12700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3" name="Square"/>
            <p:cNvSpPr/>
            <p:nvPr/>
          </p:nvSpPr>
          <p:spPr>
            <a:xfrm>
              <a:off x="7813931" y="6351947"/>
              <a:ext cx="127000" cy="127001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5" name="Square"/>
            <p:cNvSpPr/>
            <p:nvPr/>
          </p:nvSpPr>
          <p:spPr>
            <a:xfrm>
              <a:off x="8118732" y="6351947"/>
              <a:ext cx="127000" cy="1270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6" name="Square"/>
            <p:cNvSpPr/>
            <p:nvPr/>
          </p:nvSpPr>
          <p:spPr>
            <a:xfrm>
              <a:off x="8271132" y="6351947"/>
              <a:ext cx="127000" cy="1270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17" name="Square"/>
            <p:cNvSpPr/>
            <p:nvPr/>
          </p:nvSpPr>
          <p:spPr>
            <a:xfrm>
              <a:off x="8423532" y="6351947"/>
              <a:ext cx="127000" cy="1270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1" name="文本框 430">
              <a:extLst>
                <a:ext uri="{FF2B5EF4-FFF2-40B4-BE49-F238E27FC236}">
                  <a16:creationId xmlns:a16="http://schemas.microsoft.com/office/drawing/2014/main" id="{AC852094-2087-4613-9BA0-2ADCCBA00995}"/>
                </a:ext>
              </a:extLst>
            </p:cNvPr>
            <p:cNvSpPr txBox="1"/>
            <p:nvPr/>
          </p:nvSpPr>
          <p:spPr>
            <a:xfrm>
              <a:off x="7913977" y="6271862"/>
              <a:ext cx="245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C514EE-A8F8-4CD6-A9AA-8217237F9DA3}"/>
              </a:ext>
            </a:extLst>
          </p:cNvPr>
          <p:cNvGrpSpPr/>
          <p:nvPr/>
        </p:nvGrpSpPr>
        <p:grpSpPr>
          <a:xfrm>
            <a:off x="7675614" y="6941794"/>
            <a:ext cx="1041401" cy="261610"/>
            <a:chOff x="7797534" y="6941794"/>
            <a:chExt cx="1041401" cy="261610"/>
          </a:xfrm>
        </p:grpSpPr>
        <p:sp>
          <p:nvSpPr>
            <p:cNvPr id="220" name="Square"/>
            <p:cNvSpPr/>
            <p:nvPr/>
          </p:nvSpPr>
          <p:spPr>
            <a:xfrm>
              <a:off x="7797534" y="7017120"/>
              <a:ext cx="127000" cy="1270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1" name="Square"/>
            <p:cNvSpPr/>
            <p:nvPr/>
          </p:nvSpPr>
          <p:spPr>
            <a:xfrm>
              <a:off x="7949934" y="7017120"/>
              <a:ext cx="127000" cy="127001"/>
            </a:xfrm>
            <a:prstGeom prst="rect">
              <a:avLst/>
            </a:prstGeom>
            <a:solidFill>
              <a:srgbClr val="D5D5D5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" name="Square"/>
            <p:cNvSpPr/>
            <p:nvPr/>
          </p:nvSpPr>
          <p:spPr>
            <a:xfrm>
              <a:off x="8102334" y="7017120"/>
              <a:ext cx="127000" cy="12700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4" name="Square"/>
            <p:cNvSpPr/>
            <p:nvPr/>
          </p:nvSpPr>
          <p:spPr>
            <a:xfrm>
              <a:off x="8407135" y="7017120"/>
              <a:ext cx="127000" cy="1270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5" name="Square"/>
            <p:cNvSpPr/>
            <p:nvPr/>
          </p:nvSpPr>
          <p:spPr>
            <a:xfrm>
              <a:off x="8559535" y="7017120"/>
              <a:ext cx="127000" cy="1270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6" name="Square"/>
            <p:cNvSpPr/>
            <p:nvPr/>
          </p:nvSpPr>
          <p:spPr>
            <a:xfrm>
              <a:off x="8711935" y="7017120"/>
              <a:ext cx="127000" cy="1270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39BEC4B4-E8F4-4BEA-8CD0-2DE175117045}"/>
                </a:ext>
              </a:extLst>
            </p:cNvPr>
            <p:cNvSpPr txBox="1"/>
            <p:nvPr/>
          </p:nvSpPr>
          <p:spPr>
            <a:xfrm>
              <a:off x="8188665" y="6941794"/>
              <a:ext cx="245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1A27CC-D2E6-4491-A340-695F97FCFAAA}"/>
              </a:ext>
            </a:extLst>
          </p:cNvPr>
          <p:cNvGrpSpPr/>
          <p:nvPr/>
        </p:nvGrpSpPr>
        <p:grpSpPr>
          <a:xfrm>
            <a:off x="6182088" y="7990236"/>
            <a:ext cx="1041402" cy="261610"/>
            <a:chOff x="5932648" y="7750444"/>
            <a:chExt cx="1041402" cy="261610"/>
          </a:xfrm>
        </p:grpSpPr>
        <p:sp>
          <p:nvSpPr>
            <p:cNvPr id="238" name="Square"/>
            <p:cNvSpPr/>
            <p:nvPr/>
          </p:nvSpPr>
          <p:spPr>
            <a:xfrm>
              <a:off x="5932648" y="7838595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39" name="Square"/>
            <p:cNvSpPr/>
            <p:nvPr/>
          </p:nvSpPr>
          <p:spPr>
            <a:xfrm>
              <a:off x="6085048" y="7838595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0" name="Square"/>
            <p:cNvSpPr/>
            <p:nvPr/>
          </p:nvSpPr>
          <p:spPr>
            <a:xfrm>
              <a:off x="6237449" y="7838595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1" name="Square"/>
            <p:cNvSpPr/>
            <p:nvPr/>
          </p:nvSpPr>
          <p:spPr>
            <a:xfrm>
              <a:off x="6548344" y="7838595"/>
              <a:ext cx="127001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3" name="Square"/>
            <p:cNvSpPr/>
            <p:nvPr/>
          </p:nvSpPr>
          <p:spPr>
            <a:xfrm>
              <a:off x="6694648" y="7838595"/>
              <a:ext cx="127001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4" name="Square"/>
            <p:cNvSpPr/>
            <p:nvPr/>
          </p:nvSpPr>
          <p:spPr>
            <a:xfrm>
              <a:off x="6847049" y="7838595"/>
              <a:ext cx="127001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3" name="文本框 432">
              <a:extLst>
                <a:ext uri="{FF2B5EF4-FFF2-40B4-BE49-F238E27FC236}">
                  <a16:creationId xmlns:a16="http://schemas.microsoft.com/office/drawing/2014/main" id="{05954B00-DA81-45DF-8AB4-02833D5E9188}"/>
                </a:ext>
              </a:extLst>
            </p:cNvPr>
            <p:cNvSpPr txBox="1"/>
            <p:nvPr/>
          </p:nvSpPr>
          <p:spPr>
            <a:xfrm>
              <a:off x="6330852" y="7750444"/>
              <a:ext cx="245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7EE981-6E65-48D4-A6CA-47560E334F32}"/>
              </a:ext>
            </a:extLst>
          </p:cNvPr>
          <p:cNvGrpSpPr/>
          <p:nvPr/>
        </p:nvGrpSpPr>
        <p:grpSpPr>
          <a:xfrm>
            <a:off x="7669359" y="7928702"/>
            <a:ext cx="1041401" cy="261610"/>
            <a:chOff x="7931487" y="7928702"/>
            <a:chExt cx="1041401" cy="261610"/>
          </a:xfrm>
        </p:grpSpPr>
        <p:sp>
          <p:nvSpPr>
            <p:cNvPr id="247" name="Square"/>
            <p:cNvSpPr/>
            <p:nvPr/>
          </p:nvSpPr>
          <p:spPr>
            <a:xfrm>
              <a:off x="7931487" y="8017239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8" name="Square"/>
            <p:cNvSpPr/>
            <p:nvPr/>
          </p:nvSpPr>
          <p:spPr>
            <a:xfrm>
              <a:off x="8083887" y="8017239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9" name="Square"/>
            <p:cNvSpPr/>
            <p:nvPr/>
          </p:nvSpPr>
          <p:spPr>
            <a:xfrm>
              <a:off x="8236287" y="8017239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0" name="Square"/>
            <p:cNvSpPr/>
            <p:nvPr/>
          </p:nvSpPr>
          <p:spPr>
            <a:xfrm>
              <a:off x="8541087" y="8017239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2" name="Square"/>
            <p:cNvSpPr/>
            <p:nvPr/>
          </p:nvSpPr>
          <p:spPr>
            <a:xfrm>
              <a:off x="8693488" y="8017239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3" name="Square"/>
            <p:cNvSpPr/>
            <p:nvPr/>
          </p:nvSpPr>
          <p:spPr>
            <a:xfrm>
              <a:off x="8845888" y="8017239"/>
              <a:ext cx="127000" cy="127001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4" name="文本框 433">
              <a:extLst>
                <a:ext uri="{FF2B5EF4-FFF2-40B4-BE49-F238E27FC236}">
                  <a16:creationId xmlns:a16="http://schemas.microsoft.com/office/drawing/2014/main" id="{CA362394-C477-4E6F-8E6C-5D969F1BB3A2}"/>
                </a:ext>
              </a:extLst>
            </p:cNvPr>
            <p:cNvSpPr txBox="1"/>
            <p:nvPr/>
          </p:nvSpPr>
          <p:spPr>
            <a:xfrm>
              <a:off x="8326819" y="7928702"/>
              <a:ext cx="2456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AC0D415-EBF4-4F66-9CD8-C705112EFD8D}"/>
              </a:ext>
            </a:extLst>
          </p:cNvPr>
          <p:cNvSpPr txBox="1"/>
          <p:nvPr/>
        </p:nvSpPr>
        <p:spPr>
          <a:xfrm>
            <a:off x="12175898" y="6112953"/>
            <a:ext cx="287258" cy="5738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Spark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6180A07D-53AA-41F1-B2E9-3579F8D59009}"/>
              </a:ext>
            </a:extLst>
          </p:cNvPr>
          <p:cNvSpPr txBox="1"/>
          <p:nvPr/>
        </p:nvSpPr>
        <p:spPr>
          <a:xfrm>
            <a:off x="12371490" y="6009916"/>
            <a:ext cx="287258" cy="66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Hadoop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2E1C693-C17E-4FEA-B40C-89892F4195FB}"/>
              </a:ext>
            </a:extLst>
          </p:cNvPr>
          <p:cNvSpPr txBox="1"/>
          <p:nvPr/>
        </p:nvSpPr>
        <p:spPr>
          <a:xfrm>
            <a:off x="12765441" y="5943601"/>
            <a:ext cx="287258" cy="748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PyTorch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8" name="Line">
            <a:extLst>
              <a:ext uri="{FF2B5EF4-FFF2-40B4-BE49-F238E27FC236}">
                <a16:creationId xmlns:a16="http://schemas.microsoft.com/office/drawing/2014/main" id="{3FB84EA4-F30B-49F2-8DBD-34157FBDF751}"/>
              </a:ext>
            </a:extLst>
          </p:cNvPr>
          <p:cNvSpPr/>
          <p:nvPr/>
        </p:nvSpPr>
        <p:spPr>
          <a:xfrm>
            <a:off x="5702300" y="7239192"/>
            <a:ext cx="560840" cy="140629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42" name="Group">
            <a:extLst>
              <a:ext uri="{FF2B5EF4-FFF2-40B4-BE49-F238E27FC236}">
                <a16:creationId xmlns:a16="http://schemas.microsoft.com/office/drawing/2014/main" id="{FCC4F73E-063A-4DA7-ABA0-10E0E846371E}"/>
              </a:ext>
            </a:extLst>
          </p:cNvPr>
          <p:cNvGrpSpPr/>
          <p:nvPr/>
        </p:nvGrpSpPr>
        <p:grpSpPr>
          <a:xfrm>
            <a:off x="13402842" y="6516480"/>
            <a:ext cx="1011760" cy="1537691"/>
            <a:chOff x="0" y="0"/>
            <a:chExt cx="1011759" cy="1537689"/>
          </a:xfrm>
        </p:grpSpPr>
        <p:sp>
          <p:nvSpPr>
            <p:cNvPr id="245" name="Circle">
              <a:extLst>
                <a:ext uri="{FF2B5EF4-FFF2-40B4-BE49-F238E27FC236}">
                  <a16:creationId xmlns:a16="http://schemas.microsoft.com/office/drawing/2014/main" id="{D8CACDEE-E00B-4333-9CEC-B9AA887F3FC2}"/>
                </a:ext>
              </a:extLst>
            </p:cNvPr>
            <p:cNvSpPr/>
            <p:nvPr/>
          </p:nvSpPr>
          <p:spPr>
            <a:xfrm>
              <a:off x="0" y="156853"/>
              <a:ext cx="255908" cy="255909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46" name="Circle">
              <a:extLst>
                <a:ext uri="{FF2B5EF4-FFF2-40B4-BE49-F238E27FC236}">
                  <a16:creationId xmlns:a16="http://schemas.microsoft.com/office/drawing/2014/main" id="{F0477767-EC23-45D2-BAC8-645F41947D1B}"/>
                </a:ext>
              </a:extLst>
            </p:cNvPr>
            <p:cNvSpPr/>
            <p:nvPr/>
          </p:nvSpPr>
          <p:spPr>
            <a:xfrm>
              <a:off x="755851" y="0"/>
              <a:ext cx="255909" cy="25590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1" name="Circle">
              <a:extLst>
                <a:ext uri="{FF2B5EF4-FFF2-40B4-BE49-F238E27FC236}">
                  <a16:creationId xmlns:a16="http://schemas.microsoft.com/office/drawing/2014/main" id="{9443FBC4-59C8-4394-9D96-55DBE55E966E}"/>
                </a:ext>
              </a:extLst>
            </p:cNvPr>
            <p:cNvSpPr/>
            <p:nvPr/>
          </p:nvSpPr>
          <p:spPr>
            <a:xfrm>
              <a:off x="368999" y="474140"/>
              <a:ext cx="255908" cy="255909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4" name="Circle">
              <a:extLst>
                <a:ext uri="{FF2B5EF4-FFF2-40B4-BE49-F238E27FC236}">
                  <a16:creationId xmlns:a16="http://schemas.microsoft.com/office/drawing/2014/main" id="{5DF821D1-C680-4F9B-A0AF-9E1F1D0F1801}"/>
                </a:ext>
              </a:extLst>
            </p:cNvPr>
            <p:cNvSpPr/>
            <p:nvPr/>
          </p:nvSpPr>
          <p:spPr>
            <a:xfrm>
              <a:off x="368999" y="877422"/>
              <a:ext cx="255908" cy="255908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6" name="Circle">
              <a:extLst>
                <a:ext uri="{FF2B5EF4-FFF2-40B4-BE49-F238E27FC236}">
                  <a16:creationId xmlns:a16="http://schemas.microsoft.com/office/drawing/2014/main" id="{008DFFA8-00DE-4B83-AE5F-3857D1C9A472}"/>
                </a:ext>
              </a:extLst>
            </p:cNvPr>
            <p:cNvSpPr/>
            <p:nvPr/>
          </p:nvSpPr>
          <p:spPr>
            <a:xfrm>
              <a:off x="25400" y="1281782"/>
              <a:ext cx="255908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98" name="Circle">
              <a:extLst>
                <a:ext uri="{FF2B5EF4-FFF2-40B4-BE49-F238E27FC236}">
                  <a16:creationId xmlns:a16="http://schemas.microsoft.com/office/drawing/2014/main" id="{5EAB0352-5DAD-4CC6-8B7F-A5C43E965F8E}"/>
                </a:ext>
              </a:extLst>
            </p:cNvPr>
            <p:cNvSpPr/>
            <p:nvPr/>
          </p:nvSpPr>
          <p:spPr>
            <a:xfrm>
              <a:off x="673301" y="1218282"/>
              <a:ext cx="255909" cy="255908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1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2" name="Line">
              <a:extLst>
                <a:ext uri="{FF2B5EF4-FFF2-40B4-BE49-F238E27FC236}">
                  <a16:creationId xmlns:a16="http://schemas.microsoft.com/office/drawing/2014/main" id="{57BE86E9-56AD-4EF4-B477-8BD04C1C471F}"/>
                </a:ext>
              </a:extLst>
            </p:cNvPr>
            <p:cNvSpPr/>
            <p:nvPr/>
          </p:nvSpPr>
          <p:spPr>
            <a:xfrm flipH="1" flipV="1">
              <a:off x="221883" y="372858"/>
              <a:ext cx="166190" cy="1661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16" name="Line">
              <a:extLst>
                <a:ext uri="{FF2B5EF4-FFF2-40B4-BE49-F238E27FC236}">
                  <a16:creationId xmlns:a16="http://schemas.microsoft.com/office/drawing/2014/main" id="{37E98AE2-D475-40A8-B723-DF6BA440ADF1}"/>
                </a:ext>
              </a:extLst>
            </p:cNvPr>
            <p:cNvSpPr/>
            <p:nvPr/>
          </p:nvSpPr>
          <p:spPr>
            <a:xfrm flipV="1">
              <a:off x="579392" y="229458"/>
              <a:ext cx="222403" cy="2746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18" name="Line">
              <a:extLst>
                <a:ext uri="{FF2B5EF4-FFF2-40B4-BE49-F238E27FC236}">
                  <a16:creationId xmlns:a16="http://schemas.microsoft.com/office/drawing/2014/main" id="{C0CD4049-1FE9-4AA5-9873-C69EF98D3171}"/>
                </a:ext>
              </a:extLst>
            </p:cNvPr>
            <p:cNvSpPr/>
            <p:nvPr/>
          </p:nvSpPr>
          <p:spPr>
            <a:xfrm>
              <a:off x="490067" y="731775"/>
              <a:ext cx="1" cy="1502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0" name="Line">
              <a:extLst>
                <a:ext uri="{FF2B5EF4-FFF2-40B4-BE49-F238E27FC236}">
                  <a16:creationId xmlns:a16="http://schemas.microsoft.com/office/drawing/2014/main" id="{794B492E-21B1-4FAD-952B-8A9DE98FD42F}"/>
                </a:ext>
              </a:extLst>
            </p:cNvPr>
            <p:cNvSpPr/>
            <p:nvPr/>
          </p:nvSpPr>
          <p:spPr>
            <a:xfrm flipH="1">
              <a:off x="229891" y="1117387"/>
              <a:ext cx="191590" cy="1915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21" name="Line">
              <a:extLst>
                <a:ext uri="{FF2B5EF4-FFF2-40B4-BE49-F238E27FC236}">
                  <a16:creationId xmlns:a16="http://schemas.microsoft.com/office/drawing/2014/main" id="{6F160F97-6130-4607-A993-94C3A2EE0281}"/>
                </a:ext>
              </a:extLst>
            </p:cNvPr>
            <p:cNvSpPr/>
            <p:nvPr/>
          </p:nvSpPr>
          <p:spPr>
            <a:xfrm flipH="1" flipV="1">
              <a:off x="575013" y="1104688"/>
              <a:ext cx="142559" cy="1425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438" name="Square">
            <a:extLst>
              <a:ext uri="{FF2B5EF4-FFF2-40B4-BE49-F238E27FC236}">
                <a16:creationId xmlns:a16="http://schemas.microsoft.com/office/drawing/2014/main" id="{B916EB30-0292-4F6D-8B59-9DC6C69CB25A}"/>
              </a:ext>
            </a:extLst>
          </p:cNvPr>
          <p:cNvSpPr/>
          <p:nvPr/>
        </p:nvSpPr>
        <p:spPr>
          <a:xfrm>
            <a:off x="12239997" y="6624781"/>
            <a:ext cx="152401" cy="152401"/>
          </a:xfrm>
          <a:prstGeom prst="rect">
            <a:avLst/>
          </a:prstGeom>
          <a:noFill/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39" name="Square">
            <a:extLst>
              <a:ext uri="{FF2B5EF4-FFF2-40B4-BE49-F238E27FC236}">
                <a16:creationId xmlns:a16="http://schemas.microsoft.com/office/drawing/2014/main" id="{4A7C8E7B-8074-41D1-8EFB-70F037EE0A37}"/>
              </a:ext>
            </a:extLst>
          </p:cNvPr>
          <p:cNvSpPr/>
          <p:nvPr/>
        </p:nvSpPr>
        <p:spPr>
          <a:xfrm>
            <a:off x="12419692" y="6624781"/>
            <a:ext cx="152401" cy="152401"/>
          </a:xfrm>
          <a:prstGeom prst="rect">
            <a:avLst/>
          </a:prstGeom>
          <a:noFill/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0" name="Square">
            <a:extLst>
              <a:ext uri="{FF2B5EF4-FFF2-40B4-BE49-F238E27FC236}">
                <a16:creationId xmlns:a16="http://schemas.microsoft.com/office/drawing/2014/main" id="{C3377C0D-B03C-42EE-AC25-7E0D9EBA896E}"/>
              </a:ext>
            </a:extLst>
          </p:cNvPr>
          <p:cNvSpPr/>
          <p:nvPr/>
        </p:nvSpPr>
        <p:spPr>
          <a:xfrm>
            <a:off x="12816567" y="6624781"/>
            <a:ext cx="152401" cy="152401"/>
          </a:xfrm>
          <a:prstGeom prst="rect">
            <a:avLst/>
          </a:prstGeom>
          <a:noFill/>
          <a:ln w="635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69F9EC9A-589E-4E97-A7E3-79A7424D1EBA}"/>
              </a:ext>
            </a:extLst>
          </p:cNvPr>
          <p:cNvSpPr txBox="1"/>
          <p:nvPr/>
        </p:nvSpPr>
        <p:spPr>
          <a:xfrm>
            <a:off x="12196162" y="6544506"/>
            <a:ext cx="23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76AB3FF5-1D68-4405-BCA1-5956E69DC8BA}"/>
              </a:ext>
            </a:extLst>
          </p:cNvPr>
          <p:cNvSpPr txBox="1"/>
          <p:nvPr/>
        </p:nvSpPr>
        <p:spPr>
          <a:xfrm>
            <a:off x="12775653" y="6550248"/>
            <a:ext cx="23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C77E6182-CE8A-4179-B1A6-668C56BB2C62}"/>
              </a:ext>
            </a:extLst>
          </p:cNvPr>
          <p:cNvSpPr txBox="1"/>
          <p:nvPr/>
        </p:nvSpPr>
        <p:spPr>
          <a:xfrm>
            <a:off x="12379457" y="6544444"/>
            <a:ext cx="235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𝑓(*)">
            <a:extLst>
              <a:ext uri="{FF2B5EF4-FFF2-40B4-BE49-F238E27FC236}">
                <a16:creationId xmlns:a16="http://schemas.microsoft.com/office/drawing/2014/main" id="{2FDB61A7-EDC7-4498-AC58-B3DD043E6CDE}"/>
              </a:ext>
            </a:extLst>
          </p:cNvPr>
          <p:cNvSpPr txBox="1"/>
          <p:nvPr/>
        </p:nvSpPr>
        <p:spPr>
          <a:xfrm>
            <a:off x="11788374" y="6550248"/>
            <a:ext cx="469680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000000"/>
                </a:solidFill>
              </a:defRPr>
            </a:lvl1pPr>
          </a:lstStyle>
          <a:p>
            <a:r>
              <a:rPr lang="en-US" sz="1200" i="1" dirty="0"/>
              <a:t>mask</a:t>
            </a:r>
            <a:endParaRPr sz="1200" i="1" dirty="0"/>
          </a:p>
        </p:txBody>
      </p:sp>
      <p:sp>
        <p:nvSpPr>
          <p:cNvPr id="446" name="Line">
            <a:extLst>
              <a:ext uri="{FF2B5EF4-FFF2-40B4-BE49-F238E27FC236}">
                <a16:creationId xmlns:a16="http://schemas.microsoft.com/office/drawing/2014/main" id="{CC2C4967-7D04-43CD-AF41-50B4E6CDD032}"/>
              </a:ext>
            </a:extLst>
          </p:cNvPr>
          <p:cNvSpPr/>
          <p:nvPr/>
        </p:nvSpPr>
        <p:spPr>
          <a:xfrm>
            <a:off x="12498271" y="6798918"/>
            <a:ext cx="790" cy="108000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 w="sm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48F20425-3496-4E29-951A-4B3932AF2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4168" y="6966161"/>
            <a:ext cx="256900" cy="256900"/>
          </a:xfrm>
          <a:prstGeom prst="rect">
            <a:avLst/>
          </a:prstGeom>
        </p:spPr>
      </p:pic>
      <p:sp>
        <p:nvSpPr>
          <p:cNvPr id="448" name="Line">
            <a:extLst>
              <a:ext uri="{FF2B5EF4-FFF2-40B4-BE49-F238E27FC236}">
                <a16:creationId xmlns:a16="http://schemas.microsoft.com/office/drawing/2014/main" id="{D5C66197-BA0C-4A68-8981-74E0339E2F8B}"/>
              </a:ext>
            </a:extLst>
          </p:cNvPr>
          <p:cNvSpPr/>
          <p:nvPr/>
        </p:nvSpPr>
        <p:spPr>
          <a:xfrm flipV="1">
            <a:off x="13002148" y="6836423"/>
            <a:ext cx="405737" cy="154197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61A5DCC5-FF7F-40D5-9C63-0E7B373172FD}"/>
              </a:ext>
            </a:extLst>
          </p:cNvPr>
          <p:cNvSpPr txBox="1"/>
          <p:nvPr/>
        </p:nvSpPr>
        <p:spPr>
          <a:xfrm>
            <a:off x="13104789" y="6363129"/>
            <a:ext cx="94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Line">
            <a:extLst>
              <a:ext uri="{FF2B5EF4-FFF2-40B4-BE49-F238E27FC236}">
                <a16:creationId xmlns:a16="http://schemas.microsoft.com/office/drawing/2014/main" id="{5790A739-623E-4C20-A41F-188DE4711AA6}"/>
              </a:ext>
            </a:extLst>
          </p:cNvPr>
          <p:cNvSpPr/>
          <p:nvPr/>
        </p:nvSpPr>
        <p:spPr>
          <a:xfrm>
            <a:off x="12886891" y="6806538"/>
            <a:ext cx="790" cy="108000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 w="sm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1" name="Line">
            <a:extLst>
              <a:ext uri="{FF2B5EF4-FFF2-40B4-BE49-F238E27FC236}">
                <a16:creationId xmlns:a16="http://schemas.microsoft.com/office/drawing/2014/main" id="{FA8986B0-9276-4E40-A408-07F389CBEF6F}"/>
              </a:ext>
            </a:extLst>
          </p:cNvPr>
          <p:cNvSpPr/>
          <p:nvPr/>
        </p:nvSpPr>
        <p:spPr>
          <a:xfrm>
            <a:off x="12311581" y="6798918"/>
            <a:ext cx="790" cy="108000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 w="sm" len="sm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5" name="图形 14" descr="服务器">
            <a:extLst>
              <a:ext uri="{FF2B5EF4-FFF2-40B4-BE49-F238E27FC236}">
                <a16:creationId xmlns:a16="http://schemas.microsoft.com/office/drawing/2014/main" id="{E51A6BF3-3B14-4A5D-AEAB-88C630C859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4540" y="6929242"/>
            <a:ext cx="360000" cy="360000"/>
          </a:xfrm>
          <a:prstGeom prst="rect">
            <a:avLst/>
          </a:prstGeom>
        </p:spPr>
      </p:pic>
      <p:pic>
        <p:nvPicPr>
          <p:cNvPr id="17" name="图形 16" descr="条形图">
            <a:extLst>
              <a:ext uri="{FF2B5EF4-FFF2-40B4-BE49-F238E27FC236}">
                <a16:creationId xmlns:a16="http://schemas.microsoft.com/office/drawing/2014/main" id="{F8D67F5A-6065-475F-8EF1-2BD16F9F73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8986" y="7334840"/>
            <a:ext cx="360000" cy="360000"/>
          </a:xfrm>
          <a:prstGeom prst="rect">
            <a:avLst/>
          </a:prstGeom>
        </p:spPr>
      </p:pic>
      <p:pic>
        <p:nvPicPr>
          <p:cNvPr id="22" name="图形 21" descr="打开的书">
            <a:extLst>
              <a:ext uri="{FF2B5EF4-FFF2-40B4-BE49-F238E27FC236}">
                <a16:creationId xmlns:a16="http://schemas.microsoft.com/office/drawing/2014/main" id="{5316D514-0FA4-465F-8432-470C1197DB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4540" y="6563857"/>
            <a:ext cx="360000" cy="360000"/>
          </a:xfrm>
          <a:prstGeom prst="rect">
            <a:avLst/>
          </a:prstGeom>
        </p:spPr>
      </p:pic>
      <p:sp>
        <p:nvSpPr>
          <p:cNvPr id="452" name="文本框 451">
            <a:extLst>
              <a:ext uri="{FF2B5EF4-FFF2-40B4-BE49-F238E27FC236}">
                <a16:creationId xmlns:a16="http://schemas.microsoft.com/office/drawing/2014/main" id="{C9367787-44B9-4C50-8214-D1CDAC4DE60A}"/>
              </a:ext>
            </a:extLst>
          </p:cNvPr>
          <p:cNvSpPr txBox="1"/>
          <p:nvPr/>
        </p:nvSpPr>
        <p:spPr>
          <a:xfrm>
            <a:off x="4407762" y="6939273"/>
            <a:ext cx="93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zh-CN" altLang="en-US" sz="1400" i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34576E95-57F2-4F15-9453-C9847E320826}"/>
              </a:ext>
            </a:extLst>
          </p:cNvPr>
          <p:cNvSpPr txBox="1"/>
          <p:nvPr/>
        </p:nvSpPr>
        <p:spPr>
          <a:xfrm>
            <a:off x="4311379" y="6567488"/>
            <a:ext cx="101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400" i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FA417095-9F75-4377-AA2A-A5F0DE995D49}"/>
              </a:ext>
            </a:extLst>
          </p:cNvPr>
          <p:cNvSpPr txBox="1"/>
          <p:nvPr/>
        </p:nvSpPr>
        <p:spPr>
          <a:xfrm>
            <a:off x="4438243" y="7375441"/>
            <a:ext cx="90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  <a:endParaRPr lang="zh-CN" altLang="en-US" sz="1400" i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3A72D5C9-D3E3-4FE3-BFD3-FF22CA831D57}"/>
              </a:ext>
            </a:extLst>
          </p:cNvPr>
          <p:cNvSpPr/>
          <p:nvPr/>
        </p:nvSpPr>
        <p:spPr>
          <a:xfrm>
            <a:off x="6111775" y="3872410"/>
            <a:ext cx="351058" cy="351058"/>
          </a:xfrm>
          <a:prstGeom prst="ellipse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126AEF-56CB-42A1-A498-36CC98AC967E}"/>
              </a:ext>
            </a:extLst>
          </p:cNvPr>
          <p:cNvSpPr/>
          <p:nvPr/>
        </p:nvSpPr>
        <p:spPr>
          <a:xfrm>
            <a:off x="6921177" y="3814142"/>
            <a:ext cx="479385" cy="479385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8567A1-7F56-4403-B4AF-F154B0AEFE95}"/>
              </a:ext>
            </a:extLst>
          </p:cNvPr>
          <p:cNvSpPr/>
          <p:nvPr/>
        </p:nvSpPr>
        <p:spPr>
          <a:xfrm>
            <a:off x="7556185" y="4573634"/>
            <a:ext cx="479385" cy="479385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4A0C424-60BA-4B0A-8E96-D43D854FD306}"/>
              </a:ext>
            </a:extLst>
          </p:cNvPr>
          <p:cNvSpPr/>
          <p:nvPr/>
        </p:nvSpPr>
        <p:spPr>
          <a:xfrm>
            <a:off x="8172618" y="3830539"/>
            <a:ext cx="479385" cy="479385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6508E1-0FC3-4591-BCC5-A4F1021F275E}"/>
              </a:ext>
            </a:extLst>
          </p:cNvPr>
          <p:cNvSpPr>
            <a:spLocks noChangeAspect="1"/>
          </p:cNvSpPr>
          <p:nvPr/>
        </p:nvSpPr>
        <p:spPr>
          <a:xfrm>
            <a:off x="9205535" y="3872409"/>
            <a:ext cx="352800" cy="352800"/>
          </a:xfrm>
          <a:prstGeom prst="ellipse">
            <a:avLst/>
          </a:prstGeom>
          <a:noFill/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DF1BE3-AD51-44F5-842F-35F89A4DA6F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6462833" y="4047939"/>
            <a:ext cx="458344" cy="58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A530973-B147-459D-99DA-D1672C5A6CB0}"/>
              </a:ext>
            </a:extLst>
          </p:cNvPr>
          <p:cNvCxnSpPr>
            <a:cxnSpLocks/>
          </p:cNvCxnSpPr>
          <p:nvPr/>
        </p:nvCxnSpPr>
        <p:spPr>
          <a:xfrm flipV="1">
            <a:off x="8664195" y="4063239"/>
            <a:ext cx="504666" cy="69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F3A50C-B91D-4A67-B98B-B5E59F9FE078}"/>
              </a:ext>
            </a:extLst>
          </p:cNvPr>
          <p:cNvSpPr txBox="1"/>
          <p:nvPr/>
        </p:nvSpPr>
        <p:spPr>
          <a:xfrm>
            <a:off x="5958683" y="4118030"/>
            <a:ext cx="71814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source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09B82F-3E57-4428-BB5E-667AFF3EE890}"/>
              </a:ext>
            </a:extLst>
          </p:cNvPr>
          <p:cNvSpPr txBox="1"/>
          <p:nvPr/>
        </p:nvSpPr>
        <p:spPr>
          <a:xfrm>
            <a:off x="6848136" y="3534917"/>
            <a:ext cx="64921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locate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AA69B5-2668-4F7C-8889-C17D2A6F47CD}"/>
              </a:ext>
            </a:extLst>
          </p:cNvPr>
          <p:cNvSpPr txBox="1"/>
          <p:nvPr/>
        </p:nvSpPr>
        <p:spPr>
          <a:xfrm>
            <a:off x="6817095" y="4666303"/>
            <a:ext cx="76302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sample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AAC2AB-9706-457E-A396-DDA800EE0361}"/>
              </a:ext>
            </a:extLst>
          </p:cNvPr>
          <p:cNvSpPr txBox="1"/>
          <p:nvPr/>
        </p:nvSpPr>
        <p:spPr>
          <a:xfrm>
            <a:off x="7952677" y="3284134"/>
            <a:ext cx="91050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calculate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962E66-4665-432C-80B8-22D62C240E30}"/>
              </a:ext>
            </a:extLst>
          </p:cNvPr>
          <p:cNvSpPr txBox="1"/>
          <p:nvPr/>
        </p:nvSpPr>
        <p:spPr>
          <a:xfrm>
            <a:off x="9113804" y="4135517"/>
            <a:ext cx="53540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save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0BDEDB2D-19DE-47FF-9E31-2DD0732CFBB2}"/>
              </a:ext>
            </a:extLst>
          </p:cNvPr>
          <p:cNvCxnSpPr>
            <a:cxnSpLocks/>
            <a:stCxn id="9" idx="7"/>
            <a:endCxn id="9" idx="1"/>
          </p:cNvCxnSpPr>
          <p:nvPr/>
        </p:nvCxnSpPr>
        <p:spPr>
          <a:xfrm rot="16200000" flipV="1">
            <a:off x="8412311" y="3731254"/>
            <a:ext cx="12700" cy="338977"/>
          </a:xfrm>
          <a:prstGeom prst="curvedConnector3">
            <a:avLst>
              <a:gd name="adj1" fmla="val 2352787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CFC88C1-8C6E-4FA1-9CD2-83A13E773AB7}"/>
              </a:ext>
            </a:extLst>
          </p:cNvPr>
          <p:cNvSpPr txBox="1"/>
          <p:nvPr/>
        </p:nvSpPr>
        <p:spPr>
          <a:xfrm>
            <a:off x="6487628" y="3754917"/>
            <a:ext cx="35105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0.6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813DB96-2338-471D-A2AE-98FE93834390}"/>
              </a:ext>
            </a:extLst>
          </p:cNvPr>
          <p:cNvSpPr txBox="1"/>
          <p:nvPr/>
        </p:nvSpPr>
        <p:spPr>
          <a:xfrm>
            <a:off x="8663361" y="3787871"/>
            <a:ext cx="450443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25282FC-F18D-4FA2-82B2-005B7E301E22}"/>
              </a:ext>
            </a:extLst>
          </p:cNvPr>
          <p:cNvCxnSpPr>
            <a:cxnSpLocks/>
          </p:cNvCxnSpPr>
          <p:nvPr/>
        </p:nvCxnSpPr>
        <p:spPr>
          <a:xfrm>
            <a:off x="7275087" y="4320365"/>
            <a:ext cx="294426" cy="3106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63B06B7-ABE5-4F7C-847D-533322C78A7E}"/>
              </a:ext>
            </a:extLst>
          </p:cNvPr>
          <p:cNvCxnSpPr>
            <a:cxnSpLocks/>
          </p:cNvCxnSpPr>
          <p:nvPr/>
        </p:nvCxnSpPr>
        <p:spPr>
          <a:xfrm flipV="1">
            <a:off x="7451366" y="3976711"/>
            <a:ext cx="676357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F6F10ED-390E-4A28-9CED-9D541F869282}"/>
              </a:ext>
            </a:extLst>
          </p:cNvPr>
          <p:cNvCxnSpPr>
            <a:cxnSpLocks/>
          </p:cNvCxnSpPr>
          <p:nvPr/>
        </p:nvCxnSpPr>
        <p:spPr>
          <a:xfrm flipH="1" flipV="1">
            <a:off x="7420886" y="4129111"/>
            <a:ext cx="676357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80D020C-F766-4B4C-859E-BB44F15A3178}"/>
              </a:ext>
            </a:extLst>
          </p:cNvPr>
          <p:cNvCxnSpPr>
            <a:cxnSpLocks/>
          </p:cNvCxnSpPr>
          <p:nvPr/>
        </p:nvCxnSpPr>
        <p:spPr>
          <a:xfrm flipV="1">
            <a:off x="7939193" y="4293640"/>
            <a:ext cx="308787" cy="30701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69DA5C3-A2F0-4341-9E21-793AAF1CFCBF}"/>
              </a:ext>
            </a:extLst>
          </p:cNvPr>
          <p:cNvSpPr txBox="1"/>
          <p:nvPr/>
        </p:nvSpPr>
        <p:spPr>
          <a:xfrm>
            <a:off x="7575988" y="3700803"/>
            <a:ext cx="35105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CDC2ABB-D947-49C0-BA60-2CFA6B27C2B4}"/>
              </a:ext>
            </a:extLst>
          </p:cNvPr>
          <p:cNvSpPr txBox="1"/>
          <p:nvPr/>
        </p:nvSpPr>
        <p:spPr>
          <a:xfrm rot="3081568">
            <a:off x="7115903" y="4369816"/>
            <a:ext cx="35105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859DBB6-EF03-4C25-8B6C-BA32969DFC44}"/>
              </a:ext>
            </a:extLst>
          </p:cNvPr>
          <p:cNvSpPr txBox="1"/>
          <p:nvPr/>
        </p:nvSpPr>
        <p:spPr>
          <a:xfrm>
            <a:off x="7556263" y="4087033"/>
            <a:ext cx="45044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0.15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5DA6C70-AB4F-43F0-AF35-BEDCEAC2368A}"/>
              </a:ext>
            </a:extLst>
          </p:cNvPr>
          <p:cNvSpPr txBox="1"/>
          <p:nvPr/>
        </p:nvSpPr>
        <p:spPr>
          <a:xfrm>
            <a:off x="8519831" y="3512502"/>
            <a:ext cx="35105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0.8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D171E40-E397-4AE4-80B0-B6C6CB3613F6}"/>
              </a:ext>
            </a:extLst>
          </p:cNvPr>
          <p:cNvSpPr txBox="1"/>
          <p:nvPr/>
        </p:nvSpPr>
        <p:spPr>
          <a:xfrm rot="18906815">
            <a:off x="8055218" y="4400121"/>
            <a:ext cx="20197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5040BC0-3223-4D41-98FB-A7AC666B3130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16200000" flipH="1">
            <a:off x="7250896" y="2908817"/>
            <a:ext cx="28333" cy="1955518"/>
          </a:xfrm>
          <a:prstGeom prst="curvedConnector3">
            <a:avLst>
              <a:gd name="adj1" fmla="val -116977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4B1C0DE-89AC-480F-B5DB-C047BE73EA91}"/>
              </a:ext>
            </a:extLst>
          </p:cNvPr>
          <p:cNvSpPr txBox="1"/>
          <p:nvPr/>
        </p:nvSpPr>
        <p:spPr>
          <a:xfrm>
            <a:off x="6255351" y="3417763"/>
            <a:ext cx="35105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0.4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46069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404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189</Words>
  <Application>Microsoft Office PowerPoint</Application>
  <PresentationFormat>自定义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Helvetica Neue</vt:lpstr>
      <vt:lpstr>Helvetica Neue Medium</vt:lpstr>
      <vt:lpstr>Arial</vt:lpstr>
      <vt:lpstr>Cambria Math</vt:lpstr>
      <vt:lpstr>Comic Sans MS</vt:lpstr>
      <vt:lpstr>Times New Roman</vt:lpstr>
      <vt:lpstr>21_BasicWhite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陈齐翔</dc:creator>
  <cp:lastModifiedBy>陈齐翔</cp:lastModifiedBy>
  <cp:revision>122</cp:revision>
  <dcterms:modified xsi:type="dcterms:W3CDTF">2021-07-29T14:33:28Z</dcterms:modified>
</cp:coreProperties>
</file>