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
  </p:notesMasterIdLst>
  <p:handoutMasterIdLst>
    <p:handoutMasterId r:id="rId15"/>
  </p:handoutMasterIdLst>
  <p:sldIdLst>
    <p:sldId id="256" r:id="rId3"/>
    <p:sldId id="416" r:id="rId4"/>
    <p:sldId id="257" r:id="rId5"/>
    <p:sldId id="323" r:id="rId6"/>
    <p:sldId id="263" r:id="rId8"/>
    <p:sldId id="324" r:id="rId9"/>
    <p:sldId id="368" r:id="rId10"/>
    <p:sldId id="367" r:id="rId11"/>
    <p:sldId id="264" r:id="rId12"/>
    <p:sldId id="413" r:id="rId13"/>
    <p:sldId id="414" r:id="rId14"/>
  </p:sldIdLst>
  <p:sldSz cx="24384000" cy="13716000"/>
  <p:notesSz cx="6858000" cy="9144000"/>
  <p:defaultTextStyle>
    <a:lvl1pPr algn="ctr" defTabSz="825500">
      <a:defRPr sz="5000">
        <a:solidFill>
          <a:srgbClr val="FFFFFF"/>
        </a:solidFill>
        <a:latin typeface="+mn-lt"/>
        <a:ea typeface="+mn-ea"/>
        <a:cs typeface="+mn-cs"/>
        <a:sym typeface="Helvetica Light"/>
      </a:defRPr>
    </a:lvl1pPr>
    <a:lvl2pPr indent="228600" algn="ctr" defTabSz="825500">
      <a:defRPr sz="5000">
        <a:solidFill>
          <a:srgbClr val="FFFFFF"/>
        </a:solidFill>
        <a:latin typeface="+mn-lt"/>
        <a:ea typeface="+mn-ea"/>
        <a:cs typeface="+mn-cs"/>
        <a:sym typeface="Helvetica Light"/>
      </a:defRPr>
    </a:lvl2pPr>
    <a:lvl3pPr indent="457200" algn="ctr" defTabSz="825500">
      <a:defRPr sz="5000">
        <a:solidFill>
          <a:srgbClr val="FFFFFF"/>
        </a:solidFill>
        <a:latin typeface="+mn-lt"/>
        <a:ea typeface="+mn-ea"/>
        <a:cs typeface="+mn-cs"/>
        <a:sym typeface="Helvetica Light"/>
      </a:defRPr>
    </a:lvl3pPr>
    <a:lvl4pPr indent="685800" algn="ctr" defTabSz="825500">
      <a:defRPr sz="5000">
        <a:solidFill>
          <a:srgbClr val="FFFFFF"/>
        </a:solidFill>
        <a:latin typeface="+mn-lt"/>
        <a:ea typeface="+mn-ea"/>
        <a:cs typeface="+mn-cs"/>
        <a:sym typeface="Helvetica Light"/>
      </a:defRPr>
    </a:lvl4pPr>
    <a:lvl5pPr indent="914400" algn="ctr" defTabSz="825500">
      <a:defRPr sz="5000">
        <a:solidFill>
          <a:srgbClr val="FFFFFF"/>
        </a:solidFill>
        <a:latin typeface="+mn-lt"/>
        <a:ea typeface="+mn-ea"/>
        <a:cs typeface="+mn-cs"/>
        <a:sym typeface="Helvetica Light"/>
      </a:defRPr>
    </a:lvl5pPr>
    <a:lvl6pPr indent="1143000" algn="ctr" defTabSz="825500">
      <a:defRPr sz="5000">
        <a:solidFill>
          <a:srgbClr val="FFFFFF"/>
        </a:solidFill>
        <a:latin typeface="+mn-lt"/>
        <a:ea typeface="+mn-ea"/>
        <a:cs typeface="+mn-cs"/>
        <a:sym typeface="Helvetica Light"/>
      </a:defRPr>
    </a:lvl6pPr>
    <a:lvl7pPr indent="1371600" algn="ctr" defTabSz="825500">
      <a:defRPr sz="5000">
        <a:solidFill>
          <a:srgbClr val="FFFFFF"/>
        </a:solidFill>
        <a:latin typeface="+mn-lt"/>
        <a:ea typeface="+mn-ea"/>
        <a:cs typeface="+mn-cs"/>
        <a:sym typeface="Helvetica Light"/>
      </a:defRPr>
    </a:lvl7pPr>
    <a:lvl8pPr indent="1600200" algn="ctr" defTabSz="825500">
      <a:defRPr sz="5000">
        <a:solidFill>
          <a:srgbClr val="FFFFFF"/>
        </a:solidFill>
        <a:latin typeface="+mn-lt"/>
        <a:ea typeface="+mn-ea"/>
        <a:cs typeface="+mn-cs"/>
        <a:sym typeface="Helvetica Light"/>
      </a:defRPr>
    </a:lvl8pPr>
    <a:lvl9pPr indent="1828800" algn="ctr" defTabSz="825500">
      <a:defRPr sz="5000">
        <a:solidFill>
          <a:srgbClr val="FFFFFF"/>
        </a:solidFill>
        <a:latin typeface="+mn-lt"/>
        <a:ea typeface="+mn-ea"/>
        <a:cs typeface="+mn-cs"/>
        <a:sym typeface="Helvetica Light"/>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F1F35"/>
    <a:srgbClr val="9A6B7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2" d="100"/>
          <a:sy n="52" d="100"/>
        </p:scale>
        <p:origin x="876"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notesMaster" Target="notesMasters/notesMaster1.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handoutMaster" Target="handoutMasters/handoutMaster1.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0" name="Shape 40"/>
          <p:cNvSpPr>
            <a:spLocks noGrp="1" noRot="1" noChangeAspect="1"/>
          </p:cNvSpPr>
          <p:nvPr>
            <p:ph type="sldImg"/>
          </p:nvPr>
        </p:nvSpPr>
        <p:spPr>
          <a:xfrm>
            <a:off x="1143000" y="685800"/>
            <a:ext cx="4572000" cy="3429000"/>
          </a:xfrm>
          <a:prstGeom prst="rect">
            <a:avLst/>
          </a:prstGeom>
        </p:spPr>
        <p:txBody>
          <a:bodyPr/>
          <a:lstStyle/>
          <a:p>
            <a:pPr lvl="0"/>
          </a:p>
        </p:txBody>
      </p:sp>
      <p:sp>
        <p:nvSpPr>
          <p:cNvPr id="41" name="Shape 41"/>
          <p:cNvSpPr>
            <a:spLocks noGrp="1"/>
          </p:cNvSpPr>
          <p:nvPr>
            <p:ph type="body" sz="quarter" idx="1"/>
          </p:nvPr>
        </p:nvSpPr>
        <p:spPr>
          <a:xfrm>
            <a:off x="914400" y="4343400"/>
            <a:ext cx="5029200" cy="4114800"/>
          </a:xfrm>
          <a:prstGeom prst="rect">
            <a:avLst/>
          </a:prstGeom>
        </p:spPr>
        <p:txBody>
          <a:bodyPr/>
          <a:lstStyle/>
          <a:p>
            <a:pPr lvl="0"/>
          </a:p>
        </p:txBody>
      </p:sp>
    </p:spTree>
  </p:cSld>
  <p:clrMap bg1="lt1" tx1="dk1" bg2="lt2" tx2="dk2" accent1="accent1" accent2="accent2" accent3="accent3" accent4="accent4" accent5="accent5" accent6="accent6" hlink="hlink" folHlink="folHlink"/>
  <p:notesStyle>
    <a:lvl1pPr defTabSz="457200">
      <a:lnSpc>
        <a:spcPct val="118000"/>
      </a:lnSpc>
      <a:defRPr sz="2200">
        <a:latin typeface="Helvetica Neue" panose="02000503000000020004"/>
        <a:ea typeface="Helvetica Neue" panose="02000503000000020004"/>
        <a:cs typeface="Helvetica Neue" panose="02000503000000020004"/>
        <a:sym typeface="Helvetica Neue" panose="02000503000000020004"/>
      </a:defRPr>
    </a:lvl1pPr>
    <a:lvl2pPr indent="228600" defTabSz="457200">
      <a:lnSpc>
        <a:spcPct val="118000"/>
      </a:lnSpc>
      <a:defRPr sz="2200">
        <a:latin typeface="Helvetica Neue" panose="02000503000000020004"/>
        <a:ea typeface="Helvetica Neue" panose="02000503000000020004"/>
        <a:cs typeface="Helvetica Neue" panose="02000503000000020004"/>
        <a:sym typeface="Helvetica Neue" panose="02000503000000020004"/>
      </a:defRPr>
    </a:lvl2pPr>
    <a:lvl3pPr indent="457200" defTabSz="457200">
      <a:lnSpc>
        <a:spcPct val="118000"/>
      </a:lnSpc>
      <a:defRPr sz="2200">
        <a:latin typeface="Helvetica Neue" panose="02000503000000020004"/>
        <a:ea typeface="Helvetica Neue" panose="02000503000000020004"/>
        <a:cs typeface="Helvetica Neue" panose="02000503000000020004"/>
        <a:sym typeface="Helvetica Neue" panose="02000503000000020004"/>
      </a:defRPr>
    </a:lvl3pPr>
    <a:lvl4pPr indent="685800" defTabSz="457200">
      <a:lnSpc>
        <a:spcPct val="118000"/>
      </a:lnSpc>
      <a:defRPr sz="2200">
        <a:latin typeface="Helvetica Neue" panose="02000503000000020004"/>
        <a:ea typeface="Helvetica Neue" panose="02000503000000020004"/>
        <a:cs typeface="Helvetica Neue" panose="02000503000000020004"/>
        <a:sym typeface="Helvetica Neue" panose="02000503000000020004"/>
      </a:defRPr>
    </a:lvl4pPr>
    <a:lvl5pPr indent="914400" defTabSz="457200">
      <a:lnSpc>
        <a:spcPct val="118000"/>
      </a:lnSpc>
      <a:defRPr sz="2200">
        <a:latin typeface="Helvetica Neue" panose="02000503000000020004"/>
        <a:ea typeface="Helvetica Neue" panose="02000503000000020004"/>
        <a:cs typeface="Helvetica Neue" panose="02000503000000020004"/>
        <a:sym typeface="Helvetica Neue" panose="02000503000000020004"/>
      </a:defRPr>
    </a:lvl5pPr>
    <a:lvl6pPr indent="1143000" defTabSz="457200">
      <a:lnSpc>
        <a:spcPct val="118000"/>
      </a:lnSpc>
      <a:defRPr sz="2200">
        <a:latin typeface="Helvetica Neue" panose="02000503000000020004"/>
        <a:ea typeface="Helvetica Neue" panose="02000503000000020004"/>
        <a:cs typeface="Helvetica Neue" panose="02000503000000020004"/>
        <a:sym typeface="Helvetica Neue" panose="02000503000000020004"/>
      </a:defRPr>
    </a:lvl6pPr>
    <a:lvl7pPr indent="1371600" defTabSz="457200">
      <a:lnSpc>
        <a:spcPct val="118000"/>
      </a:lnSpc>
      <a:defRPr sz="2200">
        <a:latin typeface="Helvetica Neue" panose="02000503000000020004"/>
        <a:ea typeface="Helvetica Neue" panose="02000503000000020004"/>
        <a:cs typeface="Helvetica Neue" panose="02000503000000020004"/>
        <a:sym typeface="Helvetica Neue" panose="02000503000000020004"/>
      </a:defRPr>
    </a:lvl7pPr>
    <a:lvl8pPr indent="1600200" defTabSz="457200">
      <a:lnSpc>
        <a:spcPct val="118000"/>
      </a:lnSpc>
      <a:defRPr sz="2200">
        <a:latin typeface="Helvetica Neue" panose="02000503000000020004"/>
        <a:ea typeface="Helvetica Neue" panose="02000503000000020004"/>
        <a:cs typeface="Helvetica Neue" panose="02000503000000020004"/>
        <a:sym typeface="Helvetica Neue" panose="02000503000000020004"/>
      </a:defRPr>
    </a:lvl8pPr>
    <a:lvl9pPr indent="1828800" defTabSz="457200">
      <a:lnSpc>
        <a:spcPct val="118000"/>
      </a:lnSpc>
      <a:defRPr sz="2200">
        <a:latin typeface="Helvetica Neue" panose="02000503000000020004"/>
        <a:ea typeface="Helvetica Neue" panose="02000503000000020004"/>
        <a:cs typeface="Helvetica Neue" panose="02000503000000020004"/>
        <a:sym typeface="Helvetica Neue" panose="020005030000000200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1"/>
          </p:nvPr>
        </p:nvSpPr>
        <p:spPr/>
        <p:txBody>
          <a:bodyPr/>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1"/>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Başlık ve Altyazı">
    <p:bg>
      <p:bgPr>
        <a:solidFill>
          <a:srgbClr val="E6E4E8"/>
        </a:solidFill>
        <a:effectLst/>
      </p:bgPr>
    </p:bg>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5="http://schemas.microsoft.com/office/powerpoint/2012/main" Requires="p15">
      <p:transition xmlns:p14="http://schemas.microsoft.com/office/powerpoint/2010/main" Requires="p14" p14:dur="500">
        <p15:prstTrans prst="pageCurlDouble"/>
      </p:transition>
    </mc:Choice>
    <mc:Fallback>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Alıntı">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5="http://schemas.microsoft.com/office/powerpoint/2012/main" Requires="p15">
      <p:transition xmlns:p14="http://schemas.microsoft.com/office/powerpoint/2010/main" Requires="p14" p14:dur="500">
        <p15:prstTrans prst="pageCurlDouble"/>
      </p:transition>
    </mc:Choice>
    <mc:Fallback>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Fotoğraf">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5="http://schemas.microsoft.com/office/powerpoint/2012/main" Requires="p15">
      <p:transition xmlns:p14="http://schemas.microsoft.com/office/powerpoint/2010/main" Requires="p14" p14:dur="500">
        <p15:prstTrans prst="pageCurlDouble"/>
      </p:transition>
    </mc:Choice>
    <mc:Fallback>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Boş">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5="http://schemas.microsoft.com/office/powerpoint/2012/main" Requires="p15">
      <p:transition xmlns:p14="http://schemas.microsoft.com/office/powerpoint/2010/main" Requires="p14" p14:dur="500">
        <p15:prstTrans prst="pageCurlDouble"/>
      </p:transition>
    </mc:Choice>
    <mc:Fallback>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Fotoğraf - Yatay">
    <p:spTree>
      <p:nvGrpSpPr>
        <p:cNvPr id="1" name=""/>
        <p:cNvGrpSpPr/>
        <p:nvPr/>
      </p:nvGrpSpPr>
      <p:grpSpPr>
        <a:xfrm>
          <a:off x="0" y="0"/>
          <a:ext cx="0" cy="0"/>
          <a:chOff x="0" y="0"/>
          <a:chExt cx="0" cy="0"/>
        </a:xfrm>
      </p:grpSpPr>
      <p:sp>
        <p:nvSpPr>
          <p:cNvPr id="6" name="Shape 6"/>
          <p:cNvSpPr>
            <a:spLocks noGrp="1"/>
          </p:cNvSpPr>
          <p:nvPr>
            <p:ph type="title" hasCustomPrompt="1"/>
          </p:nvPr>
        </p:nvSpPr>
        <p:spPr>
          <a:xfrm>
            <a:off x="635000" y="9448800"/>
            <a:ext cx="23114000" cy="2006600"/>
          </a:xfrm>
          <a:prstGeom prst="rect">
            <a:avLst/>
          </a:prstGeom>
        </p:spPr>
        <p:txBody>
          <a:bodyPr/>
          <a:lstStyle/>
          <a:p>
            <a:pPr lvl="0">
              <a:defRPr sz="1800">
                <a:solidFill>
                  <a:srgbClr val="000000"/>
                </a:solidFill>
              </a:defRPr>
            </a:pPr>
            <a:r>
              <a:rPr sz="11200">
                <a:solidFill>
                  <a:srgbClr val="FFFFFF"/>
                </a:solidFill>
              </a:rPr>
              <a:t>Başlık Metni</a:t>
            </a:r>
            <a:endParaRPr sz="11200">
              <a:solidFill>
                <a:srgbClr val="FFFFFF"/>
              </a:solidFill>
            </a:endParaRPr>
          </a:p>
        </p:txBody>
      </p:sp>
      <p:sp>
        <p:nvSpPr>
          <p:cNvPr id="7" name="Shape 7"/>
          <p:cNvSpPr>
            <a:spLocks noGrp="1"/>
          </p:cNvSpPr>
          <p:nvPr>
            <p:ph type="body" idx="1" hasCustomPrompt="1"/>
          </p:nvPr>
        </p:nvSpPr>
        <p:spPr>
          <a:xfrm>
            <a:off x="635000" y="11518900"/>
            <a:ext cx="23114000" cy="1587500"/>
          </a:xfrm>
          <a:prstGeom prst="rect">
            <a:avLst/>
          </a:prstGeom>
        </p:spPr>
        <p:txBody>
          <a:bodyPr anchor="t"/>
          <a:lstStyle>
            <a:lvl1pPr marL="0" indent="0" algn="ctr">
              <a:spcBef>
                <a:spcPts val="0"/>
              </a:spcBef>
              <a:buSzTx/>
              <a:buNone/>
              <a:defRPr sz="4400"/>
            </a:lvl1pPr>
            <a:lvl2pPr marL="0" indent="228600" algn="ctr">
              <a:spcBef>
                <a:spcPts val="0"/>
              </a:spcBef>
              <a:buSzTx/>
              <a:buNone/>
              <a:defRPr sz="4400"/>
            </a:lvl2pPr>
            <a:lvl3pPr marL="0" indent="457200" algn="ctr">
              <a:spcBef>
                <a:spcPts val="0"/>
              </a:spcBef>
              <a:buSzTx/>
              <a:buNone/>
              <a:defRPr sz="4400"/>
            </a:lvl3pPr>
            <a:lvl4pPr marL="0" indent="685800" algn="ctr">
              <a:spcBef>
                <a:spcPts val="0"/>
              </a:spcBef>
              <a:buSzTx/>
              <a:buNone/>
              <a:defRPr sz="4400"/>
            </a:lvl4pPr>
            <a:lvl5pPr marL="0" indent="914400" algn="ctr">
              <a:spcBef>
                <a:spcPts val="0"/>
              </a:spcBef>
              <a:buSzTx/>
              <a:buNone/>
              <a:defRPr sz="4400"/>
            </a:lvl5pPr>
          </a:lstStyle>
          <a:p>
            <a:pPr lvl="0">
              <a:defRPr sz="1800">
                <a:solidFill>
                  <a:srgbClr val="000000"/>
                </a:solidFill>
              </a:defRPr>
            </a:pPr>
            <a:r>
              <a:rPr sz="4400">
                <a:solidFill>
                  <a:srgbClr val="FFFFFF"/>
                </a:solidFill>
              </a:rPr>
              <a:t>Gövde Düzeyi Bir</a:t>
            </a:r>
            <a:endParaRPr sz="4400">
              <a:solidFill>
                <a:srgbClr val="FFFFFF"/>
              </a:solidFill>
            </a:endParaRPr>
          </a:p>
          <a:p>
            <a:pPr lvl="1">
              <a:defRPr sz="1800">
                <a:solidFill>
                  <a:srgbClr val="000000"/>
                </a:solidFill>
              </a:defRPr>
            </a:pPr>
            <a:r>
              <a:rPr sz="4400">
                <a:solidFill>
                  <a:srgbClr val="FFFFFF"/>
                </a:solidFill>
              </a:rPr>
              <a:t>Gövde Düzeyi İki</a:t>
            </a:r>
            <a:endParaRPr sz="4400">
              <a:solidFill>
                <a:srgbClr val="FFFFFF"/>
              </a:solidFill>
            </a:endParaRPr>
          </a:p>
          <a:p>
            <a:pPr lvl="2">
              <a:defRPr sz="1800">
                <a:solidFill>
                  <a:srgbClr val="000000"/>
                </a:solidFill>
              </a:defRPr>
            </a:pPr>
            <a:r>
              <a:rPr sz="4400">
                <a:solidFill>
                  <a:srgbClr val="FFFFFF"/>
                </a:solidFill>
              </a:rPr>
              <a:t>Gövde Düzeyi Üç</a:t>
            </a:r>
            <a:endParaRPr sz="4400">
              <a:solidFill>
                <a:srgbClr val="FFFFFF"/>
              </a:solidFill>
            </a:endParaRPr>
          </a:p>
          <a:p>
            <a:pPr lvl="3">
              <a:defRPr sz="1800">
                <a:solidFill>
                  <a:srgbClr val="000000"/>
                </a:solidFill>
              </a:defRPr>
            </a:pPr>
            <a:r>
              <a:rPr sz="4400">
                <a:solidFill>
                  <a:srgbClr val="FFFFFF"/>
                </a:solidFill>
              </a:rPr>
              <a:t>Gövde Düzeyi Dört</a:t>
            </a:r>
            <a:endParaRPr sz="4400">
              <a:solidFill>
                <a:srgbClr val="FFFFFF"/>
              </a:solidFill>
            </a:endParaRPr>
          </a:p>
          <a:p>
            <a:pPr lvl="4">
              <a:defRPr sz="1800">
                <a:solidFill>
                  <a:srgbClr val="000000"/>
                </a:solidFill>
              </a:defRPr>
            </a:pPr>
            <a:r>
              <a:rPr sz="4400">
                <a:solidFill>
                  <a:srgbClr val="FFFFFF"/>
                </a:solidFill>
              </a:rPr>
              <a:t>Gövde Düzeyi Beş</a:t>
            </a:r>
            <a:endParaRPr sz="4400">
              <a:solidFill>
                <a:srgbClr val="FFFFFF"/>
              </a:solidFill>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Requires="p14" p14:dur="500">
        <p15:prstTrans prst="pageCurlDouble"/>
      </p:transition>
    </mc:Choice>
    <mc:Fallback>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Başlık - Orta">
    <p:bg>
      <p:bgPr>
        <a:solidFill>
          <a:srgbClr val="E6E4E8"/>
        </a:solidFill>
        <a:effectLst/>
      </p:bgPr>
    </p:bg>
    <p:spTree>
      <p:nvGrpSpPr>
        <p:cNvPr id="1" name=""/>
        <p:cNvGrpSpPr/>
        <p:nvPr/>
      </p:nvGrpSpPr>
      <p:grpSpPr>
        <a:xfrm>
          <a:off x="0" y="0"/>
          <a:ext cx="0" cy="0"/>
          <a:chOff x="0" y="0"/>
          <a:chExt cx="0" cy="0"/>
        </a:xfrm>
      </p:grpSpPr>
      <p:sp>
        <p:nvSpPr>
          <p:cNvPr id="10" name="Shape 10"/>
          <p:cNvSpPr/>
          <p:nvPr/>
        </p:nvSpPr>
        <p:spPr>
          <a:xfrm>
            <a:off x="2591" y="1964511"/>
            <a:ext cx="24378816" cy="1"/>
          </a:xfrm>
          <a:prstGeom prst="line">
            <a:avLst/>
          </a:prstGeom>
          <a:ln w="12700">
            <a:solidFill>
              <a:srgbClr val="4F5761"/>
            </a:solidFill>
            <a:miter lim="400000"/>
          </a:ln>
        </p:spPr>
        <p:txBody>
          <a:bodyPr lIns="0" tIns="0" rIns="0" bIns="0" anchor="ctr"/>
          <a:lstStyle/>
          <a:p>
            <a:pPr lvl="0">
              <a:defRPr sz="3600"/>
            </a:p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Requires="p14" p14:dur="500">
        <p15:prstTrans prst="pageCurlDouble"/>
      </p:transition>
    </mc:Choice>
    <mc:Fallback>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Fotoğraf - Düşey">
    <p:spTree>
      <p:nvGrpSpPr>
        <p:cNvPr id="1" name=""/>
        <p:cNvGrpSpPr/>
        <p:nvPr/>
      </p:nvGrpSpPr>
      <p:grpSpPr>
        <a:xfrm>
          <a:off x="0" y="0"/>
          <a:ext cx="0" cy="0"/>
          <a:chOff x="0" y="0"/>
          <a:chExt cx="0" cy="0"/>
        </a:xfrm>
      </p:grpSpPr>
      <p:sp>
        <p:nvSpPr>
          <p:cNvPr id="24" name="Shape 24"/>
          <p:cNvSpPr>
            <a:spLocks noGrp="1"/>
          </p:cNvSpPr>
          <p:nvPr>
            <p:ph type="title" hasCustomPrompt="1"/>
          </p:nvPr>
        </p:nvSpPr>
        <p:spPr>
          <a:xfrm>
            <a:off x="1651000" y="952500"/>
            <a:ext cx="10223500" cy="5549900"/>
          </a:xfrm>
          <a:prstGeom prst="rect">
            <a:avLst/>
          </a:prstGeom>
        </p:spPr>
        <p:txBody>
          <a:bodyPr anchor="b"/>
          <a:lstStyle>
            <a:lvl1pPr>
              <a:defRPr sz="8400"/>
            </a:lvl1pPr>
          </a:lstStyle>
          <a:p>
            <a:pPr lvl="0">
              <a:defRPr sz="1800">
                <a:solidFill>
                  <a:srgbClr val="000000"/>
                </a:solidFill>
              </a:defRPr>
            </a:pPr>
            <a:r>
              <a:rPr sz="8400">
                <a:solidFill>
                  <a:srgbClr val="FFFFFF"/>
                </a:solidFill>
              </a:rPr>
              <a:t>Başlık Metni</a:t>
            </a:r>
            <a:endParaRPr sz="8400">
              <a:solidFill>
                <a:srgbClr val="FFFFFF"/>
              </a:solidFill>
            </a:endParaRPr>
          </a:p>
        </p:txBody>
      </p:sp>
      <p:sp>
        <p:nvSpPr>
          <p:cNvPr id="25" name="Shape 25"/>
          <p:cNvSpPr>
            <a:spLocks noGrp="1"/>
          </p:cNvSpPr>
          <p:nvPr>
            <p:ph type="body" idx="1" hasCustomPrompt="1"/>
          </p:nvPr>
        </p:nvSpPr>
        <p:spPr>
          <a:xfrm>
            <a:off x="1651000" y="6692900"/>
            <a:ext cx="10223500" cy="5727700"/>
          </a:xfrm>
          <a:prstGeom prst="rect">
            <a:avLst/>
          </a:prstGeom>
        </p:spPr>
        <p:txBody>
          <a:bodyPr anchor="t"/>
          <a:lstStyle>
            <a:lvl1pPr marL="0" indent="0" algn="ctr">
              <a:spcBef>
                <a:spcPts val="0"/>
              </a:spcBef>
              <a:buSzTx/>
              <a:buNone/>
              <a:defRPr sz="4400"/>
            </a:lvl1pPr>
            <a:lvl2pPr marL="0" indent="228600" algn="ctr">
              <a:spcBef>
                <a:spcPts val="0"/>
              </a:spcBef>
              <a:buSzTx/>
              <a:buNone/>
              <a:defRPr sz="4400"/>
            </a:lvl2pPr>
            <a:lvl3pPr marL="0" indent="457200" algn="ctr">
              <a:spcBef>
                <a:spcPts val="0"/>
              </a:spcBef>
              <a:buSzTx/>
              <a:buNone/>
              <a:defRPr sz="4400"/>
            </a:lvl3pPr>
            <a:lvl4pPr marL="0" indent="685800" algn="ctr">
              <a:spcBef>
                <a:spcPts val="0"/>
              </a:spcBef>
              <a:buSzTx/>
              <a:buNone/>
              <a:defRPr sz="4400"/>
            </a:lvl4pPr>
            <a:lvl5pPr marL="0" indent="914400" algn="ctr">
              <a:spcBef>
                <a:spcPts val="0"/>
              </a:spcBef>
              <a:buSzTx/>
              <a:buNone/>
              <a:defRPr sz="4400"/>
            </a:lvl5pPr>
          </a:lstStyle>
          <a:p>
            <a:pPr lvl="0">
              <a:defRPr sz="1800">
                <a:solidFill>
                  <a:srgbClr val="000000"/>
                </a:solidFill>
              </a:defRPr>
            </a:pPr>
            <a:r>
              <a:rPr sz="4400">
                <a:solidFill>
                  <a:srgbClr val="FFFFFF"/>
                </a:solidFill>
              </a:rPr>
              <a:t>Gövde Düzeyi Bir</a:t>
            </a:r>
            <a:endParaRPr sz="4400">
              <a:solidFill>
                <a:srgbClr val="FFFFFF"/>
              </a:solidFill>
            </a:endParaRPr>
          </a:p>
          <a:p>
            <a:pPr lvl="1">
              <a:defRPr sz="1800">
                <a:solidFill>
                  <a:srgbClr val="000000"/>
                </a:solidFill>
              </a:defRPr>
            </a:pPr>
            <a:r>
              <a:rPr sz="4400">
                <a:solidFill>
                  <a:srgbClr val="FFFFFF"/>
                </a:solidFill>
              </a:rPr>
              <a:t>Gövde Düzeyi İki</a:t>
            </a:r>
            <a:endParaRPr sz="4400">
              <a:solidFill>
                <a:srgbClr val="FFFFFF"/>
              </a:solidFill>
            </a:endParaRPr>
          </a:p>
          <a:p>
            <a:pPr lvl="2">
              <a:defRPr sz="1800">
                <a:solidFill>
                  <a:srgbClr val="000000"/>
                </a:solidFill>
              </a:defRPr>
            </a:pPr>
            <a:r>
              <a:rPr sz="4400">
                <a:solidFill>
                  <a:srgbClr val="FFFFFF"/>
                </a:solidFill>
              </a:rPr>
              <a:t>Gövde Düzeyi Üç</a:t>
            </a:r>
            <a:endParaRPr sz="4400">
              <a:solidFill>
                <a:srgbClr val="FFFFFF"/>
              </a:solidFill>
            </a:endParaRPr>
          </a:p>
          <a:p>
            <a:pPr lvl="3">
              <a:defRPr sz="1800">
                <a:solidFill>
                  <a:srgbClr val="000000"/>
                </a:solidFill>
              </a:defRPr>
            </a:pPr>
            <a:r>
              <a:rPr sz="4400">
                <a:solidFill>
                  <a:srgbClr val="FFFFFF"/>
                </a:solidFill>
              </a:rPr>
              <a:t>Gövde Düzeyi Dört</a:t>
            </a:r>
            <a:endParaRPr sz="4400">
              <a:solidFill>
                <a:srgbClr val="FFFFFF"/>
              </a:solidFill>
            </a:endParaRPr>
          </a:p>
          <a:p>
            <a:pPr lvl="4">
              <a:defRPr sz="1800">
                <a:solidFill>
                  <a:srgbClr val="000000"/>
                </a:solidFill>
              </a:defRPr>
            </a:pPr>
            <a:r>
              <a:rPr sz="4400">
                <a:solidFill>
                  <a:srgbClr val="FFFFFF"/>
                </a:solidFill>
              </a:rPr>
              <a:t>Gövde Düzeyi Beş</a:t>
            </a:r>
            <a:endParaRPr sz="4400">
              <a:solidFill>
                <a:srgbClr val="FFFFFF"/>
              </a:solidFill>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Requires="p14" p14:dur="500">
        <p15:prstTrans prst="pageCurlDouble"/>
      </p:transition>
    </mc:Choice>
    <mc:Fallback>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Başlık - Üst">
    <p:spTree>
      <p:nvGrpSpPr>
        <p:cNvPr id="1" name=""/>
        <p:cNvGrpSpPr/>
        <p:nvPr/>
      </p:nvGrpSpPr>
      <p:grpSpPr>
        <a:xfrm>
          <a:off x="0" y="0"/>
          <a:ext cx="0" cy="0"/>
          <a:chOff x="0" y="0"/>
          <a:chExt cx="0" cy="0"/>
        </a:xfrm>
      </p:grpSpPr>
      <p:sp>
        <p:nvSpPr>
          <p:cNvPr id="27" name="Shape 27"/>
          <p:cNvSpPr>
            <a:spLocks noGrp="1"/>
          </p:cNvSpPr>
          <p:nvPr>
            <p:ph type="title" hasCustomPrompt="1"/>
          </p:nvPr>
        </p:nvSpPr>
        <p:spPr>
          <a:prstGeom prst="rect">
            <a:avLst/>
          </a:prstGeom>
        </p:spPr>
        <p:txBody>
          <a:bodyPr/>
          <a:lstStyle/>
          <a:p>
            <a:pPr lvl="0">
              <a:defRPr sz="1800">
                <a:solidFill>
                  <a:srgbClr val="000000"/>
                </a:solidFill>
              </a:defRPr>
            </a:pPr>
            <a:r>
              <a:rPr sz="11200">
                <a:solidFill>
                  <a:srgbClr val="FFFFFF"/>
                </a:solidFill>
              </a:rPr>
              <a:t>Başlık Metni</a:t>
            </a:r>
            <a:endParaRPr sz="11200">
              <a:solidFill>
                <a:srgbClr val="FFFFFF"/>
              </a:solidFill>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Requires="p14" p14:dur="500">
        <p15:prstTrans prst="pageCurlDouble"/>
      </p:transition>
    </mc:Choice>
    <mc:Fallback>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Başlık ve Madde İşaretleri">
    <p:spTree>
      <p:nvGrpSpPr>
        <p:cNvPr id="1" name=""/>
        <p:cNvGrpSpPr/>
        <p:nvPr/>
      </p:nvGrpSpPr>
      <p:grpSpPr>
        <a:xfrm>
          <a:off x="0" y="0"/>
          <a:ext cx="0" cy="0"/>
          <a:chOff x="0" y="0"/>
          <a:chExt cx="0" cy="0"/>
        </a:xfrm>
      </p:grpSpPr>
      <p:sp>
        <p:nvSpPr>
          <p:cNvPr id="29" name="Shape 29"/>
          <p:cNvSpPr>
            <a:spLocks noGrp="1"/>
          </p:cNvSpPr>
          <p:nvPr>
            <p:ph type="title" hasCustomPrompt="1"/>
          </p:nvPr>
        </p:nvSpPr>
        <p:spPr>
          <a:prstGeom prst="rect">
            <a:avLst/>
          </a:prstGeom>
        </p:spPr>
        <p:txBody>
          <a:bodyPr/>
          <a:lstStyle/>
          <a:p>
            <a:pPr lvl="0">
              <a:defRPr sz="1800">
                <a:solidFill>
                  <a:srgbClr val="000000"/>
                </a:solidFill>
              </a:defRPr>
            </a:pPr>
            <a:r>
              <a:rPr sz="11200">
                <a:solidFill>
                  <a:srgbClr val="FFFFFF"/>
                </a:solidFill>
              </a:rPr>
              <a:t>Başlık Metni</a:t>
            </a:r>
            <a:endParaRPr sz="11200">
              <a:solidFill>
                <a:srgbClr val="FFFFFF"/>
              </a:solidFill>
            </a:endParaRPr>
          </a:p>
        </p:txBody>
      </p:sp>
      <p:sp>
        <p:nvSpPr>
          <p:cNvPr id="30" name="Shape 30"/>
          <p:cNvSpPr>
            <a:spLocks noGrp="1"/>
          </p:cNvSpPr>
          <p:nvPr>
            <p:ph type="body" idx="1" hasCustomPrompt="1"/>
          </p:nvPr>
        </p:nvSpPr>
        <p:spPr>
          <a:prstGeom prst="rect">
            <a:avLst/>
          </a:prstGeom>
        </p:spPr>
        <p:txBody>
          <a:bodyPr/>
          <a:lstStyle/>
          <a:p>
            <a:pPr lvl="0">
              <a:defRPr sz="1800">
                <a:solidFill>
                  <a:srgbClr val="000000"/>
                </a:solidFill>
              </a:defRPr>
            </a:pPr>
            <a:r>
              <a:rPr sz="5200">
                <a:solidFill>
                  <a:srgbClr val="FFFFFF"/>
                </a:solidFill>
              </a:rPr>
              <a:t>Gövde Düzeyi Bir</a:t>
            </a:r>
            <a:endParaRPr sz="5200">
              <a:solidFill>
                <a:srgbClr val="FFFFFF"/>
              </a:solidFill>
            </a:endParaRPr>
          </a:p>
          <a:p>
            <a:pPr lvl="1">
              <a:defRPr sz="1800">
                <a:solidFill>
                  <a:srgbClr val="000000"/>
                </a:solidFill>
              </a:defRPr>
            </a:pPr>
            <a:r>
              <a:rPr sz="5200">
                <a:solidFill>
                  <a:srgbClr val="FFFFFF"/>
                </a:solidFill>
              </a:rPr>
              <a:t>Gövde Düzeyi İki</a:t>
            </a:r>
            <a:endParaRPr sz="5200">
              <a:solidFill>
                <a:srgbClr val="FFFFFF"/>
              </a:solidFill>
            </a:endParaRPr>
          </a:p>
          <a:p>
            <a:pPr lvl="2">
              <a:defRPr sz="1800">
                <a:solidFill>
                  <a:srgbClr val="000000"/>
                </a:solidFill>
              </a:defRPr>
            </a:pPr>
            <a:r>
              <a:rPr sz="5200">
                <a:solidFill>
                  <a:srgbClr val="FFFFFF"/>
                </a:solidFill>
              </a:rPr>
              <a:t>Gövde Düzeyi Üç</a:t>
            </a:r>
            <a:endParaRPr sz="5200">
              <a:solidFill>
                <a:srgbClr val="FFFFFF"/>
              </a:solidFill>
            </a:endParaRPr>
          </a:p>
          <a:p>
            <a:pPr lvl="3">
              <a:defRPr sz="1800">
                <a:solidFill>
                  <a:srgbClr val="000000"/>
                </a:solidFill>
              </a:defRPr>
            </a:pPr>
            <a:r>
              <a:rPr sz="5200">
                <a:solidFill>
                  <a:srgbClr val="FFFFFF"/>
                </a:solidFill>
              </a:rPr>
              <a:t>Gövde Düzeyi Dört</a:t>
            </a:r>
            <a:endParaRPr sz="5200">
              <a:solidFill>
                <a:srgbClr val="FFFFFF"/>
              </a:solidFill>
            </a:endParaRPr>
          </a:p>
          <a:p>
            <a:pPr lvl="4">
              <a:defRPr sz="1800">
                <a:solidFill>
                  <a:srgbClr val="000000"/>
                </a:solidFill>
              </a:defRPr>
            </a:pPr>
            <a:r>
              <a:rPr sz="5200">
                <a:solidFill>
                  <a:srgbClr val="FFFFFF"/>
                </a:solidFill>
              </a:rPr>
              <a:t>Gövde Düzeyi Beş</a:t>
            </a:r>
            <a:endParaRPr sz="5200">
              <a:solidFill>
                <a:srgbClr val="FFFFFF"/>
              </a:solidFill>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Requires="p14" p14:dur="500">
        <p15:prstTrans prst="pageCurlDouble"/>
      </p:transition>
    </mc:Choice>
    <mc:Fallback>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Başlık, Madde İşaretleri ve Fotoğraf">
    <p:spTree>
      <p:nvGrpSpPr>
        <p:cNvPr id="1" name=""/>
        <p:cNvGrpSpPr/>
        <p:nvPr/>
      </p:nvGrpSpPr>
      <p:grpSpPr>
        <a:xfrm>
          <a:off x="0" y="0"/>
          <a:ext cx="0" cy="0"/>
          <a:chOff x="0" y="0"/>
          <a:chExt cx="0" cy="0"/>
        </a:xfrm>
      </p:grpSpPr>
      <p:sp>
        <p:nvSpPr>
          <p:cNvPr id="32" name="Shape 32"/>
          <p:cNvSpPr>
            <a:spLocks noGrp="1"/>
          </p:cNvSpPr>
          <p:nvPr>
            <p:ph type="title" hasCustomPrompt="1"/>
          </p:nvPr>
        </p:nvSpPr>
        <p:spPr>
          <a:prstGeom prst="rect">
            <a:avLst/>
          </a:prstGeom>
        </p:spPr>
        <p:txBody>
          <a:bodyPr/>
          <a:lstStyle/>
          <a:p>
            <a:pPr lvl="0">
              <a:defRPr sz="1800">
                <a:solidFill>
                  <a:srgbClr val="000000"/>
                </a:solidFill>
              </a:defRPr>
            </a:pPr>
            <a:r>
              <a:rPr sz="11200">
                <a:solidFill>
                  <a:srgbClr val="FFFFFF"/>
                </a:solidFill>
              </a:rPr>
              <a:t>Başlık Metni</a:t>
            </a:r>
            <a:endParaRPr sz="11200">
              <a:solidFill>
                <a:srgbClr val="FFFFFF"/>
              </a:solidFill>
            </a:endParaRPr>
          </a:p>
        </p:txBody>
      </p:sp>
      <p:sp>
        <p:nvSpPr>
          <p:cNvPr id="33" name="Shape 33"/>
          <p:cNvSpPr>
            <a:spLocks noGrp="1"/>
          </p:cNvSpPr>
          <p:nvPr>
            <p:ph type="body" idx="1" hasCustomPrompt="1"/>
          </p:nvPr>
        </p:nvSpPr>
        <p:spPr>
          <a:xfrm>
            <a:off x="1689100" y="3149600"/>
            <a:ext cx="10223500" cy="9296400"/>
          </a:xfrm>
          <a:prstGeom prst="rect">
            <a:avLst/>
          </a:prstGeom>
        </p:spPr>
        <p:txBody>
          <a:bodyPr/>
          <a:lstStyle>
            <a:lvl1pPr marL="558800" indent="-558800">
              <a:spcBef>
                <a:spcPts val="4500"/>
              </a:spcBef>
              <a:defRPr sz="4500"/>
            </a:lvl1pPr>
            <a:lvl2pPr marL="1117600" indent="-558800">
              <a:spcBef>
                <a:spcPts val="4500"/>
              </a:spcBef>
              <a:defRPr sz="4500"/>
            </a:lvl2pPr>
            <a:lvl3pPr marL="1676400" indent="-558800">
              <a:spcBef>
                <a:spcPts val="4500"/>
              </a:spcBef>
              <a:defRPr sz="4500"/>
            </a:lvl3pPr>
            <a:lvl4pPr marL="2235200" indent="-558800">
              <a:spcBef>
                <a:spcPts val="4500"/>
              </a:spcBef>
              <a:defRPr sz="4500"/>
            </a:lvl4pPr>
            <a:lvl5pPr marL="2794000" indent="-558800">
              <a:spcBef>
                <a:spcPts val="4500"/>
              </a:spcBef>
              <a:defRPr sz="4500"/>
            </a:lvl5pPr>
          </a:lstStyle>
          <a:p>
            <a:pPr lvl="0">
              <a:defRPr sz="1800">
                <a:solidFill>
                  <a:srgbClr val="000000"/>
                </a:solidFill>
              </a:defRPr>
            </a:pPr>
            <a:r>
              <a:rPr sz="4500">
                <a:solidFill>
                  <a:srgbClr val="FFFFFF"/>
                </a:solidFill>
              </a:rPr>
              <a:t>Gövde Düzeyi Bir</a:t>
            </a:r>
            <a:endParaRPr sz="4500">
              <a:solidFill>
                <a:srgbClr val="FFFFFF"/>
              </a:solidFill>
            </a:endParaRPr>
          </a:p>
          <a:p>
            <a:pPr lvl="1">
              <a:defRPr sz="1800">
                <a:solidFill>
                  <a:srgbClr val="000000"/>
                </a:solidFill>
              </a:defRPr>
            </a:pPr>
            <a:r>
              <a:rPr sz="4500">
                <a:solidFill>
                  <a:srgbClr val="FFFFFF"/>
                </a:solidFill>
              </a:rPr>
              <a:t>Gövde Düzeyi İki</a:t>
            </a:r>
            <a:endParaRPr sz="4500">
              <a:solidFill>
                <a:srgbClr val="FFFFFF"/>
              </a:solidFill>
            </a:endParaRPr>
          </a:p>
          <a:p>
            <a:pPr lvl="2">
              <a:defRPr sz="1800">
                <a:solidFill>
                  <a:srgbClr val="000000"/>
                </a:solidFill>
              </a:defRPr>
            </a:pPr>
            <a:r>
              <a:rPr sz="4500">
                <a:solidFill>
                  <a:srgbClr val="FFFFFF"/>
                </a:solidFill>
              </a:rPr>
              <a:t>Gövde Düzeyi Üç</a:t>
            </a:r>
            <a:endParaRPr sz="4500">
              <a:solidFill>
                <a:srgbClr val="FFFFFF"/>
              </a:solidFill>
            </a:endParaRPr>
          </a:p>
          <a:p>
            <a:pPr lvl="3">
              <a:defRPr sz="1800">
                <a:solidFill>
                  <a:srgbClr val="000000"/>
                </a:solidFill>
              </a:defRPr>
            </a:pPr>
            <a:r>
              <a:rPr sz="4500">
                <a:solidFill>
                  <a:srgbClr val="FFFFFF"/>
                </a:solidFill>
              </a:rPr>
              <a:t>Gövde Düzeyi Dört</a:t>
            </a:r>
            <a:endParaRPr sz="4500">
              <a:solidFill>
                <a:srgbClr val="FFFFFF"/>
              </a:solidFill>
            </a:endParaRPr>
          </a:p>
          <a:p>
            <a:pPr lvl="4">
              <a:defRPr sz="1800">
                <a:solidFill>
                  <a:srgbClr val="000000"/>
                </a:solidFill>
              </a:defRPr>
            </a:pPr>
            <a:r>
              <a:rPr sz="4500">
                <a:solidFill>
                  <a:srgbClr val="FFFFFF"/>
                </a:solidFill>
              </a:rPr>
              <a:t>Gövde Düzeyi Beş</a:t>
            </a:r>
            <a:endParaRPr sz="4500">
              <a:solidFill>
                <a:srgbClr val="FFFFFF"/>
              </a:solidFill>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Requires="p14" p14:dur="500">
        <p15:prstTrans prst="pageCurlDouble"/>
      </p:transition>
    </mc:Choice>
    <mc:Fallback>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Madde İşaretleri">
    <p:spTree>
      <p:nvGrpSpPr>
        <p:cNvPr id="1" name=""/>
        <p:cNvGrpSpPr/>
        <p:nvPr/>
      </p:nvGrpSpPr>
      <p:grpSpPr>
        <a:xfrm>
          <a:off x="0" y="0"/>
          <a:ext cx="0" cy="0"/>
          <a:chOff x="0" y="0"/>
          <a:chExt cx="0" cy="0"/>
        </a:xfrm>
      </p:grpSpPr>
      <p:sp>
        <p:nvSpPr>
          <p:cNvPr id="35" name="Shape 35"/>
          <p:cNvSpPr>
            <a:spLocks noGrp="1"/>
          </p:cNvSpPr>
          <p:nvPr>
            <p:ph type="body" idx="1" hasCustomPrompt="1"/>
          </p:nvPr>
        </p:nvSpPr>
        <p:spPr>
          <a:xfrm>
            <a:off x="1689100" y="1778000"/>
            <a:ext cx="21005800" cy="10172700"/>
          </a:xfrm>
          <a:prstGeom prst="rect">
            <a:avLst/>
          </a:prstGeom>
        </p:spPr>
        <p:txBody>
          <a:bodyPr/>
          <a:lstStyle/>
          <a:p>
            <a:pPr lvl="0">
              <a:defRPr sz="1800">
                <a:solidFill>
                  <a:srgbClr val="000000"/>
                </a:solidFill>
              </a:defRPr>
            </a:pPr>
            <a:r>
              <a:rPr sz="5200">
                <a:solidFill>
                  <a:srgbClr val="FFFFFF"/>
                </a:solidFill>
              </a:rPr>
              <a:t>Gövde Düzeyi Bir</a:t>
            </a:r>
            <a:endParaRPr sz="5200">
              <a:solidFill>
                <a:srgbClr val="FFFFFF"/>
              </a:solidFill>
            </a:endParaRPr>
          </a:p>
          <a:p>
            <a:pPr lvl="1">
              <a:defRPr sz="1800">
                <a:solidFill>
                  <a:srgbClr val="000000"/>
                </a:solidFill>
              </a:defRPr>
            </a:pPr>
            <a:r>
              <a:rPr sz="5200">
                <a:solidFill>
                  <a:srgbClr val="FFFFFF"/>
                </a:solidFill>
              </a:rPr>
              <a:t>Gövde Düzeyi İki</a:t>
            </a:r>
            <a:endParaRPr sz="5200">
              <a:solidFill>
                <a:srgbClr val="FFFFFF"/>
              </a:solidFill>
            </a:endParaRPr>
          </a:p>
          <a:p>
            <a:pPr lvl="2">
              <a:defRPr sz="1800">
                <a:solidFill>
                  <a:srgbClr val="000000"/>
                </a:solidFill>
              </a:defRPr>
            </a:pPr>
            <a:r>
              <a:rPr sz="5200">
                <a:solidFill>
                  <a:srgbClr val="FFFFFF"/>
                </a:solidFill>
              </a:rPr>
              <a:t>Gövde Düzeyi Üç</a:t>
            </a:r>
            <a:endParaRPr sz="5200">
              <a:solidFill>
                <a:srgbClr val="FFFFFF"/>
              </a:solidFill>
            </a:endParaRPr>
          </a:p>
          <a:p>
            <a:pPr lvl="3">
              <a:defRPr sz="1800">
                <a:solidFill>
                  <a:srgbClr val="000000"/>
                </a:solidFill>
              </a:defRPr>
            </a:pPr>
            <a:r>
              <a:rPr sz="5200">
                <a:solidFill>
                  <a:srgbClr val="FFFFFF"/>
                </a:solidFill>
              </a:rPr>
              <a:t>Gövde Düzeyi Dört</a:t>
            </a:r>
            <a:endParaRPr sz="5200">
              <a:solidFill>
                <a:srgbClr val="FFFFFF"/>
              </a:solidFill>
            </a:endParaRPr>
          </a:p>
          <a:p>
            <a:pPr lvl="4">
              <a:defRPr sz="1800">
                <a:solidFill>
                  <a:srgbClr val="000000"/>
                </a:solidFill>
              </a:defRPr>
            </a:pPr>
            <a:r>
              <a:rPr sz="5200">
                <a:solidFill>
                  <a:srgbClr val="FFFFFF"/>
                </a:solidFill>
              </a:rPr>
              <a:t>Gövde Düzeyi Beş</a:t>
            </a:r>
            <a:endParaRPr sz="5200">
              <a:solidFill>
                <a:srgbClr val="FFFFFF"/>
              </a:solidFill>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Requires="p14" p14:dur="500">
        <p15:prstTrans prst="pageCurlDouble"/>
      </p:transition>
    </mc:Choice>
    <mc:Fallback>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Fotoğraf - 3 Yukarı">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5="http://schemas.microsoft.com/office/powerpoint/2012/main" Requires="p15">
      <p:transition xmlns:p14="http://schemas.microsoft.com/office/powerpoint/2010/main" Requires="p14" p14:dur="500">
        <p15:prstTrans prst="pageCurlDouble"/>
      </p:transition>
    </mc:Choice>
    <mc:Fallback>
      <p:transition>
        <p:fade/>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Shape 2"/>
          <p:cNvSpPr>
            <a:spLocks noGrp="1"/>
          </p:cNvSpPr>
          <p:nvPr>
            <p:ph type="title"/>
          </p:nvPr>
        </p:nvSpPr>
        <p:spPr>
          <a:xfrm>
            <a:off x="1689100" y="355600"/>
            <a:ext cx="21005800" cy="2286000"/>
          </a:xfrm>
          <a:prstGeom prst="rect">
            <a:avLst/>
          </a:prstGeom>
          <a:ln w="12700">
            <a:miter lim="400000"/>
          </a:ln>
        </p:spPr>
        <p:txBody>
          <a:bodyPr lIns="0" tIns="0" rIns="0" bIns="0" anchor="ctr">
            <a:normAutofit/>
          </a:bodyPr>
          <a:lstStyle/>
          <a:p>
            <a:pPr lvl="0">
              <a:defRPr sz="1800">
                <a:solidFill>
                  <a:srgbClr val="000000"/>
                </a:solidFill>
              </a:defRPr>
            </a:pPr>
            <a:r>
              <a:rPr sz="11200">
                <a:solidFill>
                  <a:srgbClr val="FFFFFF"/>
                </a:solidFill>
              </a:rPr>
              <a:t>Başlık Metni</a:t>
            </a:r>
            <a:endParaRPr sz="11200">
              <a:solidFill>
                <a:srgbClr val="FFFFFF"/>
              </a:solidFill>
            </a:endParaRPr>
          </a:p>
        </p:txBody>
      </p:sp>
      <p:sp>
        <p:nvSpPr>
          <p:cNvPr id="3" name="Shape 3"/>
          <p:cNvSpPr>
            <a:spLocks noGrp="1"/>
          </p:cNvSpPr>
          <p:nvPr>
            <p:ph type="body" idx="1"/>
          </p:nvPr>
        </p:nvSpPr>
        <p:spPr>
          <a:xfrm>
            <a:off x="1689100" y="3149600"/>
            <a:ext cx="21005800" cy="9296400"/>
          </a:xfrm>
          <a:prstGeom prst="rect">
            <a:avLst/>
          </a:prstGeom>
          <a:ln w="12700">
            <a:miter lim="400000"/>
          </a:ln>
        </p:spPr>
        <p:txBody>
          <a:bodyPr lIns="0" tIns="0" rIns="0" bIns="0" anchor="ctr">
            <a:normAutofit/>
          </a:bodyPr>
          <a:lstStyle/>
          <a:p>
            <a:pPr lvl="0">
              <a:defRPr sz="1800">
                <a:solidFill>
                  <a:srgbClr val="000000"/>
                </a:solidFill>
              </a:defRPr>
            </a:pPr>
            <a:r>
              <a:rPr sz="5200">
                <a:solidFill>
                  <a:srgbClr val="FFFFFF"/>
                </a:solidFill>
              </a:rPr>
              <a:t>Gövde Düzeyi Bir</a:t>
            </a:r>
            <a:endParaRPr sz="5200">
              <a:solidFill>
                <a:srgbClr val="FFFFFF"/>
              </a:solidFill>
            </a:endParaRPr>
          </a:p>
          <a:p>
            <a:pPr lvl="1">
              <a:defRPr sz="1800">
                <a:solidFill>
                  <a:srgbClr val="000000"/>
                </a:solidFill>
              </a:defRPr>
            </a:pPr>
            <a:r>
              <a:rPr sz="5200">
                <a:solidFill>
                  <a:srgbClr val="FFFFFF"/>
                </a:solidFill>
              </a:rPr>
              <a:t>Gövde Düzeyi İki</a:t>
            </a:r>
            <a:endParaRPr sz="5200">
              <a:solidFill>
                <a:srgbClr val="FFFFFF"/>
              </a:solidFill>
            </a:endParaRPr>
          </a:p>
          <a:p>
            <a:pPr lvl="2">
              <a:defRPr sz="1800">
                <a:solidFill>
                  <a:srgbClr val="000000"/>
                </a:solidFill>
              </a:defRPr>
            </a:pPr>
            <a:r>
              <a:rPr sz="5200">
                <a:solidFill>
                  <a:srgbClr val="FFFFFF"/>
                </a:solidFill>
              </a:rPr>
              <a:t>Gövde Düzeyi Üç</a:t>
            </a:r>
            <a:endParaRPr sz="5200">
              <a:solidFill>
                <a:srgbClr val="FFFFFF"/>
              </a:solidFill>
            </a:endParaRPr>
          </a:p>
          <a:p>
            <a:pPr lvl="3">
              <a:defRPr sz="1800">
                <a:solidFill>
                  <a:srgbClr val="000000"/>
                </a:solidFill>
              </a:defRPr>
            </a:pPr>
            <a:r>
              <a:rPr sz="5200">
                <a:solidFill>
                  <a:srgbClr val="FFFFFF"/>
                </a:solidFill>
              </a:rPr>
              <a:t>Gövde Düzeyi Dört</a:t>
            </a:r>
            <a:endParaRPr sz="5200">
              <a:solidFill>
                <a:srgbClr val="FFFFFF"/>
              </a:solidFill>
            </a:endParaRPr>
          </a:p>
          <a:p>
            <a:pPr lvl="4">
              <a:defRPr sz="1800">
                <a:solidFill>
                  <a:srgbClr val="000000"/>
                </a:solidFill>
              </a:defRPr>
            </a:pPr>
            <a:r>
              <a:rPr sz="5200">
                <a:solidFill>
                  <a:srgbClr val="FFFFFF"/>
                </a:solidFill>
              </a:rPr>
              <a:t>Gövde Düzeyi Beş</a:t>
            </a:r>
            <a:endParaRPr sz="5200">
              <a:solidFill>
                <a:srgbClr val="FFFFFF"/>
              </a:solidFill>
            </a:endParaRPr>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mc:AlternateContent xmlns:mc="http://schemas.openxmlformats.org/markup-compatibility/2006">
    <mc:Choice xmlns:p15="http://schemas.microsoft.com/office/powerpoint/2012/main" Requires="p15">
      <p:transition xmlns:p14="http://schemas.microsoft.com/office/powerpoint/2010/main" Requires="p14" p14:dur="500">
        <p15:prstTrans prst="pageCurlDouble"/>
      </p:transition>
    </mc:Choice>
    <mc:Fallback>
      <p:transition>
        <p:fade/>
      </p:transition>
    </mc:Fallback>
  </mc:AlternateContent>
  <p:txStyles>
    <p:titleStyle>
      <a:lvl1pPr algn="ctr" defTabSz="825500">
        <a:defRPr sz="11200">
          <a:solidFill>
            <a:srgbClr val="FFFFFF"/>
          </a:solidFill>
          <a:latin typeface="+mn-lt"/>
          <a:ea typeface="+mn-ea"/>
          <a:cs typeface="+mn-cs"/>
          <a:sym typeface="Helvetica Light"/>
        </a:defRPr>
      </a:lvl1pPr>
      <a:lvl2pPr indent="228600" algn="ctr" defTabSz="825500">
        <a:defRPr sz="11200">
          <a:solidFill>
            <a:srgbClr val="FFFFFF"/>
          </a:solidFill>
          <a:latin typeface="+mn-lt"/>
          <a:ea typeface="+mn-ea"/>
          <a:cs typeface="+mn-cs"/>
          <a:sym typeface="Helvetica Light"/>
        </a:defRPr>
      </a:lvl2pPr>
      <a:lvl3pPr indent="457200" algn="ctr" defTabSz="825500">
        <a:defRPr sz="11200">
          <a:solidFill>
            <a:srgbClr val="FFFFFF"/>
          </a:solidFill>
          <a:latin typeface="+mn-lt"/>
          <a:ea typeface="+mn-ea"/>
          <a:cs typeface="+mn-cs"/>
          <a:sym typeface="Helvetica Light"/>
        </a:defRPr>
      </a:lvl3pPr>
      <a:lvl4pPr indent="685800" algn="ctr" defTabSz="825500">
        <a:defRPr sz="11200">
          <a:solidFill>
            <a:srgbClr val="FFFFFF"/>
          </a:solidFill>
          <a:latin typeface="+mn-lt"/>
          <a:ea typeface="+mn-ea"/>
          <a:cs typeface="+mn-cs"/>
          <a:sym typeface="Helvetica Light"/>
        </a:defRPr>
      </a:lvl4pPr>
      <a:lvl5pPr indent="914400" algn="ctr" defTabSz="825500">
        <a:defRPr sz="11200">
          <a:solidFill>
            <a:srgbClr val="FFFFFF"/>
          </a:solidFill>
          <a:latin typeface="+mn-lt"/>
          <a:ea typeface="+mn-ea"/>
          <a:cs typeface="+mn-cs"/>
          <a:sym typeface="Helvetica Light"/>
        </a:defRPr>
      </a:lvl5pPr>
      <a:lvl6pPr indent="1143000" algn="ctr" defTabSz="825500">
        <a:defRPr sz="11200">
          <a:solidFill>
            <a:srgbClr val="FFFFFF"/>
          </a:solidFill>
          <a:latin typeface="+mn-lt"/>
          <a:ea typeface="+mn-ea"/>
          <a:cs typeface="+mn-cs"/>
          <a:sym typeface="Helvetica Light"/>
        </a:defRPr>
      </a:lvl6pPr>
      <a:lvl7pPr indent="1371600" algn="ctr" defTabSz="825500">
        <a:defRPr sz="11200">
          <a:solidFill>
            <a:srgbClr val="FFFFFF"/>
          </a:solidFill>
          <a:latin typeface="+mn-lt"/>
          <a:ea typeface="+mn-ea"/>
          <a:cs typeface="+mn-cs"/>
          <a:sym typeface="Helvetica Light"/>
        </a:defRPr>
      </a:lvl7pPr>
      <a:lvl8pPr indent="1600200" algn="ctr" defTabSz="825500">
        <a:defRPr sz="11200">
          <a:solidFill>
            <a:srgbClr val="FFFFFF"/>
          </a:solidFill>
          <a:latin typeface="+mn-lt"/>
          <a:ea typeface="+mn-ea"/>
          <a:cs typeface="+mn-cs"/>
          <a:sym typeface="Helvetica Light"/>
        </a:defRPr>
      </a:lvl8pPr>
      <a:lvl9pPr indent="1828800" algn="ctr" defTabSz="825500">
        <a:defRPr sz="11200">
          <a:solidFill>
            <a:srgbClr val="FFFFFF"/>
          </a:solidFill>
          <a:latin typeface="+mn-lt"/>
          <a:ea typeface="+mn-ea"/>
          <a:cs typeface="+mn-cs"/>
          <a:sym typeface="Helvetica Light"/>
        </a:defRPr>
      </a:lvl9pPr>
    </p:titleStyle>
    <p:bodyStyle>
      <a:lvl1pPr marL="635000" indent="-635000" defTabSz="825500">
        <a:spcBef>
          <a:spcPts val="5900"/>
        </a:spcBef>
        <a:buSzPct val="75000"/>
        <a:buChar char="•"/>
        <a:defRPr sz="5200">
          <a:solidFill>
            <a:srgbClr val="FFFFFF"/>
          </a:solidFill>
          <a:latin typeface="+mn-lt"/>
          <a:ea typeface="+mn-ea"/>
          <a:cs typeface="+mn-cs"/>
          <a:sym typeface="Helvetica Light"/>
        </a:defRPr>
      </a:lvl1pPr>
      <a:lvl2pPr marL="1270000" indent="-635000" defTabSz="825500">
        <a:spcBef>
          <a:spcPts val="5900"/>
        </a:spcBef>
        <a:buSzPct val="75000"/>
        <a:buChar char="•"/>
        <a:defRPr sz="5200">
          <a:solidFill>
            <a:srgbClr val="FFFFFF"/>
          </a:solidFill>
          <a:latin typeface="+mn-lt"/>
          <a:ea typeface="+mn-ea"/>
          <a:cs typeface="+mn-cs"/>
          <a:sym typeface="Helvetica Light"/>
        </a:defRPr>
      </a:lvl2pPr>
      <a:lvl3pPr marL="1905000" indent="-635000" defTabSz="825500">
        <a:spcBef>
          <a:spcPts val="5900"/>
        </a:spcBef>
        <a:buSzPct val="75000"/>
        <a:buChar char="•"/>
        <a:defRPr sz="5200">
          <a:solidFill>
            <a:srgbClr val="FFFFFF"/>
          </a:solidFill>
          <a:latin typeface="+mn-lt"/>
          <a:ea typeface="+mn-ea"/>
          <a:cs typeface="+mn-cs"/>
          <a:sym typeface="Helvetica Light"/>
        </a:defRPr>
      </a:lvl3pPr>
      <a:lvl4pPr marL="2540000" indent="-635000" defTabSz="825500">
        <a:spcBef>
          <a:spcPts val="5900"/>
        </a:spcBef>
        <a:buSzPct val="75000"/>
        <a:buChar char="•"/>
        <a:defRPr sz="5200">
          <a:solidFill>
            <a:srgbClr val="FFFFFF"/>
          </a:solidFill>
          <a:latin typeface="+mn-lt"/>
          <a:ea typeface="+mn-ea"/>
          <a:cs typeface="+mn-cs"/>
          <a:sym typeface="Helvetica Light"/>
        </a:defRPr>
      </a:lvl4pPr>
      <a:lvl5pPr marL="3175000" indent="-635000" defTabSz="825500">
        <a:spcBef>
          <a:spcPts val="5900"/>
        </a:spcBef>
        <a:buSzPct val="75000"/>
        <a:buChar char="•"/>
        <a:defRPr sz="5200">
          <a:solidFill>
            <a:srgbClr val="FFFFFF"/>
          </a:solidFill>
          <a:latin typeface="+mn-lt"/>
          <a:ea typeface="+mn-ea"/>
          <a:cs typeface="+mn-cs"/>
          <a:sym typeface="Helvetica Light"/>
        </a:defRPr>
      </a:lvl5pPr>
      <a:lvl6pPr marL="3810000" indent="-635000" defTabSz="825500">
        <a:spcBef>
          <a:spcPts val="5900"/>
        </a:spcBef>
        <a:buSzPct val="75000"/>
        <a:buChar char="•"/>
        <a:defRPr sz="5200">
          <a:solidFill>
            <a:srgbClr val="FFFFFF"/>
          </a:solidFill>
          <a:latin typeface="+mn-lt"/>
          <a:ea typeface="+mn-ea"/>
          <a:cs typeface="+mn-cs"/>
          <a:sym typeface="Helvetica Light"/>
        </a:defRPr>
      </a:lvl6pPr>
      <a:lvl7pPr marL="4445000" indent="-635000" defTabSz="825500">
        <a:spcBef>
          <a:spcPts val="5900"/>
        </a:spcBef>
        <a:buSzPct val="75000"/>
        <a:buChar char="•"/>
        <a:defRPr sz="5200">
          <a:solidFill>
            <a:srgbClr val="FFFFFF"/>
          </a:solidFill>
          <a:latin typeface="+mn-lt"/>
          <a:ea typeface="+mn-ea"/>
          <a:cs typeface="+mn-cs"/>
          <a:sym typeface="Helvetica Light"/>
        </a:defRPr>
      </a:lvl7pPr>
      <a:lvl8pPr marL="5080000" indent="-635000" defTabSz="825500">
        <a:spcBef>
          <a:spcPts val="5900"/>
        </a:spcBef>
        <a:buSzPct val="75000"/>
        <a:buChar char="•"/>
        <a:defRPr sz="5200">
          <a:solidFill>
            <a:srgbClr val="FFFFFF"/>
          </a:solidFill>
          <a:latin typeface="+mn-lt"/>
          <a:ea typeface="+mn-ea"/>
          <a:cs typeface="+mn-cs"/>
          <a:sym typeface="Helvetica Light"/>
        </a:defRPr>
      </a:lvl8pPr>
      <a:lvl9pPr marL="5715000" indent="-635000" defTabSz="825500">
        <a:spcBef>
          <a:spcPts val="5900"/>
        </a:spcBef>
        <a:buSzPct val="75000"/>
        <a:buChar char="•"/>
        <a:defRPr sz="5200">
          <a:solidFill>
            <a:srgbClr val="FFFFFF"/>
          </a:solidFill>
          <a:latin typeface="+mn-lt"/>
          <a:ea typeface="+mn-ea"/>
          <a:cs typeface="+mn-cs"/>
          <a:sym typeface="Helvetica Light"/>
        </a:defRPr>
      </a:lvl9pPr>
    </p:bodyStyle>
    <p:otherStyle>
      <a:lvl1pPr algn="ctr" defTabSz="825500">
        <a:defRPr sz="2400">
          <a:solidFill>
            <a:schemeClr val="tx1"/>
          </a:solidFill>
          <a:latin typeface="+mn-lt"/>
          <a:ea typeface="+mn-ea"/>
          <a:cs typeface="+mn-cs"/>
          <a:sym typeface="Helvetica Light"/>
        </a:defRPr>
      </a:lvl1pPr>
      <a:lvl2pPr indent="228600" algn="ctr" defTabSz="825500">
        <a:defRPr sz="2400">
          <a:solidFill>
            <a:schemeClr val="tx1"/>
          </a:solidFill>
          <a:latin typeface="+mn-lt"/>
          <a:ea typeface="+mn-ea"/>
          <a:cs typeface="+mn-cs"/>
          <a:sym typeface="Helvetica Light"/>
        </a:defRPr>
      </a:lvl2pPr>
      <a:lvl3pPr indent="457200" algn="ctr" defTabSz="825500">
        <a:defRPr sz="2400">
          <a:solidFill>
            <a:schemeClr val="tx1"/>
          </a:solidFill>
          <a:latin typeface="+mn-lt"/>
          <a:ea typeface="+mn-ea"/>
          <a:cs typeface="+mn-cs"/>
          <a:sym typeface="Helvetica Light"/>
        </a:defRPr>
      </a:lvl3pPr>
      <a:lvl4pPr indent="685800" algn="ctr" defTabSz="825500">
        <a:defRPr sz="2400">
          <a:solidFill>
            <a:schemeClr val="tx1"/>
          </a:solidFill>
          <a:latin typeface="+mn-lt"/>
          <a:ea typeface="+mn-ea"/>
          <a:cs typeface="+mn-cs"/>
          <a:sym typeface="Helvetica Light"/>
        </a:defRPr>
      </a:lvl4pPr>
      <a:lvl5pPr indent="914400" algn="ctr" defTabSz="825500">
        <a:defRPr sz="2400">
          <a:solidFill>
            <a:schemeClr val="tx1"/>
          </a:solidFill>
          <a:latin typeface="+mn-lt"/>
          <a:ea typeface="+mn-ea"/>
          <a:cs typeface="+mn-cs"/>
          <a:sym typeface="Helvetica Light"/>
        </a:defRPr>
      </a:lvl5pPr>
      <a:lvl6pPr indent="1143000" algn="ctr" defTabSz="825500">
        <a:defRPr sz="2400">
          <a:solidFill>
            <a:schemeClr val="tx1"/>
          </a:solidFill>
          <a:latin typeface="+mn-lt"/>
          <a:ea typeface="+mn-ea"/>
          <a:cs typeface="+mn-cs"/>
          <a:sym typeface="Helvetica Light"/>
        </a:defRPr>
      </a:lvl6pPr>
      <a:lvl7pPr indent="1371600" algn="ctr" defTabSz="825500">
        <a:defRPr sz="2400">
          <a:solidFill>
            <a:schemeClr val="tx1"/>
          </a:solidFill>
          <a:latin typeface="+mn-lt"/>
          <a:ea typeface="+mn-ea"/>
          <a:cs typeface="+mn-cs"/>
          <a:sym typeface="Helvetica Light"/>
        </a:defRPr>
      </a:lvl7pPr>
      <a:lvl8pPr indent="1600200" algn="ctr" defTabSz="825500">
        <a:defRPr sz="2400">
          <a:solidFill>
            <a:schemeClr val="tx1"/>
          </a:solidFill>
          <a:latin typeface="+mn-lt"/>
          <a:ea typeface="+mn-ea"/>
          <a:cs typeface="+mn-cs"/>
          <a:sym typeface="Helvetica Light"/>
        </a:defRPr>
      </a:lvl8pPr>
      <a:lvl9pPr indent="1828800" algn="ctr" defTabSz="825500">
        <a:defRPr sz="2400">
          <a:solidFill>
            <a:schemeClr val="tx1"/>
          </a:solidFill>
          <a:latin typeface="+mn-lt"/>
          <a:ea typeface="+mn-ea"/>
          <a:cs typeface="+mn-cs"/>
          <a:sym typeface="Helvetica Light"/>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xml"/><Relationship Id="rId2" Type="http://schemas.openxmlformats.org/officeDocument/2006/relationships/image" Target="../media/image3.png"/><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3.xml"/><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Shape 43"/>
          <p:cNvSpPr/>
          <p:nvPr/>
        </p:nvSpPr>
        <p:spPr>
          <a:xfrm>
            <a:off x="3460792" y="5733534"/>
            <a:ext cx="16560800" cy="1209040"/>
          </a:xfrm>
          <a:prstGeom prst="rect">
            <a:avLst/>
          </a:prstGeom>
          <a:ln w="12700">
            <a:miter lim="400000"/>
          </a:ln>
        </p:spPr>
        <p:txBody>
          <a:bodyPr wrap="none" lIns="50800" tIns="50800" rIns="50800" bIns="50800" anchor="ctr">
            <a:spAutoFit/>
          </a:bodyPr>
          <a:lstStyle/>
          <a:p>
            <a:pPr lvl="0">
              <a:defRPr sz="1800">
                <a:solidFill>
                  <a:srgbClr val="000000"/>
                </a:solidFill>
              </a:defRPr>
            </a:pPr>
            <a:r>
              <a:rPr lang="zh-CN" altLang="en-US" sz="7200" dirty="0">
                <a:solidFill>
                  <a:srgbClr val="4F5761"/>
                </a:solidFill>
                <a:cs typeface="+mn-ea"/>
                <a:sym typeface="+mn-lt"/>
              </a:rPr>
              <a:t>面向协同线性流形学习的实验设计与分析</a:t>
            </a:r>
            <a:endParaRPr lang="zh-CN" altLang="en-US" sz="7200" dirty="0">
              <a:solidFill>
                <a:srgbClr val="4F5761"/>
              </a:solidFill>
              <a:cs typeface="+mn-ea"/>
              <a:sym typeface="+mn-lt"/>
            </a:endParaRPr>
          </a:p>
        </p:txBody>
      </p:sp>
      <p:sp>
        <p:nvSpPr>
          <p:cNvPr id="44" name="Shape 44"/>
          <p:cNvSpPr/>
          <p:nvPr/>
        </p:nvSpPr>
        <p:spPr>
          <a:xfrm>
            <a:off x="10267992" y="10791814"/>
            <a:ext cx="2946400" cy="593725"/>
          </a:xfrm>
          <a:prstGeom prst="rect">
            <a:avLst/>
          </a:prstGeom>
          <a:ln w="12700">
            <a:miter lim="400000"/>
          </a:ln>
        </p:spPr>
        <p:txBody>
          <a:bodyPr wrap="none" lIns="50800" tIns="50800" rIns="50800" bIns="50800" anchor="ctr">
            <a:spAutoFit/>
          </a:bodyPr>
          <a:lstStyle>
            <a:lvl1pPr>
              <a:defRPr sz="3000" b="1">
                <a:solidFill>
                  <a:srgbClr val="4F5761"/>
                </a:solidFill>
                <a:latin typeface="Lato"/>
                <a:ea typeface="Lato"/>
                <a:cs typeface="Lato"/>
                <a:sym typeface="Lato"/>
              </a:defRPr>
            </a:lvl1pPr>
          </a:lstStyle>
          <a:p>
            <a:pPr lvl="0">
              <a:defRPr sz="1800" b="0">
                <a:solidFill>
                  <a:srgbClr val="000000"/>
                </a:solidFill>
              </a:defRPr>
            </a:pPr>
            <a:r>
              <a:rPr lang="zh-CN" altLang="en-US" sz="3200" dirty="0">
                <a:latin typeface="+mn-lt"/>
                <a:ea typeface="+mn-ea"/>
                <a:cs typeface="+mn-ea"/>
                <a:sym typeface="+mn-lt"/>
              </a:rPr>
              <a:t>答辩人：陈齐翔</a:t>
            </a:r>
            <a:endParaRPr lang="zh-CN" altLang="en-US" sz="3200" dirty="0">
              <a:latin typeface="+mn-lt"/>
              <a:ea typeface="+mn-ea"/>
              <a:cs typeface="+mn-ea"/>
              <a:sym typeface="+mn-lt"/>
            </a:endParaRPr>
          </a:p>
        </p:txBody>
      </p:sp>
      <p:sp>
        <p:nvSpPr>
          <p:cNvPr id="3" name="Shape 44"/>
          <p:cNvSpPr/>
          <p:nvPr/>
        </p:nvSpPr>
        <p:spPr>
          <a:xfrm>
            <a:off x="9389152" y="11793844"/>
            <a:ext cx="4704080" cy="593725"/>
          </a:xfrm>
          <a:prstGeom prst="rect">
            <a:avLst/>
          </a:prstGeom>
          <a:ln w="12700">
            <a:miter lim="400000"/>
          </a:ln>
        </p:spPr>
        <p:txBody>
          <a:bodyPr wrap="none" lIns="50800" tIns="50800" rIns="50800" bIns="50800" anchor="ctr">
            <a:spAutoFit/>
          </a:bodyPr>
          <a:lstStyle>
            <a:lvl1pPr>
              <a:defRPr sz="3000" b="1">
                <a:solidFill>
                  <a:srgbClr val="4F5761"/>
                </a:solidFill>
                <a:latin typeface="Lato"/>
                <a:ea typeface="Lato"/>
                <a:cs typeface="Lato"/>
                <a:sym typeface="Lato"/>
              </a:defRPr>
            </a:lvl1pPr>
          </a:lstStyle>
          <a:p>
            <a:pPr lvl="0">
              <a:defRPr sz="1800" b="0">
                <a:solidFill>
                  <a:srgbClr val="000000"/>
                </a:solidFill>
              </a:defRPr>
            </a:pPr>
            <a:r>
              <a:rPr lang="zh-CN" altLang="en-US" sz="3200" dirty="0">
                <a:latin typeface="+mn-lt"/>
                <a:ea typeface="+mn-ea"/>
                <a:cs typeface="+mn-ea"/>
                <a:sym typeface="+mn-lt"/>
              </a:rPr>
              <a:t>指导教师：谢茂强 副教授</a:t>
            </a:r>
            <a:endParaRPr lang="zh-CN" altLang="en-US" sz="3200" dirty="0">
              <a:latin typeface="+mn-lt"/>
              <a:ea typeface="+mn-ea"/>
              <a:cs typeface="+mn-ea"/>
              <a:sym typeface="+mn-lt"/>
            </a:endParaRPr>
          </a:p>
        </p:txBody>
      </p:sp>
      <p:sp>
        <p:nvSpPr>
          <p:cNvPr id="4" name="Shape 43"/>
          <p:cNvSpPr/>
          <p:nvPr/>
        </p:nvSpPr>
        <p:spPr>
          <a:xfrm>
            <a:off x="2416852" y="7188637"/>
            <a:ext cx="18648680" cy="716915"/>
          </a:xfrm>
          <a:prstGeom prst="rect">
            <a:avLst/>
          </a:prstGeom>
          <a:ln w="12700">
            <a:miter lim="400000"/>
          </a:ln>
        </p:spPr>
        <p:txBody>
          <a:bodyPr wrap="none" lIns="50800" tIns="50800" rIns="50800" bIns="50800" anchor="ctr">
            <a:spAutoFit/>
          </a:bodyPr>
          <a:p>
            <a:pPr lvl="0" algn="ctr">
              <a:defRPr sz="1800">
                <a:solidFill>
                  <a:srgbClr val="000000"/>
                </a:solidFill>
              </a:defRPr>
            </a:pPr>
            <a:r>
              <a:rPr lang="zh-CN" altLang="en-US" sz="4000" dirty="0">
                <a:solidFill>
                  <a:srgbClr val="4F5761"/>
                </a:solidFill>
                <a:cs typeface="+mn-ea"/>
                <a:sym typeface="+mn-lt"/>
              </a:rPr>
              <a:t>Experimental Design and Analysis for Collaborative Linear Manifold Learning</a:t>
            </a:r>
            <a:endParaRPr lang="zh-CN" altLang="en-US" sz="4000" dirty="0">
              <a:solidFill>
                <a:srgbClr val="4F5761"/>
              </a:solidFill>
              <a:cs typeface="+mn-ea"/>
              <a:sym typeface="+mn-lt"/>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Requires="p14" p14:dur="500">
        <p15:prstTrans prst="pageCurlDouble"/>
      </p:transition>
    </mc:Choice>
    <mc:Fallback>
      <p:transition>
        <p:fade/>
      </p:transition>
    </mc:Fallback>
  </mc:AlternateContent>
  <p:timing>
    <p:tnLst>
      <p:par>
        <p:cTn id="1" dur="indefinite" restart="never" fill="hold"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4" name="Shape 544"/>
          <p:cNvSpPr>
            <a:spLocks noGrp="1"/>
          </p:cNvSpPr>
          <p:nvPr>
            <p:ph type="sldNum" sz="quarter" idx="4294967295"/>
          </p:nvPr>
        </p:nvSpPr>
        <p:spPr>
          <a:xfrm>
            <a:off x="23848993" y="13015731"/>
            <a:ext cx="362280" cy="369332"/>
          </a:xfrm>
          <a:prstGeom prst="rect">
            <a:avLst/>
          </a:prstGeom>
        </p:spPr>
        <p:txBody>
          <a:bodyPr/>
          <a:lstStyle/>
          <a:p>
            <a:pPr lvl="0">
              <a:defRPr sz="1800">
                <a:solidFill>
                  <a:srgbClr val="000000"/>
                </a:solidFill>
              </a:defRPr>
            </a:pPr>
            <a:fld id="{86CB4B4D-7CA3-9044-876B-883B54F8677D}" type="slidenum">
              <a:rPr sz="2400">
                <a:solidFill>
                  <a:srgbClr val="E6E4E8"/>
                </a:solidFill>
                <a:latin typeface="+mn-lt"/>
                <a:ea typeface="+mn-ea"/>
                <a:cs typeface="+mn-ea"/>
                <a:sym typeface="+mn-lt"/>
              </a:rPr>
            </a:fld>
            <a:endParaRPr sz="2400">
              <a:solidFill>
                <a:srgbClr val="E6E4E8"/>
              </a:solidFill>
              <a:latin typeface="+mn-lt"/>
              <a:ea typeface="+mn-ea"/>
              <a:cs typeface="+mn-ea"/>
              <a:sym typeface="+mn-lt"/>
            </a:endParaRPr>
          </a:p>
        </p:txBody>
      </p:sp>
      <p:sp>
        <p:nvSpPr>
          <p:cNvPr id="546" name="Shape 546"/>
          <p:cNvSpPr/>
          <p:nvPr/>
        </p:nvSpPr>
        <p:spPr>
          <a:xfrm>
            <a:off x="891400" y="990127"/>
            <a:ext cx="23713401" cy="778510"/>
          </a:xfrm>
          <a:prstGeom prst="rect">
            <a:avLst/>
          </a:prstGeom>
          <a:ln w="12700">
            <a:miter lim="400000"/>
          </a:ln>
        </p:spPr>
        <p:txBody>
          <a:bodyPr lIns="50800" tIns="50800" rIns="50800" bIns="50800" anchor="ctr">
            <a:spAutoFit/>
          </a:bodyPr>
          <a:lstStyle/>
          <a:p>
            <a:pPr lvl="0" algn="l">
              <a:defRPr sz="1800">
                <a:solidFill>
                  <a:srgbClr val="000000"/>
                </a:solidFill>
              </a:defRPr>
            </a:pPr>
            <a:r>
              <a:rPr lang="zh-CN" sz="4400">
                <a:solidFill>
                  <a:srgbClr val="6F1F35"/>
                </a:solidFill>
                <a:cs typeface="+mn-ea"/>
                <a:sym typeface="+mn-lt"/>
              </a:rPr>
              <a:t>实验三：案例分析</a:t>
            </a:r>
            <a:r>
              <a:rPr lang="en-US" altLang="zh-CN" sz="4400">
                <a:solidFill>
                  <a:srgbClr val="6F1F35"/>
                </a:solidFill>
                <a:cs typeface="+mn-ea"/>
                <a:sym typeface="+mn-lt"/>
              </a:rPr>
              <a:t>&amp;</a:t>
            </a:r>
            <a:r>
              <a:rPr lang="zh-CN" altLang="en-US" sz="4400">
                <a:solidFill>
                  <a:srgbClr val="6F1F35"/>
                </a:solidFill>
                <a:cs typeface="+mn-ea"/>
                <a:sym typeface="+mn-lt"/>
              </a:rPr>
              <a:t>网络可视化</a:t>
            </a:r>
            <a:endParaRPr sz="4400">
              <a:solidFill>
                <a:srgbClr val="6F1F35"/>
              </a:solidFill>
              <a:cs typeface="+mn-ea"/>
              <a:sym typeface="+mn-lt"/>
            </a:endParaRPr>
          </a:p>
        </p:txBody>
      </p:sp>
      <p:sp>
        <p:nvSpPr>
          <p:cNvPr id="547" name="Shape 547"/>
          <p:cNvSpPr/>
          <p:nvPr/>
        </p:nvSpPr>
        <p:spPr>
          <a:xfrm flipV="1">
            <a:off x="458807" y="7562468"/>
            <a:ext cx="23466386" cy="1"/>
          </a:xfrm>
          <a:prstGeom prst="line">
            <a:avLst/>
          </a:prstGeom>
          <a:ln w="50800">
            <a:solidFill>
              <a:srgbClr val="6F1F35"/>
            </a:solidFill>
            <a:prstDash val="sysDot"/>
            <a:miter lim="400000"/>
          </a:ln>
        </p:spPr>
        <p:txBody>
          <a:bodyPr lIns="0" tIns="0" rIns="0" bIns="0" anchor="ctr"/>
          <a:lstStyle/>
          <a:p>
            <a:pPr lvl="0">
              <a:defRPr sz="3600"/>
            </a:pPr>
            <a:endParaRPr>
              <a:cs typeface="+mn-ea"/>
              <a:sym typeface="+mn-lt"/>
            </a:endParaRPr>
          </a:p>
        </p:txBody>
      </p:sp>
      <p:sp>
        <p:nvSpPr>
          <p:cNvPr id="548" name="Shape 548"/>
          <p:cNvSpPr/>
          <p:nvPr/>
        </p:nvSpPr>
        <p:spPr>
          <a:xfrm>
            <a:off x="10619105" y="3818890"/>
            <a:ext cx="5528310" cy="2153920"/>
          </a:xfrm>
          <a:prstGeom prst="rect">
            <a:avLst/>
          </a:prstGeom>
          <a:ln w="12700">
            <a:miter lim="400000"/>
          </a:ln>
        </p:spPr>
        <p:txBody>
          <a:bodyPr wrap="square" lIns="0" tIns="0" rIns="0" bIns="0">
            <a:spAutoFit/>
          </a:bodyPr>
          <a:lstStyle>
            <a:lvl1pPr algn="l">
              <a:defRPr sz="2400">
                <a:solidFill>
                  <a:srgbClr val="4F5761"/>
                </a:solidFill>
                <a:latin typeface="Lato"/>
                <a:ea typeface="Lato"/>
                <a:cs typeface="Lato"/>
                <a:sym typeface="Lato"/>
              </a:defRPr>
            </a:lvl1pPr>
          </a:lstStyle>
          <a:p>
            <a:pPr lvl="0">
              <a:defRPr sz="1800">
                <a:solidFill>
                  <a:srgbClr val="000000"/>
                </a:solidFill>
              </a:defRPr>
            </a:pPr>
            <a:r>
              <a:rPr lang="zh-CN" sz="2800">
                <a:solidFill>
                  <a:srgbClr val="4F5761"/>
                </a:solidFill>
                <a:latin typeface="+mn-lt"/>
                <a:ea typeface="+mn-ea"/>
                <a:cs typeface="+mn-ea"/>
                <a:sym typeface="+mn-lt"/>
              </a:rPr>
              <a:t>我们以药物</a:t>
            </a:r>
            <a:r>
              <a:rPr lang="en-US" altLang="zh-CN" sz="2800">
                <a:solidFill>
                  <a:srgbClr val="4F5761"/>
                </a:solidFill>
                <a:latin typeface="+mn-lt"/>
                <a:ea typeface="+mn-ea"/>
                <a:cs typeface="+mn-ea"/>
                <a:sym typeface="+mn-lt"/>
              </a:rPr>
              <a:t>-</a:t>
            </a:r>
            <a:r>
              <a:rPr lang="zh-CN" altLang="en-US" sz="2800">
                <a:solidFill>
                  <a:srgbClr val="4F5761"/>
                </a:solidFill>
                <a:latin typeface="+mn-lt"/>
                <a:ea typeface="+mn-ea"/>
                <a:cs typeface="+mn-ea"/>
                <a:sym typeface="+mn-lt"/>
              </a:rPr>
              <a:t>药物关联数据为例，挑选出了预测出的前十个最有可能发生的关联（非先验数据），表中加粗行代表通过其它渠道被验证为真实存在的药物间关联。</a:t>
            </a:r>
            <a:endParaRPr lang="zh-CN" altLang="en-US" sz="2800">
              <a:solidFill>
                <a:srgbClr val="4F5761"/>
              </a:solidFill>
              <a:latin typeface="+mn-lt"/>
              <a:ea typeface="+mn-ea"/>
              <a:cs typeface="+mn-ea"/>
              <a:sym typeface="+mn-lt"/>
            </a:endParaRPr>
          </a:p>
        </p:txBody>
      </p:sp>
      <p:sp>
        <p:nvSpPr>
          <p:cNvPr id="549" name="Shape 549"/>
          <p:cNvSpPr/>
          <p:nvPr/>
        </p:nvSpPr>
        <p:spPr>
          <a:xfrm>
            <a:off x="16963672" y="3603582"/>
            <a:ext cx="5650472" cy="2585085"/>
          </a:xfrm>
          <a:prstGeom prst="rect">
            <a:avLst/>
          </a:prstGeom>
          <a:ln w="12700">
            <a:miter lim="400000"/>
          </a:ln>
        </p:spPr>
        <p:txBody>
          <a:bodyPr lIns="0" tIns="0" rIns="0" bIns="0">
            <a:spAutoFit/>
          </a:bodyPr>
          <a:lstStyle>
            <a:lvl1pPr algn="l">
              <a:defRPr sz="2000">
                <a:solidFill>
                  <a:srgbClr val="4F5761"/>
                </a:solidFill>
                <a:latin typeface="Lato Light"/>
                <a:ea typeface="Lato Light"/>
                <a:cs typeface="Lato Light"/>
                <a:sym typeface="Lato Light"/>
              </a:defRPr>
            </a:lvl1pPr>
          </a:lstStyle>
          <a:p>
            <a:pPr lvl="0">
              <a:defRPr sz="1800">
                <a:solidFill>
                  <a:srgbClr val="000000"/>
                </a:solidFill>
              </a:defRPr>
            </a:pPr>
            <a:r>
              <a:rPr lang="zh-CN" sz="2800">
                <a:solidFill>
                  <a:srgbClr val="4F5761"/>
                </a:solidFill>
                <a:latin typeface="+mn-lt"/>
                <a:ea typeface="+mn-ea"/>
                <a:cs typeface="+mn-ea"/>
                <a:sym typeface="+mn-lt"/>
              </a:rPr>
              <a:t>表中第七行我们预测出了一例帕罗西丁和盐酸多奈哌齐的相互作用。其中，前者是一类被广泛认为极易发生药物互作的抗抑郁药物，它和后者共同使用时会抑制药物的代谢作用，从而相互影响药效。</a:t>
            </a:r>
            <a:endParaRPr lang="zh-CN" sz="2800">
              <a:solidFill>
                <a:srgbClr val="4F5761"/>
              </a:solidFill>
              <a:latin typeface="+mn-lt"/>
              <a:ea typeface="+mn-ea"/>
              <a:cs typeface="+mn-ea"/>
              <a:sym typeface="+mn-lt"/>
            </a:endParaRPr>
          </a:p>
        </p:txBody>
      </p:sp>
      <p:sp>
        <p:nvSpPr>
          <p:cNvPr id="551" name="Shape 551"/>
          <p:cNvSpPr/>
          <p:nvPr/>
        </p:nvSpPr>
        <p:spPr>
          <a:xfrm>
            <a:off x="2694305" y="10090150"/>
            <a:ext cx="7555230" cy="1723390"/>
          </a:xfrm>
          <a:prstGeom prst="rect">
            <a:avLst/>
          </a:prstGeom>
          <a:ln w="12700">
            <a:miter lim="400000"/>
          </a:ln>
        </p:spPr>
        <p:txBody>
          <a:bodyPr wrap="square" lIns="0" tIns="0" rIns="0" bIns="0">
            <a:spAutoFit/>
          </a:bodyPr>
          <a:lstStyle>
            <a:lvl1pPr algn="l">
              <a:defRPr sz="2000">
                <a:solidFill>
                  <a:srgbClr val="4F5761"/>
                </a:solidFill>
                <a:latin typeface="Lato Light"/>
                <a:ea typeface="Lato Light"/>
                <a:cs typeface="Lato Light"/>
                <a:sym typeface="Lato Light"/>
              </a:defRPr>
            </a:lvl1pPr>
          </a:lstStyle>
          <a:p>
            <a:pPr lvl="0">
              <a:defRPr sz="1800">
                <a:solidFill>
                  <a:srgbClr val="000000"/>
                </a:solidFill>
              </a:defRPr>
            </a:pPr>
            <a:r>
              <a:rPr lang="zh-CN" sz="2800">
                <a:solidFill>
                  <a:srgbClr val="4F5761"/>
                </a:solidFill>
                <a:latin typeface="+mn-lt"/>
                <a:ea typeface="+mn-ea"/>
                <a:cs typeface="+mn-ea"/>
                <a:sym typeface="+mn-lt"/>
              </a:rPr>
              <a:t>以表中涉及的药物为例，我们找到了与之相关的所有药物并画出了如右图所示的药物</a:t>
            </a:r>
            <a:r>
              <a:rPr lang="en-US" altLang="zh-CN" sz="2800">
                <a:solidFill>
                  <a:srgbClr val="4F5761"/>
                </a:solidFill>
                <a:latin typeface="+mn-lt"/>
                <a:ea typeface="+mn-ea"/>
                <a:cs typeface="+mn-ea"/>
                <a:sym typeface="+mn-lt"/>
              </a:rPr>
              <a:t>-</a:t>
            </a:r>
            <a:r>
              <a:rPr lang="zh-CN" altLang="en-US" sz="2800">
                <a:solidFill>
                  <a:srgbClr val="4F5761"/>
                </a:solidFill>
                <a:latin typeface="+mn-lt"/>
                <a:ea typeface="+mn-ea"/>
                <a:cs typeface="+mn-ea"/>
                <a:sym typeface="+mn-lt"/>
              </a:rPr>
              <a:t>药物关联网络。从图中可直观地看出药物之间的关联以及其它相关信息。</a:t>
            </a:r>
            <a:endParaRPr lang="zh-CN" altLang="en-US" sz="2800">
              <a:solidFill>
                <a:srgbClr val="4F5761"/>
              </a:solidFill>
              <a:latin typeface="+mn-lt"/>
              <a:ea typeface="+mn-ea"/>
              <a:cs typeface="+mn-ea"/>
              <a:sym typeface="+mn-lt"/>
            </a:endParaRPr>
          </a:p>
        </p:txBody>
      </p:sp>
      <p:pic>
        <p:nvPicPr>
          <p:cNvPr id="495" name="network.pdf" descr="network.pdf"/>
          <p:cNvPicPr>
            <a:picLocks noChangeAspect="1"/>
          </p:cNvPicPr>
          <p:nvPr/>
        </p:nvPicPr>
        <p:blipFill>
          <a:blip r:embed="rId1"/>
          <a:srcRect l="3476" r="3476"/>
          <a:stretch>
            <a:fillRect/>
          </a:stretch>
        </p:blipFill>
        <p:spPr>
          <a:xfrm>
            <a:off x="12619355" y="7973060"/>
            <a:ext cx="10309225" cy="5412105"/>
          </a:xfrm>
          <a:prstGeom prst="rect">
            <a:avLst/>
          </a:prstGeom>
          <a:ln w="12700">
            <a:miter lim="400000"/>
            <a:headEnd/>
            <a:tailEnd/>
          </a:ln>
        </p:spPr>
      </p:pic>
      <p:graphicFrame>
        <p:nvGraphicFramePr>
          <p:cNvPr id="3" name="表格 2"/>
          <p:cNvGraphicFramePr/>
          <p:nvPr/>
        </p:nvGraphicFramePr>
        <p:xfrm>
          <a:off x="662305" y="2150745"/>
          <a:ext cx="9465310" cy="5029200"/>
        </p:xfrm>
        <a:graphic>
          <a:graphicData uri="http://schemas.openxmlformats.org/drawingml/2006/table">
            <a:tbl>
              <a:tblPr firstRow="1" bandRow="1">
                <a:tableStyleId>{5C22544A-7EE6-4342-B048-85BDC9FD1C3A}</a:tableStyleId>
              </a:tblPr>
              <a:tblGrid>
                <a:gridCol w="1617980"/>
                <a:gridCol w="3346450"/>
                <a:gridCol w="4500880"/>
              </a:tblGrid>
              <a:tr h="457200">
                <a:tc>
                  <a:txBody>
                    <a:bodyPr/>
                    <a:p>
                      <a:pPr>
                        <a:buNone/>
                      </a:pPr>
                      <a:r>
                        <a:rPr lang="zh-CN" altLang="en-US"/>
                        <a:t>概率排名</a:t>
                      </a:r>
                      <a:endParaRPr lang="zh-CN" altLang="en-US"/>
                    </a:p>
                  </a:txBody>
                  <a:tcPr/>
                </a:tc>
                <a:tc>
                  <a:txBody>
                    <a:bodyPr/>
                    <a:p>
                      <a:pPr>
                        <a:buNone/>
                      </a:pPr>
                      <a:r>
                        <a:rPr lang="en-US" altLang="zh-CN"/>
                        <a:t>DrugBank</a:t>
                      </a:r>
                      <a:r>
                        <a:rPr lang="zh-CN" altLang="en-US"/>
                        <a:t>编号</a:t>
                      </a:r>
                      <a:endParaRPr lang="zh-CN" altLang="en-US"/>
                    </a:p>
                  </a:txBody>
                  <a:tcPr/>
                </a:tc>
                <a:tc>
                  <a:txBody>
                    <a:bodyPr/>
                    <a:p>
                      <a:pPr>
                        <a:buNone/>
                      </a:pPr>
                      <a:r>
                        <a:rPr lang="zh-CN" altLang="en-US"/>
                        <a:t>药品名称</a:t>
                      </a:r>
                      <a:endParaRPr lang="zh-CN" altLang="en-US"/>
                    </a:p>
                  </a:txBody>
                  <a:tcPr/>
                </a:tc>
              </a:tr>
              <a:tr h="457200">
                <a:tc>
                  <a:txBody>
                    <a:bodyPr/>
                    <a:p>
                      <a:pPr>
                        <a:buNone/>
                      </a:pPr>
                      <a:r>
                        <a:rPr lang="en-US" altLang="zh-CN" b="1"/>
                        <a:t>1</a:t>
                      </a:r>
                      <a:endParaRPr lang="en-US" altLang="zh-CN" b="1"/>
                    </a:p>
                  </a:txBody>
                  <a:tcPr/>
                </a:tc>
                <a:tc>
                  <a:txBody>
                    <a:bodyPr/>
                    <a:p>
                      <a:pPr>
                        <a:buNone/>
                      </a:pPr>
                      <a:r>
                        <a:rPr lang="en-US" altLang="zh-CN" b="1"/>
                        <a:t>DB00777,DB00674</a:t>
                      </a:r>
                      <a:endParaRPr lang="en-US" altLang="zh-CN" b="1"/>
                    </a:p>
                  </a:txBody>
                  <a:tcPr/>
                </a:tc>
                <a:tc>
                  <a:txBody>
                    <a:bodyPr/>
                    <a:p>
                      <a:pPr algn="l">
                        <a:buNone/>
                      </a:pPr>
                      <a:r>
                        <a:rPr lang="en-US" altLang="zh-CN" b="1"/>
                        <a:t>Propiomazine,Galantamin</a:t>
                      </a:r>
                      <a:endParaRPr lang="en-US" altLang="zh-CN" b="1"/>
                    </a:p>
                  </a:txBody>
                  <a:tcPr/>
                </a:tc>
              </a:tr>
              <a:tr h="457200">
                <a:tc>
                  <a:txBody>
                    <a:bodyPr/>
                    <a:p>
                      <a:pPr>
                        <a:buNone/>
                      </a:pPr>
                      <a:r>
                        <a:rPr lang="en-US" altLang="zh-CN" b="1"/>
                        <a:t>2</a:t>
                      </a:r>
                      <a:endParaRPr lang="en-US" altLang="zh-CN" b="1"/>
                    </a:p>
                  </a:txBody>
                  <a:tcPr/>
                </a:tc>
                <a:tc>
                  <a:txBody>
                    <a:bodyPr/>
                    <a:p>
                      <a:pPr>
                        <a:buNone/>
                      </a:pPr>
                      <a:r>
                        <a:rPr lang="en-US" altLang="zh-CN" b="1"/>
                        <a:t>DB01238,DB00674</a:t>
                      </a:r>
                      <a:endParaRPr lang="en-US" altLang="zh-CN" b="1"/>
                    </a:p>
                  </a:txBody>
                  <a:tcPr/>
                </a:tc>
                <a:tc>
                  <a:txBody>
                    <a:bodyPr/>
                    <a:p>
                      <a:pPr algn="l">
                        <a:buNone/>
                      </a:pPr>
                      <a:r>
                        <a:rPr lang="en-US" altLang="zh-CN" b="1"/>
                        <a:t>Aripiprazole,</a:t>
                      </a:r>
                      <a:r>
                        <a:rPr lang="en-US" altLang="zh-CN" sz="2400" b="1">
                          <a:sym typeface="+mn-ea"/>
                        </a:rPr>
                        <a:t>Galantamin</a:t>
                      </a:r>
                      <a:endParaRPr lang="en-US" altLang="zh-CN" b="1"/>
                    </a:p>
                  </a:txBody>
                  <a:tcPr/>
                </a:tc>
              </a:tr>
              <a:tr h="457200">
                <a:tc>
                  <a:txBody>
                    <a:bodyPr/>
                    <a:p>
                      <a:pPr>
                        <a:buNone/>
                      </a:pPr>
                      <a:r>
                        <a:rPr lang="en-US" altLang="zh-CN" b="1"/>
                        <a:t>3</a:t>
                      </a:r>
                      <a:endParaRPr lang="en-US" altLang="zh-CN" b="1"/>
                    </a:p>
                  </a:txBody>
                  <a:tcPr/>
                </a:tc>
                <a:tc>
                  <a:txBody>
                    <a:bodyPr/>
                    <a:p>
                      <a:pPr>
                        <a:buNone/>
                      </a:pPr>
                      <a:r>
                        <a:rPr lang="en-US" altLang="zh-CN" b="1"/>
                        <a:t>DB00777,DB00843</a:t>
                      </a:r>
                      <a:endParaRPr lang="en-US" altLang="zh-CN" b="1"/>
                    </a:p>
                  </a:txBody>
                  <a:tcPr/>
                </a:tc>
                <a:tc>
                  <a:txBody>
                    <a:bodyPr/>
                    <a:p>
                      <a:pPr algn="l">
                        <a:buNone/>
                      </a:pPr>
                      <a:r>
                        <a:rPr lang="en-US" altLang="zh-CN" sz="2400" b="1">
                          <a:sym typeface="+mn-ea"/>
                        </a:rPr>
                        <a:t>Propiomazine,</a:t>
                      </a:r>
                      <a:r>
                        <a:rPr lang="en-US" altLang="zh-CN" sz="2400" b="1">
                          <a:solidFill>
                            <a:srgbClr val="00B050"/>
                          </a:solidFill>
                          <a:sym typeface="+mn-ea"/>
                        </a:rPr>
                        <a:t>Donepezil</a:t>
                      </a:r>
                      <a:endParaRPr lang="en-US" altLang="zh-CN" sz="2400" b="1">
                        <a:solidFill>
                          <a:srgbClr val="00B050"/>
                        </a:solidFill>
                        <a:sym typeface="+mn-ea"/>
                      </a:endParaRPr>
                    </a:p>
                  </a:txBody>
                  <a:tcPr/>
                </a:tc>
              </a:tr>
              <a:tr h="457200">
                <a:tc>
                  <a:txBody>
                    <a:bodyPr/>
                    <a:p>
                      <a:pPr>
                        <a:buNone/>
                      </a:pPr>
                      <a:r>
                        <a:rPr lang="en-US" altLang="zh-CN">
                          <a:solidFill>
                            <a:schemeClr val="bg1">
                              <a:lumMod val="50000"/>
                              <a:lumOff val="50000"/>
                            </a:schemeClr>
                          </a:solidFill>
                        </a:rPr>
                        <a:t>4</a:t>
                      </a:r>
                      <a:endParaRPr lang="en-US" altLang="zh-CN">
                        <a:solidFill>
                          <a:schemeClr val="bg1">
                            <a:lumMod val="50000"/>
                            <a:lumOff val="50000"/>
                          </a:schemeClr>
                        </a:solidFill>
                      </a:endParaRPr>
                    </a:p>
                  </a:txBody>
                  <a:tcPr/>
                </a:tc>
                <a:tc>
                  <a:txBody>
                    <a:bodyPr/>
                    <a:p>
                      <a:pPr>
                        <a:buNone/>
                      </a:pPr>
                      <a:r>
                        <a:rPr lang="en-US" altLang="zh-CN">
                          <a:solidFill>
                            <a:schemeClr val="bg1">
                              <a:lumMod val="50000"/>
                              <a:lumOff val="50000"/>
                            </a:schemeClr>
                          </a:solidFill>
                        </a:rPr>
                        <a:t>DB00715,DB00382</a:t>
                      </a:r>
                      <a:endParaRPr lang="en-US" altLang="zh-CN">
                        <a:solidFill>
                          <a:schemeClr val="bg1">
                            <a:lumMod val="50000"/>
                            <a:lumOff val="50000"/>
                          </a:schemeClr>
                        </a:solidFill>
                      </a:endParaRPr>
                    </a:p>
                  </a:txBody>
                  <a:tcPr/>
                </a:tc>
                <a:tc>
                  <a:txBody>
                    <a:bodyPr/>
                    <a:p>
                      <a:pPr algn="l">
                        <a:buNone/>
                      </a:pPr>
                      <a:r>
                        <a:rPr lang="en-US" altLang="zh-CN">
                          <a:solidFill>
                            <a:srgbClr val="C00000"/>
                          </a:solidFill>
                        </a:rPr>
                        <a:t>Paroxetine</a:t>
                      </a:r>
                      <a:r>
                        <a:rPr lang="en-US" altLang="zh-CN">
                          <a:solidFill>
                            <a:schemeClr val="bg1">
                              <a:lumMod val="50000"/>
                              <a:lumOff val="50000"/>
                            </a:schemeClr>
                          </a:solidFill>
                        </a:rPr>
                        <a:t>,Tacrine</a:t>
                      </a:r>
                      <a:endParaRPr lang="en-US" altLang="zh-CN">
                        <a:solidFill>
                          <a:schemeClr val="bg1">
                            <a:lumMod val="50000"/>
                            <a:lumOff val="50000"/>
                          </a:schemeClr>
                        </a:solidFill>
                      </a:endParaRPr>
                    </a:p>
                  </a:txBody>
                  <a:tcPr/>
                </a:tc>
              </a:tr>
              <a:tr h="457200">
                <a:tc>
                  <a:txBody>
                    <a:bodyPr/>
                    <a:p>
                      <a:pPr>
                        <a:buNone/>
                      </a:pPr>
                      <a:r>
                        <a:rPr lang="en-US" altLang="zh-CN" b="1"/>
                        <a:t>5</a:t>
                      </a:r>
                      <a:endParaRPr lang="en-US" altLang="zh-CN" b="1"/>
                    </a:p>
                  </a:txBody>
                  <a:tcPr/>
                </a:tc>
                <a:tc>
                  <a:txBody>
                    <a:bodyPr/>
                    <a:p>
                      <a:pPr>
                        <a:buNone/>
                      </a:pPr>
                      <a:r>
                        <a:rPr lang="en-US" altLang="zh-CN" b="1"/>
                        <a:t>DB00777,DB00382</a:t>
                      </a:r>
                      <a:endParaRPr lang="en-US" altLang="zh-CN" b="1"/>
                    </a:p>
                  </a:txBody>
                  <a:tcPr/>
                </a:tc>
                <a:tc>
                  <a:txBody>
                    <a:bodyPr/>
                    <a:p>
                      <a:pPr algn="l">
                        <a:buNone/>
                      </a:pPr>
                      <a:r>
                        <a:rPr lang="en-US" altLang="zh-CN" b="1"/>
                        <a:t>Propiomazine,Tacrine</a:t>
                      </a:r>
                      <a:endParaRPr lang="en-US" altLang="zh-CN" b="1"/>
                    </a:p>
                  </a:txBody>
                  <a:tcPr/>
                </a:tc>
              </a:tr>
              <a:tr h="457200">
                <a:tc>
                  <a:txBody>
                    <a:bodyPr/>
                    <a:p>
                      <a:pPr>
                        <a:buNone/>
                      </a:pPr>
                      <a:r>
                        <a:rPr lang="en-US" altLang="zh-CN" b="1"/>
                        <a:t>6</a:t>
                      </a:r>
                      <a:endParaRPr lang="en-US" altLang="zh-CN" b="1"/>
                    </a:p>
                  </a:txBody>
                  <a:tcPr/>
                </a:tc>
                <a:tc>
                  <a:txBody>
                    <a:bodyPr/>
                    <a:p>
                      <a:pPr>
                        <a:buNone/>
                      </a:pPr>
                      <a:r>
                        <a:rPr lang="en-US" altLang="zh-CN" b="1"/>
                        <a:t>DB01238,DB00843</a:t>
                      </a:r>
                      <a:endParaRPr lang="en-US" altLang="zh-CN" b="1"/>
                    </a:p>
                  </a:txBody>
                  <a:tcPr/>
                </a:tc>
                <a:tc>
                  <a:txBody>
                    <a:bodyPr/>
                    <a:p>
                      <a:pPr algn="l">
                        <a:buNone/>
                      </a:pPr>
                      <a:r>
                        <a:rPr lang="en-US" altLang="zh-CN" b="1"/>
                        <a:t>Aripiprazole,</a:t>
                      </a:r>
                      <a:r>
                        <a:rPr lang="en-US" altLang="zh-CN" b="1">
                          <a:solidFill>
                            <a:srgbClr val="00B050"/>
                          </a:solidFill>
                        </a:rPr>
                        <a:t>Donepezil</a:t>
                      </a:r>
                      <a:endParaRPr lang="en-US" altLang="zh-CN" b="1">
                        <a:solidFill>
                          <a:srgbClr val="00B050"/>
                        </a:solidFill>
                      </a:endParaRPr>
                    </a:p>
                  </a:txBody>
                  <a:tcPr/>
                </a:tc>
              </a:tr>
              <a:tr h="457200">
                <a:tc>
                  <a:txBody>
                    <a:bodyPr/>
                    <a:p>
                      <a:pPr>
                        <a:buNone/>
                      </a:pPr>
                      <a:r>
                        <a:rPr lang="en-US" altLang="zh-CN" b="1"/>
                        <a:t>7</a:t>
                      </a:r>
                      <a:endParaRPr lang="en-US" altLang="zh-CN" b="1"/>
                    </a:p>
                  </a:txBody>
                  <a:tcPr/>
                </a:tc>
                <a:tc>
                  <a:txBody>
                    <a:bodyPr/>
                    <a:p>
                      <a:pPr>
                        <a:buNone/>
                      </a:pPr>
                      <a:r>
                        <a:rPr lang="en-US" altLang="zh-CN" b="1"/>
                        <a:t>DB00715,DB00843</a:t>
                      </a:r>
                      <a:endParaRPr lang="en-US" altLang="zh-CN" b="1"/>
                    </a:p>
                  </a:txBody>
                  <a:tcPr/>
                </a:tc>
                <a:tc>
                  <a:txBody>
                    <a:bodyPr/>
                    <a:p>
                      <a:pPr algn="l">
                        <a:buNone/>
                      </a:pPr>
                      <a:r>
                        <a:rPr lang="en-US" altLang="zh-CN" b="1">
                          <a:solidFill>
                            <a:srgbClr val="C00000"/>
                          </a:solidFill>
                        </a:rPr>
                        <a:t>Paroxetine</a:t>
                      </a:r>
                      <a:r>
                        <a:rPr lang="en-US" altLang="zh-CN" b="1"/>
                        <a:t>,</a:t>
                      </a:r>
                      <a:r>
                        <a:rPr lang="en-US" altLang="zh-CN" b="1">
                          <a:solidFill>
                            <a:srgbClr val="00B050"/>
                          </a:solidFill>
                        </a:rPr>
                        <a:t>Donepezil</a:t>
                      </a:r>
                      <a:endParaRPr lang="en-US" altLang="zh-CN" b="1">
                        <a:solidFill>
                          <a:srgbClr val="00B050"/>
                        </a:solidFill>
                      </a:endParaRPr>
                    </a:p>
                  </a:txBody>
                  <a:tcPr/>
                </a:tc>
              </a:tr>
              <a:tr h="457200">
                <a:tc>
                  <a:txBody>
                    <a:bodyPr/>
                    <a:p>
                      <a:pPr>
                        <a:buNone/>
                      </a:pPr>
                      <a:r>
                        <a:rPr lang="en-US" altLang="zh-CN" b="1"/>
                        <a:t>8</a:t>
                      </a:r>
                      <a:endParaRPr lang="en-US" altLang="zh-CN" b="1"/>
                    </a:p>
                  </a:txBody>
                  <a:tcPr/>
                </a:tc>
                <a:tc>
                  <a:txBody>
                    <a:bodyPr/>
                    <a:p>
                      <a:pPr>
                        <a:buNone/>
                      </a:pPr>
                      <a:r>
                        <a:rPr lang="en-US" altLang="zh-CN" b="1"/>
                        <a:t>DB01238,DB00726</a:t>
                      </a:r>
                      <a:endParaRPr lang="en-US" altLang="zh-CN" b="1"/>
                    </a:p>
                  </a:txBody>
                  <a:tcPr/>
                </a:tc>
                <a:tc>
                  <a:txBody>
                    <a:bodyPr/>
                    <a:p>
                      <a:pPr algn="l">
                        <a:buNone/>
                      </a:pPr>
                      <a:r>
                        <a:rPr lang="en-US" altLang="zh-CN" sz="2400" b="1">
                          <a:sym typeface="+mn-ea"/>
                        </a:rPr>
                        <a:t>Aripiprazole,Trimipramine</a:t>
                      </a:r>
                      <a:endParaRPr lang="en-US" altLang="zh-CN" sz="2400" b="1">
                        <a:sym typeface="+mn-ea"/>
                      </a:endParaRPr>
                    </a:p>
                  </a:txBody>
                  <a:tcPr/>
                </a:tc>
              </a:tr>
              <a:tr h="457200">
                <a:tc>
                  <a:txBody>
                    <a:bodyPr/>
                    <a:p>
                      <a:pPr>
                        <a:buNone/>
                      </a:pPr>
                      <a:r>
                        <a:rPr lang="en-US" altLang="zh-CN">
                          <a:solidFill>
                            <a:schemeClr val="bg1">
                              <a:lumMod val="50000"/>
                              <a:lumOff val="50000"/>
                            </a:schemeClr>
                          </a:solidFill>
                        </a:rPr>
                        <a:t>9</a:t>
                      </a:r>
                      <a:endParaRPr lang="en-US" altLang="zh-CN">
                        <a:solidFill>
                          <a:schemeClr val="bg1">
                            <a:lumMod val="50000"/>
                            <a:lumOff val="50000"/>
                          </a:schemeClr>
                        </a:solidFill>
                      </a:endParaRPr>
                    </a:p>
                  </a:txBody>
                  <a:tcPr/>
                </a:tc>
                <a:tc>
                  <a:txBody>
                    <a:bodyPr/>
                    <a:p>
                      <a:pPr>
                        <a:buNone/>
                      </a:pPr>
                      <a:r>
                        <a:rPr lang="en-US" altLang="zh-CN">
                          <a:solidFill>
                            <a:schemeClr val="bg1">
                              <a:lumMod val="50000"/>
                              <a:lumOff val="50000"/>
                            </a:schemeClr>
                          </a:solidFill>
                        </a:rPr>
                        <a:t>DB00382,DB01239</a:t>
                      </a:r>
                      <a:endParaRPr lang="en-US" altLang="zh-CN">
                        <a:solidFill>
                          <a:schemeClr val="bg1">
                            <a:lumMod val="50000"/>
                            <a:lumOff val="50000"/>
                          </a:schemeClr>
                        </a:solidFill>
                      </a:endParaRPr>
                    </a:p>
                  </a:txBody>
                  <a:tcPr/>
                </a:tc>
                <a:tc>
                  <a:txBody>
                    <a:bodyPr/>
                    <a:p>
                      <a:pPr algn="l">
                        <a:buNone/>
                      </a:pPr>
                      <a:r>
                        <a:rPr lang="en-US" altLang="zh-CN" sz="2400">
                          <a:solidFill>
                            <a:schemeClr val="bg1">
                              <a:lumMod val="50000"/>
                              <a:lumOff val="50000"/>
                            </a:schemeClr>
                          </a:solidFill>
                          <a:sym typeface="+mn-ea"/>
                        </a:rPr>
                        <a:t>Tacrine,Chlorprothixene</a:t>
                      </a:r>
                      <a:endParaRPr lang="en-US" altLang="zh-CN" sz="2400">
                        <a:solidFill>
                          <a:schemeClr val="bg1">
                            <a:lumMod val="50000"/>
                            <a:lumOff val="50000"/>
                          </a:schemeClr>
                        </a:solidFill>
                        <a:sym typeface="+mn-ea"/>
                      </a:endParaRPr>
                    </a:p>
                  </a:txBody>
                  <a:tcPr/>
                </a:tc>
              </a:tr>
              <a:tr h="457200">
                <a:tc>
                  <a:txBody>
                    <a:bodyPr/>
                    <a:p>
                      <a:pPr>
                        <a:buNone/>
                      </a:pPr>
                      <a:r>
                        <a:rPr lang="en-US" altLang="zh-CN" b="1"/>
                        <a:t>10</a:t>
                      </a:r>
                      <a:endParaRPr lang="en-US" altLang="zh-CN" b="1"/>
                    </a:p>
                  </a:txBody>
                  <a:tcPr/>
                </a:tc>
                <a:tc>
                  <a:txBody>
                    <a:bodyPr/>
                    <a:p>
                      <a:pPr>
                        <a:buNone/>
                      </a:pPr>
                      <a:r>
                        <a:rPr lang="en-US" altLang="zh-CN" b="1"/>
                        <a:t>DB00382,DB00420</a:t>
                      </a:r>
                      <a:endParaRPr lang="en-US" altLang="zh-CN" b="1"/>
                    </a:p>
                  </a:txBody>
                  <a:tcPr/>
                </a:tc>
                <a:tc>
                  <a:txBody>
                    <a:bodyPr/>
                    <a:p>
                      <a:pPr algn="l">
                        <a:buNone/>
                      </a:pPr>
                      <a:r>
                        <a:rPr lang="en-US" altLang="zh-CN" b="1"/>
                        <a:t>Tacrine,Promazine</a:t>
                      </a:r>
                      <a:endParaRPr lang="en-US" altLang="zh-CN" b="1"/>
                    </a:p>
                  </a:txBody>
                  <a:tcPr/>
                </a:tc>
              </a:tr>
            </a:tbl>
          </a:graphicData>
        </a:graphic>
      </p:graphicFrame>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timing>
    <p:tnLst>
      <p:par>
        <p:cTn id="1" dur="indefinite" restart="never" fill="hold"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51"/>
                                        </p:tgtEl>
                                        <p:attrNameLst>
                                          <p:attrName>style.visibility</p:attrName>
                                        </p:attrNameLst>
                                      </p:cBhvr>
                                      <p:to>
                                        <p:strVal val="visible"/>
                                      </p:to>
                                    </p:set>
                                    <p:anim calcmode="lin" valueType="num">
                                      <p:cBhvr additive="base">
                                        <p:cTn id="7" dur="500" fill="hold"/>
                                        <p:tgtEl>
                                          <p:spTgt spid="551"/>
                                        </p:tgtEl>
                                        <p:attrNameLst>
                                          <p:attrName>ppt_x</p:attrName>
                                        </p:attrNameLst>
                                      </p:cBhvr>
                                      <p:tavLst>
                                        <p:tav tm="0">
                                          <p:val>
                                            <p:strVal val="#ppt_x"/>
                                          </p:val>
                                        </p:tav>
                                        <p:tav tm="100000">
                                          <p:val>
                                            <p:strVal val="#ppt_x"/>
                                          </p:val>
                                        </p:tav>
                                      </p:tavLst>
                                    </p:anim>
                                    <p:anim calcmode="lin" valueType="num">
                                      <p:cBhvr additive="base">
                                        <p:cTn id="8" dur="500" fill="hold"/>
                                        <p:tgtEl>
                                          <p:spTgt spid="551"/>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95"/>
                                        </p:tgtEl>
                                        <p:attrNameLst>
                                          <p:attrName>style.visibility</p:attrName>
                                        </p:attrNameLst>
                                      </p:cBhvr>
                                      <p:to>
                                        <p:strVal val="visible"/>
                                      </p:to>
                                    </p:set>
                                    <p:anim calcmode="lin" valueType="num">
                                      <p:cBhvr additive="base">
                                        <p:cTn id="11" dur="500" fill="hold"/>
                                        <p:tgtEl>
                                          <p:spTgt spid="495"/>
                                        </p:tgtEl>
                                        <p:attrNameLst>
                                          <p:attrName>ppt_x</p:attrName>
                                        </p:attrNameLst>
                                      </p:cBhvr>
                                      <p:tavLst>
                                        <p:tav tm="0">
                                          <p:val>
                                            <p:strVal val="#ppt_x"/>
                                          </p:val>
                                        </p:tav>
                                        <p:tav tm="100000">
                                          <p:val>
                                            <p:strVal val="#ppt_x"/>
                                          </p:val>
                                        </p:tav>
                                      </p:tavLst>
                                    </p:anim>
                                    <p:anim calcmode="lin" valueType="num">
                                      <p:cBhvr additive="base">
                                        <p:cTn id="12" dur="500" fill="hold"/>
                                        <p:tgtEl>
                                          <p:spTgt spid="49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Shape 43"/>
          <p:cNvSpPr/>
          <p:nvPr/>
        </p:nvSpPr>
        <p:spPr>
          <a:xfrm>
            <a:off x="7219992" y="5670514"/>
            <a:ext cx="9042400" cy="1455420"/>
          </a:xfrm>
          <a:prstGeom prst="rect">
            <a:avLst/>
          </a:prstGeom>
          <a:ln w="12700">
            <a:miter lim="400000"/>
          </a:ln>
        </p:spPr>
        <p:txBody>
          <a:bodyPr wrap="none" lIns="50800" tIns="50800" rIns="50800" bIns="50800" anchor="ctr">
            <a:spAutoFit/>
          </a:bodyPr>
          <a:lstStyle/>
          <a:p>
            <a:pPr lvl="0">
              <a:defRPr sz="1800">
                <a:solidFill>
                  <a:srgbClr val="000000"/>
                </a:solidFill>
              </a:defRPr>
            </a:pPr>
            <a:r>
              <a:rPr lang="zh-CN" altLang="en-US" sz="8800" dirty="0">
                <a:solidFill>
                  <a:srgbClr val="560F24"/>
                </a:solidFill>
                <a:cs typeface="+mn-ea"/>
                <a:sym typeface="+mn-lt"/>
              </a:rPr>
              <a:t>敬请老师批评指正</a:t>
            </a:r>
            <a:endParaRPr lang="zh-CN" altLang="en-US" sz="8800" dirty="0">
              <a:solidFill>
                <a:srgbClr val="560F24"/>
              </a:solidFill>
              <a:cs typeface="+mn-ea"/>
              <a:sym typeface="+mn-lt"/>
            </a:endParaRPr>
          </a:p>
        </p:txBody>
      </p:sp>
      <p:sp>
        <p:nvSpPr>
          <p:cNvPr id="55" name="Shape 55"/>
          <p:cNvSpPr/>
          <p:nvPr/>
        </p:nvSpPr>
        <p:spPr>
          <a:xfrm>
            <a:off x="7913147" y="12992981"/>
            <a:ext cx="769392" cy="502702"/>
          </a:xfrm>
          <a:prstGeom prst="rect">
            <a:avLst/>
          </a:prstGeom>
          <a:ln w="12700">
            <a:miter lim="400000"/>
          </a:ln>
        </p:spPr>
        <p:txBody>
          <a:bodyPr lIns="50800" tIns="50800" rIns="50800" bIns="50800" anchor="ctr">
            <a:spAutoFit/>
          </a:bodyPr>
          <a:lstStyle>
            <a:lvl1pPr>
              <a:defRPr sz="2600">
                <a:solidFill>
                  <a:srgbClr val="4F5761"/>
                </a:solidFill>
                <a:latin typeface="FontAwesome"/>
                <a:ea typeface="FontAwesome"/>
                <a:cs typeface="FontAwesome"/>
                <a:sym typeface="FontAwesome"/>
              </a:defRPr>
            </a:lvl1pPr>
          </a:lstStyle>
          <a:p>
            <a:pPr lvl="0">
              <a:defRPr sz="1800">
                <a:solidFill>
                  <a:srgbClr val="000000"/>
                </a:solidFill>
              </a:defRPr>
            </a:pPr>
            <a:r>
              <a:rPr sz="2600">
                <a:solidFill>
                  <a:srgbClr val="4F5761"/>
                </a:solidFill>
                <a:latin typeface="+mn-lt"/>
                <a:ea typeface="+mn-ea"/>
                <a:cs typeface="+mn-ea"/>
                <a:sym typeface="+mn-lt"/>
              </a:rPr>
              <a:t></a:t>
            </a:r>
            <a:endParaRPr sz="2600">
              <a:solidFill>
                <a:srgbClr val="4F5761"/>
              </a:solidFill>
              <a:latin typeface="+mn-lt"/>
              <a:ea typeface="+mn-ea"/>
              <a:cs typeface="+mn-ea"/>
              <a:sym typeface="+mn-lt"/>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Requires="p14" p14:dur="500">
        <p15:prstTrans prst="pageCurlDouble"/>
      </p:transition>
    </mc:Choice>
    <mc:Fallback>
      <p:transition>
        <p:fade/>
      </p:transition>
    </mc:Fallback>
  </mc:AlternateContent>
  <p:timing>
    <p:tnLst>
      <p:par>
        <p:cTn id="1" dur="indefinite" restart="never" fill="hold"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8" name="Shape 58"/>
          <p:cNvSpPr/>
          <p:nvPr/>
        </p:nvSpPr>
        <p:spPr>
          <a:xfrm>
            <a:off x="3038474" y="4524462"/>
            <a:ext cx="4667250" cy="474662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gradFill>
            <a:gsLst>
              <a:gs pos="26200">
                <a:srgbClr val="69686A"/>
              </a:gs>
              <a:gs pos="48394">
                <a:srgbClr val="6F1F35"/>
              </a:gs>
              <a:gs pos="67832">
                <a:srgbClr val="727F8D"/>
              </a:gs>
              <a:gs pos="100000">
                <a:srgbClr val="A3B5CA"/>
              </a:gs>
            </a:gsLst>
          </a:gradFill>
          <a:ln w="12700">
            <a:miter lim="400000"/>
          </a:ln>
        </p:spPr>
        <p:txBody>
          <a:bodyPr lIns="0" tIns="0" rIns="0" bIns="0" anchor="ctr"/>
          <a:lstStyle/>
          <a:p>
            <a:pPr lvl="0">
              <a:defRPr sz="3600"/>
            </a:pPr>
            <a:endParaRPr>
              <a:cs typeface="+mn-ea"/>
              <a:sym typeface="+mn-lt"/>
            </a:endParaRPr>
          </a:p>
        </p:txBody>
      </p:sp>
      <p:sp>
        <p:nvSpPr>
          <p:cNvPr id="59" name="Shape 59"/>
          <p:cNvSpPr/>
          <p:nvPr/>
        </p:nvSpPr>
        <p:spPr>
          <a:xfrm>
            <a:off x="3265068" y="4790743"/>
            <a:ext cx="4214062" cy="421406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E6E4E8"/>
          </a:solidFill>
          <a:ln w="12700">
            <a:miter lim="400000"/>
          </a:ln>
        </p:spPr>
        <p:txBody>
          <a:bodyPr lIns="0" tIns="0" rIns="0" bIns="0" anchor="ctr"/>
          <a:lstStyle/>
          <a:p>
            <a:pPr lvl="0">
              <a:defRPr sz="3600"/>
            </a:pPr>
            <a:endParaRPr>
              <a:cs typeface="+mn-ea"/>
              <a:sym typeface="+mn-lt"/>
            </a:endParaRPr>
          </a:p>
        </p:txBody>
      </p:sp>
      <p:sp>
        <p:nvSpPr>
          <p:cNvPr id="60" name="Shape 60"/>
          <p:cNvSpPr/>
          <p:nvPr/>
        </p:nvSpPr>
        <p:spPr>
          <a:xfrm>
            <a:off x="3378171" y="6539317"/>
            <a:ext cx="3987857" cy="716915"/>
          </a:xfrm>
          <a:prstGeom prst="rect">
            <a:avLst/>
          </a:prstGeom>
          <a:ln w="12700">
            <a:miter lim="400000"/>
          </a:ln>
        </p:spPr>
        <p:txBody>
          <a:bodyPr lIns="50800" tIns="50800" rIns="50800" bIns="50800" anchor="ctr">
            <a:spAutoFit/>
          </a:bodyPr>
          <a:lstStyle/>
          <a:p>
            <a:pPr lvl="0">
              <a:defRPr sz="1800">
                <a:solidFill>
                  <a:srgbClr val="000000"/>
                </a:solidFill>
              </a:defRPr>
            </a:pPr>
            <a:r>
              <a:rPr lang="zh-CN" altLang="en-US" sz="4000" dirty="0">
                <a:solidFill>
                  <a:schemeClr val="bg1">
                    <a:lumMod val="65000"/>
                    <a:lumOff val="35000"/>
                  </a:schemeClr>
                </a:solidFill>
                <a:cs typeface="+mn-ea"/>
                <a:sym typeface="+mn-lt"/>
              </a:rPr>
              <a:t>第一章 概述</a:t>
            </a:r>
            <a:endParaRPr lang="zh-CN" altLang="en-US" sz="4000" dirty="0">
              <a:solidFill>
                <a:schemeClr val="bg1">
                  <a:lumMod val="65000"/>
                  <a:lumOff val="35000"/>
                </a:schemeClr>
              </a:solidFill>
              <a:cs typeface="+mn-ea"/>
              <a:sym typeface="+mn-lt"/>
            </a:endParaRPr>
          </a:p>
        </p:txBody>
      </p:sp>
      <p:sp>
        <p:nvSpPr>
          <p:cNvPr id="62" name="Shape 62"/>
          <p:cNvSpPr/>
          <p:nvPr/>
        </p:nvSpPr>
        <p:spPr>
          <a:xfrm>
            <a:off x="5038675" y="6497665"/>
            <a:ext cx="666849" cy="800219"/>
          </a:xfrm>
          <a:prstGeom prst="rect">
            <a:avLst/>
          </a:prstGeom>
          <a:ln w="12700">
            <a:miter lim="400000"/>
          </a:ln>
        </p:spPr>
        <p:txBody>
          <a:bodyPr wrap="none" lIns="0" tIns="0" rIns="0" bIns="0" anchor="ctr">
            <a:spAutoFit/>
          </a:bodyPr>
          <a:lstStyle>
            <a:lvl1pPr>
              <a:defRPr sz="5200">
                <a:solidFill>
                  <a:srgbClr val="4F5761"/>
                </a:solidFill>
                <a:latin typeface="FontAwesome"/>
                <a:ea typeface="FontAwesome"/>
                <a:cs typeface="FontAwesome"/>
                <a:sym typeface="FontAwesome"/>
              </a:defRPr>
            </a:lvl1pPr>
          </a:lstStyle>
          <a:p>
            <a:pPr lvl="0">
              <a:defRPr sz="1800">
                <a:solidFill>
                  <a:srgbClr val="000000"/>
                </a:solidFill>
              </a:defRPr>
            </a:pPr>
            <a:r>
              <a:rPr sz="5200">
                <a:solidFill>
                  <a:srgbClr val="4F5761"/>
                </a:solidFill>
                <a:latin typeface="+mn-lt"/>
                <a:ea typeface="+mn-ea"/>
                <a:cs typeface="+mn-ea"/>
                <a:sym typeface="+mn-lt"/>
              </a:rPr>
              <a:t></a:t>
            </a:r>
            <a:endParaRPr sz="5200">
              <a:solidFill>
                <a:srgbClr val="4F5761"/>
              </a:solidFill>
              <a:latin typeface="+mn-lt"/>
              <a:ea typeface="+mn-ea"/>
              <a:cs typeface="+mn-ea"/>
              <a:sym typeface="+mn-lt"/>
            </a:endParaRPr>
          </a:p>
        </p:txBody>
      </p:sp>
      <p:sp>
        <p:nvSpPr>
          <p:cNvPr id="2" name="Shape 58"/>
          <p:cNvSpPr/>
          <p:nvPr/>
        </p:nvSpPr>
        <p:spPr>
          <a:xfrm>
            <a:off x="10069195" y="4524462"/>
            <a:ext cx="4667250" cy="474662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gradFill>
            <a:gsLst>
              <a:gs pos="26200">
                <a:srgbClr val="69686A"/>
              </a:gs>
              <a:gs pos="48394">
                <a:srgbClr val="6F1F35"/>
              </a:gs>
              <a:gs pos="67832">
                <a:srgbClr val="727F8D"/>
              </a:gs>
              <a:gs pos="100000">
                <a:srgbClr val="A3B5CA"/>
              </a:gs>
            </a:gsLst>
          </a:gradFill>
          <a:ln w="12700">
            <a:miter lim="400000"/>
          </a:ln>
        </p:spPr>
        <p:txBody>
          <a:bodyPr lIns="0" tIns="0" rIns="0" bIns="0" anchor="ctr"/>
          <a:lstStyle/>
          <a:p>
            <a:pPr lvl="0">
              <a:defRPr sz="3600"/>
            </a:pPr>
            <a:endParaRPr>
              <a:cs typeface="+mn-ea"/>
              <a:sym typeface="+mn-lt"/>
            </a:endParaRPr>
          </a:p>
        </p:txBody>
      </p:sp>
      <p:sp>
        <p:nvSpPr>
          <p:cNvPr id="3" name="Shape 59"/>
          <p:cNvSpPr/>
          <p:nvPr/>
        </p:nvSpPr>
        <p:spPr>
          <a:xfrm>
            <a:off x="10295789" y="4790743"/>
            <a:ext cx="4214062" cy="421406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E6E4E8"/>
          </a:solidFill>
          <a:ln w="12700">
            <a:miter lim="400000"/>
          </a:ln>
        </p:spPr>
        <p:txBody>
          <a:bodyPr lIns="0" tIns="0" rIns="0" bIns="0" anchor="ctr"/>
          <a:lstStyle/>
          <a:p>
            <a:pPr lvl="0">
              <a:defRPr sz="3600"/>
            </a:pPr>
            <a:endParaRPr>
              <a:cs typeface="+mn-ea"/>
              <a:sym typeface="+mn-lt"/>
            </a:endParaRPr>
          </a:p>
        </p:txBody>
      </p:sp>
      <p:sp>
        <p:nvSpPr>
          <p:cNvPr id="4" name="Shape 60"/>
          <p:cNvSpPr/>
          <p:nvPr/>
        </p:nvSpPr>
        <p:spPr>
          <a:xfrm>
            <a:off x="10408891" y="6539317"/>
            <a:ext cx="3987857" cy="716915"/>
          </a:xfrm>
          <a:prstGeom prst="rect">
            <a:avLst/>
          </a:prstGeom>
          <a:ln w="12700">
            <a:miter lim="400000"/>
          </a:ln>
        </p:spPr>
        <p:txBody>
          <a:bodyPr lIns="50800" tIns="50800" rIns="50800" bIns="50800" anchor="ctr">
            <a:spAutoFit/>
          </a:bodyPr>
          <a:lstStyle/>
          <a:p>
            <a:pPr lvl="0">
              <a:defRPr sz="1800">
                <a:solidFill>
                  <a:srgbClr val="000000"/>
                </a:solidFill>
              </a:defRPr>
            </a:pPr>
            <a:r>
              <a:rPr lang="zh-CN" altLang="en-US" sz="4000" dirty="0">
                <a:solidFill>
                  <a:schemeClr val="bg1">
                    <a:lumMod val="65000"/>
                    <a:lumOff val="35000"/>
                  </a:schemeClr>
                </a:solidFill>
                <a:cs typeface="+mn-ea"/>
                <a:sym typeface="+mn-lt"/>
              </a:rPr>
              <a:t>第二章 算法介绍</a:t>
            </a:r>
            <a:endParaRPr lang="zh-CN" altLang="en-US" sz="4000" dirty="0">
              <a:solidFill>
                <a:schemeClr val="bg1">
                  <a:lumMod val="65000"/>
                  <a:lumOff val="35000"/>
                </a:schemeClr>
              </a:solidFill>
              <a:cs typeface="+mn-ea"/>
              <a:sym typeface="+mn-lt"/>
            </a:endParaRPr>
          </a:p>
        </p:txBody>
      </p:sp>
      <p:sp>
        <p:nvSpPr>
          <p:cNvPr id="5" name="Shape 62"/>
          <p:cNvSpPr/>
          <p:nvPr/>
        </p:nvSpPr>
        <p:spPr>
          <a:xfrm>
            <a:off x="12069395" y="6497665"/>
            <a:ext cx="666849" cy="800219"/>
          </a:xfrm>
          <a:prstGeom prst="rect">
            <a:avLst/>
          </a:prstGeom>
          <a:ln w="12700">
            <a:miter lim="400000"/>
          </a:ln>
        </p:spPr>
        <p:txBody>
          <a:bodyPr wrap="none" lIns="0" tIns="0" rIns="0" bIns="0" anchor="ctr">
            <a:spAutoFit/>
          </a:bodyPr>
          <a:lstStyle>
            <a:lvl1pPr>
              <a:defRPr sz="5200">
                <a:solidFill>
                  <a:srgbClr val="4F5761"/>
                </a:solidFill>
                <a:latin typeface="FontAwesome"/>
                <a:ea typeface="FontAwesome"/>
                <a:cs typeface="FontAwesome"/>
                <a:sym typeface="FontAwesome"/>
              </a:defRPr>
            </a:lvl1pPr>
          </a:lstStyle>
          <a:p>
            <a:pPr lvl="0">
              <a:defRPr sz="1800">
                <a:solidFill>
                  <a:srgbClr val="000000"/>
                </a:solidFill>
              </a:defRPr>
            </a:pPr>
            <a:r>
              <a:rPr sz="5200">
                <a:solidFill>
                  <a:srgbClr val="4F5761"/>
                </a:solidFill>
                <a:latin typeface="+mn-lt"/>
                <a:ea typeface="+mn-ea"/>
                <a:cs typeface="+mn-ea"/>
                <a:sym typeface="+mn-lt"/>
              </a:rPr>
              <a:t></a:t>
            </a:r>
            <a:endParaRPr sz="5200">
              <a:solidFill>
                <a:srgbClr val="4F5761"/>
              </a:solidFill>
              <a:latin typeface="+mn-lt"/>
              <a:ea typeface="+mn-ea"/>
              <a:cs typeface="+mn-ea"/>
              <a:sym typeface="+mn-lt"/>
            </a:endParaRPr>
          </a:p>
        </p:txBody>
      </p:sp>
      <p:sp>
        <p:nvSpPr>
          <p:cNvPr id="6" name="Shape 58"/>
          <p:cNvSpPr/>
          <p:nvPr/>
        </p:nvSpPr>
        <p:spPr>
          <a:xfrm>
            <a:off x="17372330" y="4358005"/>
            <a:ext cx="4667250" cy="487299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gradFill>
            <a:gsLst>
              <a:gs pos="26200">
                <a:srgbClr val="69686A"/>
              </a:gs>
              <a:gs pos="48394">
                <a:srgbClr val="6F1F35"/>
              </a:gs>
              <a:gs pos="67832">
                <a:srgbClr val="727F8D"/>
              </a:gs>
              <a:gs pos="100000">
                <a:srgbClr val="A3B5CA"/>
              </a:gs>
            </a:gsLst>
          </a:gradFill>
          <a:ln w="12700">
            <a:miter lim="400000"/>
          </a:ln>
        </p:spPr>
        <p:txBody>
          <a:bodyPr lIns="0" tIns="0" rIns="0" bIns="0" anchor="ctr"/>
          <a:lstStyle/>
          <a:p>
            <a:pPr lvl="0">
              <a:defRPr sz="3600"/>
            </a:pPr>
            <a:endParaRPr>
              <a:cs typeface="+mn-ea"/>
              <a:sym typeface="+mn-lt"/>
            </a:endParaRPr>
          </a:p>
        </p:txBody>
      </p:sp>
      <p:sp>
        <p:nvSpPr>
          <p:cNvPr id="7" name="Shape 59"/>
          <p:cNvSpPr/>
          <p:nvPr/>
        </p:nvSpPr>
        <p:spPr>
          <a:xfrm>
            <a:off x="17598924" y="4750738"/>
            <a:ext cx="4214062" cy="421406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E6E4E8"/>
          </a:solidFill>
          <a:ln w="12700">
            <a:miter lim="400000"/>
          </a:ln>
        </p:spPr>
        <p:txBody>
          <a:bodyPr lIns="0" tIns="0" rIns="0" bIns="0" anchor="ctr"/>
          <a:lstStyle/>
          <a:p>
            <a:pPr lvl="0">
              <a:defRPr sz="3600"/>
            </a:pPr>
            <a:endParaRPr>
              <a:cs typeface="+mn-ea"/>
              <a:sym typeface="+mn-lt"/>
            </a:endParaRPr>
          </a:p>
        </p:txBody>
      </p:sp>
      <p:sp>
        <p:nvSpPr>
          <p:cNvPr id="8" name="Shape 60"/>
          <p:cNvSpPr/>
          <p:nvPr/>
        </p:nvSpPr>
        <p:spPr>
          <a:xfrm>
            <a:off x="17712026" y="6499312"/>
            <a:ext cx="3987857" cy="716915"/>
          </a:xfrm>
          <a:prstGeom prst="rect">
            <a:avLst/>
          </a:prstGeom>
          <a:ln w="12700">
            <a:miter lim="400000"/>
          </a:ln>
        </p:spPr>
        <p:txBody>
          <a:bodyPr lIns="50800" tIns="50800" rIns="50800" bIns="50800" anchor="ctr">
            <a:spAutoFit/>
          </a:bodyPr>
          <a:lstStyle/>
          <a:p>
            <a:pPr lvl="0">
              <a:defRPr sz="1800">
                <a:solidFill>
                  <a:srgbClr val="000000"/>
                </a:solidFill>
              </a:defRPr>
            </a:pPr>
            <a:r>
              <a:rPr lang="zh-CN" altLang="en-US" sz="4000" dirty="0">
                <a:solidFill>
                  <a:schemeClr val="bg1">
                    <a:lumMod val="65000"/>
                    <a:lumOff val="35000"/>
                  </a:schemeClr>
                </a:solidFill>
                <a:cs typeface="+mn-ea"/>
                <a:sym typeface="+mn-lt"/>
              </a:rPr>
              <a:t>第三章 相关实验</a:t>
            </a:r>
            <a:endParaRPr lang="zh-CN" altLang="en-US" sz="4000" dirty="0">
              <a:solidFill>
                <a:schemeClr val="bg1">
                  <a:lumMod val="65000"/>
                  <a:lumOff val="35000"/>
                </a:schemeClr>
              </a:solidFill>
              <a:cs typeface="+mn-ea"/>
              <a:sym typeface="+mn-lt"/>
            </a:endParaRPr>
          </a:p>
        </p:txBody>
      </p:sp>
      <p:sp>
        <p:nvSpPr>
          <p:cNvPr id="9" name="Shape 62"/>
          <p:cNvSpPr/>
          <p:nvPr/>
        </p:nvSpPr>
        <p:spPr>
          <a:xfrm>
            <a:off x="19372530" y="6457660"/>
            <a:ext cx="666849" cy="800219"/>
          </a:xfrm>
          <a:prstGeom prst="rect">
            <a:avLst/>
          </a:prstGeom>
          <a:ln w="12700">
            <a:miter lim="400000"/>
          </a:ln>
        </p:spPr>
        <p:txBody>
          <a:bodyPr wrap="none" lIns="0" tIns="0" rIns="0" bIns="0" anchor="ctr">
            <a:spAutoFit/>
          </a:bodyPr>
          <a:lstStyle>
            <a:lvl1pPr>
              <a:defRPr sz="5200">
                <a:solidFill>
                  <a:srgbClr val="4F5761"/>
                </a:solidFill>
                <a:latin typeface="FontAwesome"/>
                <a:ea typeface="FontAwesome"/>
                <a:cs typeface="FontAwesome"/>
                <a:sym typeface="FontAwesome"/>
              </a:defRPr>
            </a:lvl1pPr>
          </a:lstStyle>
          <a:p>
            <a:pPr lvl="0">
              <a:defRPr sz="1800">
                <a:solidFill>
                  <a:srgbClr val="000000"/>
                </a:solidFill>
              </a:defRPr>
            </a:pPr>
            <a:r>
              <a:rPr sz="5200">
                <a:solidFill>
                  <a:srgbClr val="4F5761"/>
                </a:solidFill>
                <a:latin typeface="+mn-lt"/>
                <a:ea typeface="+mn-ea"/>
                <a:cs typeface="+mn-ea"/>
                <a:sym typeface="+mn-lt"/>
              </a:rPr>
              <a:t></a:t>
            </a:r>
            <a:endParaRPr sz="5200">
              <a:solidFill>
                <a:srgbClr val="4F5761"/>
              </a:solidFill>
              <a:latin typeface="+mn-lt"/>
              <a:ea typeface="+mn-ea"/>
              <a:cs typeface="+mn-ea"/>
              <a:sym typeface="+mn-lt"/>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Requires="p14" p14:dur="500">
        <p15:prstTrans prst="pageCurlDouble"/>
      </p:transition>
    </mc:Choice>
    <mc:Fallback>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Shape 58"/>
          <p:cNvSpPr/>
          <p:nvPr/>
        </p:nvSpPr>
        <p:spPr>
          <a:xfrm>
            <a:off x="9858375" y="3340735"/>
            <a:ext cx="4667250" cy="474662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gradFill>
            <a:gsLst>
              <a:gs pos="26200">
                <a:srgbClr val="69686A"/>
              </a:gs>
              <a:gs pos="48394">
                <a:srgbClr val="6F1F35"/>
              </a:gs>
              <a:gs pos="67832">
                <a:srgbClr val="727F8D"/>
              </a:gs>
              <a:gs pos="100000">
                <a:srgbClr val="A3B5CA"/>
              </a:gs>
            </a:gsLst>
          </a:gradFill>
          <a:ln w="12700">
            <a:miter lim="400000"/>
          </a:ln>
        </p:spPr>
        <p:txBody>
          <a:bodyPr lIns="0" tIns="0" rIns="0" bIns="0" anchor="ctr"/>
          <a:lstStyle/>
          <a:p>
            <a:pPr lvl="0">
              <a:defRPr sz="3600"/>
            </a:pPr>
            <a:endParaRPr>
              <a:cs typeface="+mn-ea"/>
              <a:sym typeface="+mn-lt"/>
            </a:endParaRPr>
          </a:p>
        </p:txBody>
      </p:sp>
      <p:sp>
        <p:nvSpPr>
          <p:cNvPr id="59" name="Shape 59"/>
          <p:cNvSpPr/>
          <p:nvPr/>
        </p:nvSpPr>
        <p:spPr>
          <a:xfrm>
            <a:off x="10084969" y="3646571"/>
            <a:ext cx="4214062" cy="421406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E6E4E8"/>
          </a:solidFill>
          <a:ln w="12700">
            <a:miter lim="400000"/>
          </a:ln>
        </p:spPr>
        <p:txBody>
          <a:bodyPr lIns="0" tIns="0" rIns="0" bIns="0" anchor="ctr"/>
          <a:lstStyle/>
          <a:p>
            <a:pPr lvl="0">
              <a:defRPr sz="3600"/>
            </a:pPr>
            <a:endParaRPr>
              <a:cs typeface="+mn-ea"/>
              <a:sym typeface="+mn-lt"/>
            </a:endParaRPr>
          </a:p>
        </p:txBody>
      </p:sp>
      <p:sp>
        <p:nvSpPr>
          <p:cNvPr id="60" name="Shape 60"/>
          <p:cNvSpPr/>
          <p:nvPr/>
        </p:nvSpPr>
        <p:spPr>
          <a:xfrm>
            <a:off x="10197437" y="5395877"/>
            <a:ext cx="3987857" cy="716915"/>
          </a:xfrm>
          <a:prstGeom prst="rect">
            <a:avLst/>
          </a:prstGeom>
          <a:ln w="12700">
            <a:miter lim="400000"/>
          </a:ln>
        </p:spPr>
        <p:txBody>
          <a:bodyPr lIns="50800" tIns="50800" rIns="50800" bIns="50800" anchor="ctr">
            <a:spAutoFit/>
          </a:bodyPr>
          <a:lstStyle/>
          <a:p>
            <a:pPr lvl="0">
              <a:defRPr sz="1800">
                <a:solidFill>
                  <a:srgbClr val="000000"/>
                </a:solidFill>
              </a:defRPr>
            </a:pPr>
            <a:r>
              <a:rPr lang="zh-CN" altLang="en-US" sz="4000" dirty="0">
                <a:solidFill>
                  <a:schemeClr val="bg1">
                    <a:lumMod val="65000"/>
                    <a:lumOff val="35000"/>
                  </a:schemeClr>
                </a:solidFill>
                <a:cs typeface="+mn-ea"/>
                <a:sym typeface="+mn-lt"/>
              </a:rPr>
              <a:t>第一章 绪论</a:t>
            </a:r>
            <a:endParaRPr lang="zh-CN" altLang="en-US" sz="4000" dirty="0">
              <a:solidFill>
                <a:schemeClr val="bg1">
                  <a:lumMod val="65000"/>
                  <a:lumOff val="35000"/>
                </a:schemeClr>
              </a:solidFill>
              <a:cs typeface="+mn-ea"/>
              <a:sym typeface="+mn-lt"/>
            </a:endParaRPr>
          </a:p>
        </p:txBody>
      </p:sp>
      <p:sp>
        <p:nvSpPr>
          <p:cNvPr id="61" name="Shape 61"/>
          <p:cNvSpPr/>
          <p:nvPr/>
        </p:nvSpPr>
        <p:spPr>
          <a:xfrm>
            <a:off x="5081566" y="9613129"/>
            <a:ext cx="14220868" cy="470535"/>
          </a:xfrm>
          <a:prstGeom prst="rect">
            <a:avLst/>
          </a:prstGeom>
          <a:ln w="12700">
            <a:miter lim="400000"/>
          </a:ln>
        </p:spPr>
        <p:txBody>
          <a:bodyPr lIns="50800" tIns="50800" rIns="50800" bIns="50800" anchor="ctr">
            <a:spAutoFit/>
          </a:bodyPr>
          <a:lstStyle/>
          <a:p>
            <a:pPr lvl="0">
              <a:defRPr sz="1800">
                <a:solidFill>
                  <a:srgbClr val="000000"/>
                </a:solidFill>
              </a:defRPr>
            </a:pPr>
            <a:r>
              <a:rPr sz="2400" dirty="0">
                <a:solidFill>
                  <a:srgbClr val="6F1F35"/>
                </a:solidFill>
                <a:cs typeface="+mn-ea"/>
                <a:sym typeface="+mn-lt"/>
              </a:rPr>
              <a:t># </a:t>
            </a:r>
            <a:r>
              <a:rPr lang="zh-CN" sz="2400" dirty="0" err="1">
                <a:solidFill>
                  <a:srgbClr val="4F5761"/>
                </a:solidFill>
                <a:cs typeface="+mn-ea"/>
                <a:sym typeface="+mn-lt"/>
              </a:rPr>
              <a:t>简单介绍链接预测相关研究的背景和本篇论文的研究目的</a:t>
            </a:r>
            <a:endParaRPr lang="zh-CN" sz="2400" dirty="0" err="1">
              <a:solidFill>
                <a:srgbClr val="4F5761"/>
              </a:solidFill>
              <a:cs typeface="+mn-ea"/>
              <a:sym typeface="+mn-lt"/>
            </a:endParaRPr>
          </a:p>
        </p:txBody>
      </p:sp>
      <p:sp>
        <p:nvSpPr>
          <p:cNvPr id="62" name="Shape 62"/>
          <p:cNvSpPr/>
          <p:nvPr/>
        </p:nvSpPr>
        <p:spPr>
          <a:xfrm>
            <a:off x="11858575" y="5014305"/>
            <a:ext cx="666849" cy="800219"/>
          </a:xfrm>
          <a:prstGeom prst="rect">
            <a:avLst/>
          </a:prstGeom>
          <a:ln w="12700">
            <a:miter lim="400000"/>
          </a:ln>
        </p:spPr>
        <p:txBody>
          <a:bodyPr wrap="none" lIns="0" tIns="0" rIns="0" bIns="0" anchor="ctr">
            <a:spAutoFit/>
          </a:bodyPr>
          <a:lstStyle>
            <a:lvl1pPr>
              <a:defRPr sz="5200">
                <a:solidFill>
                  <a:srgbClr val="4F5761"/>
                </a:solidFill>
                <a:latin typeface="FontAwesome"/>
                <a:ea typeface="FontAwesome"/>
                <a:cs typeface="FontAwesome"/>
                <a:sym typeface="FontAwesome"/>
              </a:defRPr>
            </a:lvl1pPr>
          </a:lstStyle>
          <a:p>
            <a:pPr lvl="0">
              <a:defRPr sz="1800">
                <a:solidFill>
                  <a:srgbClr val="000000"/>
                </a:solidFill>
              </a:defRPr>
            </a:pPr>
            <a:r>
              <a:rPr sz="5200">
                <a:solidFill>
                  <a:srgbClr val="4F5761"/>
                </a:solidFill>
                <a:latin typeface="+mn-lt"/>
                <a:ea typeface="+mn-ea"/>
                <a:cs typeface="+mn-ea"/>
                <a:sym typeface="+mn-lt"/>
              </a:rPr>
              <a:t></a:t>
            </a:r>
            <a:endParaRPr sz="5200">
              <a:solidFill>
                <a:srgbClr val="4F5761"/>
              </a:solidFill>
              <a:latin typeface="+mn-lt"/>
              <a:ea typeface="+mn-ea"/>
              <a:cs typeface="+mn-ea"/>
              <a:sym typeface="+mn-lt"/>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Requires="p14" p14:dur="500">
        <p15:prstTrans prst="pageCurlDouble"/>
      </p:transition>
    </mc:Choice>
    <mc:Fallback>
      <p:transition>
        <p:fade/>
      </p:transition>
    </mc:Fallback>
  </mc:AlternateContent>
  <p:timing>
    <p:tnLst>
      <p:par>
        <p:cTn id="1" dur="indefinite" restart="never" fill="hold"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4" name="Shape 474"/>
          <p:cNvSpPr/>
          <p:nvPr/>
        </p:nvSpPr>
        <p:spPr>
          <a:xfrm>
            <a:off x="-23495" y="-52070"/>
            <a:ext cx="12078970" cy="13820140"/>
          </a:xfrm>
          <a:prstGeom prst="rect">
            <a:avLst/>
          </a:prstGeom>
          <a:solidFill>
            <a:srgbClr val="4F5761"/>
          </a:solidFill>
          <a:ln w="12700">
            <a:miter lim="400000"/>
          </a:ln>
        </p:spPr>
        <p:txBody>
          <a:bodyPr lIns="0" tIns="0" rIns="0" bIns="0" anchor="ctr"/>
          <a:lstStyle>
            <a:lvl1pPr>
              <a:defRPr sz="3600"/>
            </a:lvl1pPr>
          </a:lstStyle>
          <a:p>
            <a:pPr lvl="0">
              <a:defRPr sz="1800">
                <a:solidFill>
                  <a:srgbClr val="000000"/>
                </a:solidFill>
              </a:defRPr>
            </a:pPr>
            <a:endParaRPr lang="zh-CN" sz="4800">
              <a:solidFill>
                <a:srgbClr val="FFFFFF"/>
              </a:solidFill>
              <a:cs typeface="+mn-ea"/>
              <a:sym typeface="+mn-lt"/>
            </a:endParaRPr>
          </a:p>
        </p:txBody>
      </p:sp>
      <p:sp>
        <p:nvSpPr>
          <p:cNvPr id="475" name="Shape 475"/>
          <p:cNvSpPr/>
          <p:nvPr/>
        </p:nvSpPr>
        <p:spPr>
          <a:xfrm>
            <a:off x="13346448" y="1042351"/>
            <a:ext cx="10649974" cy="768985"/>
          </a:xfrm>
          <a:prstGeom prst="rect">
            <a:avLst/>
          </a:prstGeom>
          <a:ln w="12700">
            <a:miter lim="400000"/>
          </a:ln>
        </p:spPr>
        <p:txBody>
          <a:bodyPr lIns="0" tIns="0" rIns="0" bIns="0" anchor="ctr">
            <a:spAutoFit/>
          </a:bodyPr>
          <a:lstStyle>
            <a:lvl1pPr>
              <a:defRPr sz="6000" b="1">
                <a:solidFill>
                  <a:srgbClr val="6A3D10"/>
                </a:solidFill>
                <a:latin typeface="Lato"/>
                <a:ea typeface="Lato"/>
                <a:cs typeface="Lato"/>
                <a:sym typeface="Lato"/>
              </a:defRPr>
            </a:lvl1pPr>
          </a:lstStyle>
          <a:p>
            <a:pPr lvl="0">
              <a:defRPr sz="1800" b="0">
                <a:solidFill>
                  <a:srgbClr val="000000"/>
                </a:solidFill>
              </a:defRPr>
            </a:pPr>
            <a:r>
              <a:rPr lang="zh-CN" sz="5000" b="1">
                <a:solidFill>
                  <a:srgbClr val="6A3D10"/>
                </a:solidFill>
                <a:latin typeface="+mn-lt"/>
                <a:ea typeface="+mn-ea"/>
                <a:cs typeface="+mn-ea"/>
                <a:sym typeface="+mn-lt"/>
              </a:rPr>
              <a:t>研究目的</a:t>
            </a:r>
            <a:endParaRPr lang="zh-CN" sz="5000" b="1">
              <a:solidFill>
                <a:srgbClr val="6A3D10"/>
              </a:solidFill>
              <a:latin typeface="+mn-lt"/>
              <a:ea typeface="+mn-ea"/>
              <a:cs typeface="+mn-ea"/>
              <a:sym typeface="+mn-lt"/>
            </a:endParaRPr>
          </a:p>
        </p:txBody>
      </p:sp>
      <p:sp>
        <p:nvSpPr>
          <p:cNvPr id="2" name="文本框 1"/>
          <p:cNvSpPr txBox="1"/>
          <p:nvPr/>
        </p:nvSpPr>
        <p:spPr>
          <a:xfrm>
            <a:off x="4065905" y="1017588"/>
            <a:ext cx="3900805" cy="870585"/>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ctr" forceAA="0">
            <a:spAutoFit/>
          </a:bodyPr>
          <a:p>
            <a:pPr marL="0" marR="0" indent="0" algn="ctr" defTabSz="825500" rtl="0" fontAlgn="auto" latinLnBrk="1"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FFFFFF"/>
                </a:solidFill>
                <a:effectLst/>
                <a:uFillTx/>
                <a:latin typeface="+mn-lt"/>
                <a:ea typeface="+mn-ea"/>
                <a:cs typeface="+mn-cs"/>
                <a:sym typeface="Helvetica Light"/>
              </a:rPr>
              <a:t>研究背景</a:t>
            </a:r>
            <a:endParaRPr kumimoji="0" lang="zh-CN" altLang="en-US" sz="5000" b="0" i="0" u="none" strike="noStrike" cap="none" spc="0" normalizeH="0" baseline="0">
              <a:ln>
                <a:noFill/>
              </a:ln>
              <a:solidFill>
                <a:srgbClr val="FFFFFF"/>
              </a:solidFill>
              <a:effectLst/>
              <a:uFillTx/>
              <a:latin typeface="+mn-lt"/>
              <a:ea typeface="+mn-ea"/>
              <a:cs typeface="+mn-cs"/>
              <a:sym typeface="Helvetica Light"/>
            </a:endParaRPr>
          </a:p>
        </p:txBody>
      </p:sp>
      <p:sp>
        <p:nvSpPr>
          <p:cNvPr id="5" name="文本框 4"/>
          <p:cNvSpPr txBox="1"/>
          <p:nvPr/>
        </p:nvSpPr>
        <p:spPr>
          <a:xfrm>
            <a:off x="13347065" y="2593658"/>
            <a:ext cx="10604500" cy="207137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ctr" forceAA="0">
            <a:spAutoFit/>
          </a:bodyPr>
          <a:p>
            <a:pPr marL="0" marR="0" indent="0" algn="l" defTabSz="825500" rtl="0" fontAlgn="auto" latinLnBrk="1" hangingPunct="0">
              <a:lnSpc>
                <a:spcPct val="100000"/>
              </a:lnSpc>
              <a:spcBef>
                <a:spcPts val="0"/>
              </a:spcBef>
              <a:spcAft>
                <a:spcPts val="0"/>
              </a:spcAft>
              <a:buClrTx/>
              <a:buSzTx/>
              <a:buFontTx/>
              <a:buNone/>
            </a:pPr>
            <a:r>
              <a:rPr lang="en-US" altLang="zh-CN" sz="3200">
                <a:solidFill>
                  <a:srgbClr val="4F5761"/>
                </a:solidFill>
                <a:cs typeface="+mn-ea"/>
                <a:sym typeface="+mn-lt"/>
              </a:rPr>
              <a:t>	</a:t>
            </a:r>
            <a:r>
              <a:rPr lang="zh-CN" sz="3200">
                <a:solidFill>
                  <a:srgbClr val="4F5761"/>
                </a:solidFill>
                <a:cs typeface="+mn-ea"/>
                <a:sym typeface="+mn-lt"/>
              </a:rPr>
              <a:t>近年来涌现了大量优秀的链接预测算法，但很常见的一个问题就是，</a:t>
            </a:r>
            <a:r>
              <a:rPr lang="zh-CN" sz="3200">
                <a:solidFill>
                  <a:srgbClr val="6F1F35"/>
                </a:solidFill>
                <a:cs typeface="+mn-ea"/>
                <a:sym typeface="+mn-lt"/>
              </a:rPr>
              <a:t>与算法相关的实验较匮乏。</a:t>
            </a:r>
            <a:r>
              <a:rPr lang="zh-CN" sz="3200">
                <a:solidFill>
                  <a:srgbClr val="4F5761"/>
                </a:solidFill>
                <a:cs typeface="+mn-ea"/>
                <a:sym typeface="+mn-lt"/>
              </a:rPr>
              <a:t>因此，本篇论文以</a:t>
            </a:r>
            <a:r>
              <a:rPr lang="en-US" altLang="zh-CN" sz="3200">
                <a:solidFill>
                  <a:srgbClr val="4F5761"/>
                </a:solidFill>
                <a:cs typeface="+mn-ea"/>
                <a:sym typeface="+mn-lt"/>
              </a:rPr>
              <a:t>CLML</a:t>
            </a:r>
            <a:r>
              <a:rPr lang="zh-CN" altLang="en-US" sz="3200">
                <a:solidFill>
                  <a:srgbClr val="4F5761"/>
                </a:solidFill>
                <a:cs typeface="+mn-ea"/>
                <a:sym typeface="+mn-lt"/>
              </a:rPr>
              <a:t>算法为例，分析了算法的特点并为其设计了一系列实验来检验算法性能和分析影响算法性能的因素。</a:t>
            </a:r>
            <a:endParaRPr kumimoji="0" lang="zh-CN" altLang="en-US" sz="3200" b="0" i="0" u="none" strike="noStrike" cap="none" spc="0" normalizeH="0" baseline="0">
              <a:ln>
                <a:noFill/>
              </a:ln>
              <a:solidFill>
                <a:srgbClr val="4F5761"/>
              </a:solidFill>
              <a:effectLst/>
              <a:uFillTx/>
              <a:latin typeface="+mn-lt"/>
              <a:ea typeface="+mn-ea"/>
              <a:cs typeface="+mn-ea"/>
              <a:sym typeface="+mn-lt"/>
            </a:endParaRPr>
          </a:p>
        </p:txBody>
      </p:sp>
      <p:sp>
        <p:nvSpPr>
          <p:cNvPr id="8" name="文本框 7"/>
          <p:cNvSpPr txBox="1"/>
          <p:nvPr/>
        </p:nvSpPr>
        <p:spPr>
          <a:xfrm>
            <a:off x="624205" y="2593023"/>
            <a:ext cx="11132185" cy="207137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ctr" forceAA="0">
            <a:spAutoFit/>
          </a:bodyPr>
          <a:p>
            <a:pPr marL="0" marR="0" indent="0" algn="l" defTabSz="825500" rtl="0" fontAlgn="auto" latinLnBrk="1" hangingPunct="0">
              <a:lnSpc>
                <a:spcPct val="100000"/>
              </a:lnSpc>
              <a:spcBef>
                <a:spcPts val="0"/>
              </a:spcBef>
              <a:spcAft>
                <a:spcPts val="0"/>
              </a:spcAft>
              <a:buClrTx/>
              <a:buSzTx/>
              <a:buFontTx/>
              <a:buNone/>
            </a:pPr>
            <a:r>
              <a:rPr lang="en-US" altLang="zh-CN" sz="3200">
                <a:solidFill>
                  <a:schemeClr val="tx1"/>
                </a:solidFill>
                <a:cs typeface="+mn-ea"/>
                <a:sym typeface="+mn-lt"/>
              </a:rPr>
              <a:t>	</a:t>
            </a:r>
            <a:r>
              <a:rPr lang="zh-CN" sz="3200">
                <a:solidFill>
                  <a:schemeClr val="tx1"/>
                </a:solidFill>
                <a:cs typeface="+mn-ea"/>
                <a:sym typeface="+mn-lt"/>
              </a:rPr>
              <a:t>现实中许多问题都可建模为复杂网络，例如社交关系网络、药物关联网络、飞行航线网络等。但建模后的大部分网络都或多或少存在数据缺失问题，而好的链接预测算法不仅能补全大部分缺失数据，甚至还能预测出未来可能出现的数据。</a:t>
            </a:r>
            <a:endParaRPr lang="zh-CN" sz="3200">
              <a:solidFill>
                <a:schemeClr val="tx1"/>
              </a:solidFill>
              <a:cs typeface="+mn-ea"/>
              <a:sym typeface="+mn-lt"/>
            </a:endParaRPr>
          </a:p>
        </p:txBody>
      </p:sp>
      <p:pic>
        <p:nvPicPr>
          <p:cNvPr id="9" name="图片 8"/>
          <p:cNvPicPr>
            <a:picLocks noChangeAspect="1"/>
          </p:cNvPicPr>
          <p:nvPr/>
        </p:nvPicPr>
        <p:blipFill>
          <a:blip r:embed="rId1"/>
          <a:stretch>
            <a:fillRect/>
          </a:stretch>
        </p:blipFill>
        <p:spPr>
          <a:xfrm>
            <a:off x="2844800" y="5692775"/>
            <a:ext cx="6691630" cy="6691630"/>
          </a:xfrm>
          <a:prstGeom prst="rect">
            <a:avLst/>
          </a:prstGeom>
        </p:spPr>
      </p:pic>
      <p:pic>
        <p:nvPicPr>
          <p:cNvPr id="3" name="图片 2"/>
          <p:cNvPicPr>
            <a:picLocks noChangeAspect="1"/>
          </p:cNvPicPr>
          <p:nvPr/>
        </p:nvPicPr>
        <p:blipFill>
          <a:blip r:embed="rId2"/>
          <a:stretch>
            <a:fillRect/>
          </a:stretch>
        </p:blipFill>
        <p:spPr>
          <a:xfrm>
            <a:off x="15043150" y="5699760"/>
            <a:ext cx="6684645" cy="6684645"/>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Requires="p14" p14:dur="500">
        <p15:prstTrans prst="pageCurlDouble"/>
      </p:transition>
    </mc:Choice>
    <mc:Fallback>
      <p:transition>
        <p:fade/>
      </p:transition>
    </mc:Fallback>
  </mc:AlternateContent>
  <p:timing>
    <p:tnLst>
      <p:par>
        <p:cTn id="1" dur="indefinite" restart="never" fill="hold"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Shape 122"/>
          <p:cNvSpPr/>
          <p:nvPr/>
        </p:nvSpPr>
        <p:spPr>
          <a:xfrm>
            <a:off x="9858375" y="3390900"/>
            <a:ext cx="4667250" cy="469646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gradFill>
            <a:gsLst>
              <a:gs pos="26200">
                <a:srgbClr val="69686A"/>
              </a:gs>
              <a:gs pos="48394">
                <a:srgbClr val="6F1F35"/>
              </a:gs>
              <a:gs pos="67832">
                <a:srgbClr val="727F8D"/>
              </a:gs>
              <a:gs pos="100000">
                <a:srgbClr val="A3B5CA"/>
              </a:gs>
            </a:gsLst>
          </a:gradFill>
          <a:ln w="12700">
            <a:miter lim="400000"/>
          </a:ln>
        </p:spPr>
        <p:txBody>
          <a:bodyPr lIns="0" tIns="0" rIns="0" bIns="0" anchor="ctr"/>
          <a:lstStyle/>
          <a:p>
            <a:pPr lvl="0">
              <a:defRPr sz="3600"/>
            </a:pPr>
            <a:endParaRPr>
              <a:cs typeface="+mn-ea"/>
              <a:sym typeface="+mn-lt"/>
            </a:endParaRPr>
          </a:p>
        </p:txBody>
      </p:sp>
      <p:sp>
        <p:nvSpPr>
          <p:cNvPr id="123" name="Shape 123"/>
          <p:cNvSpPr/>
          <p:nvPr/>
        </p:nvSpPr>
        <p:spPr>
          <a:xfrm>
            <a:off x="10084969" y="3646571"/>
            <a:ext cx="4214062" cy="421406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E6E4E8"/>
          </a:solidFill>
          <a:ln w="12700">
            <a:miter lim="400000"/>
          </a:ln>
        </p:spPr>
        <p:txBody>
          <a:bodyPr lIns="0" tIns="0" rIns="0" bIns="0" anchor="ctr"/>
          <a:lstStyle/>
          <a:p>
            <a:pPr lvl="0">
              <a:defRPr sz="3600"/>
            </a:pPr>
            <a:endParaRPr>
              <a:cs typeface="+mn-ea"/>
              <a:sym typeface="+mn-lt"/>
            </a:endParaRPr>
          </a:p>
        </p:txBody>
      </p:sp>
      <p:sp>
        <p:nvSpPr>
          <p:cNvPr id="124" name="Shape 124"/>
          <p:cNvSpPr/>
          <p:nvPr/>
        </p:nvSpPr>
        <p:spPr>
          <a:xfrm>
            <a:off x="10233118" y="5395464"/>
            <a:ext cx="3917764" cy="716915"/>
          </a:xfrm>
          <a:prstGeom prst="rect">
            <a:avLst/>
          </a:prstGeom>
          <a:ln w="12700">
            <a:miter lim="400000"/>
          </a:ln>
        </p:spPr>
        <p:txBody>
          <a:bodyPr lIns="50800" tIns="50800" rIns="50800" bIns="50800" anchor="ctr">
            <a:spAutoFit/>
          </a:bodyPr>
          <a:lstStyle/>
          <a:p>
            <a:pPr lvl="0">
              <a:defRPr sz="1800">
                <a:solidFill>
                  <a:srgbClr val="000000"/>
                </a:solidFill>
              </a:defRPr>
            </a:pPr>
            <a:r>
              <a:rPr lang="zh-CN" altLang="en-US" sz="4000" dirty="0">
                <a:solidFill>
                  <a:schemeClr val="bg1">
                    <a:lumMod val="65000"/>
                    <a:lumOff val="35000"/>
                  </a:schemeClr>
                </a:solidFill>
                <a:cs typeface="+mn-ea"/>
                <a:sym typeface="+mn-lt"/>
              </a:rPr>
              <a:t>第二章 算法介绍</a:t>
            </a:r>
            <a:endParaRPr lang="zh-CN" altLang="en-US" sz="4000" dirty="0">
              <a:solidFill>
                <a:schemeClr val="bg1">
                  <a:lumMod val="65000"/>
                  <a:lumOff val="35000"/>
                </a:schemeClr>
              </a:solidFill>
              <a:cs typeface="+mn-ea"/>
              <a:sym typeface="+mn-lt"/>
            </a:endParaRPr>
          </a:p>
        </p:txBody>
      </p:sp>
      <p:sp>
        <p:nvSpPr>
          <p:cNvPr id="125" name="Shape 125"/>
          <p:cNvSpPr/>
          <p:nvPr/>
        </p:nvSpPr>
        <p:spPr>
          <a:xfrm>
            <a:off x="5081566" y="9641582"/>
            <a:ext cx="14220868" cy="470535"/>
          </a:xfrm>
          <a:prstGeom prst="rect">
            <a:avLst/>
          </a:prstGeom>
          <a:ln w="12700">
            <a:miter lim="400000"/>
          </a:ln>
        </p:spPr>
        <p:txBody>
          <a:bodyPr lIns="50800" tIns="50800" rIns="50800" bIns="50800" anchor="ctr">
            <a:spAutoFit/>
          </a:bodyPr>
          <a:lstStyle/>
          <a:p>
            <a:pPr lvl="0">
              <a:defRPr sz="1800">
                <a:solidFill>
                  <a:srgbClr val="000000"/>
                </a:solidFill>
              </a:defRPr>
            </a:pPr>
            <a:r>
              <a:rPr sz="2400">
                <a:solidFill>
                  <a:srgbClr val="6F1F35"/>
                </a:solidFill>
                <a:cs typeface="+mn-ea"/>
                <a:sym typeface="+mn-lt"/>
              </a:rPr>
              <a:t># </a:t>
            </a:r>
            <a:r>
              <a:rPr lang="zh-CN" sz="2400">
                <a:solidFill>
                  <a:srgbClr val="6F1F35"/>
                </a:solidFill>
                <a:cs typeface="+mn-ea"/>
                <a:sym typeface="+mn-lt"/>
              </a:rPr>
              <a:t>简单介绍论文中的</a:t>
            </a:r>
            <a:r>
              <a:rPr lang="en-US" altLang="zh-CN" sz="2400">
                <a:solidFill>
                  <a:srgbClr val="6F1F35"/>
                </a:solidFill>
                <a:cs typeface="+mn-ea"/>
                <a:sym typeface="+mn-lt"/>
              </a:rPr>
              <a:t>CLML</a:t>
            </a:r>
            <a:r>
              <a:rPr lang="zh-CN" altLang="en-US" sz="2400">
                <a:solidFill>
                  <a:srgbClr val="6F1F35"/>
                </a:solidFill>
                <a:cs typeface="+mn-ea"/>
                <a:sym typeface="+mn-lt"/>
              </a:rPr>
              <a:t>算法</a:t>
            </a:r>
            <a:endParaRPr lang="zh-CN" altLang="en-US" sz="2400">
              <a:solidFill>
                <a:srgbClr val="6F1F35"/>
              </a:solidFill>
              <a:cs typeface="+mn-ea"/>
              <a:sym typeface="+mn-lt"/>
            </a:endParaRPr>
          </a:p>
        </p:txBody>
      </p:sp>
      <p:sp>
        <p:nvSpPr>
          <p:cNvPr id="126" name="Shape 126"/>
          <p:cNvSpPr/>
          <p:nvPr/>
        </p:nvSpPr>
        <p:spPr>
          <a:xfrm>
            <a:off x="11858575" y="5011544"/>
            <a:ext cx="666849" cy="800219"/>
          </a:xfrm>
          <a:prstGeom prst="rect">
            <a:avLst/>
          </a:prstGeom>
          <a:ln w="12700">
            <a:miter lim="400000"/>
          </a:ln>
        </p:spPr>
        <p:txBody>
          <a:bodyPr wrap="none" lIns="0" tIns="0" rIns="0" bIns="0" anchor="ctr">
            <a:spAutoFit/>
          </a:bodyPr>
          <a:lstStyle>
            <a:lvl1pPr>
              <a:defRPr sz="5200">
                <a:solidFill>
                  <a:srgbClr val="4F5761"/>
                </a:solidFill>
                <a:latin typeface="FontAwesome"/>
                <a:ea typeface="FontAwesome"/>
                <a:cs typeface="FontAwesome"/>
                <a:sym typeface="FontAwesome"/>
              </a:defRPr>
            </a:lvl1pPr>
          </a:lstStyle>
          <a:p>
            <a:pPr lvl="0">
              <a:defRPr sz="1800">
                <a:solidFill>
                  <a:srgbClr val="000000"/>
                </a:solidFill>
              </a:defRPr>
            </a:pPr>
            <a:r>
              <a:rPr sz="5200">
                <a:solidFill>
                  <a:srgbClr val="4F5761"/>
                </a:solidFill>
                <a:latin typeface="+mn-lt"/>
                <a:ea typeface="+mn-ea"/>
                <a:cs typeface="+mn-ea"/>
                <a:sym typeface="+mn-lt"/>
              </a:rPr>
              <a:t></a:t>
            </a:r>
            <a:endParaRPr sz="5200">
              <a:solidFill>
                <a:srgbClr val="4F5761"/>
              </a:solidFill>
              <a:latin typeface="+mn-lt"/>
              <a:ea typeface="+mn-ea"/>
              <a:cs typeface="+mn-ea"/>
              <a:sym typeface="+mn-lt"/>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Requires="p14" p14:dur="500">
        <p15:prstTrans prst="pageCurlDouble"/>
      </p:transition>
    </mc:Choice>
    <mc:Fallback>
      <p:transition>
        <p:fade/>
      </p:transition>
    </mc:Fallback>
  </mc:AlternateContent>
  <p:timing>
    <p:tnLst>
      <p:par>
        <p:cTn id="1" dur="indefinite" restart="never" fill="hold"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Shape 142"/>
          <p:cNvSpPr>
            <a:spLocks noGrp="1"/>
          </p:cNvSpPr>
          <p:nvPr>
            <p:ph type="sldNum" sz="quarter" idx="4294967295"/>
          </p:nvPr>
        </p:nvSpPr>
        <p:spPr>
          <a:xfrm>
            <a:off x="23848993" y="13015731"/>
            <a:ext cx="362280" cy="369332"/>
          </a:xfrm>
          <a:prstGeom prst="rect">
            <a:avLst/>
          </a:prstGeom>
        </p:spPr>
        <p:txBody>
          <a:bodyPr/>
          <a:lstStyle/>
          <a:p>
            <a:pPr lvl="0">
              <a:defRPr sz="1800">
                <a:solidFill>
                  <a:srgbClr val="000000"/>
                </a:solidFill>
              </a:defRPr>
            </a:pPr>
            <a:fld id="{86CB4B4D-7CA3-9044-876B-883B54F8677D}" type="slidenum">
              <a:rPr sz="2400">
                <a:solidFill>
                  <a:srgbClr val="E6E4E8"/>
                </a:solidFill>
                <a:latin typeface="+mn-lt"/>
                <a:ea typeface="+mn-ea"/>
                <a:cs typeface="+mn-ea"/>
                <a:sym typeface="+mn-lt"/>
              </a:rPr>
            </a:fld>
            <a:endParaRPr sz="2400">
              <a:solidFill>
                <a:srgbClr val="E6E4E8"/>
              </a:solidFill>
              <a:latin typeface="+mn-lt"/>
              <a:ea typeface="+mn-ea"/>
              <a:cs typeface="+mn-ea"/>
              <a:sym typeface="+mn-lt"/>
            </a:endParaRPr>
          </a:p>
        </p:txBody>
      </p:sp>
      <p:sp>
        <p:nvSpPr>
          <p:cNvPr id="143" name="Shape 143"/>
          <p:cNvSpPr/>
          <p:nvPr/>
        </p:nvSpPr>
        <p:spPr>
          <a:xfrm>
            <a:off x="3253531" y="4895788"/>
            <a:ext cx="1270001" cy="127000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4F5761"/>
          </a:solidFill>
          <a:ln w="12700">
            <a:miter lim="400000"/>
          </a:ln>
        </p:spPr>
        <p:txBody>
          <a:bodyPr lIns="0" tIns="0" rIns="0" bIns="0" anchor="ctr"/>
          <a:lstStyle/>
          <a:p>
            <a:pPr lvl="0">
              <a:defRPr sz="3600"/>
            </a:pPr>
            <a:endParaRPr>
              <a:cs typeface="+mn-ea"/>
              <a:sym typeface="+mn-lt"/>
            </a:endParaRPr>
          </a:p>
        </p:txBody>
      </p:sp>
      <p:sp>
        <p:nvSpPr>
          <p:cNvPr id="144" name="Shape 144"/>
          <p:cNvSpPr/>
          <p:nvPr/>
        </p:nvSpPr>
        <p:spPr>
          <a:xfrm>
            <a:off x="3626277" y="5086606"/>
            <a:ext cx="524510" cy="1015365"/>
          </a:xfrm>
          <a:prstGeom prst="rect">
            <a:avLst/>
          </a:prstGeom>
          <a:ln w="12700">
            <a:miter lim="400000"/>
          </a:ln>
        </p:spPr>
        <p:txBody>
          <a:bodyPr wrap="none" lIns="0" tIns="0" rIns="0" bIns="0" anchor="ctr">
            <a:spAutoFit/>
          </a:bodyPr>
          <a:lstStyle>
            <a:lvl1pPr>
              <a:defRPr sz="3200">
                <a:solidFill>
                  <a:srgbClr val="E6E4E8"/>
                </a:solidFill>
                <a:latin typeface="FontAwesome"/>
                <a:ea typeface="FontAwesome"/>
                <a:cs typeface="FontAwesome"/>
                <a:sym typeface="FontAwesome"/>
              </a:defRPr>
            </a:lvl1pPr>
          </a:lstStyle>
          <a:p>
            <a:pPr lvl="0">
              <a:defRPr sz="1800">
                <a:solidFill>
                  <a:srgbClr val="000000"/>
                </a:solidFill>
              </a:defRPr>
            </a:pPr>
            <a:r>
              <a:rPr lang="en-US" sz="6600" b="1">
                <a:solidFill>
                  <a:srgbClr val="E6E4E8"/>
                </a:solidFill>
                <a:latin typeface="+mn-ea"/>
                <a:ea typeface="楷体-简" panose="02010600040101010101" charset="-122"/>
                <a:cs typeface="+mn-ea"/>
                <a:sym typeface="+mn-lt"/>
              </a:rPr>
              <a:t>1</a:t>
            </a:r>
            <a:endParaRPr lang="en-US" sz="6600" b="1">
              <a:solidFill>
                <a:srgbClr val="E6E4E8"/>
              </a:solidFill>
              <a:latin typeface="+mn-ea"/>
              <a:ea typeface="楷体-简" panose="02010600040101010101" charset="-122"/>
              <a:cs typeface="+mn-ea"/>
              <a:sym typeface="+mn-lt"/>
            </a:endParaRPr>
          </a:p>
        </p:txBody>
      </p:sp>
      <p:sp>
        <p:nvSpPr>
          <p:cNvPr id="145" name="Shape 145"/>
          <p:cNvSpPr/>
          <p:nvPr/>
        </p:nvSpPr>
        <p:spPr>
          <a:xfrm>
            <a:off x="1402583" y="6437948"/>
            <a:ext cx="4971897" cy="840105"/>
          </a:xfrm>
          <a:prstGeom prst="rect">
            <a:avLst/>
          </a:prstGeom>
          <a:ln w="12700">
            <a:miter lim="400000"/>
          </a:ln>
        </p:spPr>
        <p:txBody>
          <a:bodyPr lIns="50800" tIns="50800" rIns="50800" bIns="50800" anchor="ctr">
            <a:spAutoFit/>
          </a:bodyPr>
          <a:lstStyle/>
          <a:p>
            <a:pPr lvl="0">
              <a:defRPr sz="1800" b="0">
                <a:solidFill>
                  <a:srgbClr val="000000"/>
                </a:solidFill>
              </a:defRPr>
            </a:pPr>
            <a:r>
              <a:rPr lang="zh-CN" altLang="en-US" sz="4800" dirty="0">
                <a:cs typeface="+mn-ea"/>
                <a:sym typeface="+mn-lt"/>
              </a:rPr>
              <a:t>先验数据约束</a:t>
            </a:r>
            <a:endParaRPr lang="zh-CN" altLang="en-US" sz="4800" dirty="0">
              <a:cs typeface="+mn-ea"/>
              <a:sym typeface="+mn-lt"/>
            </a:endParaRPr>
          </a:p>
        </p:txBody>
      </p:sp>
      <p:sp>
        <p:nvSpPr>
          <p:cNvPr id="146" name="Shape 146"/>
          <p:cNvSpPr/>
          <p:nvPr/>
        </p:nvSpPr>
        <p:spPr>
          <a:xfrm>
            <a:off x="11765024" y="4958734"/>
            <a:ext cx="1270001" cy="127000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4F5761"/>
          </a:solidFill>
          <a:ln w="12700">
            <a:miter lim="400000"/>
          </a:ln>
        </p:spPr>
        <p:txBody>
          <a:bodyPr lIns="0" tIns="0" rIns="0" bIns="0" anchor="ctr"/>
          <a:lstStyle/>
          <a:p>
            <a:pPr lvl="0">
              <a:defRPr sz="3600"/>
            </a:pPr>
            <a:endParaRPr>
              <a:cs typeface="+mn-ea"/>
              <a:sym typeface="+mn-lt"/>
            </a:endParaRPr>
          </a:p>
        </p:txBody>
      </p:sp>
      <p:sp>
        <p:nvSpPr>
          <p:cNvPr id="147" name="Shape 147"/>
          <p:cNvSpPr/>
          <p:nvPr/>
        </p:nvSpPr>
        <p:spPr>
          <a:xfrm>
            <a:off x="1165860" y="7525385"/>
            <a:ext cx="5837555" cy="1393825"/>
          </a:xfrm>
          <a:prstGeom prst="rect">
            <a:avLst/>
          </a:prstGeom>
          <a:ln w="12700">
            <a:miter lim="400000"/>
          </a:ln>
        </p:spPr>
        <p:txBody>
          <a:bodyPr wrap="square" lIns="50800" tIns="50800" rIns="50800" bIns="50800" anchor="ctr">
            <a:spAutoFit/>
          </a:bodyPr>
          <a:lstStyle>
            <a:lvl1pPr>
              <a:defRPr sz="2000">
                <a:solidFill>
                  <a:srgbClr val="4F5761"/>
                </a:solidFill>
                <a:latin typeface="Lato"/>
                <a:ea typeface="Lato"/>
                <a:cs typeface="Lato"/>
                <a:sym typeface="Lato"/>
              </a:defRPr>
            </a:lvl1pPr>
          </a:lstStyle>
          <a:p>
            <a:pPr lvl="0">
              <a:defRPr sz="1800">
                <a:solidFill>
                  <a:srgbClr val="000000"/>
                </a:solidFill>
              </a:defRPr>
            </a:pPr>
            <a:r>
              <a:rPr lang="zh-CN" sz="2800">
                <a:solidFill>
                  <a:srgbClr val="4F5761"/>
                </a:solidFill>
                <a:latin typeface="+mn-lt"/>
                <a:ea typeface="+mn-ea"/>
                <a:cs typeface="+mn-ea"/>
                <a:sym typeface="+mn-lt"/>
              </a:rPr>
              <a:t>令先验数据自表达，使学习后的矩阵在满足一致性约束的同时又能挖掘出新的关联。</a:t>
            </a:r>
            <a:endParaRPr lang="zh-CN" sz="2800">
              <a:solidFill>
                <a:srgbClr val="4F5761"/>
              </a:solidFill>
              <a:latin typeface="+mn-lt"/>
              <a:ea typeface="+mn-ea"/>
              <a:cs typeface="+mn-ea"/>
              <a:sym typeface="+mn-lt"/>
            </a:endParaRPr>
          </a:p>
        </p:txBody>
      </p:sp>
      <p:sp>
        <p:nvSpPr>
          <p:cNvPr id="148" name="Shape 148"/>
          <p:cNvSpPr/>
          <p:nvPr/>
        </p:nvSpPr>
        <p:spPr>
          <a:xfrm>
            <a:off x="19860468" y="4958734"/>
            <a:ext cx="1270001" cy="127000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4F5761"/>
          </a:solidFill>
          <a:ln w="12700">
            <a:miter lim="400000"/>
          </a:ln>
        </p:spPr>
        <p:txBody>
          <a:bodyPr lIns="0" tIns="0" rIns="0" bIns="0" anchor="ctr"/>
          <a:lstStyle/>
          <a:p>
            <a:pPr lvl="0">
              <a:defRPr sz="3600"/>
            </a:pPr>
            <a:r>
              <a:rPr lang="en-US" sz="6000" b="1">
                <a:cs typeface="+mn-ea"/>
                <a:sym typeface="+mn-lt"/>
              </a:rPr>
              <a:t>3</a:t>
            </a:r>
            <a:endParaRPr lang="en-US" sz="6000" b="1">
              <a:cs typeface="+mn-ea"/>
              <a:sym typeface="+mn-lt"/>
            </a:endParaRPr>
          </a:p>
        </p:txBody>
      </p:sp>
      <p:sp>
        <p:nvSpPr>
          <p:cNvPr id="149" name="Shape 149"/>
          <p:cNvSpPr/>
          <p:nvPr/>
        </p:nvSpPr>
        <p:spPr>
          <a:xfrm>
            <a:off x="11964207" y="5077604"/>
            <a:ext cx="871635" cy="1015365"/>
          </a:xfrm>
          <a:prstGeom prst="rect">
            <a:avLst/>
          </a:prstGeom>
          <a:ln w="12700">
            <a:miter lim="400000"/>
          </a:ln>
        </p:spPr>
        <p:txBody>
          <a:bodyPr lIns="0" tIns="0" rIns="0" bIns="0" anchor="ctr">
            <a:spAutoFit/>
          </a:bodyPr>
          <a:lstStyle>
            <a:lvl1pPr>
              <a:defRPr sz="3200">
                <a:solidFill>
                  <a:srgbClr val="E6E4E8"/>
                </a:solidFill>
                <a:latin typeface="FontAwesome"/>
                <a:ea typeface="FontAwesome"/>
                <a:cs typeface="FontAwesome"/>
                <a:sym typeface="FontAwesome"/>
              </a:defRPr>
            </a:lvl1pPr>
          </a:lstStyle>
          <a:p>
            <a:pPr lvl="0">
              <a:defRPr sz="1800">
                <a:solidFill>
                  <a:srgbClr val="000000"/>
                </a:solidFill>
              </a:defRPr>
            </a:pPr>
            <a:r>
              <a:rPr lang="en-US" sz="6600" b="1">
                <a:solidFill>
                  <a:srgbClr val="E6E4E8"/>
                </a:solidFill>
                <a:latin typeface="+mn-ea"/>
                <a:ea typeface="楷体-简" panose="02010600040101010101" charset="-122"/>
                <a:cs typeface="+mn-ea"/>
                <a:sym typeface="+mn-lt"/>
              </a:rPr>
              <a:t>2</a:t>
            </a:r>
            <a:endParaRPr lang="en-US" sz="6600" b="1">
              <a:solidFill>
                <a:srgbClr val="E6E4E8"/>
              </a:solidFill>
              <a:latin typeface="+mn-ea"/>
              <a:ea typeface="楷体-简" panose="02010600040101010101" charset="-122"/>
              <a:cs typeface="+mn-ea"/>
              <a:sym typeface="+mn-lt"/>
            </a:endParaRPr>
          </a:p>
        </p:txBody>
      </p:sp>
      <p:sp>
        <p:nvSpPr>
          <p:cNvPr id="150" name="Shape 150"/>
          <p:cNvSpPr/>
          <p:nvPr/>
        </p:nvSpPr>
        <p:spPr>
          <a:xfrm>
            <a:off x="9707184" y="6437948"/>
            <a:ext cx="5385681" cy="840105"/>
          </a:xfrm>
          <a:prstGeom prst="rect">
            <a:avLst/>
          </a:prstGeom>
          <a:ln w="12700">
            <a:miter lim="400000"/>
          </a:ln>
        </p:spPr>
        <p:txBody>
          <a:bodyPr lIns="50800" tIns="50800" rIns="50800" bIns="50800" anchor="ctr">
            <a:spAutoFit/>
          </a:bodyPr>
          <a:lstStyle>
            <a:lvl1pPr>
              <a:defRPr sz="2400" b="1">
                <a:solidFill>
                  <a:srgbClr val="4F5761"/>
                </a:solidFill>
                <a:latin typeface="Lato"/>
                <a:ea typeface="Lato"/>
                <a:cs typeface="Lato"/>
                <a:sym typeface="Lato"/>
              </a:defRPr>
            </a:lvl1pPr>
          </a:lstStyle>
          <a:p>
            <a:pPr lvl="0">
              <a:defRPr sz="1800" b="0">
                <a:solidFill>
                  <a:srgbClr val="000000"/>
                </a:solidFill>
              </a:defRPr>
            </a:pPr>
            <a:r>
              <a:rPr lang="zh-CN" altLang="en-US" sz="4800" dirty="0">
                <a:latin typeface="+mn-lt"/>
                <a:ea typeface="+mn-ea"/>
                <a:cs typeface="+mn-ea"/>
                <a:sym typeface="+mn-lt"/>
              </a:rPr>
              <a:t>重构线性流形</a:t>
            </a:r>
            <a:endParaRPr lang="zh-CN" altLang="en-US" sz="4800" b="1" dirty="0">
              <a:solidFill>
                <a:srgbClr val="4F5761"/>
              </a:solidFill>
              <a:latin typeface="+mn-lt"/>
              <a:ea typeface="+mn-ea"/>
              <a:cs typeface="+mn-ea"/>
              <a:sym typeface="+mn-lt"/>
            </a:endParaRPr>
          </a:p>
        </p:txBody>
      </p:sp>
      <p:sp>
        <p:nvSpPr>
          <p:cNvPr id="151" name="Shape 151"/>
          <p:cNvSpPr/>
          <p:nvPr/>
        </p:nvSpPr>
        <p:spPr>
          <a:xfrm>
            <a:off x="20290284" y="5348148"/>
            <a:ext cx="410369" cy="492443"/>
          </a:xfrm>
          <a:prstGeom prst="rect">
            <a:avLst/>
          </a:prstGeom>
          <a:ln w="12700">
            <a:miter lim="400000"/>
          </a:ln>
        </p:spPr>
        <p:txBody>
          <a:bodyPr wrap="none" lIns="0" tIns="0" rIns="0" bIns="0" anchor="ctr">
            <a:spAutoFit/>
          </a:bodyPr>
          <a:lstStyle>
            <a:lvl1pPr>
              <a:defRPr sz="3200">
                <a:solidFill>
                  <a:srgbClr val="E6E4E8"/>
                </a:solidFill>
                <a:latin typeface="FontAwesome"/>
                <a:ea typeface="FontAwesome"/>
                <a:cs typeface="FontAwesome"/>
                <a:sym typeface="FontAwesome"/>
              </a:defRPr>
            </a:lvl1pPr>
          </a:lstStyle>
          <a:p>
            <a:pPr lvl="0">
              <a:defRPr sz="1800">
                <a:solidFill>
                  <a:srgbClr val="000000"/>
                </a:solidFill>
              </a:defRPr>
            </a:pPr>
            <a:r>
              <a:rPr sz="3200">
                <a:solidFill>
                  <a:srgbClr val="E6E4E8"/>
                </a:solidFill>
                <a:latin typeface="+mn-lt"/>
                <a:ea typeface="+mn-ea"/>
                <a:cs typeface="+mn-ea"/>
                <a:sym typeface="+mn-lt"/>
              </a:rPr>
              <a:t></a:t>
            </a:r>
            <a:endParaRPr sz="3200">
              <a:solidFill>
                <a:srgbClr val="E6E4E8"/>
              </a:solidFill>
              <a:latin typeface="+mn-lt"/>
              <a:ea typeface="+mn-ea"/>
              <a:cs typeface="+mn-ea"/>
              <a:sym typeface="+mn-lt"/>
            </a:endParaRPr>
          </a:p>
        </p:txBody>
      </p:sp>
      <p:sp>
        <p:nvSpPr>
          <p:cNvPr id="152" name="Shape 152"/>
          <p:cNvSpPr/>
          <p:nvPr/>
        </p:nvSpPr>
        <p:spPr>
          <a:xfrm>
            <a:off x="17802626" y="6468745"/>
            <a:ext cx="5385684" cy="778510"/>
          </a:xfrm>
          <a:prstGeom prst="rect">
            <a:avLst/>
          </a:prstGeom>
          <a:ln w="12700">
            <a:miter lim="400000"/>
          </a:ln>
        </p:spPr>
        <p:txBody>
          <a:bodyPr lIns="50800" tIns="50800" rIns="50800" bIns="50800" anchor="ctr">
            <a:spAutoFit/>
          </a:bodyPr>
          <a:lstStyle>
            <a:lvl1pPr>
              <a:defRPr sz="2400" b="1">
                <a:solidFill>
                  <a:srgbClr val="6F1F35"/>
                </a:solidFill>
                <a:latin typeface="Lato"/>
                <a:ea typeface="Lato"/>
                <a:cs typeface="Lato"/>
                <a:sym typeface="Lato"/>
              </a:defRPr>
            </a:lvl1pPr>
          </a:lstStyle>
          <a:p>
            <a:pPr lvl="0">
              <a:defRPr sz="1800" b="0">
                <a:solidFill>
                  <a:srgbClr val="000000"/>
                </a:solidFill>
              </a:defRPr>
            </a:pPr>
            <a:r>
              <a:rPr lang="zh-CN" altLang="en-US" sz="4400" dirty="0">
                <a:latin typeface="+mn-lt"/>
                <a:ea typeface="+mn-ea"/>
                <a:cs typeface="+mn-ea"/>
                <a:sym typeface="+mn-lt"/>
              </a:rPr>
              <a:t>协同学习</a:t>
            </a:r>
            <a:endParaRPr lang="zh-CN" altLang="en-US" sz="4400" dirty="0">
              <a:latin typeface="+mn-lt"/>
              <a:ea typeface="+mn-ea"/>
              <a:cs typeface="+mn-ea"/>
              <a:sym typeface="+mn-lt"/>
            </a:endParaRPr>
          </a:p>
        </p:txBody>
      </p:sp>
      <p:sp>
        <p:nvSpPr>
          <p:cNvPr id="153" name="Shape 153"/>
          <p:cNvSpPr/>
          <p:nvPr/>
        </p:nvSpPr>
        <p:spPr>
          <a:xfrm>
            <a:off x="7964209" y="4128001"/>
            <a:ext cx="1" cy="5459998"/>
          </a:xfrm>
          <a:prstGeom prst="line">
            <a:avLst/>
          </a:prstGeom>
          <a:ln w="12700">
            <a:solidFill>
              <a:srgbClr val="4F5761"/>
            </a:solidFill>
            <a:miter lim="400000"/>
          </a:ln>
          <a:effectLst>
            <a:outerShdw blurRad="63500" dist="25400" dir="5400000" rotWithShape="0">
              <a:srgbClr val="6F1F35">
                <a:alpha val="50000"/>
              </a:srgbClr>
            </a:outerShdw>
          </a:effectLst>
        </p:spPr>
        <p:txBody>
          <a:bodyPr lIns="0" tIns="0" rIns="0" bIns="0" anchor="ctr"/>
          <a:lstStyle/>
          <a:p>
            <a:pPr lvl="0">
              <a:defRPr sz="3600">
                <a:solidFill>
                  <a:srgbClr val="182029"/>
                </a:solidFill>
              </a:defRPr>
            </a:pPr>
            <a:endParaRPr>
              <a:cs typeface="+mn-ea"/>
              <a:sym typeface="+mn-lt"/>
            </a:endParaRPr>
          </a:p>
        </p:txBody>
      </p:sp>
      <p:sp>
        <p:nvSpPr>
          <p:cNvPr id="154" name="Shape 154"/>
          <p:cNvSpPr/>
          <p:nvPr/>
        </p:nvSpPr>
        <p:spPr>
          <a:xfrm>
            <a:off x="16348154" y="4128001"/>
            <a:ext cx="1" cy="5459998"/>
          </a:xfrm>
          <a:prstGeom prst="line">
            <a:avLst/>
          </a:prstGeom>
          <a:ln w="12700">
            <a:solidFill>
              <a:srgbClr val="4F5761"/>
            </a:solidFill>
            <a:miter lim="400000"/>
          </a:ln>
          <a:effectLst>
            <a:outerShdw blurRad="63500" dist="25400" dir="5400000" rotWithShape="0">
              <a:srgbClr val="6F1F35">
                <a:alpha val="50000"/>
              </a:srgbClr>
            </a:outerShdw>
          </a:effectLst>
        </p:spPr>
        <p:txBody>
          <a:bodyPr lIns="0" tIns="0" rIns="0" bIns="0" anchor="ctr"/>
          <a:lstStyle/>
          <a:p>
            <a:pPr lvl="0">
              <a:defRPr sz="3600">
                <a:solidFill>
                  <a:srgbClr val="182029"/>
                </a:solidFill>
              </a:defRPr>
            </a:pPr>
            <a:endParaRPr>
              <a:cs typeface="+mn-ea"/>
              <a:sym typeface="+mn-lt"/>
            </a:endParaRPr>
          </a:p>
        </p:txBody>
      </p:sp>
      <p:sp>
        <p:nvSpPr>
          <p:cNvPr id="155" name="Shape 155"/>
          <p:cNvSpPr/>
          <p:nvPr/>
        </p:nvSpPr>
        <p:spPr>
          <a:xfrm>
            <a:off x="799737" y="1344286"/>
            <a:ext cx="5606415" cy="368935"/>
          </a:xfrm>
          <a:prstGeom prst="rect">
            <a:avLst/>
          </a:prstGeom>
          <a:ln w="12700">
            <a:miter lim="400000"/>
          </a:ln>
        </p:spPr>
        <p:txBody>
          <a:bodyPr wrap="none" lIns="0" tIns="0" rIns="0" bIns="0">
            <a:spAutoFit/>
          </a:bodyPr>
          <a:lstStyle>
            <a:lvl1pPr algn="l">
              <a:defRPr sz="2400">
                <a:solidFill>
                  <a:srgbClr val="4F5761"/>
                </a:solidFill>
                <a:latin typeface="Lato"/>
                <a:ea typeface="Lato"/>
                <a:cs typeface="Lato"/>
                <a:sym typeface="Lato"/>
              </a:defRPr>
            </a:lvl1pPr>
          </a:lstStyle>
          <a:p>
            <a:pPr lvl="0">
              <a:defRPr sz="1800">
                <a:solidFill>
                  <a:srgbClr val="000000"/>
                </a:solidFill>
              </a:defRPr>
            </a:pPr>
            <a:r>
              <a:rPr lang="en-US" sz="2400">
                <a:solidFill>
                  <a:srgbClr val="6F1F35"/>
                </a:solidFill>
                <a:latin typeface="+mn-lt"/>
                <a:ea typeface="+mn-ea"/>
                <a:cs typeface="+mn-ea"/>
                <a:sym typeface="+mn-lt"/>
              </a:rPr>
              <a:t>Collaborative Linear Manifold Learning</a:t>
            </a:r>
            <a:endParaRPr lang="en-US" sz="2400">
              <a:solidFill>
                <a:srgbClr val="6F1F35"/>
              </a:solidFill>
              <a:latin typeface="+mn-lt"/>
              <a:ea typeface="+mn-ea"/>
              <a:cs typeface="+mn-ea"/>
              <a:sym typeface="+mn-lt"/>
            </a:endParaRPr>
          </a:p>
        </p:txBody>
      </p:sp>
      <p:sp>
        <p:nvSpPr>
          <p:cNvPr id="156" name="Shape 156"/>
          <p:cNvSpPr/>
          <p:nvPr/>
        </p:nvSpPr>
        <p:spPr>
          <a:xfrm>
            <a:off x="799648" y="565947"/>
            <a:ext cx="3918585" cy="778510"/>
          </a:xfrm>
          <a:prstGeom prst="rect">
            <a:avLst/>
          </a:prstGeom>
          <a:ln w="12700">
            <a:miter lim="400000"/>
          </a:ln>
        </p:spPr>
        <p:txBody>
          <a:bodyPr wrap="none" lIns="50800" tIns="50800" rIns="50800" bIns="50800" anchor="ctr">
            <a:spAutoFit/>
          </a:bodyPr>
          <a:lstStyle/>
          <a:p>
            <a:pPr lvl="0">
              <a:defRPr sz="1800">
                <a:solidFill>
                  <a:srgbClr val="000000"/>
                </a:solidFill>
              </a:defRPr>
            </a:pPr>
            <a:r>
              <a:rPr lang="en-US" altLang="zh-CN" sz="4400" dirty="0">
                <a:solidFill>
                  <a:srgbClr val="6F1F35"/>
                </a:solidFill>
                <a:cs typeface="+mn-ea"/>
                <a:sym typeface="+mn-lt"/>
              </a:rPr>
              <a:t>CLML</a:t>
            </a:r>
            <a:r>
              <a:rPr lang="zh-CN" altLang="en-US" sz="4400" dirty="0">
                <a:solidFill>
                  <a:srgbClr val="6F1F35"/>
                </a:solidFill>
                <a:cs typeface="+mn-ea"/>
                <a:sym typeface="+mn-lt"/>
              </a:rPr>
              <a:t>算法介绍</a:t>
            </a:r>
            <a:endParaRPr lang="zh-CN" altLang="en-US" sz="4400" dirty="0">
              <a:solidFill>
                <a:srgbClr val="6F1F35"/>
              </a:solidFill>
              <a:cs typeface="+mn-ea"/>
              <a:sym typeface="+mn-lt"/>
            </a:endParaRPr>
          </a:p>
        </p:txBody>
      </p:sp>
      <p:sp>
        <p:nvSpPr>
          <p:cNvPr id="157" name="Shape 157"/>
          <p:cNvSpPr/>
          <p:nvPr/>
        </p:nvSpPr>
        <p:spPr>
          <a:xfrm>
            <a:off x="9403080" y="7740650"/>
            <a:ext cx="5993130" cy="963295"/>
          </a:xfrm>
          <a:prstGeom prst="rect">
            <a:avLst/>
          </a:prstGeom>
          <a:ln w="12700">
            <a:miter lim="400000"/>
          </a:ln>
        </p:spPr>
        <p:txBody>
          <a:bodyPr wrap="square" lIns="50800" tIns="50800" rIns="50800" bIns="50800" anchor="ctr">
            <a:spAutoFit/>
          </a:bodyPr>
          <a:lstStyle>
            <a:lvl1pPr>
              <a:defRPr sz="2000">
                <a:solidFill>
                  <a:srgbClr val="4F5761"/>
                </a:solidFill>
                <a:latin typeface="Lato"/>
                <a:ea typeface="Lato"/>
                <a:cs typeface="Lato"/>
                <a:sym typeface="Lato"/>
              </a:defRPr>
            </a:lvl1pPr>
          </a:lstStyle>
          <a:p>
            <a:pPr lvl="0">
              <a:defRPr sz="1800">
                <a:solidFill>
                  <a:srgbClr val="000000"/>
                </a:solidFill>
              </a:defRPr>
            </a:pPr>
            <a:r>
              <a:rPr lang="zh-CN" sz="2800">
                <a:solidFill>
                  <a:srgbClr val="4F5761"/>
                </a:solidFill>
                <a:latin typeface="+mn-lt"/>
                <a:ea typeface="+mn-ea"/>
                <a:cs typeface="+mn-ea"/>
                <a:sym typeface="+mn-lt"/>
              </a:rPr>
              <a:t>利用重构后的矩阵与原矩阵结构的一致性来构造损失函数。</a:t>
            </a:r>
            <a:endParaRPr lang="zh-CN" sz="2800">
              <a:solidFill>
                <a:srgbClr val="4F5761"/>
              </a:solidFill>
              <a:latin typeface="+mn-lt"/>
              <a:ea typeface="+mn-ea"/>
              <a:cs typeface="+mn-ea"/>
              <a:sym typeface="+mn-lt"/>
            </a:endParaRPr>
          </a:p>
        </p:txBody>
      </p:sp>
      <p:sp>
        <p:nvSpPr>
          <p:cNvPr id="158" name="Shape 158"/>
          <p:cNvSpPr/>
          <p:nvPr/>
        </p:nvSpPr>
        <p:spPr>
          <a:xfrm>
            <a:off x="17470755" y="7525385"/>
            <a:ext cx="6049010" cy="1393825"/>
          </a:xfrm>
          <a:prstGeom prst="rect">
            <a:avLst/>
          </a:prstGeom>
          <a:ln w="12700">
            <a:miter lim="400000"/>
          </a:ln>
        </p:spPr>
        <p:txBody>
          <a:bodyPr wrap="square" lIns="50800" tIns="50800" rIns="50800" bIns="50800" anchor="ctr">
            <a:spAutoFit/>
          </a:bodyPr>
          <a:lstStyle>
            <a:lvl1pPr>
              <a:defRPr sz="2000">
                <a:solidFill>
                  <a:srgbClr val="4F5761"/>
                </a:solidFill>
                <a:latin typeface="Lato"/>
                <a:ea typeface="Lato"/>
                <a:cs typeface="Lato"/>
                <a:sym typeface="Lato"/>
              </a:defRPr>
            </a:lvl1pPr>
          </a:lstStyle>
          <a:p>
            <a:pPr lvl="0">
              <a:defRPr sz="1800">
                <a:solidFill>
                  <a:srgbClr val="000000"/>
                </a:solidFill>
              </a:defRPr>
            </a:pPr>
            <a:r>
              <a:rPr lang="zh-CN" sz="2800">
                <a:solidFill>
                  <a:srgbClr val="4F5761"/>
                </a:solidFill>
                <a:latin typeface="+mn-lt"/>
                <a:ea typeface="+mn-ea"/>
                <a:cs typeface="+mn-ea"/>
                <a:sym typeface="+mn-lt"/>
              </a:rPr>
              <a:t>引入辅助信息构造双流形结构，利用两个流形结构的一致性构造双边协同学习模型。</a:t>
            </a:r>
            <a:endParaRPr lang="zh-CN" sz="2800">
              <a:solidFill>
                <a:srgbClr val="4F5761"/>
              </a:solidFill>
              <a:latin typeface="+mn-lt"/>
              <a:ea typeface="+mn-ea"/>
              <a:cs typeface="+mn-ea"/>
              <a:sym typeface="+mn-lt"/>
            </a:endParaRPr>
          </a:p>
        </p:txBody>
      </p:sp>
      <p:pic>
        <p:nvPicPr>
          <p:cNvPr id="2" name="图片 1"/>
          <p:cNvPicPr>
            <a:picLocks noChangeAspect="1"/>
          </p:cNvPicPr>
          <p:nvPr/>
        </p:nvPicPr>
        <p:blipFill>
          <a:blip r:embed="rId1"/>
          <a:stretch>
            <a:fillRect/>
          </a:stretch>
        </p:blipFill>
        <p:spPr>
          <a:xfrm>
            <a:off x="4014470" y="10549255"/>
            <a:ext cx="16355695" cy="2466340"/>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Requires="p14" p14:dur="500">
        <p15:prstTrans prst="pageCurlDouble"/>
      </p:transition>
    </mc:Choice>
    <mc:Fallback>
      <p:transition>
        <p:fade/>
      </p:transition>
    </mc:Fallback>
  </mc:AlternateContent>
  <p:timing>
    <p:tnLst>
      <p:par>
        <p:cTn id="1" dur="indefinite" restart="never" fill="hold"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Shape 122"/>
          <p:cNvSpPr/>
          <p:nvPr/>
        </p:nvSpPr>
        <p:spPr>
          <a:xfrm>
            <a:off x="9858375" y="3390265"/>
            <a:ext cx="4667250" cy="469709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gradFill>
            <a:gsLst>
              <a:gs pos="26200">
                <a:srgbClr val="69686A"/>
              </a:gs>
              <a:gs pos="48394">
                <a:srgbClr val="6F1F35"/>
              </a:gs>
              <a:gs pos="67832">
                <a:srgbClr val="727F8D"/>
              </a:gs>
              <a:gs pos="100000">
                <a:srgbClr val="A3B5CA"/>
              </a:gs>
            </a:gsLst>
          </a:gradFill>
          <a:ln w="12700">
            <a:miter lim="400000"/>
          </a:ln>
        </p:spPr>
        <p:txBody>
          <a:bodyPr lIns="0" tIns="0" rIns="0" bIns="0" anchor="ctr"/>
          <a:lstStyle/>
          <a:p>
            <a:pPr lvl="0">
              <a:defRPr sz="3600"/>
            </a:pPr>
            <a:endParaRPr>
              <a:cs typeface="+mn-ea"/>
              <a:sym typeface="+mn-lt"/>
            </a:endParaRPr>
          </a:p>
        </p:txBody>
      </p:sp>
      <p:sp>
        <p:nvSpPr>
          <p:cNvPr id="123" name="Shape 123"/>
          <p:cNvSpPr/>
          <p:nvPr/>
        </p:nvSpPr>
        <p:spPr>
          <a:xfrm>
            <a:off x="10084969" y="3647206"/>
            <a:ext cx="4214062" cy="421406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E6E4E8"/>
          </a:solidFill>
          <a:ln w="12700">
            <a:miter lim="400000"/>
          </a:ln>
        </p:spPr>
        <p:txBody>
          <a:bodyPr lIns="0" tIns="0" rIns="0" bIns="0" anchor="ctr"/>
          <a:lstStyle/>
          <a:p>
            <a:pPr lvl="0">
              <a:defRPr sz="3600"/>
            </a:pPr>
            <a:endParaRPr>
              <a:cs typeface="+mn-ea"/>
              <a:sym typeface="+mn-lt"/>
            </a:endParaRPr>
          </a:p>
        </p:txBody>
      </p:sp>
      <p:sp>
        <p:nvSpPr>
          <p:cNvPr id="124" name="Shape 124"/>
          <p:cNvSpPr/>
          <p:nvPr/>
        </p:nvSpPr>
        <p:spPr>
          <a:xfrm>
            <a:off x="10233118" y="5395464"/>
            <a:ext cx="3917764" cy="716915"/>
          </a:xfrm>
          <a:prstGeom prst="rect">
            <a:avLst/>
          </a:prstGeom>
          <a:ln w="12700">
            <a:miter lim="400000"/>
          </a:ln>
        </p:spPr>
        <p:txBody>
          <a:bodyPr lIns="50800" tIns="50800" rIns="50800" bIns="50800" anchor="ctr">
            <a:spAutoFit/>
          </a:bodyPr>
          <a:lstStyle/>
          <a:p>
            <a:pPr lvl="0">
              <a:defRPr sz="1800">
                <a:solidFill>
                  <a:srgbClr val="000000"/>
                </a:solidFill>
              </a:defRPr>
            </a:pPr>
            <a:r>
              <a:rPr lang="zh-CN" altLang="en-US" sz="4000" dirty="0">
                <a:solidFill>
                  <a:schemeClr val="bg1">
                    <a:lumMod val="65000"/>
                    <a:lumOff val="35000"/>
                  </a:schemeClr>
                </a:solidFill>
                <a:cs typeface="+mn-ea"/>
                <a:sym typeface="+mn-lt"/>
              </a:rPr>
              <a:t>第三章 相关实验</a:t>
            </a:r>
            <a:endParaRPr lang="zh-CN" altLang="en-US" sz="4000" dirty="0">
              <a:solidFill>
                <a:schemeClr val="bg1">
                  <a:lumMod val="65000"/>
                  <a:lumOff val="35000"/>
                </a:schemeClr>
              </a:solidFill>
              <a:cs typeface="+mn-ea"/>
              <a:sym typeface="+mn-lt"/>
            </a:endParaRPr>
          </a:p>
        </p:txBody>
      </p:sp>
      <p:sp>
        <p:nvSpPr>
          <p:cNvPr id="125" name="Shape 125"/>
          <p:cNvSpPr/>
          <p:nvPr/>
        </p:nvSpPr>
        <p:spPr>
          <a:xfrm>
            <a:off x="5081566" y="9641582"/>
            <a:ext cx="14220868" cy="470535"/>
          </a:xfrm>
          <a:prstGeom prst="rect">
            <a:avLst/>
          </a:prstGeom>
          <a:ln w="12700">
            <a:miter lim="400000"/>
          </a:ln>
        </p:spPr>
        <p:txBody>
          <a:bodyPr lIns="50800" tIns="50800" rIns="50800" bIns="50800" anchor="ctr">
            <a:spAutoFit/>
          </a:bodyPr>
          <a:lstStyle/>
          <a:p>
            <a:pPr lvl="0">
              <a:defRPr sz="1800">
                <a:solidFill>
                  <a:srgbClr val="000000"/>
                </a:solidFill>
              </a:defRPr>
            </a:pPr>
            <a:r>
              <a:rPr sz="2400">
                <a:solidFill>
                  <a:srgbClr val="6F1F35"/>
                </a:solidFill>
                <a:cs typeface="+mn-ea"/>
                <a:sym typeface="+mn-lt"/>
              </a:rPr>
              <a:t># </a:t>
            </a:r>
            <a:r>
              <a:rPr lang="zh-CN" altLang="en-US" sz="2400">
                <a:solidFill>
                  <a:srgbClr val="4F5761"/>
                </a:solidFill>
                <a:cs typeface="+mn-ea"/>
                <a:sym typeface="+mn-lt"/>
              </a:rPr>
              <a:t>设计了一系列实验分别来检验算法性能以及分析影响性能的因素</a:t>
            </a:r>
            <a:endParaRPr lang="zh-CN" altLang="en-US" sz="2400">
              <a:solidFill>
                <a:srgbClr val="4F5761"/>
              </a:solidFill>
              <a:cs typeface="+mn-ea"/>
              <a:sym typeface="+mn-lt"/>
            </a:endParaRPr>
          </a:p>
        </p:txBody>
      </p:sp>
      <p:sp>
        <p:nvSpPr>
          <p:cNvPr id="126" name="Shape 126"/>
          <p:cNvSpPr/>
          <p:nvPr/>
        </p:nvSpPr>
        <p:spPr>
          <a:xfrm>
            <a:off x="11858575" y="5011544"/>
            <a:ext cx="666849" cy="800219"/>
          </a:xfrm>
          <a:prstGeom prst="rect">
            <a:avLst/>
          </a:prstGeom>
          <a:ln w="12700">
            <a:miter lim="400000"/>
          </a:ln>
        </p:spPr>
        <p:txBody>
          <a:bodyPr wrap="none" lIns="0" tIns="0" rIns="0" bIns="0" anchor="ctr">
            <a:spAutoFit/>
          </a:bodyPr>
          <a:lstStyle>
            <a:lvl1pPr>
              <a:defRPr sz="5200">
                <a:solidFill>
                  <a:srgbClr val="4F5761"/>
                </a:solidFill>
                <a:latin typeface="FontAwesome"/>
                <a:ea typeface="FontAwesome"/>
                <a:cs typeface="FontAwesome"/>
                <a:sym typeface="FontAwesome"/>
              </a:defRPr>
            </a:lvl1pPr>
          </a:lstStyle>
          <a:p>
            <a:pPr lvl="0">
              <a:defRPr sz="1800">
                <a:solidFill>
                  <a:srgbClr val="000000"/>
                </a:solidFill>
              </a:defRPr>
            </a:pPr>
            <a:r>
              <a:rPr sz="5200">
                <a:solidFill>
                  <a:srgbClr val="4F5761"/>
                </a:solidFill>
                <a:latin typeface="+mn-lt"/>
                <a:ea typeface="+mn-ea"/>
                <a:cs typeface="+mn-ea"/>
                <a:sym typeface="+mn-lt"/>
              </a:rPr>
              <a:t></a:t>
            </a:r>
            <a:endParaRPr sz="5200">
              <a:solidFill>
                <a:srgbClr val="4F5761"/>
              </a:solidFill>
              <a:latin typeface="+mn-lt"/>
              <a:ea typeface="+mn-ea"/>
              <a:cs typeface="+mn-ea"/>
              <a:sym typeface="+mn-lt"/>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Requires="p14" p14:dur="500">
        <p15:prstTrans prst="pageCurlDouble"/>
      </p:transition>
    </mc:Choice>
    <mc:Fallback>
      <p:transition>
        <p:fade/>
      </p:transition>
    </mc:Fallback>
  </mc:AlternateContent>
  <p:timing>
    <p:tnLst>
      <p:par>
        <p:cTn id="1" dur="indefinite" restart="never" fill="hold"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Shape 71"/>
          <p:cNvSpPr>
            <a:spLocks noGrp="1"/>
          </p:cNvSpPr>
          <p:nvPr>
            <p:ph type="sldNum" sz="quarter" idx="4294967295"/>
          </p:nvPr>
        </p:nvSpPr>
        <p:spPr>
          <a:xfrm>
            <a:off x="23939563" y="13015731"/>
            <a:ext cx="181140" cy="369332"/>
          </a:xfrm>
          <a:prstGeom prst="rect">
            <a:avLst/>
          </a:prstGeom>
        </p:spPr>
        <p:txBody>
          <a:bodyPr/>
          <a:lstStyle/>
          <a:p>
            <a:pPr lvl="0">
              <a:defRPr sz="1800">
                <a:solidFill>
                  <a:srgbClr val="000000"/>
                </a:solidFill>
              </a:defRPr>
            </a:pPr>
            <a:fld id="{86CB4B4D-7CA3-9044-876B-883B54F8677D}" type="slidenum">
              <a:rPr sz="2400">
                <a:solidFill>
                  <a:srgbClr val="E6E4E8"/>
                </a:solidFill>
                <a:latin typeface="+mn-lt"/>
                <a:ea typeface="+mn-ea"/>
                <a:cs typeface="+mn-ea"/>
                <a:sym typeface="+mn-lt"/>
              </a:rPr>
            </a:fld>
            <a:endParaRPr sz="2400">
              <a:solidFill>
                <a:srgbClr val="E6E4E8"/>
              </a:solidFill>
              <a:latin typeface="+mn-lt"/>
              <a:ea typeface="+mn-ea"/>
              <a:cs typeface="+mn-ea"/>
              <a:sym typeface="+mn-lt"/>
            </a:endParaRPr>
          </a:p>
        </p:txBody>
      </p:sp>
      <p:sp>
        <p:nvSpPr>
          <p:cNvPr id="72" name="Shape 72"/>
          <p:cNvSpPr/>
          <p:nvPr/>
        </p:nvSpPr>
        <p:spPr>
          <a:xfrm>
            <a:off x="808536" y="992883"/>
            <a:ext cx="23131144" cy="676910"/>
          </a:xfrm>
          <a:prstGeom prst="rect">
            <a:avLst/>
          </a:prstGeom>
          <a:ln w="12700">
            <a:miter lim="400000"/>
          </a:ln>
        </p:spPr>
        <p:txBody>
          <a:bodyPr lIns="0" tIns="0" rIns="0" bIns="0">
            <a:spAutoFit/>
          </a:bodyPr>
          <a:lstStyle/>
          <a:p>
            <a:pPr lvl="0" algn="l">
              <a:defRPr sz="1800">
                <a:solidFill>
                  <a:srgbClr val="000000"/>
                </a:solidFill>
              </a:defRPr>
            </a:pPr>
            <a:r>
              <a:rPr lang="zh-CN" altLang="en-US" sz="4400" dirty="0">
                <a:solidFill>
                  <a:srgbClr val="6F1F35"/>
                </a:solidFill>
                <a:cs typeface="+mn-ea"/>
                <a:sym typeface="+mn-lt"/>
              </a:rPr>
              <a:t>实验一：弗里德曼检验</a:t>
            </a:r>
            <a:endParaRPr lang="zh-CN" altLang="en-US" sz="4400" dirty="0">
              <a:solidFill>
                <a:srgbClr val="6F1F35"/>
              </a:solidFill>
              <a:cs typeface="+mn-ea"/>
              <a:sym typeface="+mn-lt"/>
            </a:endParaRPr>
          </a:p>
        </p:txBody>
      </p:sp>
      <p:sp>
        <p:nvSpPr>
          <p:cNvPr id="74" name="Shape 74"/>
          <p:cNvSpPr/>
          <p:nvPr/>
        </p:nvSpPr>
        <p:spPr>
          <a:xfrm>
            <a:off x="4078605" y="9367520"/>
            <a:ext cx="16981805" cy="3331210"/>
          </a:xfrm>
          <a:prstGeom prst="rect">
            <a:avLst/>
          </a:prstGeom>
          <a:ln w="12700">
            <a:miter lim="400000"/>
          </a:ln>
        </p:spPr>
        <p:txBody>
          <a:bodyPr lIns="50800" tIns="50800" rIns="50800" bIns="50800" anchor="ctr"/>
          <a:lstStyle>
            <a:lvl1pPr algn="l">
              <a:defRPr sz="2200">
                <a:solidFill>
                  <a:srgbClr val="4F5761"/>
                </a:solidFill>
                <a:latin typeface="Lato"/>
                <a:ea typeface="Lato"/>
                <a:cs typeface="Lato"/>
                <a:sym typeface="Lato"/>
              </a:defRPr>
            </a:lvl1pPr>
          </a:lstStyle>
          <a:p>
            <a:pPr lvl="0">
              <a:defRPr sz="1800">
                <a:solidFill>
                  <a:srgbClr val="000000"/>
                </a:solidFill>
              </a:defRPr>
            </a:pPr>
            <a:r>
              <a:rPr lang="en-US" altLang="zh-CN" sz="3200" dirty="0" err="1">
                <a:solidFill>
                  <a:srgbClr val="4F5761"/>
                </a:solidFill>
                <a:latin typeface="+mn-lt"/>
                <a:ea typeface="+mn-ea"/>
                <a:cs typeface="+mn-ea"/>
                <a:sym typeface="+mn-lt"/>
              </a:rPr>
              <a:t>	</a:t>
            </a:r>
            <a:endParaRPr lang="zh-CN" sz="3200" dirty="0" err="1">
              <a:solidFill>
                <a:srgbClr val="4F5761"/>
              </a:solidFill>
              <a:latin typeface="+mn-lt"/>
              <a:ea typeface="+mn-ea"/>
              <a:cs typeface="+mn-ea"/>
              <a:sym typeface="+mn-lt"/>
            </a:endParaRPr>
          </a:p>
          <a:p>
            <a:pPr lvl="0">
              <a:defRPr sz="1800">
                <a:solidFill>
                  <a:srgbClr val="000000"/>
                </a:solidFill>
              </a:defRPr>
            </a:pPr>
            <a:r>
              <a:rPr lang="en-US" altLang="zh-CN" sz="3200" dirty="0" err="1">
                <a:solidFill>
                  <a:srgbClr val="4F5761"/>
                </a:solidFill>
                <a:latin typeface="+mn-lt"/>
                <a:ea typeface="+mn-ea"/>
                <a:cs typeface="+mn-ea"/>
                <a:sym typeface="+mn-lt"/>
              </a:rPr>
              <a:t>	</a:t>
            </a:r>
            <a:r>
              <a:rPr lang="zh-CN" altLang="en-US" sz="3200" dirty="0" err="1">
                <a:solidFill>
                  <a:srgbClr val="4F5761"/>
                </a:solidFill>
                <a:latin typeface="+mj-lt"/>
                <a:ea typeface="+mj-lt"/>
                <a:cs typeface="+mn-ea"/>
                <a:sym typeface="+mn-lt"/>
              </a:rPr>
              <a:t>许多算法</a:t>
            </a:r>
            <a:r>
              <a:rPr lang="zh-CN" sz="3200" dirty="0" err="1">
                <a:solidFill>
                  <a:srgbClr val="4F5761"/>
                </a:solidFill>
                <a:latin typeface="+mj-lt"/>
                <a:ea typeface="+mj-lt"/>
                <a:cs typeface="+mn-ea"/>
                <a:sym typeface="+mn-lt"/>
              </a:rPr>
              <a:t>仅通过对比表格数据来判断不同算法优劣的方式并不严谨，还需要通过统计分析给出统计意义上的结论。为此，论文又进行了弗里德曼检验。在计算出了临界值域后得到了如上图所示的结果。圆点代表算法的平均性能，横线为临界值域，若直线间没有重叠则代表算法之间存在显著差异。</a:t>
            </a:r>
            <a:endParaRPr kumimoji="0" lang="zh-CN" altLang="en-US" sz="3200" b="0" i="0" u="none" strike="noStrike" cap="none" spc="0" normalizeH="0" baseline="0" dirty="0" err="1">
              <a:ln>
                <a:noFill/>
              </a:ln>
              <a:solidFill>
                <a:srgbClr val="4F5761"/>
              </a:solidFill>
              <a:effectLst/>
              <a:uFillTx/>
              <a:latin typeface="+mn-lt"/>
              <a:ea typeface="+mn-ea"/>
              <a:cs typeface="+mn-ea"/>
              <a:sym typeface="+mn-lt"/>
            </a:endParaRPr>
          </a:p>
          <a:p>
            <a:pPr lvl="0">
              <a:defRPr sz="1800">
                <a:solidFill>
                  <a:srgbClr val="000000"/>
                </a:solidFill>
              </a:defRPr>
            </a:pPr>
            <a:r>
              <a:rPr lang="en-US" altLang="zh-CN" sz="3200" dirty="0" err="1">
                <a:solidFill>
                  <a:srgbClr val="4F5761"/>
                </a:solidFill>
                <a:latin typeface="+mn-lt"/>
                <a:ea typeface="+mn-ea"/>
                <a:cs typeface="+mn-ea"/>
                <a:sym typeface="+mn-lt"/>
              </a:rPr>
              <a:t>	</a:t>
            </a:r>
            <a:r>
              <a:rPr lang="zh-CN" sz="3200" dirty="0" err="1">
                <a:solidFill>
                  <a:srgbClr val="4F5761"/>
                </a:solidFill>
                <a:latin typeface="+mn-lt"/>
                <a:ea typeface="+mn-ea"/>
                <a:cs typeface="+mn-ea"/>
                <a:sym typeface="+mn-lt"/>
              </a:rPr>
              <a:t>从图中可直观的看出：</a:t>
            </a:r>
            <a:endParaRPr lang="zh-CN" sz="3200" dirty="0" err="1">
              <a:solidFill>
                <a:srgbClr val="4F5761"/>
              </a:solidFill>
              <a:latin typeface="+mn-lt"/>
              <a:ea typeface="+mn-ea"/>
              <a:cs typeface="+mn-ea"/>
              <a:sym typeface="+mn-lt"/>
            </a:endParaRPr>
          </a:p>
          <a:p>
            <a:pPr lvl="0">
              <a:defRPr sz="1800">
                <a:solidFill>
                  <a:srgbClr val="000000"/>
                </a:solidFill>
              </a:defRPr>
            </a:pPr>
            <a:r>
              <a:rPr lang="en-US" altLang="zh-CN" sz="3200" dirty="0" err="1">
                <a:solidFill>
                  <a:srgbClr val="4F5761"/>
                </a:solidFill>
                <a:latin typeface="+mn-lt"/>
                <a:ea typeface="+mn-ea"/>
                <a:cs typeface="+mn-ea"/>
                <a:sym typeface="+mn-lt"/>
              </a:rPr>
              <a:t>		1. CLML</a:t>
            </a:r>
            <a:r>
              <a:rPr lang="zh-CN" altLang="en-US" sz="3200" dirty="0" err="1">
                <a:solidFill>
                  <a:srgbClr val="4F5761"/>
                </a:solidFill>
                <a:latin typeface="+mn-lt"/>
                <a:ea typeface="+mn-ea"/>
                <a:cs typeface="+mn-ea"/>
                <a:sym typeface="+mn-lt"/>
              </a:rPr>
              <a:t>与大部分算法有着显著差别；</a:t>
            </a:r>
            <a:endParaRPr lang="zh-CN" altLang="en-US" sz="3200" dirty="0" err="1">
              <a:solidFill>
                <a:srgbClr val="4F5761"/>
              </a:solidFill>
              <a:latin typeface="+mn-lt"/>
              <a:ea typeface="+mn-ea"/>
              <a:cs typeface="+mn-ea"/>
              <a:sym typeface="+mn-lt"/>
            </a:endParaRPr>
          </a:p>
          <a:p>
            <a:pPr lvl="0">
              <a:defRPr sz="1800">
                <a:solidFill>
                  <a:srgbClr val="000000"/>
                </a:solidFill>
              </a:defRPr>
            </a:pPr>
            <a:r>
              <a:rPr lang="en-US" altLang="zh-CN" sz="3200" dirty="0" err="1">
                <a:solidFill>
                  <a:srgbClr val="4F5761"/>
                </a:solidFill>
                <a:latin typeface="+mn-lt"/>
                <a:ea typeface="+mn-ea"/>
                <a:cs typeface="+mn-ea"/>
                <a:sym typeface="+mn-lt"/>
              </a:rPr>
              <a:t>		2. </a:t>
            </a:r>
            <a:r>
              <a:rPr lang="zh-CN" altLang="en-US" sz="3200" dirty="0" err="1">
                <a:solidFill>
                  <a:srgbClr val="4F5761"/>
                </a:solidFill>
                <a:latin typeface="+mn-lt"/>
                <a:ea typeface="+mn-ea"/>
                <a:cs typeface="+mn-ea"/>
                <a:sym typeface="+mn-lt"/>
              </a:rPr>
              <a:t>虽然与基于矩阵分解的算法相比差别并不显著，但平均性能仍较优。</a:t>
            </a:r>
            <a:endParaRPr lang="en-US" altLang="zh-CN" sz="3200" dirty="0" err="1">
              <a:solidFill>
                <a:srgbClr val="4F5761"/>
              </a:solidFill>
              <a:latin typeface="+mn-lt"/>
              <a:ea typeface="+mn-ea"/>
              <a:cs typeface="+mn-ea"/>
              <a:sym typeface="+mn-lt"/>
            </a:endParaRPr>
          </a:p>
        </p:txBody>
      </p:sp>
      <p:sp>
        <p:nvSpPr>
          <p:cNvPr id="75" name="Shape 75"/>
          <p:cNvSpPr/>
          <p:nvPr/>
        </p:nvSpPr>
        <p:spPr>
          <a:xfrm>
            <a:off x="7362873" y="6491182"/>
            <a:ext cx="395593" cy="404625"/>
          </a:xfrm>
          <a:prstGeom prst="rect">
            <a:avLst/>
          </a:prstGeom>
          <a:ln w="12700">
            <a:miter lim="400000"/>
          </a:ln>
        </p:spPr>
        <p:txBody>
          <a:bodyPr lIns="50800" tIns="50800" rIns="50800" bIns="50800" anchor="ctr"/>
          <a:lstStyle>
            <a:lvl1pPr>
              <a:defRPr sz="2400">
                <a:solidFill>
                  <a:srgbClr val="6F1F35"/>
                </a:solidFill>
                <a:latin typeface="FontAwesome"/>
                <a:ea typeface="FontAwesome"/>
                <a:cs typeface="FontAwesome"/>
                <a:sym typeface="FontAwesome"/>
              </a:defRPr>
            </a:lvl1pPr>
          </a:lstStyle>
          <a:p>
            <a:pPr lvl="0">
              <a:defRPr sz="1800">
                <a:solidFill>
                  <a:srgbClr val="000000"/>
                </a:solidFill>
              </a:defRPr>
            </a:pPr>
            <a:r>
              <a:rPr sz="2400" dirty="0">
                <a:solidFill>
                  <a:srgbClr val="6F1F35"/>
                </a:solidFill>
                <a:latin typeface="+mn-lt"/>
                <a:ea typeface="+mn-ea"/>
                <a:cs typeface="+mn-ea"/>
                <a:sym typeface="+mn-lt"/>
              </a:rPr>
              <a:t></a:t>
            </a:r>
            <a:endParaRPr sz="2400" dirty="0">
              <a:solidFill>
                <a:srgbClr val="6F1F35"/>
              </a:solidFill>
              <a:latin typeface="+mn-lt"/>
              <a:ea typeface="+mn-ea"/>
              <a:cs typeface="+mn-ea"/>
              <a:sym typeface="+mn-lt"/>
            </a:endParaRPr>
          </a:p>
        </p:txBody>
      </p:sp>
      <p:sp>
        <p:nvSpPr>
          <p:cNvPr id="76" name="Shape 76"/>
          <p:cNvSpPr/>
          <p:nvPr/>
        </p:nvSpPr>
        <p:spPr>
          <a:xfrm>
            <a:off x="8292945" y="7962056"/>
            <a:ext cx="395594" cy="404626"/>
          </a:xfrm>
          <a:prstGeom prst="rect">
            <a:avLst/>
          </a:prstGeom>
          <a:ln w="12700">
            <a:miter lim="400000"/>
          </a:ln>
        </p:spPr>
        <p:txBody>
          <a:bodyPr lIns="50800" tIns="50800" rIns="50800" bIns="50800" anchor="ctr"/>
          <a:lstStyle>
            <a:lvl1pPr>
              <a:defRPr sz="2400">
                <a:solidFill>
                  <a:srgbClr val="6F1F35"/>
                </a:solidFill>
                <a:latin typeface="FontAwesome"/>
                <a:ea typeface="FontAwesome"/>
                <a:cs typeface="FontAwesome"/>
                <a:sym typeface="FontAwesome"/>
              </a:defRPr>
            </a:lvl1pPr>
          </a:lstStyle>
          <a:p>
            <a:pPr lvl="0">
              <a:defRPr sz="1800">
                <a:solidFill>
                  <a:srgbClr val="000000"/>
                </a:solidFill>
              </a:defRPr>
            </a:pPr>
            <a:r>
              <a:rPr sz="2400">
                <a:solidFill>
                  <a:srgbClr val="6F1F35"/>
                </a:solidFill>
                <a:latin typeface="+mn-lt"/>
                <a:ea typeface="+mn-ea"/>
                <a:cs typeface="+mn-ea"/>
                <a:sym typeface="+mn-lt"/>
              </a:rPr>
              <a:t></a:t>
            </a:r>
            <a:endParaRPr sz="2400">
              <a:solidFill>
                <a:srgbClr val="6F1F35"/>
              </a:solidFill>
              <a:latin typeface="+mn-lt"/>
              <a:ea typeface="+mn-ea"/>
              <a:cs typeface="+mn-ea"/>
              <a:sym typeface="+mn-lt"/>
            </a:endParaRPr>
          </a:p>
        </p:txBody>
      </p:sp>
      <p:pic>
        <p:nvPicPr>
          <p:cNvPr id="464" name="post_hoc.pdf" descr="post_hoc.pdf"/>
          <p:cNvPicPr>
            <a:picLocks noChangeAspect="1"/>
          </p:cNvPicPr>
          <p:nvPr/>
        </p:nvPicPr>
        <p:blipFill>
          <a:blip r:embed="rId1"/>
          <a:srcRect l="10786" t="11915" r="5953" b="11915"/>
          <a:stretch>
            <a:fillRect/>
          </a:stretch>
        </p:blipFill>
        <p:spPr>
          <a:xfrm>
            <a:off x="4078605" y="2818130"/>
            <a:ext cx="16226790" cy="6776085"/>
          </a:xfrm>
          <a:prstGeom prst="rect">
            <a:avLst/>
          </a:prstGeom>
          <a:ln w="12700">
            <a:miter lim="400000"/>
            <a:headEnd/>
            <a:tailEnd/>
          </a:ln>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Requires="p14" p14:dur="500">
        <p15:prstTrans prst="pageCurlDouble"/>
      </p:transition>
    </mc:Choice>
    <mc:Fallback>
      <p:transition>
        <p:fade/>
      </p:transition>
    </mc:Fallback>
  </mc:AlternateContent>
  <p:timing>
    <p:tnLst>
      <p:par>
        <p:cTn id="1" dur="indefinite" restart="never" fill="hold"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Shape 128"/>
          <p:cNvSpPr>
            <a:spLocks noGrp="1"/>
          </p:cNvSpPr>
          <p:nvPr>
            <p:ph type="sldNum" sz="quarter" idx="4294967295"/>
          </p:nvPr>
        </p:nvSpPr>
        <p:spPr>
          <a:xfrm>
            <a:off x="23939563" y="13015731"/>
            <a:ext cx="181140" cy="369332"/>
          </a:xfrm>
          <a:prstGeom prst="rect">
            <a:avLst/>
          </a:prstGeom>
        </p:spPr>
        <p:txBody>
          <a:bodyPr/>
          <a:lstStyle/>
          <a:p>
            <a:pPr lvl="0">
              <a:defRPr sz="1800">
                <a:solidFill>
                  <a:srgbClr val="000000"/>
                </a:solidFill>
              </a:defRPr>
            </a:pPr>
            <a:fld id="{86CB4B4D-7CA3-9044-876B-883B54F8677D}" type="slidenum">
              <a:rPr sz="2400">
                <a:solidFill>
                  <a:srgbClr val="E6E4E8"/>
                </a:solidFill>
                <a:latin typeface="+mn-lt"/>
                <a:ea typeface="+mn-ea"/>
                <a:cs typeface="+mn-ea"/>
                <a:sym typeface="+mn-lt"/>
              </a:rPr>
            </a:fld>
            <a:endParaRPr sz="2400">
              <a:solidFill>
                <a:srgbClr val="E6E4E8"/>
              </a:solidFill>
              <a:latin typeface="+mn-lt"/>
              <a:ea typeface="+mn-ea"/>
              <a:cs typeface="+mn-ea"/>
              <a:sym typeface="+mn-lt"/>
            </a:endParaRPr>
          </a:p>
        </p:txBody>
      </p:sp>
      <p:sp>
        <p:nvSpPr>
          <p:cNvPr id="130" name="Shape 130"/>
          <p:cNvSpPr/>
          <p:nvPr/>
        </p:nvSpPr>
        <p:spPr>
          <a:xfrm>
            <a:off x="832985" y="912657"/>
            <a:ext cx="23287320" cy="778510"/>
          </a:xfrm>
          <a:prstGeom prst="rect">
            <a:avLst/>
          </a:prstGeom>
          <a:ln w="12700">
            <a:miter lim="400000"/>
          </a:ln>
        </p:spPr>
        <p:txBody>
          <a:bodyPr lIns="50800" tIns="50800" rIns="50800" bIns="50800" anchor="ctr">
            <a:spAutoFit/>
          </a:bodyPr>
          <a:lstStyle/>
          <a:p>
            <a:pPr lvl="0" algn="l">
              <a:defRPr sz="1800">
                <a:solidFill>
                  <a:srgbClr val="000000"/>
                </a:solidFill>
              </a:defRPr>
            </a:pPr>
            <a:r>
              <a:rPr lang="zh-CN" sz="4400" dirty="0">
                <a:solidFill>
                  <a:srgbClr val="6F1F35"/>
                </a:solidFill>
                <a:cs typeface="+mn-ea"/>
                <a:sym typeface="+mn-lt"/>
              </a:rPr>
              <a:t>实验二：聚类系数与算法性能的关系</a:t>
            </a:r>
            <a:endParaRPr lang="zh-CN" sz="4400" dirty="0">
              <a:solidFill>
                <a:srgbClr val="6F1F35"/>
              </a:solidFill>
              <a:cs typeface="+mn-ea"/>
              <a:sym typeface="+mn-lt"/>
            </a:endParaRPr>
          </a:p>
        </p:txBody>
      </p:sp>
      <p:pic>
        <p:nvPicPr>
          <p:cNvPr id="481" name="CC.pdf" descr="CC.pdf"/>
          <p:cNvPicPr>
            <a:picLocks noChangeAspect="1"/>
          </p:cNvPicPr>
          <p:nvPr/>
        </p:nvPicPr>
        <p:blipFill>
          <a:blip r:embed="rId1"/>
          <a:srcRect l="2712" r="2712"/>
          <a:stretch>
            <a:fillRect/>
          </a:stretch>
        </p:blipFill>
        <p:spPr>
          <a:xfrm>
            <a:off x="11116310" y="4216400"/>
            <a:ext cx="11995150" cy="6723380"/>
          </a:xfrm>
          <a:prstGeom prst="rect">
            <a:avLst/>
          </a:prstGeom>
          <a:ln w="12700">
            <a:miter lim="400000"/>
            <a:headEnd/>
            <a:tailEnd/>
          </a:ln>
        </p:spPr>
      </p:pic>
      <p:sp>
        <p:nvSpPr>
          <p:cNvPr id="12" name="Shape 588"/>
          <p:cNvSpPr/>
          <p:nvPr/>
        </p:nvSpPr>
        <p:spPr>
          <a:xfrm>
            <a:off x="1159447" y="4804410"/>
            <a:ext cx="7237095" cy="1477010"/>
          </a:xfrm>
          <a:prstGeom prst="rect">
            <a:avLst/>
          </a:prstGeom>
          <a:ln w="12700">
            <a:miter lim="400000"/>
          </a:ln>
        </p:spPr>
        <p:txBody>
          <a:bodyPr wrap="square" lIns="0" tIns="0" rIns="0" bIns="0">
            <a:spAutoFit/>
          </a:bodyPr>
          <a:lstStyle>
            <a:lvl1pPr algn="l">
              <a:defRPr sz="2000">
                <a:solidFill>
                  <a:srgbClr val="4F5761"/>
                </a:solidFill>
                <a:latin typeface="Lato"/>
                <a:ea typeface="Lato"/>
                <a:cs typeface="Lato"/>
                <a:sym typeface="Lato"/>
              </a:defRPr>
            </a:lvl1pPr>
          </a:lstStyle>
          <a:p>
            <a:pPr lvl="0">
              <a:defRPr sz="1800">
                <a:solidFill>
                  <a:srgbClr val="000000"/>
                </a:solidFill>
              </a:defRPr>
            </a:pPr>
            <a:r>
              <a:rPr lang="zh-CN" altLang="en-US" sz="2400" dirty="0" err="1">
                <a:solidFill>
                  <a:srgbClr val="4F5761"/>
                </a:solidFill>
                <a:latin typeface="+mn-lt"/>
                <a:ea typeface="+mn-ea"/>
                <a:cs typeface="+mn-ea"/>
                <a:sym typeface="+mn-lt"/>
              </a:rPr>
              <a:t>我们每次从数据集中随机选取数据来构成固定大小的不同子集。计算子集的聚类系数并对子集依次使用不同的算法进行预测得到每个算法的</a:t>
            </a:r>
            <a:r>
              <a:rPr lang="en-US" altLang="zh-CN" sz="2400" dirty="0" err="1">
                <a:solidFill>
                  <a:srgbClr val="4F5761"/>
                </a:solidFill>
                <a:latin typeface="+mn-lt"/>
                <a:ea typeface="+mn-ea"/>
                <a:cs typeface="+mn-ea"/>
                <a:sym typeface="+mn-lt"/>
              </a:rPr>
              <a:t>AUC</a:t>
            </a:r>
            <a:r>
              <a:rPr lang="zh-CN" altLang="en-US" sz="2400" dirty="0" err="1">
                <a:solidFill>
                  <a:srgbClr val="4F5761"/>
                </a:solidFill>
                <a:latin typeface="+mn-lt"/>
                <a:ea typeface="+mn-ea"/>
                <a:cs typeface="+mn-ea"/>
                <a:sym typeface="+mn-lt"/>
              </a:rPr>
              <a:t>值。重复多次后，我们得到了如右图所示的折线图。</a:t>
            </a:r>
            <a:endParaRPr lang="zh-CN" altLang="en-US" sz="2400" dirty="0" err="1">
              <a:solidFill>
                <a:srgbClr val="4F5761"/>
              </a:solidFill>
              <a:latin typeface="+mn-lt"/>
              <a:ea typeface="+mn-ea"/>
              <a:cs typeface="+mn-ea"/>
              <a:sym typeface="+mn-lt"/>
            </a:endParaRPr>
          </a:p>
        </p:txBody>
      </p:sp>
      <p:sp>
        <p:nvSpPr>
          <p:cNvPr id="13" name="Shape 589"/>
          <p:cNvSpPr/>
          <p:nvPr/>
        </p:nvSpPr>
        <p:spPr>
          <a:xfrm>
            <a:off x="1159447" y="4216609"/>
            <a:ext cx="6632669" cy="655320"/>
          </a:xfrm>
          <a:prstGeom prst="rect">
            <a:avLst/>
          </a:prstGeom>
          <a:ln w="12700">
            <a:miter lim="400000"/>
          </a:ln>
        </p:spPr>
        <p:txBody>
          <a:bodyPr lIns="50800" tIns="50800" rIns="50800" bIns="50800" anchor="ctr">
            <a:spAutoFit/>
          </a:bodyPr>
          <a:lstStyle/>
          <a:p>
            <a:pPr lvl="0" algn="l">
              <a:defRPr sz="1800">
                <a:solidFill>
                  <a:srgbClr val="000000"/>
                </a:solidFill>
              </a:defRPr>
            </a:pPr>
            <a:r>
              <a:rPr lang="zh-CN" sz="3600" b="1">
                <a:solidFill>
                  <a:srgbClr val="4F5761"/>
                </a:solidFill>
                <a:cs typeface="+mn-ea"/>
                <a:sym typeface="+mn-lt"/>
              </a:rPr>
              <a:t>实验步骤</a:t>
            </a:r>
            <a:r>
              <a:rPr sz="3600" b="1">
                <a:solidFill>
                  <a:srgbClr val="4F5761"/>
                </a:solidFill>
                <a:cs typeface="+mn-ea"/>
                <a:sym typeface="+mn-lt"/>
              </a:rPr>
              <a:t> </a:t>
            </a:r>
            <a:r>
              <a:rPr sz="3600" b="1">
                <a:solidFill>
                  <a:srgbClr val="6F1F35"/>
                </a:solidFill>
                <a:cs typeface="+mn-ea"/>
                <a:sym typeface="+mn-lt"/>
              </a:rPr>
              <a:t># 1</a:t>
            </a:r>
            <a:endParaRPr sz="3600" b="1">
              <a:solidFill>
                <a:srgbClr val="6F1F35"/>
              </a:solidFill>
              <a:cs typeface="+mn-ea"/>
              <a:sym typeface="+mn-lt"/>
            </a:endParaRPr>
          </a:p>
        </p:txBody>
      </p:sp>
      <p:sp>
        <p:nvSpPr>
          <p:cNvPr id="14" name="Shape 588"/>
          <p:cNvSpPr/>
          <p:nvPr/>
        </p:nvSpPr>
        <p:spPr>
          <a:xfrm>
            <a:off x="1159447" y="7887970"/>
            <a:ext cx="7237095" cy="368935"/>
          </a:xfrm>
          <a:prstGeom prst="rect">
            <a:avLst/>
          </a:prstGeom>
          <a:ln w="12700">
            <a:miter lim="400000"/>
          </a:ln>
        </p:spPr>
        <p:txBody>
          <a:bodyPr wrap="square" lIns="0" tIns="0" rIns="0" bIns="0">
            <a:spAutoFit/>
          </a:bodyPr>
          <a:lstStyle>
            <a:lvl1pPr algn="l">
              <a:defRPr sz="2000">
                <a:solidFill>
                  <a:srgbClr val="4F5761"/>
                </a:solidFill>
                <a:latin typeface="Lato"/>
                <a:ea typeface="Lato"/>
                <a:cs typeface="Lato"/>
                <a:sym typeface="Lato"/>
              </a:defRPr>
            </a:lvl1pPr>
          </a:lstStyle>
          <a:p>
            <a:pPr lvl="0">
              <a:defRPr sz="1800">
                <a:solidFill>
                  <a:srgbClr val="000000"/>
                </a:solidFill>
              </a:defRPr>
            </a:pPr>
            <a:r>
              <a:rPr lang="zh-CN" altLang="en-US" sz="2400" dirty="0" err="1">
                <a:solidFill>
                  <a:srgbClr val="4F5761"/>
                </a:solidFill>
                <a:latin typeface="+mn-lt"/>
                <a:ea typeface="+mn-ea"/>
                <a:cs typeface="+mn-ea"/>
                <a:sym typeface="+mn-lt"/>
              </a:rPr>
              <a:t>聚类系数高的网络结构对预测结果有一定的促进作用。</a:t>
            </a:r>
            <a:endParaRPr lang="zh-CN" altLang="en-US" sz="2400" dirty="0" err="1">
              <a:solidFill>
                <a:srgbClr val="4F5761"/>
              </a:solidFill>
              <a:latin typeface="+mn-lt"/>
              <a:ea typeface="+mn-ea"/>
              <a:cs typeface="+mn-ea"/>
              <a:sym typeface="+mn-lt"/>
            </a:endParaRPr>
          </a:p>
        </p:txBody>
      </p:sp>
      <p:sp>
        <p:nvSpPr>
          <p:cNvPr id="15" name="Shape 589"/>
          <p:cNvSpPr/>
          <p:nvPr/>
        </p:nvSpPr>
        <p:spPr>
          <a:xfrm>
            <a:off x="1159447" y="7232859"/>
            <a:ext cx="6632669" cy="655320"/>
          </a:xfrm>
          <a:prstGeom prst="rect">
            <a:avLst/>
          </a:prstGeom>
          <a:ln w="12700">
            <a:miter lim="400000"/>
          </a:ln>
        </p:spPr>
        <p:txBody>
          <a:bodyPr lIns="50800" tIns="50800" rIns="50800" bIns="50800" anchor="ctr">
            <a:spAutoFit/>
          </a:bodyPr>
          <a:lstStyle/>
          <a:p>
            <a:pPr lvl="0" algn="l">
              <a:defRPr sz="1800">
                <a:solidFill>
                  <a:srgbClr val="000000"/>
                </a:solidFill>
              </a:defRPr>
            </a:pPr>
            <a:r>
              <a:rPr lang="zh-CN" sz="3600" b="1">
                <a:solidFill>
                  <a:srgbClr val="4F5761"/>
                </a:solidFill>
                <a:cs typeface="+mn-ea"/>
                <a:sym typeface="+mn-lt"/>
              </a:rPr>
              <a:t>实验结果</a:t>
            </a:r>
            <a:r>
              <a:rPr sz="3600" b="1">
                <a:solidFill>
                  <a:srgbClr val="4F5761"/>
                </a:solidFill>
                <a:cs typeface="+mn-ea"/>
                <a:sym typeface="+mn-lt"/>
              </a:rPr>
              <a:t> </a:t>
            </a:r>
            <a:r>
              <a:rPr sz="3600" b="1">
                <a:solidFill>
                  <a:srgbClr val="6F1F35"/>
                </a:solidFill>
                <a:cs typeface="+mn-ea"/>
                <a:sym typeface="+mn-lt"/>
              </a:rPr>
              <a:t># </a:t>
            </a:r>
            <a:r>
              <a:rPr lang="en-US" sz="3600" b="1">
                <a:solidFill>
                  <a:srgbClr val="6F1F35"/>
                </a:solidFill>
                <a:cs typeface="+mn-ea"/>
                <a:sym typeface="+mn-lt"/>
              </a:rPr>
              <a:t>2</a:t>
            </a:r>
            <a:endParaRPr lang="en-US" sz="3600" b="1">
              <a:solidFill>
                <a:srgbClr val="6F1F35"/>
              </a:solidFill>
              <a:cs typeface="+mn-ea"/>
              <a:sym typeface="+mn-lt"/>
            </a:endParaRPr>
          </a:p>
        </p:txBody>
      </p:sp>
      <p:sp>
        <p:nvSpPr>
          <p:cNvPr id="16" name="Shape 588"/>
          <p:cNvSpPr/>
          <p:nvPr/>
        </p:nvSpPr>
        <p:spPr>
          <a:xfrm>
            <a:off x="1159447" y="9637395"/>
            <a:ext cx="7237095" cy="738505"/>
          </a:xfrm>
          <a:prstGeom prst="rect">
            <a:avLst/>
          </a:prstGeom>
          <a:ln w="12700">
            <a:miter lim="400000"/>
          </a:ln>
        </p:spPr>
        <p:txBody>
          <a:bodyPr wrap="square" lIns="0" tIns="0" rIns="0" bIns="0">
            <a:spAutoFit/>
          </a:bodyPr>
          <a:lstStyle>
            <a:lvl1pPr algn="l">
              <a:defRPr sz="2000">
                <a:solidFill>
                  <a:srgbClr val="4F5761"/>
                </a:solidFill>
                <a:latin typeface="Lato"/>
                <a:ea typeface="Lato"/>
                <a:cs typeface="Lato"/>
                <a:sym typeface="Lato"/>
              </a:defRPr>
            </a:lvl1pPr>
          </a:lstStyle>
          <a:p>
            <a:pPr lvl="0">
              <a:defRPr sz="1800">
                <a:solidFill>
                  <a:srgbClr val="000000"/>
                </a:solidFill>
              </a:defRPr>
            </a:pPr>
            <a:r>
              <a:rPr lang="zh-CN" altLang="en-US" sz="2400" dirty="0" err="1">
                <a:solidFill>
                  <a:srgbClr val="4F5761"/>
                </a:solidFill>
                <a:latin typeface="+mn-lt"/>
                <a:ea typeface="+mn-ea"/>
                <a:cs typeface="+mn-ea"/>
                <a:sym typeface="+mn-lt"/>
              </a:rPr>
              <a:t>与其它算法相比，</a:t>
            </a:r>
            <a:r>
              <a:rPr lang="en-US" altLang="zh-CN" sz="2400" dirty="0" err="1">
                <a:solidFill>
                  <a:srgbClr val="4F5761"/>
                </a:solidFill>
                <a:latin typeface="+mn-lt"/>
                <a:ea typeface="+mn-ea"/>
                <a:cs typeface="+mn-ea"/>
                <a:sym typeface="+mn-lt"/>
              </a:rPr>
              <a:t>CLML</a:t>
            </a:r>
            <a:r>
              <a:rPr lang="zh-CN" altLang="en-US" sz="2400" dirty="0" err="1">
                <a:solidFill>
                  <a:srgbClr val="4F5761"/>
                </a:solidFill>
                <a:latin typeface="+mn-lt"/>
                <a:ea typeface="+mn-ea"/>
                <a:cs typeface="+mn-ea"/>
                <a:sym typeface="+mn-lt"/>
              </a:rPr>
              <a:t>算法在网络聚类系数上升时，预测准确率的提升效果更显著。</a:t>
            </a:r>
            <a:endParaRPr lang="zh-CN" altLang="en-US" sz="2400" dirty="0" err="1">
              <a:solidFill>
                <a:srgbClr val="4F5761"/>
              </a:solidFill>
              <a:latin typeface="+mn-lt"/>
              <a:ea typeface="+mn-ea"/>
              <a:cs typeface="+mn-ea"/>
              <a:sym typeface="+mn-lt"/>
            </a:endParaRPr>
          </a:p>
        </p:txBody>
      </p:sp>
      <p:sp>
        <p:nvSpPr>
          <p:cNvPr id="17" name="Shape 589"/>
          <p:cNvSpPr/>
          <p:nvPr/>
        </p:nvSpPr>
        <p:spPr>
          <a:xfrm>
            <a:off x="1159447" y="8982284"/>
            <a:ext cx="6632669" cy="655320"/>
          </a:xfrm>
          <a:prstGeom prst="rect">
            <a:avLst/>
          </a:prstGeom>
          <a:ln w="12700">
            <a:miter lim="400000"/>
          </a:ln>
        </p:spPr>
        <p:txBody>
          <a:bodyPr lIns="50800" tIns="50800" rIns="50800" bIns="50800" anchor="ctr">
            <a:spAutoFit/>
          </a:bodyPr>
          <a:lstStyle/>
          <a:p>
            <a:pPr lvl="0" algn="l">
              <a:defRPr sz="1800">
                <a:solidFill>
                  <a:srgbClr val="000000"/>
                </a:solidFill>
              </a:defRPr>
            </a:pPr>
            <a:r>
              <a:rPr lang="zh-CN" sz="3600" b="1">
                <a:solidFill>
                  <a:srgbClr val="4F5761"/>
                </a:solidFill>
                <a:cs typeface="+mn-ea"/>
                <a:sym typeface="+mn-lt"/>
              </a:rPr>
              <a:t>实验结果</a:t>
            </a:r>
            <a:r>
              <a:rPr sz="3600" b="1">
                <a:solidFill>
                  <a:srgbClr val="4F5761"/>
                </a:solidFill>
                <a:cs typeface="+mn-ea"/>
                <a:sym typeface="+mn-lt"/>
              </a:rPr>
              <a:t> </a:t>
            </a:r>
            <a:r>
              <a:rPr sz="3600" b="1">
                <a:solidFill>
                  <a:srgbClr val="6F1F35"/>
                </a:solidFill>
                <a:cs typeface="+mn-ea"/>
                <a:sym typeface="+mn-lt"/>
              </a:rPr>
              <a:t># </a:t>
            </a:r>
            <a:r>
              <a:rPr lang="en-US" sz="3600" b="1">
                <a:solidFill>
                  <a:srgbClr val="6F1F35"/>
                </a:solidFill>
                <a:cs typeface="+mn-ea"/>
                <a:sym typeface="+mn-lt"/>
              </a:rPr>
              <a:t>3</a:t>
            </a:r>
            <a:endParaRPr lang="en-US" sz="3600" b="1">
              <a:solidFill>
                <a:srgbClr val="6F1F35"/>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timing>
    <p:tnLst>
      <p:par>
        <p:cTn id="1" dur="indefinite" restart="never" fill="hold"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81"/>
                                        </p:tgtEl>
                                        <p:attrNameLst>
                                          <p:attrName>style.visibility</p:attrName>
                                        </p:attrNameLst>
                                      </p:cBhvr>
                                      <p:to>
                                        <p:strVal val="visible"/>
                                      </p:to>
                                    </p:set>
                                    <p:anim calcmode="lin" valueType="num">
                                      <p:cBhvr additive="base">
                                        <p:cTn id="7" dur="500" fill="hold"/>
                                        <p:tgtEl>
                                          <p:spTgt spid="481"/>
                                        </p:tgtEl>
                                        <p:attrNameLst>
                                          <p:attrName>ppt_x</p:attrName>
                                        </p:attrNameLst>
                                      </p:cBhvr>
                                      <p:tavLst>
                                        <p:tav tm="0">
                                          <p:val>
                                            <p:strVal val="#ppt_x"/>
                                          </p:val>
                                        </p:tav>
                                        <p:tav tm="100000">
                                          <p:val>
                                            <p:strVal val="#ppt_x"/>
                                          </p:val>
                                        </p:tav>
                                      </p:tavLst>
                                    </p:anim>
                                    <p:anim calcmode="lin" valueType="num">
                                      <p:cBhvr additive="base">
                                        <p:cTn id="8" dur="500" fill="hold"/>
                                        <p:tgtEl>
                                          <p:spTgt spid="48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anim calcmode="lin" valueType="num">
                                      <p:cBhvr additive="base">
                                        <p:cTn id="13" dur="500" fill="hold"/>
                                        <p:tgtEl>
                                          <p:spTgt spid="14"/>
                                        </p:tgtEl>
                                        <p:attrNameLst>
                                          <p:attrName>ppt_x</p:attrName>
                                        </p:attrNameLst>
                                      </p:cBhvr>
                                      <p:tavLst>
                                        <p:tav tm="0">
                                          <p:val>
                                            <p:strVal val="#ppt_x"/>
                                          </p:val>
                                        </p:tav>
                                        <p:tav tm="100000">
                                          <p:val>
                                            <p:strVal val="#ppt_x"/>
                                          </p:val>
                                        </p:tav>
                                      </p:tavLst>
                                    </p:anim>
                                    <p:anim calcmode="lin" valueType="num">
                                      <p:cBhvr additive="base">
                                        <p:cTn id="14" dur="500" fill="hold"/>
                                        <p:tgtEl>
                                          <p:spTgt spid="14"/>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anim calcmode="lin" valueType="num">
                                      <p:cBhvr additive="base">
                                        <p:cTn id="17" dur="500" fill="hold"/>
                                        <p:tgtEl>
                                          <p:spTgt spid="15"/>
                                        </p:tgtEl>
                                        <p:attrNameLst>
                                          <p:attrName>ppt_x</p:attrName>
                                        </p:attrNameLst>
                                      </p:cBhvr>
                                      <p:tavLst>
                                        <p:tav tm="0">
                                          <p:val>
                                            <p:strVal val="#ppt_x"/>
                                          </p:val>
                                        </p:tav>
                                        <p:tav tm="100000">
                                          <p:val>
                                            <p:strVal val="#ppt_x"/>
                                          </p:val>
                                        </p:tav>
                                      </p:tavLst>
                                    </p:anim>
                                    <p:anim calcmode="lin" valueType="num">
                                      <p:cBhvr additive="base">
                                        <p:cTn id="1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anim calcmode="lin" valueType="num">
                                      <p:cBhvr additive="base">
                                        <p:cTn id="23" dur="500" fill="hold"/>
                                        <p:tgtEl>
                                          <p:spTgt spid="16"/>
                                        </p:tgtEl>
                                        <p:attrNameLst>
                                          <p:attrName>ppt_x</p:attrName>
                                        </p:attrNameLst>
                                      </p:cBhvr>
                                      <p:tavLst>
                                        <p:tav tm="0">
                                          <p:val>
                                            <p:strVal val="#ppt_x"/>
                                          </p:val>
                                        </p:tav>
                                        <p:tav tm="100000">
                                          <p:val>
                                            <p:strVal val="#ppt_x"/>
                                          </p:val>
                                        </p:tav>
                                      </p:tavLst>
                                    </p:anim>
                                    <p:anim calcmode="lin" valueType="num">
                                      <p:cBhvr additive="base">
                                        <p:cTn id="24" dur="500" fill="hold"/>
                                        <p:tgtEl>
                                          <p:spTgt spid="16"/>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7"/>
                                        </p:tgtEl>
                                        <p:attrNameLst>
                                          <p:attrName>style.visibility</p:attrName>
                                        </p:attrNameLst>
                                      </p:cBhvr>
                                      <p:to>
                                        <p:strVal val="visible"/>
                                      </p:to>
                                    </p:set>
                                    <p:anim calcmode="lin" valueType="num">
                                      <p:cBhvr additive="base">
                                        <p:cTn id="27" dur="500" fill="hold"/>
                                        <p:tgtEl>
                                          <p:spTgt spid="17"/>
                                        </p:tgtEl>
                                        <p:attrNameLst>
                                          <p:attrName>ppt_x</p:attrName>
                                        </p:attrNameLst>
                                      </p:cBhvr>
                                      <p:tavLst>
                                        <p:tav tm="0">
                                          <p:val>
                                            <p:strVal val="#ppt_x"/>
                                          </p:val>
                                        </p:tav>
                                        <p:tav tm="100000">
                                          <p:val>
                                            <p:strVal val="#ppt_x"/>
                                          </p:val>
                                        </p:tav>
                                      </p:tavLst>
                                    </p:anim>
                                    <p:anim calcmode="lin" valueType="num">
                                      <p:cBhvr additive="base">
                                        <p:cTn id="28"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P spid="16" grpId="0"/>
      <p:bldP spid="17"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Black">
  <a:themeElements>
    <a:clrScheme name="Black">
      <a:dk1>
        <a:srgbClr val="000000"/>
      </a:dk1>
      <a:lt1>
        <a:srgbClr val="FFFFFF"/>
      </a:lt1>
      <a:dk2>
        <a:srgbClr val="53585F"/>
      </a:dk2>
      <a:lt2>
        <a:srgbClr val="DCDEE0"/>
      </a:lt2>
      <a:accent1>
        <a:srgbClr val="0065C1"/>
      </a:accent1>
      <a:accent2>
        <a:srgbClr val="00A6AC"/>
      </a:accent2>
      <a:accent3>
        <a:srgbClr val="308B16"/>
      </a:accent3>
      <a:accent4>
        <a:srgbClr val="BC8027"/>
      </a:accent4>
      <a:accent5>
        <a:srgbClr val="971817"/>
      </a:accent5>
      <a:accent6>
        <a:srgbClr val="5747C1"/>
      </a:accent6>
      <a:hlink>
        <a:srgbClr val="0000FF"/>
      </a:hlink>
      <a:folHlink>
        <a:srgbClr val="FF00FF"/>
      </a:folHlink>
    </a:clrScheme>
    <a:fontScheme name="temp">
      <a:majorFont>
        <a:latin typeface="微软雅黑"/>
        <a:ea typeface="微软雅黑"/>
        <a:cs typeface=""/>
      </a:majorFont>
      <a:minorFont>
        <a:latin typeface="微软雅黑"/>
        <a:ea typeface="微软雅黑"/>
        <a:cs typeface=""/>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1" hangingPunct="0">
          <a:lnSpc>
            <a:spcPct val="100000"/>
          </a:lnSpc>
          <a:spcBef>
            <a:spcPts val="0"/>
          </a:spcBef>
          <a:spcAft>
            <a:spcPts val="0"/>
          </a:spcAft>
          <a:buClrTx/>
          <a:buSzTx/>
          <a:buFontTx/>
          <a:buNone/>
          <a:defRPr kumimoji="0" sz="36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FFFFFF"/>
          </a:solidFill>
          <a:prstDash val="solid"/>
          <a:miter lim="400000"/>
        </a:ln>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1" hangingPunct="0">
          <a:lnSpc>
            <a:spcPct val="100000"/>
          </a:lnSpc>
          <a:spcBef>
            <a:spcPts val="0"/>
          </a:spcBef>
          <a:spcAft>
            <a:spcPts val="0"/>
          </a:spcAft>
          <a:buClrTx/>
          <a:buSzTx/>
          <a:buFontTx/>
          <a:buNone/>
          <a:defRPr kumimoji="0" sz="50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Black">
  <a:themeElements>
    <a:clrScheme name="Black">
      <a:dk1>
        <a:srgbClr val="000000"/>
      </a:dk1>
      <a:lt1>
        <a:srgbClr val="FFFFFF"/>
      </a:lt1>
      <a:dk2>
        <a:srgbClr val="53585F"/>
      </a:dk2>
      <a:lt2>
        <a:srgbClr val="DCDEE0"/>
      </a:lt2>
      <a:accent1>
        <a:srgbClr val="0065C1"/>
      </a:accent1>
      <a:accent2>
        <a:srgbClr val="00A6AC"/>
      </a:accent2>
      <a:accent3>
        <a:srgbClr val="308B16"/>
      </a:accent3>
      <a:accent4>
        <a:srgbClr val="BC8027"/>
      </a:accent4>
      <a:accent5>
        <a:srgbClr val="971817"/>
      </a:accent5>
      <a:accent6>
        <a:srgbClr val="5747C1"/>
      </a:accent6>
      <a:hlink>
        <a:srgbClr val="0000FF"/>
      </a:hlink>
      <a:folHlink>
        <a:srgbClr val="FF00FF"/>
      </a:folHlink>
    </a:clrScheme>
    <a:fontScheme name="Black">
      <a:majorFont>
        <a:latin typeface="Helvetica Light"/>
        <a:ea typeface="Helvetica Light"/>
        <a:cs typeface="Helvetica Light"/>
      </a:majorFont>
      <a:minorFont>
        <a:latin typeface="Helvetica Light"/>
        <a:ea typeface="Helvetica Light"/>
        <a:cs typeface="Helvetica Light"/>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1" hangingPunct="0">
          <a:lnSpc>
            <a:spcPct val="100000"/>
          </a:lnSpc>
          <a:spcBef>
            <a:spcPts val="0"/>
          </a:spcBef>
          <a:spcAft>
            <a:spcPts val="0"/>
          </a:spcAft>
          <a:buClrTx/>
          <a:buSzTx/>
          <a:buFontTx/>
          <a:buNone/>
          <a:defRPr kumimoji="0" sz="36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FFFFFF"/>
          </a:solidFill>
          <a:prstDash val="solid"/>
          <a:miter lim="400000"/>
        </a:ln>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1" hangingPunct="0">
          <a:lnSpc>
            <a:spcPct val="100000"/>
          </a:lnSpc>
          <a:spcBef>
            <a:spcPts val="0"/>
          </a:spcBef>
          <a:spcAft>
            <a:spcPts val="0"/>
          </a:spcAft>
          <a:buClrTx/>
          <a:buSzTx/>
          <a:buFontTx/>
          <a:buNone/>
          <a:defRPr kumimoji="0" sz="50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1662</Words>
  <Application>WPS 演示</Application>
  <PresentationFormat>自定义</PresentationFormat>
  <Paragraphs>182</Paragraphs>
  <Slides>11</Slides>
  <Notes>0</Notes>
  <HiddenSlides>0</HiddenSlides>
  <MMClips>1</MMClips>
  <ScaleCrop>false</ScaleCrop>
  <HeadingPairs>
    <vt:vector size="6" baseType="variant">
      <vt:variant>
        <vt:lpstr>已用的字体</vt:lpstr>
      </vt:variant>
      <vt:variant>
        <vt:i4>16</vt:i4>
      </vt:variant>
      <vt:variant>
        <vt:lpstr>主题</vt:lpstr>
      </vt:variant>
      <vt:variant>
        <vt:i4>1</vt:i4>
      </vt:variant>
      <vt:variant>
        <vt:lpstr>幻灯片标题</vt:lpstr>
      </vt:variant>
      <vt:variant>
        <vt:i4>11</vt:i4>
      </vt:variant>
    </vt:vector>
  </HeadingPairs>
  <TitlesOfParts>
    <vt:vector size="28" baseType="lpstr">
      <vt:lpstr>Arial</vt:lpstr>
      <vt:lpstr>方正书宋_GBK</vt:lpstr>
      <vt:lpstr>Wingdings</vt:lpstr>
      <vt:lpstr>Helvetica Light</vt:lpstr>
      <vt:lpstr>Helvetica Neue</vt:lpstr>
      <vt:lpstr>Lato</vt:lpstr>
      <vt:lpstr>FontAwesome</vt:lpstr>
      <vt:lpstr>楷体-简</vt:lpstr>
      <vt:lpstr>Lato Light</vt:lpstr>
      <vt:lpstr>微软雅黑</vt:lpstr>
      <vt:lpstr>汉仪旗黑KW</vt:lpstr>
      <vt:lpstr>微软雅黑</vt:lpstr>
      <vt:lpstr>宋体</vt:lpstr>
      <vt:lpstr>Arial Unicode MS</vt:lpstr>
      <vt:lpstr>汉仪书宋二KW</vt:lpstr>
      <vt:lpstr>Thonburi</vt:lpstr>
      <vt:lpstr>Black</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毕业答辩类</dc:title>
  <dc:creator/>
  <cp:keywords>RP</cp:keywords>
  <dc:description>RP</dc:description>
  <dc:subject>RP</dc:subject>
  <cp:category>RP</cp:category>
  <cp:lastModifiedBy>jason</cp:lastModifiedBy>
  <cp:revision>25</cp:revision>
  <dcterms:created xsi:type="dcterms:W3CDTF">2019-05-27T01:48:22Z</dcterms:created>
  <dcterms:modified xsi:type="dcterms:W3CDTF">2019-05-27T01:48:22Z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2052-1.0.1.1354</vt:lpwstr>
  </property>
</Properties>
</file>