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61" r:id="rId12"/>
    <p:sldId id="269" r:id="rId13"/>
    <p:sldId id="270" r:id="rId14"/>
    <p:sldId id="271" r:id="rId15"/>
    <p:sldId id="262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F160F7-E7A5-7BF0-B336-799961F89B2C}" name="Geetanjali Khere" initials="GK" userId="93054f570957493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80AD4-E207-451B-9B6F-EAB0391280EB}" v="1702" dt="2023-07-07T17:42:07.411"/>
    <p1510:client id="{7F2BFC5F-52AD-4FFE-A204-A90683A56392}" v="1051" dt="2023-07-07T18:59:03.35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KPMG_VI_New_raw_data_update_final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KPMG_VI_New_raw_data_update_final%20(1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KPMG_VI_New_raw_data_update_final%20(1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KPMG_VI_New_raw_data_update_final%20(1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KPMG_VI_New_raw_data_update_final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KPMG_VI_New_raw_data_update_final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KPMG_VI_New_raw_data_update_final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KPMG_VI_New_raw_data_update_final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KPMG_VI_New_raw_data_update_final%20(1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(1).xlsx]Sheet3!PivotTable3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</a:t>
            </a:r>
          </a:p>
        </c:rich>
      </c:tx>
      <c:overlay val="0"/>
      <c:spPr>
        <a:noFill/>
        <a:ln>
          <a:solidFill>
            <a:srgbClr val="FFFFFF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Sheet3!$A$5:$A$57</c:f>
              <c:strCache>
                <c:ptCount val="52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  <c:pt idx="45">
                  <c:v>66</c:v>
                </c:pt>
                <c:pt idx="46">
                  <c:v>67</c:v>
                </c:pt>
                <c:pt idx="47">
                  <c:v>68</c:v>
                </c:pt>
                <c:pt idx="48">
                  <c:v>69</c:v>
                </c:pt>
                <c:pt idx="49">
                  <c:v>79</c:v>
                </c:pt>
                <c:pt idx="50">
                  <c:v>87</c:v>
                </c:pt>
                <c:pt idx="51">
                  <c:v>91</c:v>
                </c:pt>
              </c:strCache>
            </c:strRef>
          </c:cat>
          <c:val>
            <c:numRef>
              <c:f>Sheet3!$B$5:$B$57</c:f>
              <c:numCache>
                <c:formatCode>General</c:formatCode>
                <c:ptCount val="52"/>
                <c:pt idx="0">
                  <c:v>14</c:v>
                </c:pt>
                <c:pt idx="1">
                  <c:v>23</c:v>
                </c:pt>
                <c:pt idx="2">
                  <c:v>35</c:v>
                </c:pt>
                <c:pt idx="3">
                  <c:v>49</c:v>
                </c:pt>
                <c:pt idx="4">
                  <c:v>49</c:v>
                </c:pt>
                <c:pt idx="5">
                  <c:v>36</c:v>
                </c:pt>
                <c:pt idx="6">
                  <c:v>43</c:v>
                </c:pt>
                <c:pt idx="7">
                  <c:v>52</c:v>
                </c:pt>
                <c:pt idx="8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6A-4250-AD20-1B3C06326AE9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Sheet3!$A$5:$A$57</c:f>
              <c:strCache>
                <c:ptCount val="52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  <c:pt idx="45">
                  <c:v>66</c:v>
                </c:pt>
                <c:pt idx="46">
                  <c:v>67</c:v>
                </c:pt>
                <c:pt idx="47">
                  <c:v>68</c:v>
                </c:pt>
                <c:pt idx="48">
                  <c:v>69</c:v>
                </c:pt>
                <c:pt idx="49">
                  <c:v>79</c:v>
                </c:pt>
                <c:pt idx="50">
                  <c:v>87</c:v>
                </c:pt>
                <c:pt idx="51">
                  <c:v>91</c:v>
                </c:pt>
              </c:strCache>
            </c:strRef>
          </c:cat>
          <c:val>
            <c:numRef>
              <c:f>Sheet3!$C$5:$C$57</c:f>
              <c:numCache>
                <c:formatCode>General</c:formatCode>
                <c:ptCount val="52"/>
                <c:pt idx="9">
                  <c:v>47</c:v>
                </c:pt>
                <c:pt idx="10">
                  <c:v>35</c:v>
                </c:pt>
                <c:pt idx="11">
                  <c:v>27</c:v>
                </c:pt>
                <c:pt idx="12">
                  <c:v>53</c:v>
                </c:pt>
                <c:pt idx="13">
                  <c:v>44</c:v>
                </c:pt>
                <c:pt idx="14">
                  <c:v>50</c:v>
                </c:pt>
                <c:pt idx="15">
                  <c:v>56</c:v>
                </c:pt>
                <c:pt idx="16">
                  <c:v>72</c:v>
                </c:pt>
                <c:pt idx="17">
                  <c:v>38</c:v>
                </c:pt>
                <c:pt idx="18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6A-4250-AD20-1B3C06326AE9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Sheet3!$A$5:$A$57</c:f>
              <c:strCache>
                <c:ptCount val="52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  <c:pt idx="45">
                  <c:v>66</c:v>
                </c:pt>
                <c:pt idx="46">
                  <c:v>67</c:v>
                </c:pt>
                <c:pt idx="47">
                  <c:v>68</c:v>
                </c:pt>
                <c:pt idx="48">
                  <c:v>69</c:v>
                </c:pt>
                <c:pt idx="49">
                  <c:v>79</c:v>
                </c:pt>
                <c:pt idx="50">
                  <c:v>87</c:v>
                </c:pt>
                <c:pt idx="51">
                  <c:v>91</c:v>
                </c:pt>
              </c:strCache>
            </c:strRef>
          </c:cat>
          <c:val>
            <c:numRef>
              <c:f>Sheet3!$D$5:$D$57</c:f>
              <c:numCache>
                <c:formatCode>General</c:formatCode>
                <c:ptCount val="52"/>
                <c:pt idx="19">
                  <c:v>28</c:v>
                </c:pt>
                <c:pt idx="20">
                  <c:v>34</c:v>
                </c:pt>
                <c:pt idx="21">
                  <c:v>71</c:v>
                </c:pt>
                <c:pt idx="22">
                  <c:v>80</c:v>
                </c:pt>
                <c:pt idx="23">
                  <c:v>98</c:v>
                </c:pt>
                <c:pt idx="24">
                  <c:v>155</c:v>
                </c:pt>
                <c:pt idx="25">
                  <c:v>118</c:v>
                </c:pt>
                <c:pt idx="26">
                  <c:v>72</c:v>
                </c:pt>
                <c:pt idx="27">
                  <c:v>88</c:v>
                </c:pt>
                <c:pt idx="28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6A-4250-AD20-1B3C06326AE9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Sheet3!$A$5:$A$57</c:f>
              <c:strCache>
                <c:ptCount val="52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  <c:pt idx="45">
                  <c:v>66</c:v>
                </c:pt>
                <c:pt idx="46">
                  <c:v>67</c:v>
                </c:pt>
                <c:pt idx="47">
                  <c:v>68</c:v>
                </c:pt>
                <c:pt idx="48">
                  <c:v>69</c:v>
                </c:pt>
                <c:pt idx="49">
                  <c:v>79</c:v>
                </c:pt>
                <c:pt idx="50">
                  <c:v>87</c:v>
                </c:pt>
                <c:pt idx="51">
                  <c:v>91</c:v>
                </c:pt>
              </c:strCache>
            </c:strRef>
          </c:cat>
          <c:val>
            <c:numRef>
              <c:f>Sheet3!$E$5:$E$57</c:f>
              <c:numCache>
                <c:formatCode>General</c:formatCode>
                <c:ptCount val="52"/>
                <c:pt idx="29">
                  <c:v>52</c:v>
                </c:pt>
                <c:pt idx="30">
                  <c:v>39</c:v>
                </c:pt>
                <c:pt idx="31">
                  <c:v>41</c:v>
                </c:pt>
                <c:pt idx="32">
                  <c:v>40</c:v>
                </c:pt>
                <c:pt idx="33">
                  <c:v>48</c:v>
                </c:pt>
                <c:pt idx="34">
                  <c:v>42</c:v>
                </c:pt>
                <c:pt idx="35">
                  <c:v>52</c:v>
                </c:pt>
                <c:pt idx="36">
                  <c:v>36</c:v>
                </c:pt>
                <c:pt idx="37">
                  <c:v>57</c:v>
                </c:pt>
                <c:pt idx="38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6A-4250-AD20-1B3C06326AE9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Sheet3!$A$5:$A$57</c:f>
              <c:strCache>
                <c:ptCount val="52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  <c:pt idx="45">
                  <c:v>66</c:v>
                </c:pt>
                <c:pt idx="46">
                  <c:v>67</c:v>
                </c:pt>
                <c:pt idx="47">
                  <c:v>68</c:v>
                </c:pt>
                <c:pt idx="48">
                  <c:v>69</c:v>
                </c:pt>
                <c:pt idx="49">
                  <c:v>79</c:v>
                </c:pt>
                <c:pt idx="50">
                  <c:v>87</c:v>
                </c:pt>
                <c:pt idx="51">
                  <c:v>91</c:v>
                </c:pt>
              </c:strCache>
            </c:strRef>
          </c:cat>
          <c:val>
            <c:numRef>
              <c:f>Sheet3!$F$5:$F$57</c:f>
              <c:numCache>
                <c:formatCode>General</c:formatCode>
                <c:ptCount val="52"/>
                <c:pt idx="39">
                  <c:v>39</c:v>
                </c:pt>
                <c:pt idx="40">
                  <c:v>36</c:v>
                </c:pt>
                <c:pt idx="41">
                  <c:v>31</c:v>
                </c:pt>
                <c:pt idx="42">
                  <c:v>45</c:v>
                </c:pt>
                <c:pt idx="43">
                  <c:v>49</c:v>
                </c:pt>
                <c:pt idx="44">
                  <c:v>36</c:v>
                </c:pt>
                <c:pt idx="45">
                  <c:v>34</c:v>
                </c:pt>
                <c:pt idx="46">
                  <c:v>37</c:v>
                </c:pt>
                <c:pt idx="47">
                  <c:v>30</c:v>
                </c:pt>
                <c:pt idx="48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6A-4250-AD20-1B3C06326AE9}"/>
            </c:ext>
          </c:extLst>
        </c:ser>
        <c:ser>
          <c:idx val="5"/>
          <c:order val="5"/>
          <c:tx>
            <c:strRef>
              <c:f>Sheet3!$G$3:$G$4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Sheet3!$A$5:$A$57</c:f>
              <c:strCache>
                <c:ptCount val="52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  <c:pt idx="45">
                  <c:v>66</c:v>
                </c:pt>
                <c:pt idx="46">
                  <c:v>67</c:v>
                </c:pt>
                <c:pt idx="47">
                  <c:v>68</c:v>
                </c:pt>
                <c:pt idx="48">
                  <c:v>69</c:v>
                </c:pt>
                <c:pt idx="49">
                  <c:v>79</c:v>
                </c:pt>
                <c:pt idx="50">
                  <c:v>87</c:v>
                </c:pt>
                <c:pt idx="51">
                  <c:v>91</c:v>
                </c:pt>
              </c:strCache>
            </c:strRef>
          </c:cat>
          <c:val>
            <c:numRef>
              <c:f>Sheet3!$G$5:$G$57</c:f>
              <c:numCache>
                <c:formatCode>General</c:formatCode>
                <c:ptCount val="52"/>
                <c:pt idx="4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46A-4250-AD20-1B3C06326AE9}"/>
            </c:ext>
          </c:extLst>
        </c:ser>
        <c:ser>
          <c:idx val="6"/>
          <c:order val="6"/>
          <c:tx>
            <c:strRef>
              <c:f>Sheet3!$H$3:$H$4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Sheet3!$A$5:$A$57</c:f>
              <c:strCache>
                <c:ptCount val="52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  <c:pt idx="45">
                  <c:v>66</c:v>
                </c:pt>
                <c:pt idx="46">
                  <c:v>67</c:v>
                </c:pt>
                <c:pt idx="47">
                  <c:v>68</c:v>
                </c:pt>
                <c:pt idx="48">
                  <c:v>69</c:v>
                </c:pt>
                <c:pt idx="49">
                  <c:v>79</c:v>
                </c:pt>
                <c:pt idx="50">
                  <c:v>87</c:v>
                </c:pt>
                <c:pt idx="51">
                  <c:v>91</c:v>
                </c:pt>
              </c:strCache>
            </c:strRef>
          </c:cat>
          <c:val>
            <c:numRef>
              <c:f>Sheet3!$H$5:$H$57</c:f>
              <c:numCache>
                <c:formatCode>General</c:formatCode>
                <c:ptCount val="52"/>
                <c:pt idx="5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46A-4250-AD20-1B3C06326AE9}"/>
            </c:ext>
          </c:extLst>
        </c:ser>
        <c:ser>
          <c:idx val="7"/>
          <c:order val="7"/>
          <c:tx>
            <c:strRef>
              <c:f>Sheet3!$I$3:$I$4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Sheet3!$A$5:$A$57</c:f>
              <c:strCache>
                <c:ptCount val="52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  <c:pt idx="45">
                  <c:v>66</c:v>
                </c:pt>
                <c:pt idx="46">
                  <c:v>67</c:v>
                </c:pt>
                <c:pt idx="47">
                  <c:v>68</c:v>
                </c:pt>
                <c:pt idx="48">
                  <c:v>69</c:v>
                </c:pt>
                <c:pt idx="49">
                  <c:v>79</c:v>
                </c:pt>
                <c:pt idx="50">
                  <c:v>87</c:v>
                </c:pt>
                <c:pt idx="51">
                  <c:v>91</c:v>
                </c:pt>
              </c:strCache>
            </c:strRef>
          </c:cat>
          <c:val>
            <c:numRef>
              <c:f>Sheet3!$I$5:$I$57</c:f>
              <c:numCache>
                <c:formatCode>General</c:formatCode>
                <c:ptCount val="52"/>
                <c:pt idx="5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46A-4250-AD20-1B3C06326A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0646200"/>
        <c:axId val="1080664440"/>
      </c:barChart>
      <c:catAx>
        <c:axId val="1080646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664440"/>
        <c:crosses val="autoZero"/>
        <c:auto val="1"/>
        <c:lblAlgn val="ctr"/>
        <c:lblOffset val="100"/>
        <c:noMultiLvlLbl val="0"/>
      </c:catAx>
      <c:valAx>
        <c:axId val="1080664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646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(1).xlsx]Sheet11!PivotTable5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Recency against Monetary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Sheet11!$A$4:$A$8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Sheet11!$B$4:$B$8</c:f>
              <c:numCache>
                <c:formatCode>_-[$$-409]* #,##0_ ;_-[$$-409]* \-#,##0\ ;_-[$$-409]* "-"??_ ;_-@_ </c:formatCode>
                <c:ptCount val="4"/>
                <c:pt idx="0">
                  <c:v>1787</c:v>
                </c:pt>
                <c:pt idx="1">
                  <c:v>2141</c:v>
                </c:pt>
                <c:pt idx="2">
                  <c:v>2301</c:v>
                </c:pt>
                <c:pt idx="3">
                  <c:v>2454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D8-4DCE-A62F-DE22EF43C6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3118312"/>
        <c:axId val="233132232"/>
      </c:barChart>
      <c:catAx>
        <c:axId val="233118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132232"/>
        <c:crosses val="autoZero"/>
        <c:auto val="1"/>
        <c:lblAlgn val="ctr"/>
        <c:lblOffset val="100"/>
        <c:noMultiLvlLbl val="0"/>
      </c:catAx>
      <c:valAx>
        <c:axId val="233132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[$$-409]* #,##0_ ;_-[$$-409]* \-#,##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118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(1).xlsx]Sheet11!PivotTable5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against Monetary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Sheet11!$A$4:$A$8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Sheet11!$B$4:$B$8</c:f>
              <c:numCache>
                <c:formatCode>_-[$$-409]* #,##0_ ;_-[$$-409]* \-#,##0\ ;_-[$$-409]* "-"??_ ;_-@_ </c:formatCode>
                <c:ptCount val="4"/>
                <c:pt idx="0">
                  <c:v>1762</c:v>
                </c:pt>
                <c:pt idx="1">
                  <c:v>2901</c:v>
                </c:pt>
                <c:pt idx="2">
                  <c:v>1430</c:v>
                </c:pt>
                <c:pt idx="3">
                  <c:v>2590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34-4F12-82D3-D646E01D9D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3207112"/>
        <c:axId val="233180712"/>
      </c:barChart>
      <c:catAx>
        <c:axId val="233207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180712"/>
        <c:crosses val="autoZero"/>
        <c:auto val="1"/>
        <c:lblAlgn val="ctr"/>
        <c:lblOffset val="100"/>
        <c:noMultiLvlLbl val="0"/>
      </c:catAx>
      <c:valAx>
        <c:axId val="233180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[$$-409]* #,##0_ ;_-[$$-409]* \-#,##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207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(1).xlsx]Sheet11!PivotTable5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Recency against Frequency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Sheet11!$A$4:$A$8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Sheet11!$B$4:$B$8</c:f>
              <c:numCache>
                <c:formatCode>0</c:formatCode>
                <c:ptCount val="4"/>
                <c:pt idx="0">
                  <c:v>1467</c:v>
                </c:pt>
                <c:pt idx="1">
                  <c:v>1956</c:v>
                </c:pt>
                <c:pt idx="2">
                  <c:v>2122</c:v>
                </c:pt>
                <c:pt idx="3">
                  <c:v>2286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BE-4BF5-81DC-1BF7ACFF5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3512664"/>
        <c:axId val="953521784"/>
      </c:barChart>
      <c:catAx>
        <c:axId val="953512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3521784"/>
        <c:crosses val="autoZero"/>
        <c:auto val="1"/>
        <c:lblAlgn val="ctr"/>
        <c:lblOffset val="100"/>
        <c:noMultiLvlLbl val="0"/>
      </c:catAx>
      <c:valAx>
        <c:axId val="953521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3512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(1).xlsx]Sheet9!PivotTable3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Bike related Purchases past 3years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Sheet9!$A$4:$A$7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Sheet9!$B$4:$B$7</c:f>
              <c:numCache>
                <c:formatCode>General</c:formatCode>
                <c:ptCount val="3"/>
                <c:pt idx="0">
                  <c:v>513</c:v>
                </c:pt>
                <c:pt idx="1">
                  <c:v>470</c:v>
                </c:pt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E7-4A23-827B-184EAD5238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426056"/>
        <c:axId val="84420776"/>
      </c:barChart>
      <c:catAx>
        <c:axId val="84426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20776"/>
        <c:crosses val="autoZero"/>
        <c:auto val="1"/>
        <c:lblAlgn val="ctr"/>
        <c:lblOffset val="100"/>
        <c:noMultiLvlLbl val="0"/>
      </c:catAx>
      <c:valAx>
        <c:axId val="84420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26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(1).xlsx]Sheet10!PivotTable8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 Customer Job Industry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Sheet10!$B$3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AE-4C9C-90CF-43A5F06E670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AE-4C9C-90CF-43A5F06E670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5AE-4C9C-90CF-43A5F06E670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5AE-4C9C-90CF-43A5F06E670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5AE-4C9C-90CF-43A5F06E670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5AE-4C9C-90CF-43A5F06E670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5AE-4C9C-90CF-43A5F06E670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5AE-4C9C-90CF-43A5F06E670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5AE-4C9C-90CF-43A5F06E670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5AE-4C9C-90CF-43A5F06E670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Sheet10!$A$4:$A$14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Sheet10!$B$4:$B$14</c:f>
              <c:numCache>
                <c:formatCode>General</c:formatCode>
                <c:ptCount val="10"/>
                <c:pt idx="0">
                  <c:v>26</c:v>
                </c:pt>
                <c:pt idx="1">
                  <c:v>37</c:v>
                </c:pt>
                <c:pt idx="2">
                  <c:v>203</c:v>
                </c:pt>
                <c:pt idx="3">
                  <c:v>152</c:v>
                </c:pt>
                <c:pt idx="4">
                  <c:v>51</c:v>
                </c:pt>
                <c:pt idx="5">
                  <c:v>199</c:v>
                </c:pt>
                <c:pt idx="6">
                  <c:v>165</c:v>
                </c:pt>
                <c:pt idx="7">
                  <c:v>64</c:v>
                </c:pt>
                <c:pt idx="8">
                  <c:v>78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5AE-4C9C-90CF-43A5F06E67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(1).xlsx]Sheet5!PivotTable5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Old Customer Wealth Segment by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C000"/>
          </a:solidFill>
          <a:ln w="25400"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70C0"/>
          </a:solidFill>
          <a:ln w="25400"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C000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70C0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C000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70C0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Count of customer_id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  <a:effectLst/>
          </c:spPr>
          <c:invertIfNegative val="0"/>
          <c:cat>
            <c:strRef>
              <c:f>Sheet5!$A$4:$A$7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Sheet5!$B$4:$B$7</c:f>
              <c:numCache>
                <c:formatCode>General</c:formatCode>
                <c:ptCount val="3"/>
                <c:pt idx="0">
                  <c:v>979</c:v>
                </c:pt>
                <c:pt idx="1">
                  <c:v>1021</c:v>
                </c:pt>
                <c:pt idx="2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1-405C-965A-9B2FE5582410}"/>
            </c:ext>
          </c:extLst>
        </c:ser>
        <c:ser>
          <c:idx val="1"/>
          <c:order val="1"/>
          <c:tx>
            <c:strRef>
              <c:f>Sheet5!$C$3</c:f>
              <c:strCache>
                <c:ptCount val="1"/>
                <c:pt idx="0">
                  <c:v>Count of Age</c:v>
                </c:pt>
              </c:strCache>
            </c:strRef>
          </c:tx>
          <c:spPr>
            <a:solidFill>
              <a:srgbClr val="0070C0"/>
            </a:solidFill>
            <a:ln w="25400">
              <a:noFill/>
            </a:ln>
            <a:effectLst/>
          </c:spPr>
          <c:invertIfNegative val="0"/>
          <c:cat>
            <c:strRef>
              <c:f>Sheet5!$A$4:$A$7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Sheet5!$C$4:$C$7</c:f>
              <c:numCache>
                <c:formatCode>General</c:formatCode>
                <c:ptCount val="3"/>
                <c:pt idx="0">
                  <c:v>685</c:v>
                </c:pt>
                <c:pt idx="1">
                  <c:v>710</c:v>
                </c:pt>
                <c:pt idx="2">
                  <c:v>1383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11-405C-965A-9B2FE55824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00289512"/>
        <c:axId val="1200264552"/>
      </c:barChart>
      <c:catAx>
        <c:axId val="1200289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0264552"/>
        <c:crosses val="autoZero"/>
        <c:auto val="1"/>
        <c:lblAlgn val="ctr"/>
        <c:lblOffset val="100"/>
        <c:noMultiLvlLbl val="0"/>
      </c:catAx>
      <c:valAx>
        <c:axId val="1200264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0289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(1).xlsx]Sheet5!PivotTable5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 Customer Wealth Segment by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7030A0"/>
          </a:solidFill>
          <a:ln>
            <a:solidFill>
              <a:srgbClr val="C00000"/>
            </a:solidFill>
            <a:prstDash val="solid"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F0"/>
          </a:solidFill>
          <a:ln>
            <a:solidFill>
              <a:srgbClr val="000000"/>
            </a:solidFill>
            <a:prstDash val="solid"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7030A0"/>
          </a:solidFill>
          <a:ln>
            <a:solidFill>
              <a:srgbClr val="C00000"/>
            </a:solidFill>
            <a:prstDash val="solid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B0F0"/>
          </a:solidFill>
          <a:ln>
            <a:solidFill>
              <a:srgbClr val="000000"/>
            </a:solidFill>
            <a:prstDash val="solid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7030A0"/>
          </a:solidFill>
          <a:ln>
            <a:solidFill>
              <a:srgbClr val="C00000"/>
            </a:solidFill>
            <a:prstDash val="solid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B0F0"/>
          </a:solidFill>
          <a:ln>
            <a:solidFill>
              <a:srgbClr val="000000"/>
            </a:solidFill>
            <a:prstDash val="solid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Count of customer_id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rgbClr val="C00000"/>
              </a:solidFill>
              <a:prstDash val="solid"/>
            </a:ln>
            <a:effectLst/>
          </c:spPr>
          <c:invertIfNegative val="0"/>
          <c:cat>
            <c:strRef>
              <c:f>Sheet5!$A$4:$A$7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Sheet5!$B$4:$B$7</c:f>
              <c:numCache>
                <c:formatCode>General</c:formatCode>
                <c:ptCount val="3"/>
                <c:pt idx="0">
                  <c:v>979</c:v>
                </c:pt>
                <c:pt idx="1">
                  <c:v>1021</c:v>
                </c:pt>
                <c:pt idx="2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71-4D4E-9C2C-5FA71EE43FF5}"/>
            </c:ext>
          </c:extLst>
        </c:ser>
        <c:ser>
          <c:idx val="1"/>
          <c:order val="1"/>
          <c:tx>
            <c:strRef>
              <c:f>Sheet5!$C$3</c:f>
              <c:strCache>
                <c:ptCount val="1"/>
                <c:pt idx="0">
                  <c:v>Count of Age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0000"/>
              </a:solidFill>
              <a:prstDash val="solid"/>
            </a:ln>
            <a:effectLst/>
          </c:spPr>
          <c:invertIfNegative val="0"/>
          <c:cat>
            <c:strRef>
              <c:f>Sheet5!$A$4:$A$7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Sheet5!$C$4:$C$7</c:f>
              <c:numCache>
                <c:formatCode>General</c:formatCode>
                <c:ptCount val="3"/>
                <c:pt idx="0">
                  <c:v>685</c:v>
                </c:pt>
                <c:pt idx="1">
                  <c:v>710</c:v>
                </c:pt>
                <c:pt idx="2">
                  <c:v>1383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71-4D4E-9C2C-5FA71EE43F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2137895"/>
        <c:axId val="1562151815"/>
      </c:barChart>
      <c:catAx>
        <c:axId val="1562137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2151815"/>
        <c:crosses val="autoZero"/>
        <c:auto val="1"/>
        <c:lblAlgn val="ctr"/>
        <c:lblOffset val="100"/>
        <c:noMultiLvlLbl val="0"/>
      </c:catAx>
      <c:valAx>
        <c:axId val="1562151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213789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(1).xlsx]Sheet6!PivotTable6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Cars owned in each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rgbClr val="00B0F0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rgbClr val="FF0000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Sheet6!$B$5:$B$8</c:f>
              <c:numCache>
                <c:formatCode>General</c:formatCode>
                <c:ptCount val="3"/>
                <c:pt idx="0">
                  <c:v>272</c:v>
                </c:pt>
                <c:pt idx="1">
                  <c:v>103</c:v>
                </c:pt>
                <c:pt idx="2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71-444E-936E-77E25F668318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Sheet6!$C$5:$C$8</c:f>
              <c:numCache>
                <c:formatCode>General</c:formatCode>
                <c:ptCount val="3"/>
                <c:pt idx="0">
                  <c:v>234</c:v>
                </c:pt>
                <c:pt idx="1">
                  <c:v>125</c:v>
                </c:pt>
                <c:pt idx="2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71-444E-936E-77E25F6683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25438023"/>
        <c:axId val="625415943"/>
      </c:barChart>
      <c:catAx>
        <c:axId val="625438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415943"/>
        <c:crosses val="autoZero"/>
        <c:auto val="1"/>
        <c:lblAlgn val="ctr"/>
        <c:lblOffset val="100"/>
        <c:noMultiLvlLbl val="0"/>
      </c:catAx>
      <c:valAx>
        <c:axId val="625415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438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(1).xlsx]Sheet11!PivotTable5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Sheet11!$B$3</c:f>
              <c:strCache>
                <c:ptCount val="1"/>
                <c:pt idx="0">
                  <c:v>Min of R_Score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Sheet11!$A$4:$A$8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Sheet11!$B$4:$B$8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E3-4F69-9A30-8507E9E84254}"/>
            </c:ext>
          </c:extLst>
        </c:ser>
        <c:ser>
          <c:idx val="1"/>
          <c:order val="1"/>
          <c:tx>
            <c:strRef>
              <c:f>Sheet11!$C$3</c:f>
              <c:strCache>
                <c:ptCount val="1"/>
                <c:pt idx="0">
                  <c:v>Min of F_Score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Sheet11!$A$4:$A$8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Sheet11!$C$4:$C$8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E3-4F69-9A30-8507E9E84254}"/>
            </c:ext>
          </c:extLst>
        </c:ser>
        <c:ser>
          <c:idx val="2"/>
          <c:order val="2"/>
          <c:tx>
            <c:strRef>
              <c:f>Sheet11!$D$3</c:f>
              <c:strCache>
                <c:ptCount val="1"/>
                <c:pt idx="0">
                  <c:v>Min of M_Score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Sheet11!$A$4:$A$8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Sheet11!$D$4:$D$8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E3-4F69-9A30-8507E9E842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51472391"/>
        <c:axId val="1551465671"/>
      </c:barChart>
      <c:catAx>
        <c:axId val="15514723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465671"/>
        <c:crosses val="autoZero"/>
        <c:auto val="1"/>
        <c:lblAlgn val="ctr"/>
        <c:lblOffset val="100"/>
        <c:noMultiLvlLbl val="0"/>
      </c:catAx>
      <c:valAx>
        <c:axId val="15514656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472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(1).xlsx]Sheet11!PivotTable5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 Title and Scores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B0F0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7030A0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7030A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7030A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Sheet11!$B$3</c:f>
              <c:strCache>
                <c:ptCount val="1"/>
                <c:pt idx="0">
                  <c:v>Sum of R_Score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Sheet11!$A$4:$A$8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Sheet11!$B$4:$B$8</c:f>
              <c:numCache>
                <c:formatCode>General</c:formatCode>
                <c:ptCount val="4"/>
                <c:pt idx="0">
                  <c:v>1169</c:v>
                </c:pt>
                <c:pt idx="1">
                  <c:v>2625</c:v>
                </c:pt>
                <c:pt idx="2">
                  <c:v>3256</c:v>
                </c:pt>
                <c:pt idx="3">
                  <c:v>1739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40-4FC7-A5FC-73AA813E435F}"/>
            </c:ext>
          </c:extLst>
        </c:ser>
        <c:ser>
          <c:idx val="1"/>
          <c:order val="1"/>
          <c:tx>
            <c:strRef>
              <c:f>Sheet11!$C$3</c:f>
              <c:strCache>
                <c:ptCount val="1"/>
                <c:pt idx="0">
                  <c:v>Sum of F_Score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Sheet11!$A$4:$A$8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Sheet11!$C$4:$C$8</c:f>
              <c:numCache>
                <c:formatCode>General</c:formatCode>
                <c:ptCount val="4"/>
                <c:pt idx="0">
                  <c:v>1617</c:v>
                </c:pt>
                <c:pt idx="1">
                  <c:v>2112</c:v>
                </c:pt>
                <c:pt idx="2">
                  <c:v>2193</c:v>
                </c:pt>
                <c:pt idx="3">
                  <c:v>1909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40-4FC7-A5FC-73AA813E435F}"/>
            </c:ext>
          </c:extLst>
        </c:ser>
        <c:ser>
          <c:idx val="2"/>
          <c:order val="2"/>
          <c:tx>
            <c:strRef>
              <c:f>Sheet11!$D$3</c:f>
              <c:strCache>
                <c:ptCount val="1"/>
                <c:pt idx="0">
                  <c:v>Sum of M_Score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Sheet11!$A$4:$A$8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Sheet11!$D$4:$D$8</c:f>
              <c:numCache>
                <c:formatCode>General</c:formatCode>
                <c:ptCount val="4"/>
                <c:pt idx="0">
                  <c:v>1937</c:v>
                </c:pt>
                <c:pt idx="1">
                  <c:v>2291</c:v>
                </c:pt>
                <c:pt idx="2">
                  <c:v>2361</c:v>
                </c:pt>
                <c:pt idx="3">
                  <c:v>2094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40-4FC7-A5FC-73AA813E43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82817960"/>
        <c:axId val="1182813160"/>
      </c:barChart>
      <c:catAx>
        <c:axId val="1182817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2813160"/>
        <c:crosses val="autoZero"/>
        <c:auto val="1"/>
        <c:lblAlgn val="ctr"/>
        <c:lblOffset val="100"/>
        <c:noMultiLvlLbl val="0"/>
      </c:catAx>
      <c:valAx>
        <c:axId val="1182813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28179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'[KPMG_VI_New_raw_data_update_final (1).xlsx]Sheet1'!$E$3</c:f>
              <c:strCache>
                <c:ptCount val="1"/>
                <c:pt idx="0">
                  <c:v>R_Score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val>
            <c:numRef>
              <c:f>'[KPMG_VI_New_raw_data_update_final (1).xlsx]Sheet1'!$E$4:$E$3498</c:f>
              <c:numCache>
                <c:formatCode>General</c:formatCode>
                <c:ptCount val="3495"/>
                <c:pt idx="0">
                  <c:v>4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3</c:v>
                </c:pt>
                <c:pt idx="8">
                  <c:v>2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3</c:v>
                </c:pt>
                <c:pt idx="13">
                  <c:v>2</c:v>
                </c:pt>
                <c:pt idx="14">
                  <c:v>3</c:v>
                </c:pt>
                <c:pt idx="15">
                  <c:v>1</c:v>
                </c:pt>
                <c:pt idx="16">
                  <c:v>4</c:v>
                </c:pt>
                <c:pt idx="17">
                  <c:v>1</c:v>
                </c:pt>
                <c:pt idx="18">
                  <c:v>1</c:v>
                </c:pt>
                <c:pt idx="19">
                  <c:v>3</c:v>
                </c:pt>
                <c:pt idx="20">
                  <c:v>4</c:v>
                </c:pt>
                <c:pt idx="21">
                  <c:v>1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1</c:v>
                </c:pt>
                <c:pt idx="26">
                  <c:v>1</c:v>
                </c:pt>
                <c:pt idx="27">
                  <c:v>2</c:v>
                </c:pt>
                <c:pt idx="28">
                  <c:v>3</c:v>
                </c:pt>
                <c:pt idx="29">
                  <c:v>4</c:v>
                </c:pt>
                <c:pt idx="30">
                  <c:v>1</c:v>
                </c:pt>
                <c:pt idx="31">
                  <c:v>1</c:v>
                </c:pt>
                <c:pt idx="32">
                  <c:v>3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4</c:v>
                </c:pt>
                <c:pt idx="37">
                  <c:v>2</c:v>
                </c:pt>
                <c:pt idx="38">
                  <c:v>3</c:v>
                </c:pt>
                <c:pt idx="39">
                  <c:v>4</c:v>
                </c:pt>
                <c:pt idx="40">
                  <c:v>3</c:v>
                </c:pt>
                <c:pt idx="41">
                  <c:v>1</c:v>
                </c:pt>
                <c:pt idx="42">
                  <c:v>2</c:v>
                </c:pt>
                <c:pt idx="43">
                  <c:v>3</c:v>
                </c:pt>
                <c:pt idx="44">
                  <c:v>3</c:v>
                </c:pt>
                <c:pt idx="45">
                  <c:v>2</c:v>
                </c:pt>
                <c:pt idx="46">
                  <c:v>3</c:v>
                </c:pt>
                <c:pt idx="47">
                  <c:v>2</c:v>
                </c:pt>
                <c:pt idx="48">
                  <c:v>3</c:v>
                </c:pt>
                <c:pt idx="49">
                  <c:v>3</c:v>
                </c:pt>
                <c:pt idx="50">
                  <c:v>2</c:v>
                </c:pt>
                <c:pt idx="51">
                  <c:v>4</c:v>
                </c:pt>
                <c:pt idx="52">
                  <c:v>4</c:v>
                </c:pt>
                <c:pt idx="53">
                  <c:v>2</c:v>
                </c:pt>
                <c:pt idx="54">
                  <c:v>2</c:v>
                </c:pt>
                <c:pt idx="55">
                  <c:v>4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1</c:v>
                </c:pt>
                <c:pt idx="60">
                  <c:v>2</c:v>
                </c:pt>
                <c:pt idx="61">
                  <c:v>4</c:v>
                </c:pt>
                <c:pt idx="62">
                  <c:v>2</c:v>
                </c:pt>
                <c:pt idx="63">
                  <c:v>4</c:v>
                </c:pt>
                <c:pt idx="64">
                  <c:v>1</c:v>
                </c:pt>
                <c:pt idx="65">
                  <c:v>3</c:v>
                </c:pt>
                <c:pt idx="66">
                  <c:v>1</c:v>
                </c:pt>
                <c:pt idx="67">
                  <c:v>2</c:v>
                </c:pt>
                <c:pt idx="68">
                  <c:v>3</c:v>
                </c:pt>
                <c:pt idx="69">
                  <c:v>4</c:v>
                </c:pt>
                <c:pt idx="70">
                  <c:v>1</c:v>
                </c:pt>
                <c:pt idx="71">
                  <c:v>3</c:v>
                </c:pt>
                <c:pt idx="72">
                  <c:v>1</c:v>
                </c:pt>
                <c:pt idx="73">
                  <c:v>3</c:v>
                </c:pt>
                <c:pt idx="74">
                  <c:v>2</c:v>
                </c:pt>
                <c:pt idx="75">
                  <c:v>4</c:v>
                </c:pt>
                <c:pt idx="76">
                  <c:v>1</c:v>
                </c:pt>
                <c:pt idx="77">
                  <c:v>1</c:v>
                </c:pt>
                <c:pt idx="78">
                  <c:v>2</c:v>
                </c:pt>
                <c:pt idx="79">
                  <c:v>3</c:v>
                </c:pt>
                <c:pt idx="80">
                  <c:v>4</c:v>
                </c:pt>
                <c:pt idx="81">
                  <c:v>2</c:v>
                </c:pt>
                <c:pt idx="82">
                  <c:v>2</c:v>
                </c:pt>
                <c:pt idx="83">
                  <c:v>3</c:v>
                </c:pt>
                <c:pt idx="84">
                  <c:v>3</c:v>
                </c:pt>
                <c:pt idx="85">
                  <c:v>4</c:v>
                </c:pt>
                <c:pt idx="86">
                  <c:v>4</c:v>
                </c:pt>
                <c:pt idx="87">
                  <c:v>2</c:v>
                </c:pt>
                <c:pt idx="88">
                  <c:v>4</c:v>
                </c:pt>
                <c:pt idx="89">
                  <c:v>3</c:v>
                </c:pt>
                <c:pt idx="90">
                  <c:v>4</c:v>
                </c:pt>
                <c:pt idx="91">
                  <c:v>3</c:v>
                </c:pt>
                <c:pt idx="92">
                  <c:v>2</c:v>
                </c:pt>
                <c:pt idx="93">
                  <c:v>3</c:v>
                </c:pt>
                <c:pt idx="94">
                  <c:v>3</c:v>
                </c:pt>
                <c:pt idx="95">
                  <c:v>2</c:v>
                </c:pt>
                <c:pt idx="96">
                  <c:v>1</c:v>
                </c:pt>
                <c:pt idx="97">
                  <c:v>1</c:v>
                </c:pt>
                <c:pt idx="98">
                  <c:v>4</c:v>
                </c:pt>
                <c:pt idx="99">
                  <c:v>4</c:v>
                </c:pt>
                <c:pt idx="100">
                  <c:v>4</c:v>
                </c:pt>
                <c:pt idx="101">
                  <c:v>3</c:v>
                </c:pt>
                <c:pt idx="102">
                  <c:v>1</c:v>
                </c:pt>
                <c:pt idx="103">
                  <c:v>2</c:v>
                </c:pt>
                <c:pt idx="104">
                  <c:v>1</c:v>
                </c:pt>
                <c:pt idx="105">
                  <c:v>4</c:v>
                </c:pt>
                <c:pt idx="106">
                  <c:v>2</c:v>
                </c:pt>
                <c:pt idx="107">
                  <c:v>4</c:v>
                </c:pt>
                <c:pt idx="108">
                  <c:v>4</c:v>
                </c:pt>
                <c:pt idx="109">
                  <c:v>4</c:v>
                </c:pt>
                <c:pt idx="110">
                  <c:v>1</c:v>
                </c:pt>
                <c:pt idx="111">
                  <c:v>2</c:v>
                </c:pt>
                <c:pt idx="112">
                  <c:v>1</c:v>
                </c:pt>
                <c:pt idx="113">
                  <c:v>2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2</c:v>
                </c:pt>
                <c:pt idx="118">
                  <c:v>3</c:v>
                </c:pt>
                <c:pt idx="119">
                  <c:v>1</c:v>
                </c:pt>
                <c:pt idx="120">
                  <c:v>1</c:v>
                </c:pt>
                <c:pt idx="121">
                  <c:v>4</c:v>
                </c:pt>
                <c:pt idx="122">
                  <c:v>1</c:v>
                </c:pt>
                <c:pt idx="123">
                  <c:v>4</c:v>
                </c:pt>
                <c:pt idx="124">
                  <c:v>2</c:v>
                </c:pt>
                <c:pt idx="125">
                  <c:v>4</c:v>
                </c:pt>
                <c:pt idx="126">
                  <c:v>3</c:v>
                </c:pt>
                <c:pt idx="127">
                  <c:v>1</c:v>
                </c:pt>
                <c:pt idx="128">
                  <c:v>1</c:v>
                </c:pt>
                <c:pt idx="129">
                  <c:v>2</c:v>
                </c:pt>
                <c:pt idx="130">
                  <c:v>1</c:v>
                </c:pt>
                <c:pt idx="131">
                  <c:v>4</c:v>
                </c:pt>
                <c:pt idx="132">
                  <c:v>3</c:v>
                </c:pt>
                <c:pt idx="133">
                  <c:v>4</c:v>
                </c:pt>
                <c:pt idx="134">
                  <c:v>1</c:v>
                </c:pt>
                <c:pt idx="135">
                  <c:v>3</c:v>
                </c:pt>
                <c:pt idx="136">
                  <c:v>3</c:v>
                </c:pt>
                <c:pt idx="137">
                  <c:v>2</c:v>
                </c:pt>
                <c:pt idx="138">
                  <c:v>3</c:v>
                </c:pt>
                <c:pt idx="139">
                  <c:v>4</c:v>
                </c:pt>
                <c:pt idx="140">
                  <c:v>1</c:v>
                </c:pt>
                <c:pt idx="141">
                  <c:v>4</c:v>
                </c:pt>
                <c:pt idx="142">
                  <c:v>4</c:v>
                </c:pt>
                <c:pt idx="143">
                  <c:v>4</c:v>
                </c:pt>
                <c:pt idx="144">
                  <c:v>3</c:v>
                </c:pt>
                <c:pt idx="145">
                  <c:v>1</c:v>
                </c:pt>
                <c:pt idx="146">
                  <c:v>3</c:v>
                </c:pt>
                <c:pt idx="147">
                  <c:v>3</c:v>
                </c:pt>
                <c:pt idx="148">
                  <c:v>4</c:v>
                </c:pt>
                <c:pt idx="149">
                  <c:v>2</c:v>
                </c:pt>
                <c:pt idx="150">
                  <c:v>4</c:v>
                </c:pt>
                <c:pt idx="151">
                  <c:v>1</c:v>
                </c:pt>
                <c:pt idx="152">
                  <c:v>2</c:v>
                </c:pt>
                <c:pt idx="153">
                  <c:v>3</c:v>
                </c:pt>
                <c:pt idx="154">
                  <c:v>4</c:v>
                </c:pt>
                <c:pt idx="155">
                  <c:v>4</c:v>
                </c:pt>
                <c:pt idx="156">
                  <c:v>1</c:v>
                </c:pt>
                <c:pt idx="157">
                  <c:v>2</c:v>
                </c:pt>
                <c:pt idx="158">
                  <c:v>2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4</c:v>
                </c:pt>
                <c:pt idx="165">
                  <c:v>2</c:v>
                </c:pt>
                <c:pt idx="166">
                  <c:v>4</c:v>
                </c:pt>
                <c:pt idx="167">
                  <c:v>1</c:v>
                </c:pt>
                <c:pt idx="168">
                  <c:v>2</c:v>
                </c:pt>
                <c:pt idx="169">
                  <c:v>1</c:v>
                </c:pt>
                <c:pt idx="170">
                  <c:v>4</c:v>
                </c:pt>
                <c:pt idx="171">
                  <c:v>4</c:v>
                </c:pt>
                <c:pt idx="172">
                  <c:v>4</c:v>
                </c:pt>
                <c:pt idx="173">
                  <c:v>4</c:v>
                </c:pt>
                <c:pt idx="174">
                  <c:v>2</c:v>
                </c:pt>
                <c:pt idx="175">
                  <c:v>3</c:v>
                </c:pt>
                <c:pt idx="176">
                  <c:v>3</c:v>
                </c:pt>
                <c:pt idx="177">
                  <c:v>3</c:v>
                </c:pt>
                <c:pt idx="178">
                  <c:v>3</c:v>
                </c:pt>
                <c:pt idx="179">
                  <c:v>4</c:v>
                </c:pt>
                <c:pt idx="180">
                  <c:v>2</c:v>
                </c:pt>
                <c:pt idx="181">
                  <c:v>4</c:v>
                </c:pt>
                <c:pt idx="182">
                  <c:v>1</c:v>
                </c:pt>
                <c:pt idx="183">
                  <c:v>3</c:v>
                </c:pt>
                <c:pt idx="184">
                  <c:v>4</c:v>
                </c:pt>
                <c:pt idx="185">
                  <c:v>3</c:v>
                </c:pt>
                <c:pt idx="186">
                  <c:v>4</c:v>
                </c:pt>
                <c:pt idx="187">
                  <c:v>4</c:v>
                </c:pt>
                <c:pt idx="188">
                  <c:v>4</c:v>
                </c:pt>
                <c:pt idx="189">
                  <c:v>1</c:v>
                </c:pt>
                <c:pt idx="190">
                  <c:v>1</c:v>
                </c:pt>
                <c:pt idx="191">
                  <c:v>2</c:v>
                </c:pt>
                <c:pt idx="192">
                  <c:v>3</c:v>
                </c:pt>
                <c:pt idx="193">
                  <c:v>1</c:v>
                </c:pt>
                <c:pt idx="194">
                  <c:v>4</c:v>
                </c:pt>
                <c:pt idx="195">
                  <c:v>1</c:v>
                </c:pt>
                <c:pt idx="196">
                  <c:v>3</c:v>
                </c:pt>
                <c:pt idx="197">
                  <c:v>2</c:v>
                </c:pt>
                <c:pt idx="198">
                  <c:v>4</c:v>
                </c:pt>
                <c:pt idx="199">
                  <c:v>4</c:v>
                </c:pt>
                <c:pt idx="200">
                  <c:v>3</c:v>
                </c:pt>
                <c:pt idx="201">
                  <c:v>4</c:v>
                </c:pt>
                <c:pt idx="202">
                  <c:v>4</c:v>
                </c:pt>
                <c:pt idx="203">
                  <c:v>3</c:v>
                </c:pt>
                <c:pt idx="204">
                  <c:v>2</c:v>
                </c:pt>
                <c:pt idx="205">
                  <c:v>2</c:v>
                </c:pt>
                <c:pt idx="206">
                  <c:v>1</c:v>
                </c:pt>
                <c:pt idx="207">
                  <c:v>3</c:v>
                </c:pt>
                <c:pt idx="208">
                  <c:v>1</c:v>
                </c:pt>
                <c:pt idx="209">
                  <c:v>3</c:v>
                </c:pt>
                <c:pt idx="210">
                  <c:v>3</c:v>
                </c:pt>
                <c:pt idx="211">
                  <c:v>1</c:v>
                </c:pt>
                <c:pt idx="212">
                  <c:v>3</c:v>
                </c:pt>
                <c:pt idx="213">
                  <c:v>2</c:v>
                </c:pt>
                <c:pt idx="214">
                  <c:v>4</c:v>
                </c:pt>
                <c:pt idx="215">
                  <c:v>4</c:v>
                </c:pt>
                <c:pt idx="216">
                  <c:v>4</c:v>
                </c:pt>
                <c:pt idx="217">
                  <c:v>4</c:v>
                </c:pt>
                <c:pt idx="218">
                  <c:v>3</c:v>
                </c:pt>
                <c:pt idx="219">
                  <c:v>4</c:v>
                </c:pt>
                <c:pt idx="220">
                  <c:v>4</c:v>
                </c:pt>
                <c:pt idx="221">
                  <c:v>3</c:v>
                </c:pt>
                <c:pt idx="222">
                  <c:v>2</c:v>
                </c:pt>
                <c:pt idx="223">
                  <c:v>4</c:v>
                </c:pt>
                <c:pt idx="224">
                  <c:v>3</c:v>
                </c:pt>
                <c:pt idx="225">
                  <c:v>1</c:v>
                </c:pt>
                <c:pt idx="226">
                  <c:v>3</c:v>
                </c:pt>
                <c:pt idx="227">
                  <c:v>2</c:v>
                </c:pt>
                <c:pt idx="228">
                  <c:v>2</c:v>
                </c:pt>
                <c:pt idx="229">
                  <c:v>3</c:v>
                </c:pt>
                <c:pt idx="230">
                  <c:v>3</c:v>
                </c:pt>
                <c:pt idx="231">
                  <c:v>1</c:v>
                </c:pt>
                <c:pt idx="232">
                  <c:v>4</c:v>
                </c:pt>
                <c:pt idx="233">
                  <c:v>4</c:v>
                </c:pt>
                <c:pt idx="234">
                  <c:v>4</c:v>
                </c:pt>
                <c:pt idx="235">
                  <c:v>4</c:v>
                </c:pt>
                <c:pt idx="236">
                  <c:v>3</c:v>
                </c:pt>
                <c:pt idx="237">
                  <c:v>1</c:v>
                </c:pt>
                <c:pt idx="238">
                  <c:v>4</c:v>
                </c:pt>
                <c:pt idx="239">
                  <c:v>2</c:v>
                </c:pt>
                <c:pt idx="240">
                  <c:v>2</c:v>
                </c:pt>
                <c:pt idx="241">
                  <c:v>1</c:v>
                </c:pt>
                <c:pt idx="242">
                  <c:v>2</c:v>
                </c:pt>
                <c:pt idx="243">
                  <c:v>1</c:v>
                </c:pt>
                <c:pt idx="244">
                  <c:v>4</c:v>
                </c:pt>
                <c:pt idx="245">
                  <c:v>3</c:v>
                </c:pt>
                <c:pt idx="246">
                  <c:v>1</c:v>
                </c:pt>
                <c:pt idx="247">
                  <c:v>1</c:v>
                </c:pt>
                <c:pt idx="248">
                  <c:v>2</c:v>
                </c:pt>
                <c:pt idx="249">
                  <c:v>3</c:v>
                </c:pt>
                <c:pt idx="250">
                  <c:v>3</c:v>
                </c:pt>
                <c:pt idx="251">
                  <c:v>2</c:v>
                </c:pt>
                <c:pt idx="252">
                  <c:v>4</c:v>
                </c:pt>
                <c:pt idx="253">
                  <c:v>3</c:v>
                </c:pt>
                <c:pt idx="254">
                  <c:v>2</c:v>
                </c:pt>
                <c:pt idx="255">
                  <c:v>4</c:v>
                </c:pt>
                <c:pt idx="256">
                  <c:v>1</c:v>
                </c:pt>
                <c:pt idx="257">
                  <c:v>4</c:v>
                </c:pt>
                <c:pt idx="258">
                  <c:v>3</c:v>
                </c:pt>
                <c:pt idx="259">
                  <c:v>4</c:v>
                </c:pt>
                <c:pt idx="260">
                  <c:v>2</c:v>
                </c:pt>
                <c:pt idx="261">
                  <c:v>4</c:v>
                </c:pt>
                <c:pt idx="262">
                  <c:v>2</c:v>
                </c:pt>
                <c:pt idx="263">
                  <c:v>1</c:v>
                </c:pt>
                <c:pt idx="264">
                  <c:v>2</c:v>
                </c:pt>
                <c:pt idx="265">
                  <c:v>3</c:v>
                </c:pt>
                <c:pt idx="266">
                  <c:v>1</c:v>
                </c:pt>
                <c:pt idx="267">
                  <c:v>2</c:v>
                </c:pt>
                <c:pt idx="268">
                  <c:v>1</c:v>
                </c:pt>
                <c:pt idx="269">
                  <c:v>4</c:v>
                </c:pt>
                <c:pt idx="270">
                  <c:v>1</c:v>
                </c:pt>
                <c:pt idx="271">
                  <c:v>1</c:v>
                </c:pt>
                <c:pt idx="272">
                  <c:v>3</c:v>
                </c:pt>
                <c:pt idx="273">
                  <c:v>1</c:v>
                </c:pt>
                <c:pt idx="274">
                  <c:v>1</c:v>
                </c:pt>
                <c:pt idx="275">
                  <c:v>4</c:v>
                </c:pt>
                <c:pt idx="276">
                  <c:v>3</c:v>
                </c:pt>
                <c:pt idx="277">
                  <c:v>1</c:v>
                </c:pt>
                <c:pt idx="278">
                  <c:v>4</c:v>
                </c:pt>
                <c:pt idx="279">
                  <c:v>3</c:v>
                </c:pt>
                <c:pt idx="280">
                  <c:v>4</c:v>
                </c:pt>
                <c:pt idx="281">
                  <c:v>2</c:v>
                </c:pt>
                <c:pt idx="282">
                  <c:v>1</c:v>
                </c:pt>
                <c:pt idx="283">
                  <c:v>1</c:v>
                </c:pt>
                <c:pt idx="284">
                  <c:v>4</c:v>
                </c:pt>
                <c:pt idx="285">
                  <c:v>1</c:v>
                </c:pt>
                <c:pt idx="286">
                  <c:v>4</c:v>
                </c:pt>
                <c:pt idx="287">
                  <c:v>3</c:v>
                </c:pt>
                <c:pt idx="288">
                  <c:v>3</c:v>
                </c:pt>
                <c:pt idx="289">
                  <c:v>4</c:v>
                </c:pt>
                <c:pt idx="290">
                  <c:v>3</c:v>
                </c:pt>
                <c:pt idx="291">
                  <c:v>2</c:v>
                </c:pt>
                <c:pt idx="292">
                  <c:v>4</c:v>
                </c:pt>
                <c:pt idx="293">
                  <c:v>1</c:v>
                </c:pt>
                <c:pt idx="294">
                  <c:v>3</c:v>
                </c:pt>
                <c:pt idx="295">
                  <c:v>4</c:v>
                </c:pt>
                <c:pt idx="296">
                  <c:v>4</c:v>
                </c:pt>
                <c:pt idx="297">
                  <c:v>4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3</c:v>
                </c:pt>
                <c:pt idx="303">
                  <c:v>2</c:v>
                </c:pt>
                <c:pt idx="304">
                  <c:v>3</c:v>
                </c:pt>
                <c:pt idx="305">
                  <c:v>1</c:v>
                </c:pt>
                <c:pt idx="306">
                  <c:v>4</c:v>
                </c:pt>
                <c:pt idx="307">
                  <c:v>3</c:v>
                </c:pt>
                <c:pt idx="308">
                  <c:v>4</c:v>
                </c:pt>
                <c:pt idx="309">
                  <c:v>4</c:v>
                </c:pt>
                <c:pt idx="310">
                  <c:v>2</c:v>
                </c:pt>
                <c:pt idx="311">
                  <c:v>4</c:v>
                </c:pt>
                <c:pt idx="312">
                  <c:v>4</c:v>
                </c:pt>
                <c:pt idx="313">
                  <c:v>3</c:v>
                </c:pt>
                <c:pt idx="314">
                  <c:v>3</c:v>
                </c:pt>
                <c:pt idx="315">
                  <c:v>4</c:v>
                </c:pt>
                <c:pt idx="316">
                  <c:v>2</c:v>
                </c:pt>
                <c:pt idx="317">
                  <c:v>4</c:v>
                </c:pt>
                <c:pt idx="318">
                  <c:v>2</c:v>
                </c:pt>
                <c:pt idx="319">
                  <c:v>4</c:v>
                </c:pt>
                <c:pt idx="320">
                  <c:v>4</c:v>
                </c:pt>
                <c:pt idx="321">
                  <c:v>4</c:v>
                </c:pt>
                <c:pt idx="322">
                  <c:v>3</c:v>
                </c:pt>
                <c:pt idx="323">
                  <c:v>3</c:v>
                </c:pt>
                <c:pt idx="324">
                  <c:v>1</c:v>
                </c:pt>
                <c:pt idx="325">
                  <c:v>1</c:v>
                </c:pt>
                <c:pt idx="326">
                  <c:v>4</c:v>
                </c:pt>
                <c:pt idx="327">
                  <c:v>4</c:v>
                </c:pt>
                <c:pt idx="328">
                  <c:v>3</c:v>
                </c:pt>
                <c:pt idx="329">
                  <c:v>1</c:v>
                </c:pt>
                <c:pt idx="330">
                  <c:v>2</c:v>
                </c:pt>
                <c:pt idx="331">
                  <c:v>1</c:v>
                </c:pt>
                <c:pt idx="332">
                  <c:v>3</c:v>
                </c:pt>
                <c:pt idx="333">
                  <c:v>2</c:v>
                </c:pt>
                <c:pt idx="334">
                  <c:v>3</c:v>
                </c:pt>
                <c:pt idx="335">
                  <c:v>2</c:v>
                </c:pt>
                <c:pt idx="336">
                  <c:v>3</c:v>
                </c:pt>
                <c:pt idx="337">
                  <c:v>4</c:v>
                </c:pt>
                <c:pt idx="338">
                  <c:v>2</c:v>
                </c:pt>
                <c:pt idx="339">
                  <c:v>3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4</c:v>
                </c:pt>
                <c:pt idx="344">
                  <c:v>3</c:v>
                </c:pt>
                <c:pt idx="345">
                  <c:v>4</c:v>
                </c:pt>
                <c:pt idx="346">
                  <c:v>2</c:v>
                </c:pt>
                <c:pt idx="347">
                  <c:v>1</c:v>
                </c:pt>
                <c:pt idx="348">
                  <c:v>1</c:v>
                </c:pt>
                <c:pt idx="349">
                  <c:v>4</c:v>
                </c:pt>
                <c:pt idx="350">
                  <c:v>4</c:v>
                </c:pt>
                <c:pt idx="351">
                  <c:v>3</c:v>
                </c:pt>
                <c:pt idx="352">
                  <c:v>3</c:v>
                </c:pt>
                <c:pt idx="353">
                  <c:v>2</c:v>
                </c:pt>
                <c:pt idx="354">
                  <c:v>3</c:v>
                </c:pt>
                <c:pt idx="355">
                  <c:v>2</c:v>
                </c:pt>
                <c:pt idx="356">
                  <c:v>4</c:v>
                </c:pt>
                <c:pt idx="357">
                  <c:v>2</c:v>
                </c:pt>
                <c:pt idx="358">
                  <c:v>4</c:v>
                </c:pt>
                <c:pt idx="359">
                  <c:v>4</c:v>
                </c:pt>
                <c:pt idx="360">
                  <c:v>1</c:v>
                </c:pt>
                <c:pt idx="361">
                  <c:v>1</c:v>
                </c:pt>
                <c:pt idx="362">
                  <c:v>4</c:v>
                </c:pt>
                <c:pt idx="363">
                  <c:v>4</c:v>
                </c:pt>
                <c:pt idx="364">
                  <c:v>2</c:v>
                </c:pt>
                <c:pt idx="365">
                  <c:v>1</c:v>
                </c:pt>
                <c:pt idx="366">
                  <c:v>3</c:v>
                </c:pt>
                <c:pt idx="367">
                  <c:v>4</c:v>
                </c:pt>
                <c:pt idx="368">
                  <c:v>1</c:v>
                </c:pt>
                <c:pt idx="369">
                  <c:v>1</c:v>
                </c:pt>
                <c:pt idx="370">
                  <c:v>4</c:v>
                </c:pt>
                <c:pt idx="371">
                  <c:v>3</c:v>
                </c:pt>
                <c:pt idx="372">
                  <c:v>1</c:v>
                </c:pt>
                <c:pt idx="373">
                  <c:v>4</c:v>
                </c:pt>
                <c:pt idx="374">
                  <c:v>1</c:v>
                </c:pt>
                <c:pt idx="375">
                  <c:v>3</c:v>
                </c:pt>
                <c:pt idx="376">
                  <c:v>4</c:v>
                </c:pt>
                <c:pt idx="377">
                  <c:v>1</c:v>
                </c:pt>
                <c:pt idx="378">
                  <c:v>1</c:v>
                </c:pt>
                <c:pt idx="379">
                  <c:v>3</c:v>
                </c:pt>
                <c:pt idx="380">
                  <c:v>4</c:v>
                </c:pt>
                <c:pt idx="381">
                  <c:v>3</c:v>
                </c:pt>
                <c:pt idx="382">
                  <c:v>2</c:v>
                </c:pt>
                <c:pt idx="383">
                  <c:v>2</c:v>
                </c:pt>
                <c:pt idx="384">
                  <c:v>2</c:v>
                </c:pt>
                <c:pt idx="385">
                  <c:v>2</c:v>
                </c:pt>
                <c:pt idx="386">
                  <c:v>3</c:v>
                </c:pt>
                <c:pt idx="387">
                  <c:v>2</c:v>
                </c:pt>
                <c:pt idx="388">
                  <c:v>1</c:v>
                </c:pt>
                <c:pt idx="389">
                  <c:v>2</c:v>
                </c:pt>
                <c:pt idx="390">
                  <c:v>2</c:v>
                </c:pt>
                <c:pt idx="391">
                  <c:v>1</c:v>
                </c:pt>
                <c:pt idx="392">
                  <c:v>1</c:v>
                </c:pt>
                <c:pt idx="393">
                  <c:v>3</c:v>
                </c:pt>
                <c:pt idx="394">
                  <c:v>3</c:v>
                </c:pt>
                <c:pt idx="395">
                  <c:v>3</c:v>
                </c:pt>
                <c:pt idx="396">
                  <c:v>3</c:v>
                </c:pt>
                <c:pt idx="397">
                  <c:v>4</c:v>
                </c:pt>
                <c:pt idx="398">
                  <c:v>1</c:v>
                </c:pt>
                <c:pt idx="399">
                  <c:v>1</c:v>
                </c:pt>
                <c:pt idx="400">
                  <c:v>3</c:v>
                </c:pt>
                <c:pt idx="401">
                  <c:v>2</c:v>
                </c:pt>
                <c:pt idx="402">
                  <c:v>2</c:v>
                </c:pt>
                <c:pt idx="403">
                  <c:v>4</c:v>
                </c:pt>
                <c:pt idx="404">
                  <c:v>4</c:v>
                </c:pt>
                <c:pt idx="405">
                  <c:v>1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1</c:v>
                </c:pt>
                <c:pt idx="411">
                  <c:v>3</c:v>
                </c:pt>
                <c:pt idx="412">
                  <c:v>1</c:v>
                </c:pt>
                <c:pt idx="413">
                  <c:v>2</c:v>
                </c:pt>
                <c:pt idx="414">
                  <c:v>1</c:v>
                </c:pt>
                <c:pt idx="415">
                  <c:v>2</c:v>
                </c:pt>
                <c:pt idx="416">
                  <c:v>2</c:v>
                </c:pt>
                <c:pt idx="417">
                  <c:v>3</c:v>
                </c:pt>
                <c:pt idx="418">
                  <c:v>4</c:v>
                </c:pt>
                <c:pt idx="419">
                  <c:v>2</c:v>
                </c:pt>
                <c:pt idx="420">
                  <c:v>2</c:v>
                </c:pt>
                <c:pt idx="421">
                  <c:v>1</c:v>
                </c:pt>
                <c:pt idx="422">
                  <c:v>1</c:v>
                </c:pt>
                <c:pt idx="423">
                  <c:v>2</c:v>
                </c:pt>
                <c:pt idx="424">
                  <c:v>3</c:v>
                </c:pt>
                <c:pt idx="425">
                  <c:v>2</c:v>
                </c:pt>
                <c:pt idx="426">
                  <c:v>1</c:v>
                </c:pt>
                <c:pt idx="427">
                  <c:v>2</c:v>
                </c:pt>
                <c:pt idx="428">
                  <c:v>4</c:v>
                </c:pt>
                <c:pt idx="429">
                  <c:v>2</c:v>
                </c:pt>
                <c:pt idx="430">
                  <c:v>1</c:v>
                </c:pt>
                <c:pt idx="431">
                  <c:v>3</c:v>
                </c:pt>
                <c:pt idx="432">
                  <c:v>4</c:v>
                </c:pt>
                <c:pt idx="433">
                  <c:v>1</c:v>
                </c:pt>
                <c:pt idx="434">
                  <c:v>1</c:v>
                </c:pt>
                <c:pt idx="435">
                  <c:v>2</c:v>
                </c:pt>
                <c:pt idx="436">
                  <c:v>2</c:v>
                </c:pt>
                <c:pt idx="437">
                  <c:v>2</c:v>
                </c:pt>
                <c:pt idx="438">
                  <c:v>1</c:v>
                </c:pt>
                <c:pt idx="439">
                  <c:v>4</c:v>
                </c:pt>
                <c:pt idx="440">
                  <c:v>2</c:v>
                </c:pt>
                <c:pt idx="441">
                  <c:v>4</c:v>
                </c:pt>
                <c:pt idx="442">
                  <c:v>1</c:v>
                </c:pt>
                <c:pt idx="443">
                  <c:v>3</c:v>
                </c:pt>
                <c:pt idx="444">
                  <c:v>3</c:v>
                </c:pt>
                <c:pt idx="445">
                  <c:v>2</c:v>
                </c:pt>
                <c:pt idx="446">
                  <c:v>4</c:v>
                </c:pt>
                <c:pt idx="447">
                  <c:v>1</c:v>
                </c:pt>
                <c:pt idx="448">
                  <c:v>1</c:v>
                </c:pt>
                <c:pt idx="449">
                  <c:v>2</c:v>
                </c:pt>
                <c:pt idx="450">
                  <c:v>2</c:v>
                </c:pt>
                <c:pt idx="451">
                  <c:v>3</c:v>
                </c:pt>
                <c:pt idx="452">
                  <c:v>3</c:v>
                </c:pt>
                <c:pt idx="453">
                  <c:v>2</c:v>
                </c:pt>
                <c:pt idx="454">
                  <c:v>2</c:v>
                </c:pt>
                <c:pt idx="455">
                  <c:v>2</c:v>
                </c:pt>
                <c:pt idx="456">
                  <c:v>1</c:v>
                </c:pt>
                <c:pt idx="457">
                  <c:v>3</c:v>
                </c:pt>
                <c:pt idx="458">
                  <c:v>3</c:v>
                </c:pt>
                <c:pt idx="459">
                  <c:v>2</c:v>
                </c:pt>
                <c:pt idx="460">
                  <c:v>3</c:v>
                </c:pt>
                <c:pt idx="461">
                  <c:v>1</c:v>
                </c:pt>
                <c:pt idx="462">
                  <c:v>2</c:v>
                </c:pt>
                <c:pt idx="463">
                  <c:v>4</c:v>
                </c:pt>
                <c:pt idx="464">
                  <c:v>4</c:v>
                </c:pt>
                <c:pt idx="465">
                  <c:v>3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4</c:v>
                </c:pt>
                <c:pt idx="470">
                  <c:v>2</c:v>
                </c:pt>
                <c:pt idx="471">
                  <c:v>2</c:v>
                </c:pt>
                <c:pt idx="472">
                  <c:v>1</c:v>
                </c:pt>
                <c:pt idx="473">
                  <c:v>1</c:v>
                </c:pt>
                <c:pt idx="474">
                  <c:v>3</c:v>
                </c:pt>
                <c:pt idx="475">
                  <c:v>4</c:v>
                </c:pt>
                <c:pt idx="476">
                  <c:v>3</c:v>
                </c:pt>
                <c:pt idx="477">
                  <c:v>4</c:v>
                </c:pt>
                <c:pt idx="478">
                  <c:v>2</c:v>
                </c:pt>
                <c:pt idx="479">
                  <c:v>4</c:v>
                </c:pt>
                <c:pt idx="480">
                  <c:v>4</c:v>
                </c:pt>
                <c:pt idx="481">
                  <c:v>2</c:v>
                </c:pt>
                <c:pt idx="482">
                  <c:v>3</c:v>
                </c:pt>
                <c:pt idx="483">
                  <c:v>3</c:v>
                </c:pt>
                <c:pt idx="484">
                  <c:v>4</c:v>
                </c:pt>
                <c:pt idx="485">
                  <c:v>1</c:v>
                </c:pt>
                <c:pt idx="486">
                  <c:v>1</c:v>
                </c:pt>
                <c:pt idx="487">
                  <c:v>3</c:v>
                </c:pt>
                <c:pt idx="488">
                  <c:v>1</c:v>
                </c:pt>
                <c:pt idx="489">
                  <c:v>2</c:v>
                </c:pt>
                <c:pt idx="490">
                  <c:v>2</c:v>
                </c:pt>
                <c:pt idx="491">
                  <c:v>1</c:v>
                </c:pt>
                <c:pt idx="492">
                  <c:v>2</c:v>
                </c:pt>
                <c:pt idx="493">
                  <c:v>1</c:v>
                </c:pt>
                <c:pt idx="494">
                  <c:v>1</c:v>
                </c:pt>
                <c:pt idx="495">
                  <c:v>3</c:v>
                </c:pt>
                <c:pt idx="496">
                  <c:v>2</c:v>
                </c:pt>
                <c:pt idx="497">
                  <c:v>4</c:v>
                </c:pt>
                <c:pt idx="498">
                  <c:v>2</c:v>
                </c:pt>
                <c:pt idx="499">
                  <c:v>3</c:v>
                </c:pt>
                <c:pt idx="500">
                  <c:v>1</c:v>
                </c:pt>
                <c:pt idx="501">
                  <c:v>1</c:v>
                </c:pt>
                <c:pt idx="502">
                  <c:v>2</c:v>
                </c:pt>
                <c:pt idx="503">
                  <c:v>1</c:v>
                </c:pt>
                <c:pt idx="504">
                  <c:v>4</c:v>
                </c:pt>
                <c:pt idx="505">
                  <c:v>2</c:v>
                </c:pt>
                <c:pt idx="506">
                  <c:v>3</c:v>
                </c:pt>
                <c:pt idx="507">
                  <c:v>1</c:v>
                </c:pt>
                <c:pt idx="508">
                  <c:v>1</c:v>
                </c:pt>
                <c:pt idx="509">
                  <c:v>2</c:v>
                </c:pt>
                <c:pt idx="510">
                  <c:v>4</c:v>
                </c:pt>
                <c:pt idx="511">
                  <c:v>1</c:v>
                </c:pt>
                <c:pt idx="512">
                  <c:v>4</c:v>
                </c:pt>
                <c:pt idx="513">
                  <c:v>1</c:v>
                </c:pt>
                <c:pt idx="514">
                  <c:v>4</c:v>
                </c:pt>
                <c:pt idx="515">
                  <c:v>3</c:v>
                </c:pt>
                <c:pt idx="516">
                  <c:v>4</c:v>
                </c:pt>
                <c:pt idx="517">
                  <c:v>1</c:v>
                </c:pt>
                <c:pt idx="518">
                  <c:v>2</c:v>
                </c:pt>
                <c:pt idx="519">
                  <c:v>4</c:v>
                </c:pt>
                <c:pt idx="520">
                  <c:v>1</c:v>
                </c:pt>
                <c:pt idx="521">
                  <c:v>3</c:v>
                </c:pt>
                <c:pt idx="522">
                  <c:v>4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3</c:v>
                </c:pt>
                <c:pt idx="527">
                  <c:v>1</c:v>
                </c:pt>
                <c:pt idx="528">
                  <c:v>4</c:v>
                </c:pt>
                <c:pt idx="529">
                  <c:v>1</c:v>
                </c:pt>
                <c:pt idx="530">
                  <c:v>2</c:v>
                </c:pt>
                <c:pt idx="531">
                  <c:v>3</c:v>
                </c:pt>
                <c:pt idx="532">
                  <c:v>4</c:v>
                </c:pt>
                <c:pt idx="533">
                  <c:v>4</c:v>
                </c:pt>
                <c:pt idx="534">
                  <c:v>2</c:v>
                </c:pt>
                <c:pt idx="535">
                  <c:v>3</c:v>
                </c:pt>
                <c:pt idx="536">
                  <c:v>2</c:v>
                </c:pt>
                <c:pt idx="537">
                  <c:v>4</c:v>
                </c:pt>
                <c:pt idx="538">
                  <c:v>3</c:v>
                </c:pt>
                <c:pt idx="539">
                  <c:v>2</c:v>
                </c:pt>
                <c:pt idx="540">
                  <c:v>1</c:v>
                </c:pt>
                <c:pt idx="541">
                  <c:v>3</c:v>
                </c:pt>
                <c:pt idx="542">
                  <c:v>4</c:v>
                </c:pt>
                <c:pt idx="543">
                  <c:v>1</c:v>
                </c:pt>
                <c:pt idx="544">
                  <c:v>4</c:v>
                </c:pt>
                <c:pt idx="545">
                  <c:v>3</c:v>
                </c:pt>
                <c:pt idx="546">
                  <c:v>2</c:v>
                </c:pt>
                <c:pt idx="547">
                  <c:v>4</c:v>
                </c:pt>
                <c:pt idx="548">
                  <c:v>3</c:v>
                </c:pt>
                <c:pt idx="549">
                  <c:v>4</c:v>
                </c:pt>
                <c:pt idx="550">
                  <c:v>1</c:v>
                </c:pt>
                <c:pt idx="551">
                  <c:v>1</c:v>
                </c:pt>
                <c:pt idx="552">
                  <c:v>3</c:v>
                </c:pt>
                <c:pt idx="553">
                  <c:v>3</c:v>
                </c:pt>
                <c:pt idx="554">
                  <c:v>1</c:v>
                </c:pt>
                <c:pt idx="555">
                  <c:v>4</c:v>
                </c:pt>
                <c:pt idx="556">
                  <c:v>1</c:v>
                </c:pt>
                <c:pt idx="557">
                  <c:v>3</c:v>
                </c:pt>
                <c:pt idx="558">
                  <c:v>4</c:v>
                </c:pt>
                <c:pt idx="559">
                  <c:v>3</c:v>
                </c:pt>
                <c:pt idx="560">
                  <c:v>3</c:v>
                </c:pt>
                <c:pt idx="561">
                  <c:v>3</c:v>
                </c:pt>
                <c:pt idx="562">
                  <c:v>3</c:v>
                </c:pt>
                <c:pt idx="563">
                  <c:v>4</c:v>
                </c:pt>
                <c:pt idx="564">
                  <c:v>1</c:v>
                </c:pt>
                <c:pt idx="565">
                  <c:v>2</c:v>
                </c:pt>
                <c:pt idx="566">
                  <c:v>2</c:v>
                </c:pt>
                <c:pt idx="567">
                  <c:v>1</c:v>
                </c:pt>
                <c:pt idx="568">
                  <c:v>1</c:v>
                </c:pt>
                <c:pt idx="569">
                  <c:v>3</c:v>
                </c:pt>
                <c:pt idx="570">
                  <c:v>2</c:v>
                </c:pt>
                <c:pt idx="571">
                  <c:v>4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4</c:v>
                </c:pt>
                <c:pt idx="576">
                  <c:v>4</c:v>
                </c:pt>
                <c:pt idx="577">
                  <c:v>1</c:v>
                </c:pt>
                <c:pt idx="578">
                  <c:v>2</c:v>
                </c:pt>
                <c:pt idx="579">
                  <c:v>3</c:v>
                </c:pt>
                <c:pt idx="580">
                  <c:v>2</c:v>
                </c:pt>
                <c:pt idx="581">
                  <c:v>1</c:v>
                </c:pt>
                <c:pt idx="582">
                  <c:v>3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2</c:v>
                </c:pt>
                <c:pt idx="587">
                  <c:v>3</c:v>
                </c:pt>
                <c:pt idx="588">
                  <c:v>4</c:v>
                </c:pt>
                <c:pt idx="589">
                  <c:v>3</c:v>
                </c:pt>
                <c:pt idx="590">
                  <c:v>1</c:v>
                </c:pt>
                <c:pt idx="591">
                  <c:v>1</c:v>
                </c:pt>
                <c:pt idx="592">
                  <c:v>4</c:v>
                </c:pt>
                <c:pt idx="593">
                  <c:v>3</c:v>
                </c:pt>
                <c:pt idx="594">
                  <c:v>1</c:v>
                </c:pt>
                <c:pt idx="595">
                  <c:v>2</c:v>
                </c:pt>
                <c:pt idx="596">
                  <c:v>2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2</c:v>
                </c:pt>
                <c:pt idx="601">
                  <c:v>2</c:v>
                </c:pt>
                <c:pt idx="602">
                  <c:v>2</c:v>
                </c:pt>
                <c:pt idx="603">
                  <c:v>2</c:v>
                </c:pt>
                <c:pt idx="604">
                  <c:v>4</c:v>
                </c:pt>
                <c:pt idx="605">
                  <c:v>2</c:v>
                </c:pt>
                <c:pt idx="606">
                  <c:v>2</c:v>
                </c:pt>
                <c:pt idx="607">
                  <c:v>2</c:v>
                </c:pt>
                <c:pt idx="608">
                  <c:v>3</c:v>
                </c:pt>
                <c:pt idx="609">
                  <c:v>2</c:v>
                </c:pt>
                <c:pt idx="610">
                  <c:v>4</c:v>
                </c:pt>
                <c:pt idx="611">
                  <c:v>2</c:v>
                </c:pt>
                <c:pt idx="612">
                  <c:v>4</c:v>
                </c:pt>
                <c:pt idx="613">
                  <c:v>4</c:v>
                </c:pt>
                <c:pt idx="614">
                  <c:v>3</c:v>
                </c:pt>
                <c:pt idx="615">
                  <c:v>1</c:v>
                </c:pt>
                <c:pt idx="616">
                  <c:v>3</c:v>
                </c:pt>
                <c:pt idx="617">
                  <c:v>1</c:v>
                </c:pt>
                <c:pt idx="618">
                  <c:v>2</c:v>
                </c:pt>
                <c:pt idx="619">
                  <c:v>1</c:v>
                </c:pt>
                <c:pt idx="620">
                  <c:v>4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4</c:v>
                </c:pt>
                <c:pt idx="625">
                  <c:v>2</c:v>
                </c:pt>
                <c:pt idx="626">
                  <c:v>2</c:v>
                </c:pt>
                <c:pt idx="627">
                  <c:v>2</c:v>
                </c:pt>
                <c:pt idx="628">
                  <c:v>2</c:v>
                </c:pt>
                <c:pt idx="629">
                  <c:v>2</c:v>
                </c:pt>
                <c:pt idx="630">
                  <c:v>4</c:v>
                </c:pt>
                <c:pt idx="631">
                  <c:v>3</c:v>
                </c:pt>
                <c:pt idx="632">
                  <c:v>4</c:v>
                </c:pt>
                <c:pt idx="633">
                  <c:v>4</c:v>
                </c:pt>
                <c:pt idx="634">
                  <c:v>3</c:v>
                </c:pt>
                <c:pt idx="635">
                  <c:v>3</c:v>
                </c:pt>
                <c:pt idx="636">
                  <c:v>4</c:v>
                </c:pt>
                <c:pt idx="637">
                  <c:v>2</c:v>
                </c:pt>
                <c:pt idx="638">
                  <c:v>4</c:v>
                </c:pt>
                <c:pt idx="639">
                  <c:v>4</c:v>
                </c:pt>
                <c:pt idx="640">
                  <c:v>1</c:v>
                </c:pt>
                <c:pt idx="641">
                  <c:v>3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3</c:v>
                </c:pt>
                <c:pt idx="647">
                  <c:v>2</c:v>
                </c:pt>
                <c:pt idx="648">
                  <c:v>4</c:v>
                </c:pt>
                <c:pt idx="649">
                  <c:v>2</c:v>
                </c:pt>
                <c:pt idx="650">
                  <c:v>4</c:v>
                </c:pt>
                <c:pt idx="651">
                  <c:v>4</c:v>
                </c:pt>
                <c:pt idx="652">
                  <c:v>3</c:v>
                </c:pt>
                <c:pt idx="653">
                  <c:v>3</c:v>
                </c:pt>
                <c:pt idx="654">
                  <c:v>2</c:v>
                </c:pt>
                <c:pt idx="655">
                  <c:v>4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4</c:v>
                </c:pt>
                <c:pt idx="660">
                  <c:v>3</c:v>
                </c:pt>
                <c:pt idx="661">
                  <c:v>2</c:v>
                </c:pt>
                <c:pt idx="662">
                  <c:v>2</c:v>
                </c:pt>
                <c:pt idx="663">
                  <c:v>2</c:v>
                </c:pt>
                <c:pt idx="664">
                  <c:v>2</c:v>
                </c:pt>
                <c:pt idx="665">
                  <c:v>3</c:v>
                </c:pt>
                <c:pt idx="666">
                  <c:v>3</c:v>
                </c:pt>
                <c:pt idx="667">
                  <c:v>4</c:v>
                </c:pt>
                <c:pt idx="668">
                  <c:v>4</c:v>
                </c:pt>
                <c:pt idx="669">
                  <c:v>1</c:v>
                </c:pt>
                <c:pt idx="670">
                  <c:v>2</c:v>
                </c:pt>
                <c:pt idx="671">
                  <c:v>2</c:v>
                </c:pt>
                <c:pt idx="672">
                  <c:v>4</c:v>
                </c:pt>
                <c:pt idx="673">
                  <c:v>1</c:v>
                </c:pt>
                <c:pt idx="674">
                  <c:v>4</c:v>
                </c:pt>
                <c:pt idx="675">
                  <c:v>3</c:v>
                </c:pt>
                <c:pt idx="676">
                  <c:v>2</c:v>
                </c:pt>
                <c:pt idx="677">
                  <c:v>1</c:v>
                </c:pt>
                <c:pt idx="678">
                  <c:v>2</c:v>
                </c:pt>
                <c:pt idx="679">
                  <c:v>4</c:v>
                </c:pt>
                <c:pt idx="680">
                  <c:v>4</c:v>
                </c:pt>
                <c:pt idx="681">
                  <c:v>3</c:v>
                </c:pt>
                <c:pt idx="682">
                  <c:v>4</c:v>
                </c:pt>
                <c:pt idx="683">
                  <c:v>3</c:v>
                </c:pt>
                <c:pt idx="684">
                  <c:v>1</c:v>
                </c:pt>
                <c:pt idx="685">
                  <c:v>3</c:v>
                </c:pt>
                <c:pt idx="686">
                  <c:v>4</c:v>
                </c:pt>
                <c:pt idx="687">
                  <c:v>2</c:v>
                </c:pt>
                <c:pt idx="688">
                  <c:v>4</c:v>
                </c:pt>
                <c:pt idx="689">
                  <c:v>2</c:v>
                </c:pt>
                <c:pt idx="690">
                  <c:v>3</c:v>
                </c:pt>
                <c:pt idx="691">
                  <c:v>2</c:v>
                </c:pt>
                <c:pt idx="692">
                  <c:v>4</c:v>
                </c:pt>
                <c:pt idx="693">
                  <c:v>4</c:v>
                </c:pt>
                <c:pt idx="694">
                  <c:v>4</c:v>
                </c:pt>
                <c:pt idx="695">
                  <c:v>3</c:v>
                </c:pt>
                <c:pt idx="696">
                  <c:v>4</c:v>
                </c:pt>
                <c:pt idx="697">
                  <c:v>2</c:v>
                </c:pt>
                <c:pt idx="698">
                  <c:v>2</c:v>
                </c:pt>
                <c:pt idx="699">
                  <c:v>1</c:v>
                </c:pt>
                <c:pt idx="700">
                  <c:v>3</c:v>
                </c:pt>
                <c:pt idx="701">
                  <c:v>2</c:v>
                </c:pt>
                <c:pt idx="702">
                  <c:v>4</c:v>
                </c:pt>
                <c:pt idx="703">
                  <c:v>4</c:v>
                </c:pt>
                <c:pt idx="704">
                  <c:v>4</c:v>
                </c:pt>
                <c:pt idx="705">
                  <c:v>3</c:v>
                </c:pt>
                <c:pt idx="706">
                  <c:v>3</c:v>
                </c:pt>
                <c:pt idx="707">
                  <c:v>1</c:v>
                </c:pt>
                <c:pt idx="708">
                  <c:v>1</c:v>
                </c:pt>
                <c:pt idx="709">
                  <c:v>3</c:v>
                </c:pt>
                <c:pt idx="710">
                  <c:v>2</c:v>
                </c:pt>
                <c:pt idx="711">
                  <c:v>2</c:v>
                </c:pt>
                <c:pt idx="712">
                  <c:v>1</c:v>
                </c:pt>
                <c:pt idx="713">
                  <c:v>2</c:v>
                </c:pt>
                <c:pt idx="714">
                  <c:v>1</c:v>
                </c:pt>
                <c:pt idx="715">
                  <c:v>4</c:v>
                </c:pt>
                <c:pt idx="716">
                  <c:v>4</c:v>
                </c:pt>
                <c:pt idx="717">
                  <c:v>3</c:v>
                </c:pt>
                <c:pt idx="718">
                  <c:v>4</c:v>
                </c:pt>
                <c:pt idx="719">
                  <c:v>3</c:v>
                </c:pt>
                <c:pt idx="720">
                  <c:v>4</c:v>
                </c:pt>
                <c:pt idx="721">
                  <c:v>2</c:v>
                </c:pt>
                <c:pt idx="722">
                  <c:v>4</c:v>
                </c:pt>
                <c:pt idx="723">
                  <c:v>3</c:v>
                </c:pt>
                <c:pt idx="724">
                  <c:v>4</c:v>
                </c:pt>
                <c:pt idx="725">
                  <c:v>2</c:v>
                </c:pt>
                <c:pt idx="726">
                  <c:v>2</c:v>
                </c:pt>
                <c:pt idx="727">
                  <c:v>3</c:v>
                </c:pt>
                <c:pt idx="728">
                  <c:v>4</c:v>
                </c:pt>
                <c:pt idx="729">
                  <c:v>4</c:v>
                </c:pt>
                <c:pt idx="730">
                  <c:v>1</c:v>
                </c:pt>
                <c:pt idx="731">
                  <c:v>2</c:v>
                </c:pt>
                <c:pt idx="732">
                  <c:v>2</c:v>
                </c:pt>
                <c:pt idx="733">
                  <c:v>1</c:v>
                </c:pt>
                <c:pt idx="734">
                  <c:v>2</c:v>
                </c:pt>
                <c:pt idx="735">
                  <c:v>4</c:v>
                </c:pt>
                <c:pt idx="736">
                  <c:v>2</c:v>
                </c:pt>
                <c:pt idx="737">
                  <c:v>2</c:v>
                </c:pt>
                <c:pt idx="738">
                  <c:v>4</c:v>
                </c:pt>
                <c:pt idx="739">
                  <c:v>2</c:v>
                </c:pt>
                <c:pt idx="740">
                  <c:v>1</c:v>
                </c:pt>
                <c:pt idx="741">
                  <c:v>4</c:v>
                </c:pt>
                <c:pt idx="742">
                  <c:v>1</c:v>
                </c:pt>
                <c:pt idx="743">
                  <c:v>3</c:v>
                </c:pt>
                <c:pt idx="744">
                  <c:v>4</c:v>
                </c:pt>
                <c:pt idx="745">
                  <c:v>3</c:v>
                </c:pt>
                <c:pt idx="746">
                  <c:v>3</c:v>
                </c:pt>
                <c:pt idx="747">
                  <c:v>2</c:v>
                </c:pt>
                <c:pt idx="748">
                  <c:v>2</c:v>
                </c:pt>
                <c:pt idx="749">
                  <c:v>2</c:v>
                </c:pt>
                <c:pt idx="750">
                  <c:v>1</c:v>
                </c:pt>
                <c:pt idx="751">
                  <c:v>3</c:v>
                </c:pt>
                <c:pt idx="752">
                  <c:v>4</c:v>
                </c:pt>
                <c:pt idx="753">
                  <c:v>1</c:v>
                </c:pt>
                <c:pt idx="754">
                  <c:v>1</c:v>
                </c:pt>
                <c:pt idx="755">
                  <c:v>3</c:v>
                </c:pt>
                <c:pt idx="756">
                  <c:v>2</c:v>
                </c:pt>
                <c:pt idx="757">
                  <c:v>3</c:v>
                </c:pt>
                <c:pt idx="758">
                  <c:v>3</c:v>
                </c:pt>
                <c:pt idx="759">
                  <c:v>3</c:v>
                </c:pt>
                <c:pt idx="760">
                  <c:v>1</c:v>
                </c:pt>
                <c:pt idx="761">
                  <c:v>2</c:v>
                </c:pt>
                <c:pt idx="762">
                  <c:v>2</c:v>
                </c:pt>
                <c:pt idx="763">
                  <c:v>2</c:v>
                </c:pt>
                <c:pt idx="764">
                  <c:v>3</c:v>
                </c:pt>
                <c:pt idx="765">
                  <c:v>4</c:v>
                </c:pt>
                <c:pt idx="766">
                  <c:v>3</c:v>
                </c:pt>
                <c:pt idx="767">
                  <c:v>4</c:v>
                </c:pt>
                <c:pt idx="768">
                  <c:v>3</c:v>
                </c:pt>
                <c:pt idx="769">
                  <c:v>2</c:v>
                </c:pt>
                <c:pt idx="770">
                  <c:v>1</c:v>
                </c:pt>
                <c:pt idx="771">
                  <c:v>4</c:v>
                </c:pt>
                <c:pt idx="772">
                  <c:v>2</c:v>
                </c:pt>
                <c:pt idx="773">
                  <c:v>1</c:v>
                </c:pt>
                <c:pt idx="774">
                  <c:v>2</c:v>
                </c:pt>
                <c:pt idx="775">
                  <c:v>4</c:v>
                </c:pt>
                <c:pt idx="776">
                  <c:v>3</c:v>
                </c:pt>
                <c:pt idx="777">
                  <c:v>1</c:v>
                </c:pt>
                <c:pt idx="778">
                  <c:v>2</c:v>
                </c:pt>
                <c:pt idx="779">
                  <c:v>2</c:v>
                </c:pt>
                <c:pt idx="780">
                  <c:v>1</c:v>
                </c:pt>
                <c:pt idx="781">
                  <c:v>3</c:v>
                </c:pt>
                <c:pt idx="782">
                  <c:v>1</c:v>
                </c:pt>
                <c:pt idx="783">
                  <c:v>1</c:v>
                </c:pt>
                <c:pt idx="784">
                  <c:v>4</c:v>
                </c:pt>
                <c:pt idx="785">
                  <c:v>4</c:v>
                </c:pt>
                <c:pt idx="786">
                  <c:v>2</c:v>
                </c:pt>
                <c:pt idx="787">
                  <c:v>3</c:v>
                </c:pt>
                <c:pt idx="788">
                  <c:v>4</c:v>
                </c:pt>
                <c:pt idx="789">
                  <c:v>4</c:v>
                </c:pt>
                <c:pt idx="790">
                  <c:v>1</c:v>
                </c:pt>
                <c:pt idx="791">
                  <c:v>4</c:v>
                </c:pt>
                <c:pt idx="792">
                  <c:v>4</c:v>
                </c:pt>
                <c:pt idx="793">
                  <c:v>3</c:v>
                </c:pt>
                <c:pt idx="794">
                  <c:v>4</c:v>
                </c:pt>
                <c:pt idx="795">
                  <c:v>4</c:v>
                </c:pt>
                <c:pt idx="796">
                  <c:v>3</c:v>
                </c:pt>
                <c:pt idx="797">
                  <c:v>3</c:v>
                </c:pt>
                <c:pt idx="798">
                  <c:v>4</c:v>
                </c:pt>
                <c:pt idx="799">
                  <c:v>2</c:v>
                </c:pt>
                <c:pt idx="800">
                  <c:v>1</c:v>
                </c:pt>
                <c:pt idx="801">
                  <c:v>1</c:v>
                </c:pt>
                <c:pt idx="802">
                  <c:v>2</c:v>
                </c:pt>
                <c:pt idx="803">
                  <c:v>3</c:v>
                </c:pt>
                <c:pt idx="804">
                  <c:v>1</c:v>
                </c:pt>
                <c:pt idx="805">
                  <c:v>3</c:v>
                </c:pt>
                <c:pt idx="806">
                  <c:v>2</c:v>
                </c:pt>
                <c:pt idx="807">
                  <c:v>1</c:v>
                </c:pt>
                <c:pt idx="808">
                  <c:v>3</c:v>
                </c:pt>
                <c:pt idx="809">
                  <c:v>2</c:v>
                </c:pt>
                <c:pt idx="810">
                  <c:v>1</c:v>
                </c:pt>
                <c:pt idx="811">
                  <c:v>1</c:v>
                </c:pt>
                <c:pt idx="812">
                  <c:v>2</c:v>
                </c:pt>
                <c:pt idx="813">
                  <c:v>2</c:v>
                </c:pt>
                <c:pt idx="814">
                  <c:v>3</c:v>
                </c:pt>
                <c:pt idx="815">
                  <c:v>2</c:v>
                </c:pt>
                <c:pt idx="816">
                  <c:v>4</c:v>
                </c:pt>
                <c:pt idx="817">
                  <c:v>3</c:v>
                </c:pt>
                <c:pt idx="818">
                  <c:v>3</c:v>
                </c:pt>
                <c:pt idx="819">
                  <c:v>4</c:v>
                </c:pt>
                <c:pt idx="820">
                  <c:v>3</c:v>
                </c:pt>
                <c:pt idx="821">
                  <c:v>1</c:v>
                </c:pt>
                <c:pt idx="822">
                  <c:v>3</c:v>
                </c:pt>
                <c:pt idx="823">
                  <c:v>4</c:v>
                </c:pt>
                <c:pt idx="824">
                  <c:v>4</c:v>
                </c:pt>
                <c:pt idx="825">
                  <c:v>4</c:v>
                </c:pt>
                <c:pt idx="826">
                  <c:v>2</c:v>
                </c:pt>
                <c:pt idx="827">
                  <c:v>2</c:v>
                </c:pt>
                <c:pt idx="828">
                  <c:v>4</c:v>
                </c:pt>
                <c:pt idx="829">
                  <c:v>1</c:v>
                </c:pt>
                <c:pt idx="830">
                  <c:v>4</c:v>
                </c:pt>
                <c:pt idx="831">
                  <c:v>4</c:v>
                </c:pt>
                <c:pt idx="832">
                  <c:v>3</c:v>
                </c:pt>
                <c:pt idx="833">
                  <c:v>4</c:v>
                </c:pt>
                <c:pt idx="834">
                  <c:v>4</c:v>
                </c:pt>
                <c:pt idx="835">
                  <c:v>2</c:v>
                </c:pt>
                <c:pt idx="836">
                  <c:v>1</c:v>
                </c:pt>
                <c:pt idx="837">
                  <c:v>3</c:v>
                </c:pt>
                <c:pt idx="838">
                  <c:v>1</c:v>
                </c:pt>
                <c:pt idx="839">
                  <c:v>3</c:v>
                </c:pt>
                <c:pt idx="840">
                  <c:v>1</c:v>
                </c:pt>
                <c:pt idx="841">
                  <c:v>2</c:v>
                </c:pt>
                <c:pt idx="842">
                  <c:v>4</c:v>
                </c:pt>
                <c:pt idx="843">
                  <c:v>3</c:v>
                </c:pt>
                <c:pt idx="844">
                  <c:v>1</c:v>
                </c:pt>
                <c:pt idx="845">
                  <c:v>2</c:v>
                </c:pt>
                <c:pt idx="846">
                  <c:v>1</c:v>
                </c:pt>
                <c:pt idx="847">
                  <c:v>1</c:v>
                </c:pt>
                <c:pt idx="848">
                  <c:v>3</c:v>
                </c:pt>
                <c:pt idx="849">
                  <c:v>3</c:v>
                </c:pt>
                <c:pt idx="850">
                  <c:v>4</c:v>
                </c:pt>
                <c:pt idx="851">
                  <c:v>2</c:v>
                </c:pt>
                <c:pt idx="852">
                  <c:v>4</c:v>
                </c:pt>
                <c:pt idx="853">
                  <c:v>1</c:v>
                </c:pt>
                <c:pt idx="854">
                  <c:v>4</c:v>
                </c:pt>
                <c:pt idx="855">
                  <c:v>3</c:v>
                </c:pt>
                <c:pt idx="856">
                  <c:v>4</c:v>
                </c:pt>
                <c:pt idx="857">
                  <c:v>4</c:v>
                </c:pt>
                <c:pt idx="858">
                  <c:v>1</c:v>
                </c:pt>
                <c:pt idx="859">
                  <c:v>2</c:v>
                </c:pt>
                <c:pt idx="860">
                  <c:v>2</c:v>
                </c:pt>
                <c:pt idx="861">
                  <c:v>2</c:v>
                </c:pt>
                <c:pt idx="862">
                  <c:v>2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2</c:v>
                </c:pt>
                <c:pt idx="867">
                  <c:v>1</c:v>
                </c:pt>
                <c:pt idx="868">
                  <c:v>2</c:v>
                </c:pt>
                <c:pt idx="869">
                  <c:v>1</c:v>
                </c:pt>
                <c:pt idx="870">
                  <c:v>3</c:v>
                </c:pt>
                <c:pt idx="871">
                  <c:v>2</c:v>
                </c:pt>
                <c:pt idx="872">
                  <c:v>2</c:v>
                </c:pt>
                <c:pt idx="873">
                  <c:v>4</c:v>
                </c:pt>
                <c:pt idx="874">
                  <c:v>4</c:v>
                </c:pt>
                <c:pt idx="875">
                  <c:v>2</c:v>
                </c:pt>
                <c:pt idx="876">
                  <c:v>2</c:v>
                </c:pt>
                <c:pt idx="877">
                  <c:v>2</c:v>
                </c:pt>
                <c:pt idx="878">
                  <c:v>1</c:v>
                </c:pt>
                <c:pt idx="879">
                  <c:v>1</c:v>
                </c:pt>
                <c:pt idx="880">
                  <c:v>2</c:v>
                </c:pt>
                <c:pt idx="881">
                  <c:v>4</c:v>
                </c:pt>
                <c:pt idx="882">
                  <c:v>4</c:v>
                </c:pt>
                <c:pt idx="883">
                  <c:v>4</c:v>
                </c:pt>
                <c:pt idx="884">
                  <c:v>3</c:v>
                </c:pt>
                <c:pt idx="885">
                  <c:v>2</c:v>
                </c:pt>
                <c:pt idx="886">
                  <c:v>3</c:v>
                </c:pt>
                <c:pt idx="887">
                  <c:v>1</c:v>
                </c:pt>
                <c:pt idx="888">
                  <c:v>4</c:v>
                </c:pt>
                <c:pt idx="889">
                  <c:v>1</c:v>
                </c:pt>
                <c:pt idx="890">
                  <c:v>2</c:v>
                </c:pt>
                <c:pt idx="891">
                  <c:v>2</c:v>
                </c:pt>
                <c:pt idx="892">
                  <c:v>2</c:v>
                </c:pt>
                <c:pt idx="893">
                  <c:v>3</c:v>
                </c:pt>
                <c:pt idx="894">
                  <c:v>1</c:v>
                </c:pt>
                <c:pt idx="895">
                  <c:v>1</c:v>
                </c:pt>
                <c:pt idx="896">
                  <c:v>2</c:v>
                </c:pt>
                <c:pt idx="897">
                  <c:v>4</c:v>
                </c:pt>
                <c:pt idx="898">
                  <c:v>2</c:v>
                </c:pt>
                <c:pt idx="899">
                  <c:v>4</c:v>
                </c:pt>
                <c:pt idx="900">
                  <c:v>4</c:v>
                </c:pt>
                <c:pt idx="901">
                  <c:v>3</c:v>
                </c:pt>
                <c:pt idx="902">
                  <c:v>1</c:v>
                </c:pt>
                <c:pt idx="903">
                  <c:v>4</c:v>
                </c:pt>
                <c:pt idx="904">
                  <c:v>3</c:v>
                </c:pt>
                <c:pt idx="905">
                  <c:v>4</c:v>
                </c:pt>
                <c:pt idx="906">
                  <c:v>1</c:v>
                </c:pt>
                <c:pt idx="907">
                  <c:v>1</c:v>
                </c:pt>
                <c:pt idx="908">
                  <c:v>2</c:v>
                </c:pt>
                <c:pt idx="909">
                  <c:v>3</c:v>
                </c:pt>
                <c:pt idx="910">
                  <c:v>1</c:v>
                </c:pt>
                <c:pt idx="911">
                  <c:v>1</c:v>
                </c:pt>
                <c:pt idx="912">
                  <c:v>3</c:v>
                </c:pt>
                <c:pt idx="913">
                  <c:v>3</c:v>
                </c:pt>
                <c:pt idx="914">
                  <c:v>3</c:v>
                </c:pt>
                <c:pt idx="915">
                  <c:v>4</c:v>
                </c:pt>
                <c:pt idx="916">
                  <c:v>2</c:v>
                </c:pt>
                <c:pt idx="917">
                  <c:v>1</c:v>
                </c:pt>
                <c:pt idx="918">
                  <c:v>3</c:v>
                </c:pt>
                <c:pt idx="919">
                  <c:v>1</c:v>
                </c:pt>
                <c:pt idx="920">
                  <c:v>3</c:v>
                </c:pt>
                <c:pt idx="921">
                  <c:v>1</c:v>
                </c:pt>
                <c:pt idx="922">
                  <c:v>4</c:v>
                </c:pt>
                <c:pt idx="923">
                  <c:v>4</c:v>
                </c:pt>
                <c:pt idx="924">
                  <c:v>1</c:v>
                </c:pt>
                <c:pt idx="925">
                  <c:v>4</c:v>
                </c:pt>
                <c:pt idx="926">
                  <c:v>2</c:v>
                </c:pt>
                <c:pt idx="927">
                  <c:v>1</c:v>
                </c:pt>
                <c:pt idx="928">
                  <c:v>2</c:v>
                </c:pt>
                <c:pt idx="929">
                  <c:v>4</c:v>
                </c:pt>
                <c:pt idx="930">
                  <c:v>4</c:v>
                </c:pt>
                <c:pt idx="931">
                  <c:v>4</c:v>
                </c:pt>
                <c:pt idx="932">
                  <c:v>2</c:v>
                </c:pt>
                <c:pt idx="933">
                  <c:v>3</c:v>
                </c:pt>
                <c:pt idx="934">
                  <c:v>4</c:v>
                </c:pt>
                <c:pt idx="935">
                  <c:v>2</c:v>
                </c:pt>
                <c:pt idx="936">
                  <c:v>3</c:v>
                </c:pt>
                <c:pt idx="937">
                  <c:v>2</c:v>
                </c:pt>
                <c:pt idx="938">
                  <c:v>3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4</c:v>
                </c:pt>
                <c:pt idx="943">
                  <c:v>4</c:v>
                </c:pt>
                <c:pt idx="944">
                  <c:v>2</c:v>
                </c:pt>
                <c:pt idx="945">
                  <c:v>1</c:v>
                </c:pt>
                <c:pt idx="946">
                  <c:v>2</c:v>
                </c:pt>
                <c:pt idx="947">
                  <c:v>3</c:v>
                </c:pt>
                <c:pt idx="948">
                  <c:v>4</c:v>
                </c:pt>
                <c:pt idx="949">
                  <c:v>2</c:v>
                </c:pt>
                <c:pt idx="950">
                  <c:v>4</c:v>
                </c:pt>
                <c:pt idx="951">
                  <c:v>1</c:v>
                </c:pt>
                <c:pt idx="952">
                  <c:v>4</c:v>
                </c:pt>
                <c:pt idx="953">
                  <c:v>1</c:v>
                </c:pt>
                <c:pt idx="954">
                  <c:v>3</c:v>
                </c:pt>
                <c:pt idx="955">
                  <c:v>3</c:v>
                </c:pt>
                <c:pt idx="956">
                  <c:v>2</c:v>
                </c:pt>
                <c:pt idx="957">
                  <c:v>2</c:v>
                </c:pt>
                <c:pt idx="958">
                  <c:v>2</c:v>
                </c:pt>
                <c:pt idx="959">
                  <c:v>4</c:v>
                </c:pt>
                <c:pt idx="960">
                  <c:v>2</c:v>
                </c:pt>
                <c:pt idx="961">
                  <c:v>4</c:v>
                </c:pt>
                <c:pt idx="962">
                  <c:v>2</c:v>
                </c:pt>
                <c:pt idx="963">
                  <c:v>4</c:v>
                </c:pt>
                <c:pt idx="964">
                  <c:v>2</c:v>
                </c:pt>
                <c:pt idx="965">
                  <c:v>3</c:v>
                </c:pt>
                <c:pt idx="966">
                  <c:v>4</c:v>
                </c:pt>
                <c:pt idx="967">
                  <c:v>3</c:v>
                </c:pt>
                <c:pt idx="968">
                  <c:v>2</c:v>
                </c:pt>
                <c:pt idx="969">
                  <c:v>1</c:v>
                </c:pt>
                <c:pt idx="970">
                  <c:v>4</c:v>
                </c:pt>
                <c:pt idx="971">
                  <c:v>4</c:v>
                </c:pt>
                <c:pt idx="972">
                  <c:v>4</c:v>
                </c:pt>
                <c:pt idx="973">
                  <c:v>1</c:v>
                </c:pt>
                <c:pt idx="974">
                  <c:v>3</c:v>
                </c:pt>
                <c:pt idx="975">
                  <c:v>1</c:v>
                </c:pt>
                <c:pt idx="976">
                  <c:v>4</c:v>
                </c:pt>
                <c:pt idx="977">
                  <c:v>1</c:v>
                </c:pt>
                <c:pt idx="978">
                  <c:v>3</c:v>
                </c:pt>
                <c:pt idx="979">
                  <c:v>2</c:v>
                </c:pt>
                <c:pt idx="980">
                  <c:v>4</c:v>
                </c:pt>
                <c:pt idx="981">
                  <c:v>2</c:v>
                </c:pt>
                <c:pt idx="982">
                  <c:v>4</c:v>
                </c:pt>
                <c:pt idx="983">
                  <c:v>2</c:v>
                </c:pt>
                <c:pt idx="984">
                  <c:v>3</c:v>
                </c:pt>
                <c:pt idx="985">
                  <c:v>1</c:v>
                </c:pt>
                <c:pt idx="986">
                  <c:v>3</c:v>
                </c:pt>
                <c:pt idx="987">
                  <c:v>4</c:v>
                </c:pt>
                <c:pt idx="988">
                  <c:v>1</c:v>
                </c:pt>
                <c:pt idx="989">
                  <c:v>1</c:v>
                </c:pt>
                <c:pt idx="990">
                  <c:v>4</c:v>
                </c:pt>
                <c:pt idx="991">
                  <c:v>3</c:v>
                </c:pt>
                <c:pt idx="992">
                  <c:v>4</c:v>
                </c:pt>
                <c:pt idx="993">
                  <c:v>2</c:v>
                </c:pt>
                <c:pt idx="994">
                  <c:v>2</c:v>
                </c:pt>
                <c:pt idx="995">
                  <c:v>1</c:v>
                </c:pt>
                <c:pt idx="996">
                  <c:v>2</c:v>
                </c:pt>
                <c:pt idx="997">
                  <c:v>4</c:v>
                </c:pt>
                <c:pt idx="998">
                  <c:v>3</c:v>
                </c:pt>
                <c:pt idx="999">
                  <c:v>1</c:v>
                </c:pt>
                <c:pt idx="1000">
                  <c:v>2</c:v>
                </c:pt>
                <c:pt idx="1001">
                  <c:v>1</c:v>
                </c:pt>
                <c:pt idx="1002">
                  <c:v>1</c:v>
                </c:pt>
                <c:pt idx="1003">
                  <c:v>3</c:v>
                </c:pt>
                <c:pt idx="1004">
                  <c:v>3</c:v>
                </c:pt>
                <c:pt idx="1005">
                  <c:v>4</c:v>
                </c:pt>
                <c:pt idx="1006">
                  <c:v>2</c:v>
                </c:pt>
                <c:pt idx="1007">
                  <c:v>1</c:v>
                </c:pt>
                <c:pt idx="1008">
                  <c:v>1</c:v>
                </c:pt>
                <c:pt idx="1009">
                  <c:v>4</c:v>
                </c:pt>
                <c:pt idx="1010">
                  <c:v>1</c:v>
                </c:pt>
                <c:pt idx="1011">
                  <c:v>4</c:v>
                </c:pt>
                <c:pt idx="1012">
                  <c:v>3</c:v>
                </c:pt>
                <c:pt idx="1013">
                  <c:v>2</c:v>
                </c:pt>
                <c:pt idx="1014">
                  <c:v>1</c:v>
                </c:pt>
                <c:pt idx="1015">
                  <c:v>3</c:v>
                </c:pt>
                <c:pt idx="1016">
                  <c:v>3</c:v>
                </c:pt>
                <c:pt idx="1017">
                  <c:v>1</c:v>
                </c:pt>
                <c:pt idx="1018">
                  <c:v>3</c:v>
                </c:pt>
                <c:pt idx="1019">
                  <c:v>2</c:v>
                </c:pt>
                <c:pt idx="1020">
                  <c:v>1</c:v>
                </c:pt>
                <c:pt idx="1021">
                  <c:v>3</c:v>
                </c:pt>
                <c:pt idx="1022">
                  <c:v>2</c:v>
                </c:pt>
                <c:pt idx="1023">
                  <c:v>3</c:v>
                </c:pt>
                <c:pt idx="1024">
                  <c:v>3</c:v>
                </c:pt>
                <c:pt idx="1025">
                  <c:v>4</c:v>
                </c:pt>
                <c:pt idx="1026">
                  <c:v>3</c:v>
                </c:pt>
                <c:pt idx="1027">
                  <c:v>3</c:v>
                </c:pt>
                <c:pt idx="1028">
                  <c:v>2</c:v>
                </c:pt>
                <c:pt idx="1029">
                  <c:v>3</c:v>
                </c:pt>
                <c:pt idx="1030">
                  <c:v>4</c:v>
                </c:pt>
                <c:pt idx="1031">
                  <c:v>1</c:v>
                </c:pt>
                <c:pt idx="1032">
                  <c:v>4</c:v>
                </c:pt>
                <c:pt idx="1033">
                  <c:v>1</c:v>
                </c:pt>
                <c:pt idx="1034">
                  <c:v>2</c:v>
                </c:pt>
                <c:pt idx="1035">
                  <c:v>4</c:v>
                </c:pt>
                <c:pt idx="1036">
                  <c:v>2</c:v>
                </c:pt>
                <c:pt idx="1037">
                  <c:v>1</c:v>
                </c:pt>
                <c:pt idx="1038">
                  <c:v>3</c:v>
                </c:pt>
                <c:pt idx="1039">
                  <c:v>3</c:v>
                </c:pt>
                <c:pt idx="1040">
                  <c:v>1</c:v>
                </c:pt>
                <c:pt idx="1041">
                  <c:v>1</c:v>
                </c:pt>
                <c:pt idx="1042">
                  <c:v>1</c:v>
                </c:pt>
                <c:pt idx="1043">
                  <c:v>2</c:v>
                </c:pt>
                <c:pt idx="1044">
                  <c:v>2</c:v>
                </c:pt>
                <c:pt idx="1045">
                  <c:v>1</c:v>
                </c:pt>
                <c:pt idx="1046">
                  <c:v>3</c:v>
                </c:pt>
                <c:pt idx="1047">
                  <c:v>3</c:v>
                </c:pt>
                <c:pt idx="1048">
                  <c:v>1</c:v>
                </c:pt>
                <c:pt idx="1049">
                  <c:v>4</c:v>
                </c:pt>
                <c:pt idx="1050">
                  <c:v>1</c:v>
                </c:pt>
                <c:pt idx="1051">
                  <c:v>4</c:v>
                </c:pt>
                <c:pt idx="1052">
                  <c:v>1</c:v>
                </c:pt>
                <c:pt idx="1053">
                  <c:v>3</c:v>
                </c:pt>
                <c:pt idx="1054">
                  <c:v>1</c:v>
                </c:pt>
                <c:pt idx="1055">
                  <c:v>1</c:v>
                </c:pt>
                <c:pt idx="1056">
                  <c:v>3</c:v>
                </c:pt>
                <c:pt idx="1057">
                  <c:v>1</c:v>
                </c:pt>
                <c:pt idx="1058">
                  <c:v>3</c:v>
                </c:pt>
                <c:pt idx="1059">
                  <c:v>4</c:v>
                </c:pt>
                <c:pt idx="1060">
                  <c:v>2</c:v>
                </c:pt>
                <c:pt idx="1061">
                  <c:v>1</c:v>
                </c:pt>
                <c:pt idx="1062">
                  <c:v>2</c:v>
                </c:pt>
                <c:pt idx="1063">
                  <c:v>1</c:v>
                </c:pt>
                <c:pt idx="1064">
                  <c:v>1</c:v>
                </c:pt>
                <c:pt idx="1065">
                  <c:v>4</c:v>
                </c:pt>
                <c:pt idx="1066">
                  <c:v>1</c:v>
                </c:pt>
                <c:pt idx="1067">
                  <c:v>4</c:v>
                </c:pt>
                <c:pt idx="1068">
                  <c:v>3</c:v>
                </c:pt>
                <c:pt idx="1069">
                  <c:v>2</c:v>
                </c:pt>
                <c:pt idx="1070">
                  <c:v>4</c:v>
                </c:pt>
                <c:pt idx="1071">
                  <c:v>4</c:v>
                </c:pt>
                <c:pt idx="1072">
                  <c:v>2</c:v>
                </c:pt>
                <c:pt idx="1073">
                  <c:v>4</c:v>
                </c:pt>
                <c:pt idx="1074">
                  <c:v>4</c:v>
                </c:pt>
                <c:pt idx="1075">
                  <c:v>4</c:v>
                </c:pt>
                <c:pt idx="1076">
                  <c:v>4</c:v>
                </c:pt>
                <c:pt idx="1077">
                  <c:v>2</c:v>
                </c:pt>
                <c:pt idx="1078">
                  <c:v>4</c:v>
                </c:pt>
                <c:pt idx="1079">
                  <c:v>2</c:v>
                </c:pt>
                <c:pt idx="1080">
                  <c:v>1</c:v>
                </c:pt>
                <c:pt idx="1081">
                  <c:v>4</c:v>
                </c:pt>
                <c:pt idx="1082">
                  <c:v>2</c:v>
                </c:pt>
                <c:pt idx="1083">
                  <c:v>4</c:v>
                </c:pt>
                <c:pt idx="1084">
                  <c:v>4</c:v>
                </c:pt>
                <c:pt idx="1085">
                  <c:v>4</c:v>
                </c:pt>
                <c:pt idx="1086">
                  <c:v>1</c:v>
                </c:pt>
                <c:pt idx="1087">
                  <c:v>2</c:v>
                </c:pt>
                <c:pt idx="1088">
                  <c:v>4</c:v>
                </c:pt>
                <c:pt idx="1089">
                  <c:v>1</c:v>
                </c:pt>
                <c:pt idx="1090">
                  <c:v>1</c:v>
                </c:pt>
                <c:pt idx="1091">
                  <c:v>3</c:v>
                </c:pt>
                <c:pt idx="1092">
                  <c:v>4</c:v>
                </c:pt>
                <c:pt idx="1093">
                  <c:v>2</c:v>
                </c:pt>
                <c:pt idx="1094">
                  <c:v>1</c:v>
                </c:pt>
                <c:pt idx="1095">
                  <c:v>4</c:v>
                </c:pt>
                <c:pt idx="1096">
                  <c:v>1</c:v>
                </c:pt>
                <c:pt idx="1097">
                  <c:v>3</c:v>
                </c:pt>
                <c:pt idx="1098">
                  <c:v>1</c:v>
                </c:pt>
                <c:pt idx="1099">
                  <c:v>3</c:v>
                </c:pt>
                <c:pt idx="1100">
                  <c:v>3</c:v>
                </c:pt>
                <c:pt idx="1101">
                  <c:v>4</c:v>
                </c:pt>
                <c:pt idx="1102">
                  <c:v>4</c:v>
                </c:pt>
                <c:pt idx="1103">
                  <c:v>3</c:v>
                </c:pt>
                <c:pt idx="1104">
                  <c:v>2</c:v>
                </c:pt>
                <c:pt idx="1105">
                  <c:v>4</c:v>
                </c:pt>
                <c:pt idx="1106">
                  <c:v>1</c:v>
                </c:pt>
                <c:pt idx="1107">
                  <c:v>4</c:v>
                </c:pt>
                <c:pt idx="1108">
                  <c:v>3</c:v>
                </c:pt>
                <c:pt idx="1109">
                  <c:v>1</c:v>
                </c:pt>
                <c:pt idx="1110">
                  <c:v>3</c:v>
                </c:pt>
                <c:pt idx="1111">
                  <c:v>2</c:v>
                </c:pt>
                <c:pt idx="1112">
                  <c:v>4</c:v>
                </c:pt>
                <c:pt idx="1113">
                  <c:v>4</c:v>
                </c:pt>
                <c:pt idx="1114">
                  <c:v>1</c:v>
                </c:pt>
                <c:pt idx="1115">
                  <c:v>3</c:v>
                </c:pt>
                <c:pt idx="1116">
                  <c:v>1</c:v>
                </c:pt>
                <c:pt idx="1117">
                  <c:v>4</c:v>
                </c:pt>
                <c:pt idx="1118">
                  <c:v>4</c:v>
                </c:pt>
                <c:pt idx="1119">
                  <c:v>3</c:v>
                </c:pt>
                <c:pt idx="1120">
                  <c:v>4</c:v>
                </c:pt>
                <c:pt idx="1121">
                  <c:v>3</c:v>
                </c:pt>
                <c:pt idx="1122">
                  <c:v>3</c:v>
                </c:pt>
                <c:pt idx="1123">
                  <c:v>3</c:v>
                </c:pt>
                <c:pt idx="1124">
                  <c:v>1</c:v>
                </c:pt>
                <c:pt idx="1125">
                  <c:v>3</c:v>
                </c:pt>
                <c:pt idx="1126">
                  <c:v>3</c:v>
                </c:pt>
                <c:pt idx="1127">
                  <c:v>1</c:v>
                </c:pt>
                <c:pt idx="1128">
                  <c:v>2</c:v>
                </c:pt>
                <c:pt idx="1129">
                  <c:v>3</c:v>
                </c:pt>
                <c:pt idx="1130">
                  <c:v>2</c:v>
                </c:pt>
                <c:pt idx="1131">
                  <c:v>4</c:v>
                </c:pt>
                <c:pt idx="1132">
                  <c:v>1</c:v>
                </c:pt>
                <c:pt idx="1133">
                  <c:v>3</c:v>
                </c:pt>
                <c:pt idx="1134">
                  <c:v>4</c:v>
                </c:pt>
                <c:pt idx="1135">
                  <c:v>1</c:v>
                </c:pt>
                <c:pt idx="1136">
                  <c:v>2</c:v>
                </c:pt>
                <c:pt idx="1137">
                  <c:v>4</c:v>
                </c:pt>
                <c:pt idx="1138">
                  <c:v>1</c:v>
                </c:pt>
                <c:pt idx="1139">
                  <c:v>3</c:v>
                </c:pt>
                <c:pt idx="1140">
                  <c:v>4</c:v>
                </c:pt>
                <c:pt idx="1141">
                  <c:v>4</c:v>
                </c:pt>
                <c:pt idx="1142">
                  <c:v>4</c:v>
                </c:pt>
                <c:pt idx="1143">
                  <c:v>2</c:v>
                </c:pt>
                <c:pt idx="1144">
                  <c:v>1</c:v>
                </c:pt>
                <c:pt idx="1145">
                  <c:v>4</c:v>
                </c:pt>
                <c:pt idx="1146">
                  <c:v>1</c:v>
                </c:pt>
                <c:pt idx="1147">
                  <c:v>1</c:v>
                </c:pt>
                <c:pt idx="1148">
                  <c:v>2</c:v>
                </c:pt>
                <c:pt idx="1149">
                  <c:v>3</c:v>
                </c:pt>
                <c:pt idx="1150">
                  <c:v>4</c:v>
                </c:pt>
                <c:pt idx="1151">
                  <c:v>1</c:v>
                </c:pt>
                <c:pt idx="1152">
                  <c:v>3</c:v>
                </c:pt>
                <c:pt idx="1153">
                  <c:v>3</c:v>
                </c:pt>
                <c:pt idx="1154">
                  <c:v>2</c:v>
                </c:pt>
                <c:pt idx="1155">
                  <c:v>4</c:v>
                </c:pt>
                <c:pt idx="1156">
                  <c:v>4</c:v>
                </c:pt>
                <c:pt idx="1157">
                  <c:v>1</c:v>
                </c:pt>
                <c:pt idx="1158">
                  <c:v>4</c:v>
                </c:pt>
                <c:pt idx="1159">
                  <c:v>1</c:v>
                </c:pt>
                <c:pt idx="1160">
                  <c:v>2</c:v>
                </c:pt>
                <c:pt idx="1161">
                  <c:v>1</c:v>
                </c:pt>
                <c:pt idx="1162">
                  <c:v>4</c:v>
                </c:pt>
                <c:pt idx="1163">
                  <c:v>4</c:v>
                </c:pt>
                <c:pt idx="1164">
                  <c:v>4</c:v>
                </c:pt>
                <c:pt idx="1165">
                  <c:v>2</c:v>
                </c:pt>
                <c:pt idx="1166">
                  <c:v>2</c:v>
                </c:pt>
                <c:pt idx="1167">
                  <c:v>2</c:v>
                </c:pt>
                <c:pt idx="1168">
                  <c:v>3</c:v>
                </c:pt>
                <c:pt idx="1169">
                  <c:v>3</c:v>
                </c:pt>
                <c:pt idx="1170">
                  <c:v>1</c:v>
                </c:pt>
                <c:pt idx="1171">
                  <c:v>4</c:v>
                </c:pt>
                <c:pt idx="1172">
                  <c:v>1</c:v>
                </c:pt>
                <c:pt idx="1173">
                  <c:v>2</c:v>
                </c:pt>
                <c:pt idx="1174">
                  <c:v>2</c:v>
                </c:pt>
                <c:pt idx="1175">
                  <c:v>3</c:v>
                </c:pt>
                <c:pt idx="1176">
                  <c:v>4</c:v>
                </c:pt>
                <c:pt idx="1177">
                  <c:v>2</c:v>
                </c:pt>
                <c:pt idx="1178">
                  <c:v>3</c:v>
                </c:pt>
                <c:pt idx="1179">
                  <c:v>4</c:v>
                </c:pt>
                <c:pt idx="1180">
                  <c:v>1</c:v>
                </c:pt>
                <c:pt idx="1181">
                  <c:v>4</c:v>
                </c:pt>
                <c:pt idx="1182">
                  <c:v>4</c:v>
                </c:pt>
                <c:pt idx="1183">
                  <c:v>3</c:v>
                </c:pt>
                <c:pt idx="1184">
                  <c:v>2</c:v>
                </c:pt>
                <c:pt idx="1185">
                  <c:v>4</c:v>
                </c:pt>
                <c:pt idx="1186">
                  <c:v>2</c:v>
                </c:pt>
                <c:pt idx="1187">
                  <c:v>4</c:v>
                </c:pt>
                <c:pt idx="1188">
                  <c:v>3</c:v>
                </c:pt>
                <c:pt idx="1189">
                  <c:v>2</c:v>
                </c:pt>
                <c:pt idx="1190">
                  <c:v>3</c:v>
                </c:pt>
                <c:pt idx="1191">
                  <c:v>3</c:v>
                </c:pt>
                <c:pt idx="1192">
                  <c:v>3</c:v>
                </c:pt>
                <c:pt idx="1193">
                  <c:v>4</c:v>
                </c:pt>
                <c:pt idx="1194">
                  <c:v>4</c:v>
                </c:pt>
                <c:pt idx="1195">
                  <c:v>2</c:v>
                </c:pt>
                <c:pt idx="1196">
                  <c:v>3</c:v>
                </c:pt>
                <c:pt idx="1197">
                  <c:v>2</c:v>
                </c:pt>
                <c:pt idx="1198">
                  <c:v>2</c:v>
                </c:pt>
                <c:pt idx="1199">
                  <c:v>2</c:v>
                </c:pt>
                <c:pt idx="1200">
                  <c:v>4</c:v>
                </c:pt>
                <c:pt idx="1201">
                  <c:v>1</c:v>
                </c:pt>
                <c:pt idx="1202">
                  <c:v>2</c:v>
                </c:pt>
                <c:pt idx="1203">
                  <c:v>2</c:v>
                </c:pt>
                <c:pt idx="1204">
                  <c:v>4</c:v>
                </c:pt>
                <c:pt idx="1205">
                  <c:v>2</c:v>
                </c:pt>
                <c:pt idx="1206">
                  <c:v>1</c:v>
                </c:pt>
                <c:pt idx="1207">
                  <c:v>4</c:v>
                </c:pt>
                <c:pt idx="1208">
                  <c:v>1</c:v>
                </c:pt>
                <c:pt idx="1209">
                  <c:v>2</c:v>
                </c:pt>
                <c:pt idx="1210">
                  <c:v>2</c:v>
                </c:pt>
                <c:pt idx="1211">
                  <c:v>3</c:v>
                </c:pt>
                <c:pt idx="1212">
                  <c:v>2</c:v>
                </c:pt>
                <c:pt idx="1213">
                  <c:v>4</c:v>
                </c:pt>
                <c:pt idx="1214">
                  <c:v>4</c:v>
                </c:pt>
                <c:pt idx="1215">
                  <c:v>2</c:v>
                </c:pt>
                <c:pt idx="1216">
                  <c:v>4</c:v>
                </c:pt>
                <c:pt idx="1217">
                  <c:v>2</c:v>
                </c:pt>
                <c:pt idx="1218">
                  <c:v>4</c:v>
                </c:pt>
                <c:pt idx="1219">
                  <c:v>2</c:v>
                </c:pt>
                <c:pt idx="1220">
                  <c:v>3</c:v>
                </c:pt>
                <c:pt idx="1221">
                  <c:v>2</c:v>
                </c:pt>
                <c:pt idx="1222">
                  <c:v>2</c:v>
                </c:pt>
                <c:pt idx="1223">
                  <c:v>3</c:v>
                </c:pt>
                <c:pt idx="1224">
                  <c:v>2</c:v>
                </c:pt>
                <c:pt idx="1225">
                  <c:v>1</c:v>
                </c:pt>
                <c:pt idx="1226">
                  <c:v>3</c:v>
                </c:pt>
                <c:pt idx="1227">
                  <c:v>2</c:v>
                </c:pt>
                <c:pt idx="1228">
                  <c:v>1</c:v>
                </c:pt>
                <c:pt idx="1229">
                  <c:v>4</c:v>
                </c:pt>
                <c:pt idx="1230">
                  <c:v>4</c:v>
                </c:pt>
                <c:pt idx="1231">
                  <c:v>2</c:v>
                </c:pt>
                <c:pt idx="1232">
                  <c:v>2</c:v>
                </c:pt>
                <c:pt idx="1233">
                  <c:v>3</c:v>
                </c:pt>
                <c:pt idx="1234">
                  <c:v>3</c:v>
                </c:pt>
                <c:pt idx="1235">
                  <c:v>1</c:v>
                </c:pt>
                <c:pt idx="1236">
                  <c:v>3</c:v>
                </c:pt>
                <c:pt idx="1237">
                  <c:v>4</c:v>
                </c:pt>
                <c:pt idx="1238">
                  <c:v>2</c:v>
                </c:pt>
                <c:pt idx="1239">
                  <c:v>4</c:v>
                </c:pt>
                <c:pt idx="1240">
                  <c:v>1</c:v>
                </c:pt>
                <c:pt idx="1241">
                  <c:v>3</c:v>
                </c:pt>
                <c:pt idx="1242">
                  <c:v>2</c:v>
                </c:pt>
                <c:pt idx="1243">
                  <c:v>1</c:v>
                </c:pt>
                <c:pt idx="1244">
                  <c:v>1</c:v>
                </c:pt>
                <c:pt idx="1245">
                  <c:v>2</c:v>
                </c:pt>
                <c:pt idx="1246">
                  <c:v>1</c:v>
                </c:pt>
                <c:pt idx="1247">
                  <c:v>3</c:v>
                </c:pt>
                <c:pt idx="1248">
                  <c:v>2</c:v>
                </c:pt>
                <c:pt idx="1249">
                  <c:v>4</c:v>
                </c:pt>
                <c:pt idx="1250">
                  <c:v>4</c:v>
                </c:pt>
                <c:pt idx="1251">
                  <c:v>3</c:v>
                </c:pt>
                <c:pt idx="1252">
                  <c:v>2</c:v>
                </c:pt>
                <c:pt idx="1253">
                  <c:v>2</c:v>
                </c:pt>
                <c:pt idx="1254">
                  <c:v>1</c:v>
                </c:pt>
                <c:pt idx="1255">
                  <c:v>2</c:v>
                </c:pt>
                <c:pt idx="1256">
                  <c:v>3</c:v>
                </c:pt>
                <c:pt idx="1257">
                  <c:v>2</c:v>
                </c:pt>
                <c:pt idx="1258">
                  <c:v>2</c:v>
                </c:pt>
                <c:pt idx="1259">
                  <c:v>3</c:v>
                </c:pt>
                <c:pt idx="1260">
                  <c:v>3</c:v>
                </c:pt>
                <c:pt idx="1261">
                  <c:v>4</c:v>
                </c:pt>
                <c:pt idx="1262">
                  <c:v>4</c:v>
                </c:pt>
                <c:pt idx="1263">
                  <c:v>1</c:v>
                </c:pt>
                <c:pt idx="1264">
                  <c:v>1</c:v>
                </c:pt>
                <c:pt idx="1265">
                  <c:v>2</c:v>
                </c:pt>
                <c:pt idx="1266">
                  <c:v>1</c:v>
                </c:pt>
                <c:pt idx="1267">
                  <c:v>1</c:v>
                </c:pt>
                <c:pt idx="1268">
                  <c:v>1</c:v>
                </c:pt>
                <c:pt idx="1269">
                  <c:v>3</c:v>
                </c:pt>
                <c:pt idx="1270">
                  <c:v>3</c:v>
                </c:pt>
                <c:pt idx="1271">
                  <c:v>4</c:v>
                </c:pt>
                <c:pt idx="1272">
                  <c:v>1</c:v>
                </c:pt>
                <c:pt idx="1273">
                  <c:v>1</c:v>
                </c:pt>
                <c:pt idx="1274">
                  <c:v>2</c:v>
                </c:pt>
                <c:pt idx="1275">
                  <c:v>2</c:v>
                </c:pt>
                <c:pt idx="1276">
                  <c:v>2</c:v>
                </c:pt>
                <c:pt idx="1277">
                  <c:v>1</c:v>
                </c:pt>
                <c:pt idx="1278">
                  <c:v>2</c:v>
                </c:pt>
                <c:pt idx="1279">
                  <c:v>3</c:v>
                </c:pt>
                <c:pt idx="1280">
                  <c:v>1</c:v>
                </c:pt>
                <c:pt idx="1281">
                  <c:v>2</c:v>
                </c:pt>
                <c:pt idx="1282">
                  <c:v>1</c:v>
                </c:pt>
                <c:pt idx="1283">
                  <c:v>2</c:v>
                </c:pt>
                <c:pt idx="1284">
                  <c:v>2</c:v>
                </c:pt>
                <c:pt idx="1285">
                  <c:v>3</c:v>
                </c:pt>
                <c:pt idx="1286">
                  <c:v>4</c:v>
                </c:pt>
                <c:pt idx="1287">
                  <c:v>3</c:v>
                </c:pt>
                <c:pt idx="1288">
                  <c:v>4</c:v>
                </c:pt>
                <c:pt idx="1289">
                  <c:v>3</c:v>
                </c:pt>
                <c:pt idx="1290">
                  <c:v>1</c:v>
                </c:pt>
                <c:pt idx="1291">
                  <c:v>1</c:v>
                </c:pt>
                <c:pt idx="1292">
                  <c:v>3</c:v>
                </c:pt>
                <c:pt idx="1293">
                  <c:v>1</c:v>
                </c:pt>
                <c:pt idx="1294">
                  <c:v>4</c:v>
                </c:pt>
                <c:pt idx="1295">
                  <c:v>1</c:v>
                </c:pt>
                <c:pt idx="1296">
                  <c:v>4</c:v>
                </c:pt>
                <c:pt idx="1297">
                  <c:v>3</c:v>
                </c:pt>
                <c:pt idx="1298">
                  <c:v>4</c:v>
                </c:pt>
                <c:pt idx="1299">
                  <c:v>3</c:v>
                </c:pt>
                <c:pt idx="1300">
                  <c:v>4</c:v>
                </c:pt>
                <c:pt idx="1301">
                  <c:v>4</c:v>
                </c:pt>
                <c:pt idx="1302">
                  <c:v>1</c:v>
                </c:pt>
                <c:pt idx="1303">
                  <c:v>1</c:v>
                </c:pt>
                <c:pt idx="1304">
                  <c:v>1</c:v>
                </c:pt>
                <c:pt idx="1305">
                  <c:v>4</c:v>
                </c:pt>
                <c:pt idx="1306">
                  <c:v>2</c:v>
                </c:pt>
                <c:pt idx="1307">
                  <c:v>3</c:v>
                </c:pt>
                <c:pt idx="1308">
                  <c:v>2</c:v>
                </c:pt>
                <c:pt idx="1309">
                  <c:v>3</c:v>
                </c:pt>
                <c:pt idx="1310">
                  <c:v>4</c:v>
                </c:pt>
                <c:pt idx="1311">
                  <c:v>3</c:v>
                </c:pt>
                <c:pt idx="1312">
                  <c:v>4</c:v>
                </c:pt>
                <c:pt idx="1313">
                  <c:v>3</c:v>
                </c:pt>
                <c:pt idx="1314">
                  <c:v>4</c:v>
                </c:pt>
                <c:pt idx="1315">
                  <c:v>4</c:v>
                </c:pt>
                <c:pt idx="1316">
                  <c:v>4</c:v>
                </c:pt>
                <c:pt idx="1317">
                  <c:v>1</c:v>
                </c:pt>
                <c:pt idx="1318">
                  <c:v>1</c:v>
                </c:pt>
                <c:pt idx="1319">
                  <c:v>2</c:v>
                </c:pt>
                <c:pt idx="1320">
                  <c:v>2</c:v>
                </c:pt>
                <c:pt idx="1321">
                  <c:v>2</c:v>
                </c:pt>
                <c:pt idx="1322">
                  <c:v>2</c:v>
                </c:pt>
                <c:pt idx="1323">
                  <c:v>4</c:v>
                </c:pt>
                <c:pt idx="1324">
                  <c:v>4</c:v>
                </c:pt>
                <c:pt idx="1325">
                  <c:v>4</c:v>
                </c:pt>
                <c:pt idx="1326">
                  <c:v>4</c:v>
                </c:pt>
                <c:pt idx="1327">
                  <c:v>2</c:v>
                </c:pt>
                <c:pt idx="1328">
                  <c:v>4</c:v>
                </c:pt>
                <c:pt idx="1329">
                  <c:v>3</c:v>
                </c:pt>
                <c:pt idx="1330">
                  <c:v>4</c:v>
                </c:pt>
                <c:pt idx="1331">
                  <c:v>1</c:v>
                </c:pt>
                <c:pt idx="1332">
                  <c:v>2</c:v>
                </c:pt>
                <c:pt idx="1333">
                  <c:v>2</c:v>
                </c:pt>
                <c:pt idx="1334">
                  <c:v>2</c:v>
                </c:pt>
                <c:pt idx="1335">
                  <c:v>1</c:v>
                </c:pt>
                <c:pt idx="1336">
                  <c:v>1</c:v>
                </c:pt>
                <c:pt idx="1337">
                  <c:v>3</c:v>
                </c:pt>
                <c:pt idx="1338">
                  <c:v>4</c:v>
                </c:pt>
                <c:pt idx="1339">
                  <c:v>4</c:v>
                </c:pt>
                <c:pt idx="1340">
                  <c:v>3</c:v>
                </c:pt>
                <c:pt idx="1341">
                  <c:v>3</c:v>
                </c:pt>
                <c:pt idx="1342">
                  <c:v>3</c:v>
                </c:pt>
                <c:pt idx="1343">
                  <c:v>4</c:v>
                </c:pt>
                <c:pt idx="1344">
                  <c:v>1</c:v>
                </c:pt>
                <c:pt idx="1345">
                  <c:v>1</c:v>
                </c:pt>
                <c:pt idx="1346">
                  <c:v>3</c:v>
                </c:pt>
                <c:pt idx="1347">
                  <c:v>1</c:v>
                </c:pt>
                <c:pt idx="1348">
                  <c:v>4</c:v>
                </c:pt>
                <c:pt idx="1349">
                  <c:v>2</c:v>
                </c:pt>
                <c:pt idx="1350">
                  <c:v>4</c:v>
                </c:pt>
                <c:pt idx="1351">
                  <c:v>2</c:v>
                </c:pt>
                <c:pt idx="1352">
                  <c:v>4</c:v>
                </c:pt>
                <c:pt idx="1353">
                  <c:v>3</c:v>
                </c:pt>
                <c:pt idx="1354">
                  <c:v>4</c:v>
                </c:pt>
                <c:pt idx="1355">
                  <c:v>4</c:v>
                </c:pt>
                <c:pt idx="1356">
                  <c:v>4</c:v>
                </c:pt>
                <c:pt idx="1357">
                  <c:v>1</c:v>
                </c:pt>
                <c:pt idx="1358">
                  <c:v>3</c:v>
                </c:pt>
                <c:pt idx="1359">
                  <c:v>1</c:v>
                </c:pt>
                <c:pt idx="1360">
                  <c:v>3</c:v>
                </c:pt>
                <c:pt idx="1361">
                  <c:v>2</c:v>
                </c:pt>
                <c:pt idx="1362">
                  <c:v>1</c:v>
                </c:pt>
                <c:pt idx="1363">
                  <c:v>2</c:v>
                </c:pt>
                <c:pt idx="1364">
                  <c:v>4</c:v>
                </c:pt>
                <c:pt idx="1365">
                  <c:v>2</c:v>
                </c:pt>
                <c:pt idx="1366">
                  <c:v>1</c:v>
                </c:pt>
                <c:pt idx="1367">
                  <c:v>3</c:v>
                </c:pt>
                <c:pt idx="1368">
                  <c:v>3</c:v>
                </c:pt>
                <c:pt idx="1369">
                  <c:v>2</c:v>
                </c:pt>
                <c:pt idx="1370">
                  <c:v>3</c:v>
                </c:pt>
                <c:pt idx="1371">
                  <c:v>2</c:v>
                </c:pt>
                <c:pt idx="1372">
                  <c:v>1</c:v>
                </c:pt>
                <c:pt idx="1373">
                  <c:v>2</c:v>
                </c:pt>
                <c:pt idx="1374">
                  <c:v>4</c:v>
                </c:pt>
                <c:pt idx="1375">
                  <c:v>3</c:v>
                </c:pt>
                <c:pt idx="1376">
                  <c:v>1</c:v>
                </c:pt>
                <c:pt idx="1377">
                  <c:v>1</c:v>
                </c:pt>
                <c:pt idx="1378">
                  <c:v>1</c:v>
                </c:pt>
                <c:pt idx="1379">
                  <c:v>2</c:v>
                </c:pt>
                <c:pt idx="1380">
                  <c:v>3</c:v>
                </c:pt>
                <c:pt idx="1381">
                  <c:v>1</c:v>
                </c:pt>
                <c:pt idx="1382">
                  <c:v>1</c:v>
                </c:pt>
                <c:pt idx="1383">
                  <c:v>1</c:v>
                </c:pt>
                <c:pt idx="1384">
                  <c:v>3</c:v>
                </c:pt>
                <c:pt idx="1385">
                  <c:v>2</c:v>
                </c:pt>
                <c:pt idx="1386">
                  <c:v>4</c:v>
                </c:pt>
                <c:pt idx="1387">
                  <c:v>2</c:v>
                </c:pt>
                <c:pt idx="1388">
                  <c:v>1</c:v>
                </c:pt>
                <c:pt idx="1389">
                  <c:v>3</c:v>
                </c:pt>
                <c:pt idx="1390">
                  <c:v>1</c:v>
                </c:pt>
                <c:pt idx="1391">
                  <c:v>2</c:v>
                </c:pt>
                <c:pt idx="1392">
                  <c:v>4</c:v>
                </c:pt>
                <c:pt idx="1393">
                  <c:v>1</c:v>
                </c:pt>
                <c:pt idx="1394">
                  <c:v>3</c:v>
                </c:pt>
                <c:pt idx="1395">
                  <c:v>4</c:v>
                </c:pt>
                <c:pt idx="1396">
                  <c:v>2</c:v>
                </c:pt>
                <c:pt idx="1397">
                  <c:v>2</c:v>
                </c:pt>
                <c:pt idx="1398">
                  <c:v>3</c:v>
                </c:pt>
                <c:pt idx="1399">
                  <c:v>1</c:v>
                </c:pt>
                <c:pt idx="1400">
                  <c:v>4</c:v>
                </c:pt>
                <c:pt idx="1401">
                  <c:v>3</c:v>
                </c:pt>
                <c:pt idx="1402">
                  <c:v>3</c:v>
                </c:pt>
                <c:pt idx="1403">
                  <c:v>4</c:v>
                </c:pt>
                <c:pt idx="1404">
                  <c:v>4</c:v>
                </c:pt>
                <c:pt idx="1405">
                  <c:v>3</c:v>
                </c:pt>
                <c:pt idx="1406">
                  <c:v>2</c:v>
                </c:pt>
                <c:pt idx="1407">
                  <c:v>3</c:v>
                </c:pt>
                <c:pt idx="1408">
                  <c:v>1</c:v>
                </c:pt>
                <c:pt idx="1409">
                  <c:v>4</c:v>
                </c:pt>
                <c:pt idx="1410">
                  <c:v>4</c:v>
                </c:pt>
                <c:pt idx="1411">
                  <c:v>2</c:v>
                </c:pt>
                <c:pt idx="1412">
                  <c:v>1</c:v>
                </c:pt>
                <c:pt idx="1413">
                  <c:v>2</c:v>
                </c:pt>
                <c:pt idx="1414">
                  <c:v>2</c:v>
                </c:pt>
                <c:pt idx="1415">
                  <c:v>3</c:v>
                </c:pt>
                <c:pt idx="1416">
                  <c:v>3</c:v>
                </c:pt>
                <c:pt idx="1417">
                  <c:v>2</c:v>
                </c:pt>
                <c:pt idx="1418">
                  <c:v>2</c:v>
                </c:pt>
                <c:pt idx="1419">
                  <c:v>3</c:v>
                </c:pt>
                <c:pt idx="1420">
                  <c:v>2</c:v>
                </c:pt>
                <c:pt idx="1421">
                  <c:v>4</c:v>
                </c:pt>
                <c:pt idx="1422">
                  <c:v>2</c:v>
                </c:pt>
                <c:pt idx="1423">
                  <c:v>2</c:v>
                </c:pt>
                <c:pt idx="1424">
                  <c:v>4</c:v>
                </c:pt>
                <c:pt idx="1425">
                  <c:v>3</c:v>
                </c:pt>
                <c:pt idx="1426">
                  <c:v>1</c:v>
                </c:pt>
                <c:pt idx="1427">
                  <c:v>3</c:v>
                </c:pt>
                <c:pt idx="1428">
                  <c:v>3</c:v>
                </c:pt>
                <c:pt idx="1429">
                  <c:v>1</c:v>
                </c:pt>
                <c:pt idx="1430">
                  <c:v>1</c:v>
                </c:pt>
                <c:pt idx="1431">
                  <c:v>3</c:v>
                </c:pt>
                <c:pt idx="1432">
                  <c:v>2</c:v>
                </c:pt>
                <c:pt idx="1433">
                  <c:v>1</c:v>
                </c:pt>
                <c:pt idx="1434">
                  <c:v>4</c:v>
                </c:pt>
                <c:pt idx="1435">
                  <c:v>2</c:v>
                </c:pt>
                <c:pt idx="1436">
                  <c:v>3</c:v>
                </c:pt>
                <c:pt idx="1437">
                  <c:v>1</c:v>
                </c:pt>
                <c:pt idx="1438">
                  <c:v>2</c:v>
                </c:pt>
                <c:pt idx="1439">
                  <c:v>3</c:v>
                </c:pt>
                <c:pt idx="1440">
                  <c:v>3</c:v>
                </c:pt>
                <c:pt idx="1441">
                  <c:v>4</c:v>
                </c:pt>
                <c:pt idx="1442">
                  <c:v>4</c:v>
                </c:pt>
                <c:pt idx="1443">
                  <c:v>1</c:v>
                </c:pt>
                <c:pt idx="1444">
                  <c:v>1</c:v>
                </c:pt>
                <c:pt idx="1445">
                  <c:v>4</c:v>
                </c:pt>
                <c:pt idx="1446">
                  <c:v>3</c:v>
                </c:pt>
                <c:pt idx="1447">
                  <c:v>2</c:v>
                </c:pt>
                <c:pt idx="1448">
                  <c:v>4</c:v>
                </c:pt>
                <c:pt idx="1449">
                  <c:v>4</c:v>
                </c:pt>
                <c:pt idx="1450">
                  <c:v>4</c:v>
                </c:pt>
                <c:pt idx="1451">
                  <c:v>3</c:v>
                </c:pt>
                <c:pt idx="1452">
                  <c:v>4</c:v>
                </c:pt>
                <c:pt idx="1453">
                  <c:v>2</c:v>
                </c:pt>
                <c:pt idx="1454">
                  <c:v>1</c:v>
                </c:pt>
                <c:pt idx="1455">
                  <c:v>1</c:v>
                </c:pt>
                <c:pt idx="1456">
                  <c:v>4</c:v>
                </c:pt>
                <c:pt idx="1457">
                  <c:v>4</c:v>
                </c:pt>
                <c:pt idx="1458">
                  <c:v>2</c:v>
                </c:pt>
                <c:pt idx="1459">
                  <c:v>1</c:v>
                </c:pt>
                <c:pt idx="1460">
                  <c:v>1</c:v>
                </c:pt>
                <c:pt idx="1461">
                  <c:v>1</c:v>
                </c:pt>
                <c:pt idx="1462">
                  <c:v>3</c:v>
                </c:pt>
                <c:pt idx="1463">
                  <c:v>4</c:v>
                </c:pt>
                <c:pt idx="1464">
                  <c:v>1</c:v>
                </c:pt>
                <c:pt idx="1465">
                  <c:v>2</c:v>
                </c:pt>
                <c:pt idx="1466">
                  <c:v>4</c:v>
                </c:pt>
                <c:pt idx="1467">
                  <c:v>4</c:v>
                </c:pt>
                <c:pt idx="1468">
                  <c:v>2</c:v>
                </c:pt>
                <c:pt idx="1469">
                  <c:v>3</c:v>
                </c:pt>
                <c:pt idx="1470">
                  <c:v>2</c:v>
                </c:pt>
                <c:pt idx="1471">
                  <c:v>2</c:v>
                </c:pt>
                <c:pt idx="1472">
                  <c:v>3</c:v>
                </c:pt>
                <c:pt idx="1473">
                  <c:v>3</c:v>
                </c:pt>
                <c:pt idx="1474">
                  <c:v>4</c:v>
                </c:pt>
                <c:pt idx="1475">
                  <c:v>2</c:v>
                </c:pt>
                <c:pt idx="1476">
                  <c:v>4</c:v>
                </c:pt>
                <c:pt idx="1477">
                  <c:v>3</c:v>
                </c:pt>
                <c:pt idx="1478">
                  <c:v>2</c:v>
                </c:pt>
                <c:pt idx="1479">
                  <c:v>3</c:v>
                </c:pt>
                <c:pt idx="1480">
                  <c:v>4</c:v>
                </c:pt>
                <c:pt idx="1481">
                  <c:v>4</c:v>
                </c:pt>
                <c:pt idx="1482">
                  <c:v>3</c:v>
                </c:pt>
                <c:pt idx="1483">
                  <c:v>4</c:v>
                </c:pt>
                <c:pt idx="1484">
                  <c:v>3</c:v>
                </c:pt>
                <c:pt idx="1485">
                  <c:v>2</c:v>
                </c:pt>
                <c:pt idx="1486">
                  <c:v>2</c:v>
                </c:pt>
                <c:pt idx="1487">
                  <c:v>1</c:v>
                </c:pt>
                <c:pt idx="1488">
                  <c:v>4</c:v>
                </c:pt>
                <c:pt idx="1489">
                  <c:v>3</c:v>
                </c:pt>
                <c:pt idx="1490">
                  <c:v>4</c:v>
                </c:pt>
                <c:pt idx="1491">
                  <c:v>4</c:v>
                </c:pt>
                <c:pt idx="1492">
                  <c:v>2</c:v>
                </c:pt>
                <c:pt idx="1493">
                  <c:v>1</c:v>
                </c:pt>
                <c:pt idx="1494">
                  <c:v>3</c:v>
                </c:pt>
                <c:pt idx="1495">
                  <c:v>1</c:v>
                </c:pt>
                <c:pt idx="1496">
                  <c:v>4</c:v>
                </c:pt>
                <c:pt idx="1497">
                  <c:v>2</c:v>
                </c:pt>
                <c:pt idx="1498">
                  <c:v>3</c:v>
                </c:pt>
                <c:pt idx="1499">
                  <c:v>1</c:v>
                </c:pt>
                <c:pt idx="1500">
                  <c:v>4</c:v>
                </c:pt>
                <c:pt idx="1501">
                  <c:v>4</c:v>
                </c:pt>
                <c:pt idx="1502">
                  <c:v>4</c:v>
                </c:pt>
                <c:pt idx="1503">
                  <c:v>4</c:v>
                </c:pt>
                <c:pt idx="1504">
                  <c:v>2</c:v>
                </c:pt>
                <c:pt idx="1505">
                  <c:v>3</c:v>
                </c:pt>
                <c:pt idx="1506">
                  <c:v>2</c:v>
                </c:pt>
                <c:pt idx="1507">
                  <c:v>4</c:v>
                </c:pt>
                <c:pt idx="1508">
                  <c:v>1</c:v>
                </c:pt>
                <c:pt idx="1509">
                  <c:v>1</c:v>
                </c:pt>
                <c:pt idx="1510">
                  <c:v>2</c:v>
                </c:pt>
                <c:pt idx="1511">
                  <c:v>4</c:v>
                </c:pt>
                <c:pt idx="1512">
                  <c:v>3</c:v>
                </c:pt>
                <c:pt idx="1513">
                  <c:v>3</c:v>
                </c:pt>
                <c:pt idx="1514">
                  <c:v>1</c:v>
                </c:pt>
                <c:pt idx="1515">
                  <c:v>4</c:v>
                </c:pt>
                <c:pt idx="1516">
                  <c:v>1</c:v>
                </c:pt>
                <c:pt idx="1517">
                  <c:v>1</c:v>
                </c:pt>
                <c:pt idx="1518">
                  <c:v>4</c:v>
                </c:pt>
                <c:pt idx="1519">
                  <c:v>3</c:v>
                </c:pt>
                <c:pt idx="1520">
                  <c:v>3</c:v>
                </c:pt>
                <c:pt idx="1521">
                  <c:v>3</c:v>
                </c:pt>
                <c:pt idx="1522">
                  <c:v>1</c:v>
                </c:pt>
                <c:pt idx="1523">
                  <c:v>3</c:v>
                </c:pt>
                <c:pt idx="1524">
                  <c:v>2</c:v>
                </c:pt>
                <c:pt idx="1525">
                  <c:v>1</c:v>
                </c:pt>
                <c:pt idx="1526">
                  <c:v>4</c:v>
                </c:pt>
                <c:pt idx="1527">
                  <c:v>3</c:v>
                </c:pt>
                <c:pt idx="1528">
                  <c:v>4</c:v>
                </c:pt>
                <c:pt idx="1529">
                  <c:v>1</c:v>
                </c:pt>
                <c:pt idx="1530">
                  <c:v>2</c:v>
                </c:pt>
                <c:pt idx="1531">
                  <c:v>1</c:v>
                </c:pt>
                <c:pt idx="1532">
                  <c:v>3</c:v>
                </c:pt>
                <c:pt idx="1533">
                  <c:v>3</c:v>
                </c:pt>
                <c:pt idx="1534">
                  <c:v>4</c:v>
                </c:pt>
                <c:pt idx="1535">
                  <c:v>2</c:v>
                </c:pt>
                <c:pt idx="1536">
                  <c:v>4</c:v>
                </c:pt>
                <c:pt idx="1537">
                  <c:v>2</c:v>
                </c:pt>
                <c:pt idx="1538">
                  <c:v>1</c:v>
                </c:pt>
                <c:pt idx="1539">
                  <c:v>2</c:v>
                </c:pt>
                <c:pt idx="1540">
                  <c:v>1</c:v>
                </c:pt>
                <c:pt idx="1541">
                  <c:v>4</c:v>
                </c:pt>
                <c:pt idx="1542">
                  <c:v>2</c:v>
                </c:pt>
                <c:pt idx="1543">
                  <c:v>3</c:v>
                </c:pt>
                <c:pt idx="1544">
                  <c:v>3</c:v>
                </c:pt>
                <c:pt idx="1545">
                  <c:v>4</c:v>
                </c:pt>
                <c:pt idx="1546">
                  <c:v>3</c:v>
                </c:pt>
                <c:pt idx="1547">
                  <c:v>3</c:v>
                </c:pt>
                <c:pt idx="1548">
                  <c:v>1</c:v>
                </c:pt>
                <c:pt idx="1549">
                  <c:v>2</c:v>
                </c:pt>
                <c:pt idx="1550">
                  <c:v>3</c:v>
                </c:pt>
                <c:pt idx="1551">
                  <c:v>1</c:v>
                </c:pt>
                <c:pt idx="1552">
                  <c:v>2</c:v>
                </c:pt>
                <c:pt idx="1553">
                  <c:v>2</c:v>
                </c:pt>
                <c:pt idx="1554">
                  <c:v>4</c:v>
                </c:pt>
                <c:pt idx="1555">
                  <c:v>2</c:v>
                </c:pt>
                <c:pt idx="1556">
                  <c:v>1</c:v>
                </c:pt>
                <c:pt idx="1557">
                  <c:v>3</c:v>
                </c:pt>
                <c:pt idx="1558">
                  <c:v>1</c:v>
                </c:pt>
                <c:pt idx="1559">
                  <c:v>1</c:v>
                </c:pt>
                <c:pt idx="1560">
                  <c:v>4</c:v>
                </c:pt>
                <c:pt idx="1561">
                  <c:v>4</c:v>
                </c:pt>
                <c:pt idx="1562">
                  <c:v>2</c:v>
                </c:pt>
                <c:pt idx="1563">
                  <c:v>3</c:v>
                </c:pt>
                <c:pt idx="1564">
                  <c:v>1</c:v>
                </c:pt>
                <c:pt idx="1565">
                  <c:v>2</c:v>
                </c:pt>
                <c:pt idx="1566">
                  <c:v>3</c:v>
                </c:pt>
                <c:pt idx="1567">
                  <c:v>4</c:v>
                </c:pt>
                <c:pt idx="1568">
                  <c:v>2</c:v>
                </c:pt>
                <c:pt idx="1569">
                  <c:v>2</c:v>
                </c:pt>
                <c:pt idx="1570">
                  <c:v>2</c:v>
                </c:pt>
                <c:pt idx="1571">
                  <c:v>2</c:v>
                </c:pt>
                <c:pt idx="1572">
                  <c:v>3</c:v>
                </c:pt>
                <c:pt idx="1573">
                  <c:v>4</c:v>
                </c:pt>
                <c:pt idx="1574">
                  <c:v>4</c:v>
                </c:pt>
                <c:pt idx="1575">
                  <c:v>3</c:v>
                </c:pt>
                <c:pt idx="1576">
                  <c:v>2</c:v>
                </c:pt>
                <c:pt idx="1577">
                  <c:v>3</c:v>
                </c:pt>
                <c:pt idx="1578">
                  <c:v>2</c:v>
                </c:pt>
                <c:pt idx="1579">
                  <c:v>1</c:v>
                </c:pt>
                <c:pt idx="1580">
                  <c:v>4</c:v>
                </c:pt>
                <c:pt idx="1581">
                  <c:v>3</c:v>
                </c:pt>
                <c:pt idx="1582">
                  <c:v>4</c:v>
                </c:pt>
                <c:pt idx="1583">
                  <c:v>2</c:v>
                </c:pt>
                <c:pt idx="1584">
                  <c:v>3</c:v>
                </c:pt>
                <c:pt idx="1585">
                  <c:v>4</c:v>
                </c:pt>
                <c:pt idx="1586">
                  <c:v>2</c:v>
                </c:pt>
                <c:pt idx="1587">
                  <c:v>3</c:v>
                </c:pt>
                <c:pt idx="1588">
                  <c:v>1</c:v>
                </c:pt>
                <c:pt idx="1589">
                  <c:v>2</c:v>
                </c:pt>
                <c:pt idx="1590">
                  <c:v>4</c:v>
                </c:pt>
                <c:pt idx="1591">
                  <c:v>2</c:v>
                </c:pt>
                <c:pt idx="1592">
                  <c:v>1</c:v>
                </c:pt>
                <c:pt idx="1593">
                  <c:v>3</c:v>
                </c:pt>
                <c:pt idx="1594">
                  <c:v>1</c:v>
                </c:pt>
                <c:pt idx="1595">
                  <c:v>3</c:v>
                </c:pt>
                <c:pt idx="1596">
                  <c:v>4</c:v>
                </c:pt>
                <c:pt idx="1597">
                  <c:v>3</c:v>
                </c:pt>
                <c:pt idx="1598">
                  <c:v>4</c:v>
                </c:pt>
                <c:pt idx="1599">
                  <c:v>3</c:v>
                </c:pt>
                <c:pt idx="1600">
                  <c:v>1</c:v>
                </c:pt>
                <c:pt idx="1601">
                  <c:v>1</c:v>
                </c:pt>
                <c:pt idx="1602">
                  <c:v>3</c:v>
                </c:pt>
                <c:pt idx="1603">
                  <c:v>4</c:v>
                </c:pt>
                <c:pt idx="1604">
                  <c:v>4</c:v>
                </c:pt>
                <c:pt idx="1605">
                  <c:v>2</c:v>
                </c:pt>
                <c:pt idx="1606">
                  <c:v>4</c:v>
                </c:pt>
                <c:pt idx="1607">
                  <c:v>3</c:v>
                </c:pt>
                <c:pt idx="1608">
                  <c:v>2</c:v>
                </c:pt>
                <c:pt idx="1609">
                  <c:v>3</c:v>
                </c:pt>
                <c:pt idx="1610">
                  <c:v>2</c:v>
                </c:pt>
                <c:pt idx="1611">
                  <c:v>2</c:v>
                </c:pt>
                <c:pt idx="1612">
                  <c:v>3</c:v>
                </c:pt>
                <c:pt idx="1613">
                  <c:v>4</c:v>
                </c:pt>
                <c:pt idx="1614">
                  <c:v>3</c:v>
                </c:pt>
                <c:pt idx="1615">
                  <c:v>2</c:v>
                </c:pt>
                <c:pt idx="1616">
                  <c:v>1</c:v>
                </c:pt>
                <c:pt idx="1617">
                  <c:v>2</c:v>
                </c:pt>
                <c:pt idx="1618">
                  <c:v>2</c:v>
                </c:pt>
                <c:pt idx="1619">
                  <c:v>4</c:v>
                </c:pt>
                <c:pt idx="1620">
                  <c:v>4</c:v>
                </c:pt>
                <c:pt idx="1621">
                  <c:v>4</c:v>
                </c:pt>
                <c:pt idx="1622">
                  <c:v>1</c:v>
                </c:pt>
                <c:pt idx="1623">
                  <c:v>3</c:v>
                </c:pt>
                <c:pt idx="1624">
                  <c:v>1</c:v>
                </c:pt>
                <c:pt idx="1625">
                  <c:v>4</c:v>
                </c:pt>
                <c:pt idx="1626">
                  <c:v>3</c:v>
                </c:pt>
                <c:pt idx="1627">
                  <c:v>1</c:v>
                </c:pt>
                <c:pt idx="1628">
                  <c:v>1</c:v>
                </c:pt>
                <c:pt idx="1629">
                  <c:v>4</c:v>
                </c:pt>
                <c:pt idx="1630">
                  <c:v>3</c:v>
                </c:pt>
                <c:pt idx="1631">
                  <c:v>1</c:v>
                </c:pt>
                <c:pt idx="1632">
                  <c:v>3</c:v>
                </c:pt>
                <c:pt idx="1633">
                  <c:v>1</c:v>
                </c:pt>
                <c:pt idx="1634">
                  <c:v>4</c:v>
                </c:pt>
                <c:pt idx="1635">
                  <c:v>3</c:v>
                </c:pt>
                <c:pt idx="1636">
                  <c:v>2</c:v>
                </c:pt>
                <c:pt idx="1637">
                  <c:v>2</c:v>
                </c:pt>
                <c:pt idx="1638">
                  <c:v>2</c:v>
                </c:pt>
                <c:pt idx="1639">
                  <c:v>3</c:v>
                </c:pt>
                <c:pt idx="1640">
                  <c:v>3</c:v>
                </c:pt>
                <c:pt idx="1641">
                  <c:v>1</c:v>
                </c:pt>
                <c:pt idx="1642">
                  <c:v>3</c:v>
                </c:pt>
                <c:pt idx="1643">
                  <c:v>1</c:v>
                </c:pt>
                <c:pt idx="1644">
                  <c:v>4</c:v>
                </c:pt>
                <c:pt idx="1645">
                  <c:v>2</c:v>
                </c:pt>
                <c:pt idx="1646">
                  <c:v>4</c:v>
                </c:pt>
                <c:pt idx="1647">
                  <c:v>1</c:v>
                </c:pt>
                <c:pt idx="1648">
                  <c:v>1</c:v>
                </c:pt>
                <c:pt idx="1649">
                  <c:v>3</c:v>
                </c:pt>
                <c:pt idx="1650">
                  <c:v>2</c:v>
                </c:pt>
                <c:pt idx="1651">
                  <c:v>4</c:v>
                </c:pt>
                <c:pt idx="1652">
                  <c:v>2</c:v>
                </c:pt>
                <c:pt idx="1653">
                  <c:v>2</c:v>
                </c:pt>
                <c:pt idx="1654">
                  <c:v>1</c:v>
                </c:pt>
                <c:pt idx="1655">
                  <c:v>2</c:v>
                </c:pt>
                <c:pt idx="1656">
                  <c:v>2</c:v>
                </c:pt>
                <c:pt idx="1657">
                  <c:v>1</c:v>
                </c:pt>
                <c:pt idx="1658">
                  <c:v>2</c:v>
                </c:pt>
                <c:pt idx="1659">
                  <c:v>4</c:v>
                </c:pt>
                <c:pt idx="1660">
                  <c:v>3</c:v>
                </c:pt>
                <c:pt idx="1661">
                  <c:v>2</c:v>
                </c:pt>
                <c:pt idx="1662">
                  <c:v>2</c:v>
                </c:pt>
                <c:pt idx="1663">
                  <c:v>2</c:v>
                </c:pt>
                <c:pt idx="1664">
                  <c:v>4</c:v>
                </c:pt>
                <c:pt idx="1665">
                  <c:v>2</c:v>
                </c:pt>
                <c:pt idx="1666">
                  <c:v>2</c:v>
                </c:pt>
                <c:pt idx="1667">
                  <c:v>3</c:v>
                </c:pt>
                <c:pt idx="1668">
                  <c:v>3</c:v>
                </c:pt>
                <c:pt idx="1669">
                  <c:v>1</c:v>
                </c:pt>
                <c:pt idx="1670">
                  <c:v>2</c:v>
                </c:pt>
                <c:pt idx="1671">
                  <c:v>1</c:v>
                </c:pt>
                <c:pt idx="1672">
                  <c:v>2</c:v>
                </c:pt>
                <c:pt idx="1673">
                  <c:v>1</c:v>
                </c:pt>
                <c:pt idx="1674">
                  <c:v>2</c:v>
                </c:pt>
                <c:pt idx="1675">
                  <c:v>1</c:v>
                </c:pt>
                <c:pt idx="1676">
                  <c:v>1</c:v>
                </c:pt>
                <c:pt idx="1677">
                  <c:v>4</c:v>
                </c:pt>
                <c:pt idx="1678">
                  <c:v>2</c:v>
                </c:pt>
                <c:pt idx="1679">
                  <c:v>2</c:v>
                </c:pt>
                <c:pt idx="1680">
                  <c:v>4</c:v>
                </c:pt>
                <c:pt idx="1681">
                  <c:v>3</c:v>
                </c:pt>
                <c:pt idx="1682">
                  <c:v>2</c:v>
                </c:pt>
                <c:pt idx="1683">
                  <c:v>4</c:v>
                </c:pt>
                <c:pt idx="1684">
                  <c:v>3</c:v>
                </c:pt>
                <c:pt idx="1685">
                  <c:v>1</c:v>
                </c:pt>
                <c:pt idx="1686">
                  <c:v>4</c:v>
                </c:pt>
                <c:pt idx="1687">
                  <c:v>4</c:v>
                </c:pt>
                <c:pt idx="1688">
                  <c:v>1</c:v>
                </c:pt>
                <c:pt idx="1689">
                  <c:v>2</c:v>
                </c:pt>
                <c:pt idx="1690">
                  <c:v>3</c:v>
                </c:pt>
                <c:pt idx="1691">
                  <c:v>3</c:v>
                </c:pt>
                <c:pt idx="1692">
                  <c:v>3</c:v>
                </c:pt>
                <c:pt idx="1693">
                  <c:v>3</c:v>
                </c:pt>
                <c:pt idx="1694">
                  <c:v>3</c:v>
                </c:pt>
                <c:pt idx="1695">
                  <c:v>2</c:v>
                </c:pt>
                <c:pt idx="1696">
                  <c:v>2</c:v>
                </c:pt>
                <c:pt idx="1697">
                  <c:v>4</c:v>
                </c:pt>
                <c:pt idx="1698">
                  <c:v>4</c:v>
                </c:pt>
                <c:pt idx="1699">
                  <c:v>4</c:v>
                </c:pt>
                <c:pt idx="1700">
                  <c:v>1</c:v>
                </c:pt>
                <c:pt idx="1701">
                  <c:v>4</c:v>
                </c:pt>
                <c:pt idx="1702">
                  <c:v>4</c:v>
                </c:pt>
                <c:pt idx="1703">
                  <c:v>4</c:v>
                </c:pt>
                <c:pt idx="1704">
                  <c:v>1</c:v>
                </c:pt>
                <c:pt idx="1705">
                  <c:v>4</c:v>
                </c:pt>
                <c:pt idx="1706">
                  <c:v>2</c:v>
                </c:pt>
                <c:pt idx="1707">
                  <c:v>3</c:v>
                </c:pt>
                <c:pt idx="1708">
                  <c:v>1</c:v>
                </c:pt>
                <c:pt idx="1709">
                  <c:v>4</c:v>
                </c:pt>
                <c:pt idx="1710">
                  <c:v>3</c:v>
                </c:pt>
                <c:pt idx="1711">
                  <c:v>1</c:v>
                </c:pt>
                <c:pt idx="1712">
                  <c:v>1</c:v>
                </c:pt>
                <c:pt idx="1713">
                  <c:v>2</c:v>
                </c:pt>
                <c:pt idx="1714">
                  <c:v>3</c:v>
                </c:pt>
                <c:pt idx="1715">
                  <c:v>3</c:v>
                </c:pt>
                <c:pt idx="1716">
                  <c:v>3</c:v>
                </c:pt>
                <c:pt idx="1717">
                  <c:v>4</c:v>
                </c:pt>
                <c:pt idx="1718">
                  <c:v>4</c:v>
                </c:pt>
                <c:pt idx="1719">
                  <c:v>4</c:v>
                </c:pt>
                <c:pt idx="1720">
                  <c:v>1</c:v>
                </c:pt>
                <c:pt idx="1721">
                  <c:v>2</c:v>
                </c:pt>
                <c:pt idx="1722">
                  <c:v>1</c:v>
                </c:pt>
                <c:pt idx="1723">
                  <c:v>2</c:v>
                </c:pt>
                <c:pt idx="1724">
                  <c:v>3</c:v>
                </c:pt>
                <c:pt idx="1725">
                  <c:v>2</c:v>
                </c:pt>
                <c:pt idx="1726">
                  <c:v>3</c:v>
                </c:pt>
                <c:pt idx="1727">
                  <c:v>3</c:v>
                </c:pt>
                <c:pt idx="1728">
                  <c:v>1</c:v>
                </c:pt>
                <c:pt idx="1729">
                  <c:v>2</c:v>
                </c:pt>
                <c:pt idx="1730">
                  <c:v>3</c:v>
                </c:pt>
                <c:pt idx="1731">
                  <c:v>2</c:v>
                </c:pt>
                <c:pt idx="1732">
                  <c:v>2</c:v>
                </c:pt>
                <c:pt idx="1733">
                  <c:v>3</c:v>
                </c:pt>
                <c:pt idx="1734">
                  <c:v>3</c:v>
                </c:pt>
                <c:pt idx="1735">
                  <c:v>3</c:v>
                </c:pt>
                <c:pt idx="1736">
                  <c:v>4</c:v>
                </c:pt>
                <c:pt idx="1737">
                  <c:v>2</c:v>
                </c:pt>
                <c:pt idx="1738">
                  <c:v>2</c:v>
                </c:pt>
                <c:pt idx="1739">
                  <c:v>2</c:v>
                </c:pt>
                <c:pt idx="1740">
                  <c:v>1</c:v>
                </c:pt>
                <c:pt idx="1741">
                  <c:v>4</c:v>
                </c:pt>
                <c:pt idx="1742">
                  <c:v>1</c:v>
                </c:pt>
                <c:pt idx="1743">
                  <c:v>1</c:v>
                </c:pt>
                <c:pt idx="1744">
                  <c:v>4</c:v>
                </c:pt>
                <c:pt idx="1745">
                  <c:v>2</c:v>
                </c:pt>
                <c:pt idx="1746">
                  <c:v>2</c:v>
                </c:pt>
                <c:pt idx="1747">
                  <c:v>4</c:v>
                </c:pt>
                <c:pt idx="1748">
                  <c:v>3</c:v>
                </c:pt>
                <c:pt idx="1749">
                  <c:v>3</c:v>
                </c:pt>
                <c:pt idx="1750">
                  <c:v>1</c:v>
                </c:pt>
                <c:pt idx="1751">
                  <c:v>2</c:v>
                </c:pt>
                <c:pt idx="1752">
                  <c:v>2</c:v>
                </c:pt>
                <c:pt idx="1753">
                  <c:v>1</c:v>
                </c:pt>
                <c:pt idx="1754">
                  <c:v>4</c:v>
                </c:pt>
                <c:pt idx="1755">
                  <c:v>4</c:v>
                </c:pt>
                <c:pt idx="1756">
                  <c:v>4</c:v>
                </c:pt>
                <c:pt idx="1757">
                  <c:v>4</c:v>
                </c:pt>
                <c:pt idx="1758">
                  <c:v>3</c:v>
                </c:pt>
                <c:pt idx="1759">
                  <c:v>4</c:v>
                </c:pt>
                <c:pt idx="1760">
                  <c:v>4</c:v>
                </c:pt>
                <c:pt idx="1761">
                  <c:v>2</c:v>
                </c:pt>
                <c:pt idx="1762">
                  <c:v>1</c:v>
                </c:pt>
                <c:pt idx="1763">
                  <c:v>4</c:v>
                </c:pt>
                <c:pt idx="1764">
                  <c:v>1</c:v>
                </c:pt>
                <c:pt idx="1765">
                  <c:v>3</c:v>
                </c:pt>
                <c:pt idx="1766">
                  <c:v>4</c:v>
                </c:pt>
                <c:pt idx="1767">
                  <c:v>3</c:v>
                </c:pt>
                <c:pt idx="1768">
                  <c:v>1</c:v>
                </c:pt>
                <c:pt idx="1769">
                  <c:v>4</c:v>
                </c:pt>
                <c:pt idx="1770">
                  <c:v>1</c:v>
                </c:pt>
                <c:pt idx="1771">
                  <c:v>2</c:v>
                </c:pt>
                <c:pt idx="1772">
                  <c:v>3</c:v>
                </c:pt>
                <c:pt idx="1773">
                  <c:v>2</c:v>
                </c:pt>
                <c:pt idx="1774">
                  <c:v>1</c:v>
                </c:pt>
                <c:pt idx="1775">
                  <c:v>1</c:v>
                </c:pt>
                <c:pt idx="1776">
                  <c:v>3</c:v>
                </c:pt>
                <c:pt idx="1777">
                  <c:v>4</c:v>
                </c:pt>
                <c:pt idx="1778">
                  <c:v>2</c:v>
                </c:pt>
                <c:pt idx="1779">
                  <c:v>2</c:v>
                </c:pt>
                <c:pt idx="1780">
                  <c:v>2</c:v>
                </c:pt>
                <c:pt idx="1781">
                  <c:v>3</c:v>
                </c:pt>
                <c:pt idx="1782">
                  <c:v>1</c:v>
                </c:pt>
                <c:pt idx="1783">
                  <c:v>4</c:v>
                </c:pt>
                <c:pt idx="1784">
                  <c:v>3</c:v>
                </c:pt>
                <c:pt idx="1785">
                  <c:v>2</c:v>
                </c:pt>
                <c:pt idx="1786">
                  <c:v>3</c:v>
                </c:pt>
                <c:pt idx="1787">
                  <c:v>1</c:v>
                </c:pt>
                <c:pt idx="1788">
                  <c:v>4</c:v>
                </c:pt>
                <c:pt idx="1789">
                  <c:v>2</c:v>
                </c:pt>
                <c:pt idx="1790">
                  <c:v>4</c:v>
                </c:pt>
                <c:pt idx="1791">
                  <c:v>4</c:v>
                </c:pt>
                <c:pt idx="1792">
                  <c:v>1</c:v>
                </c:pt>
                <c:pt idx="1793">
                  <c:v>2</c:v>
                </c:pt>
                <c:pt idx="1794">
                  <c:v>4</c:v>
                </c:pt>
                <c:pt idx="1795">
                  <c:v>2</c:v>
                </c:pt>
                <c:pt idx="1796">
                  <c:v>1</c:v>
                </c:pt>
                <c:pt idx="1797">
                  <c:v>2</c:v>
                </c:pt>
                <c:pt idx="1798">
                  <c:v>4</c:v>
                </c:pt>
                <c:pt idx="1799">
                  <c:v>1</c:v>
                </c:pt>
                <c:pt idx="1800">
                  <c:v>3</c:v>
                </c:pt>
                <c:pt idx="1801">
                  <c:v>1</c:v>
                </c:pt>
                <c:pt idx="1802">
                  <c:v>3</c:v>
                </c:pt>
                <c:pt idx="1803">
                  <c:v>2</c:v>
                </c:pt>
                <c:pt idx="1804">
                  <c:v>2</c:v>
                </c:pt>
                <c:pt idx="1805">
                  <c:v>3</c:v>
                </c:pt>
                <c:pt idx="1806">
                  <c:v>4</c:v>
                </c:pt>
                <c:pt idx="1807">
                  <c:v>3</c:v>
                </c:pt>
                <c:pt idx="1808">
                  <c:v>3</c:v>
                </c:pt>
                <c:pt idx="1809">
                  <c:v>4</c:v>
                </c:pt>
                <c:pt idx="1810">
                  <c:v>2</c:v>
                </c:pt>
                <c:pt idx="1811">
                  <c:v>4</c:v>
                </c:pt>
                <c:pt idx="1812">
                  <c:v>2</c:v>
                </c:pt>
                <c:pt idx="1813">
                  <c:v>3</c:v>
                </c:pt>
                <c:pt idx="1814">
                  <c:v>3</c:v>
                </c:pt>
                <c:pt idx="1815">
                  <c:v>1</c:v>
                </c:pt>
                <c:pt idx="1816">
                  <c:v>3</c:v>
                </c:pt>
                <c:pt idx="1817">
                  <c:v>3</c:v>
                </c:pt>
                <c:pt idx="1818">
                  <c:v>4</c:v>
                </c:pt>
                <c:pt idx="1819">
                  <c:v>1</c:v>
                </c:pt>
                <c:pt idx="1820">
                  <c:v>4</c:v>
                </c:pt>
                <c:pt idx="1821">
                  <c:v>3</c:v>
                </c:pt>
                <c:pt idx="1822">
                  <c:v>3</c:v>
                </c:pt>
                <c:pt idx="1823">
                  <c:v>3</c:v>
                </c:pt>
                <c:pt idx="1824">
                  <c:v>1</c:v>
                </c:pt>
                <c:pt idx="1825">
                  <c:v>4</c:v>
                </c:pt>
                <c:pt idx="1826">
                  <c:v>4</c:v>
                </c:pt>
                <c:pt idx="1827">
                  <c:v>1</c:v>
                </c:pt>
                <c:pt idx="1828">
                  <c:v>2</c:v>
                </c:pt>
                <c:pt idx="1829">
                  <c:v>4</c:v>
                </c:pt>
                <c:pt idx="1830">
                  <c:v>1</c:v>
                </c:pt>
                <c:pt idx="1831">
                  <c:v>3</c:v>
                </c:pt>
                <c:pt idx="1832">
                  <c:v>1</c:v>
                </c:pt>
                <c:pt idx="1833">
                  <c:v>3</c:v>
                </c:pt>
                <c:pt idx="1834">
                  <c:v>2</c:v>
                </c:pt>
                <c:pt idx="1835">
                  <c:v>2</c:v>
                </c:pt>
                <c:pt idx="1836">
                  <c:v>1</c:v>
                </c:pt>
                <c:pt idx="1837">
                  <c:v>3</c:v>
                </c:pt>
                <c:pt idx="1838">
                  <c:v>1</c:v>
                </c:pt>
                <c:pt idx="1839">
                  <c:v>1</c:v>
                </c:pt>
                <c:pt idx="1840">
                  <c:v>3</c:v>
                </c:pt>
                <c:pt idx="1841">
                  <c:v>3</c:v>
                </c:pt>
                <c:pt idx="1842">
                  <c:v>1</c:v>
                </c:pt>
                <c:pt idx="1843">
                  <c:v>3</c:v>
                </c:pt>
                <c:pt idx="1844">
                  <c:v>3</c:v>
                </c:pt>
                <c:pt idx="1845">
                  <c:v>1</c:v>
                </c:pt>
                <c:pt idx="1846">
                  <c:v>3</c:v>
                </c:pt>
                <c:pt idx="1847">
                  <c:v>1</c:v>
                </c:pt>
                <c:pt idx="1848">
                  <c:v>1</c:v>
                </c:pt>
                <c:pt idx="1849">
                  <c:v>3</c:v>
                </c:pt>
                <c:pt idx="1850">
                  <c:v>4</c:v>
                </c:pt>
                <c:pt idx="1851">
                  <c:v>3</c:v>
                </c:pt>
                <c:pt idx="1852">
                  <c:v>1</c:v>
                </c:pt>
                <c:pt idx="1853">
                  <c:v>2</c:v>
                </c:pt>
                <c:pt idx="1854">
                  <c:v>3</c:v>
                </c:pt>
                <c:pt idx="1855">
                  <c:v>2</c:v>
                </c:pt>
                <c:pt idx="1856">
                  <c:v>4</c:v>
                </c:pt>
                <c:pt idx="1857">
                  <c:v>3</c:v>
                </c:pt>
                <c:pt idx="1858">
                  <c:v>2</c:v>
                </c:pt>
                <c:pt idx="1859">
                  <c:v>1</c:v>
                </c:pt>
                <c:pt idx="1860">
                  <c:v>3</c:v>
                </c:pt>
                <c:pt idx="1861">
                  <c:v>1</c:v>
                </c:pt>
                <c:pt idx="1862">
                  <c:v>3</c:v>
                </c:pt>
                <c:pt idx="1863">
                  <c:v>4</c:v>
                </c:pt>
                <c:pt idx="1864">
                  <c:v>3</c:v>
                </c:pt>
                <c:pt idx="1865">
                  <c:v>3</c:v>
                </c:pt>
                <c:pt idx="1866">
                  <c:v>3</c:v>
                </c:pt>
                <c:pt idx="1867">
                  <c:v>1</c:v>
                </c:pt>
                <c:pt idx="1868">
                  <c:v>1</c:v>
                </c:pt>
                <c:pt idx="1869">
                  <c:v>4</c:v>
                </c:pt>
                <c:pt idx="1870">
                  <c:v>1</c:v>
                </c:pt>
                <c:pt idx="1871">
                  <c:v>1</c:v>
                </c:pt>
                <c:pt idx="1872">
                  <c:v>1</c:v>
                </c:pt>
                <c:pt idx="1873">
                  <c:v>2</c:v>
                </c:pt>
                <c:pt idx="1874">
                  <c:v>3</c:v>
                </c:pt>
                <c:pt idx="1875">
                  <c:v>2</c:v>
                </c:pt>
                <c:pt idx="1876">
                  <c:v>2</c:v>
                </c:pt>
                <c:pt idx="1877">
                  <c:v>3</c:v>
                </c:pt>
                <c:pt idx="1878">
                  <c:v>1</c:v>
                </c:pt>
                <c:pt idx="1879">
                  <c:v>3</c:v>
                </c:pt>
                <c:pt idx="1880">
                  <c:v>3</c:v>
                </c:pt>
                <c:pt idx="1881">
                  <c:v>4</c:v>
                </c:pt>
                <c:pt idx="1882">
                  <c:v>4</c:v>
                </c:pt>
                <c:pt idx="1883">
                  <c:v>1</c:v>
                </c:pt>
                <c:pt idx="1884">
                  <c:v>2</c:v>
                </c:pt>
                <c:pt idx="1885">
                  <c:v>1</c:v>
                </c:pt>
                <c:pt idx="1886">
                  <c:v>3</c:v>
                </c:pt>
                <c:pt idx="1887">
                  <c:v>2</c:v>
                </c:pt>
                <c:pt idx="1888">
                  <c:v>1</c:v>
                </c:pt>
                <c:pt idx="1889">
                  <c:v>4</c:v>
                </c:pt>
                <c:pt idx="1890">
                  <c:v>3</c:v>
                </c:pt>
                <c:pt idx="1891">
                  <c:v>4</c:v>
                </c:pt>
                <c:pt idx="1892">
                  <c:v>1</c:v>
                </c:pt>
                <c:pt idx="1893">
                  <c:v>2</c:v>
                </c:pt>
                <c:pt idx="1894">
                  <c:v>2</c:v>
                </c:pt>
                <c:pt idx="1895">
                  <c:v>2</c:v>
                </c:pt>
                <c:pt idx="1896">
                  <c:v>2</c:v>
                </c:pt>
                <c:pt idx="1897">
                  <c:v>1</c:v>
                </c:pt>
                <c:pt idx="1898">
                  <c:v>2</c:v>
                </c:pt>
                <c:pt idx="1899">
                  <c:v>4</c:v>
                </c:pt>
                <c:pt idx="1900">
                  <c:v>2</c:v>
                </c:pt>
                <c:pt idx="1901">
                  <c:v>4</c:v>
                </c:pt>
                <c:pt idx="1902">
                  <c:v>4</c:v>
                </c:pt>
                <c:pt idx="1903">
                  <c:v>1</c:v>
                </c:pt>
                <c:pt idx="1904">
                  <c:v>1</c:v>
                </c:pt>
                <c:pt idx="1905">
                  <c:v>2</c:v>
                </c:pt>
                <c:pt idx="1906">
                  <c:v>4</c:v>
                </c:pt>
                <c:pt idx="1907">
                  <c:v>2</c:v>
                </c:pt>
                <c:pt idx="1908">
                  <c:v>3</c:v>
                </c:pt>
                <c:pt idx="1909">
                  <c:v>3</c:v>
                </c:pt>
                <c:pt idx="1910">
                  <c:v>4</c:v>
                </c:pt>
                <c:pt idx="1911">
                  <c:v>2</c:v>
                </c:pt>
                <c:pt idx="1912">
                  <c:v>2</c:v>
                </c:pt>
                <c:pt idx="1913">
                  <c:v>3</c:v>
                </c:pt>
                <c:pt idx="1914">
                  <c:v>4</c:v>
                </c:pt>
                <c:pt idx="1915">
                  <c:v>3</c:v>
                </c:pt>
                <c:pt idx="1916">
                  <c:v>2</c:v>
                </c:pt>
                <c:pt idx="1917">
                  <c:v>3</c:v>
                </c:pt>
                <c:pt idx="1918">
                  <c:v>1</c:v>
                </c:pt>
                <c:pt idx="1919">
                  <c:v>4</c:v>
                </c:pt>
                <c:pt idx="1920">
                  <c:v>3</c:v>
                </c:pt>
                <c:pt idx="1921">
                  <c:v>4</c:v>
                </c:pt>
                <c:pt idx="1922">
                  <c:v>4</c:v>
                </c:pt>
                <c:pt idx="1923">
                  <c:v>1</c:v>
                </c:pt>
                <c:pt idx="1924">
                  <c:v>3</c:v>
                </c:pt>
                <c:pt idx="1925">
                  <c:v>3</c:v>
                </c:pt>
                <c:pt idx="1926">
                  <c:v>3</c:v>
                </c:pt>
                <c:pt idx="1927">
                  <c:v>3</c:v>
                </c:pt>
                <c:pt idx="1928">
                  <c:v>1</c:v>
                </c:pt>
                <c:pt idx="1929">
                  <c:v>3</c:v>
                </c:pt>
                <c:pt idx="1930">
                  <c:v>4</c:v>
                </c:pt>
                <c:pt idx="1931">
                  <c:v>2</c:v>
                </c:pt>
                <c:pt idx="1932">
                  <c:v>2</c:v>
                </c:pt>
                <c:pt idx="1933">
                  <c:v>3</c:v>
                </c:pt>
                <c:pt idx="1934">
                  <c:v>1</c:v>
                </c:pt>
                <c:pt idx="1935">
                  <c:v>2</c:v>
                </c:pt>
                <c:pt idx="1936">
                  <c:v>2</c:v>
                </c:pt>
                <c:pt idx="1937">
                  <c:v>4</c:v>
                </c:pt>
                <c:pt idx="1938">
                  <c:v>4</c:v>
                </c:pt>
                <c:pt idx="1939">
                  <c:v>1</c:v>
                </c:pt>
                <c:pt idx="1940">
                  <c:v>4</c:v>
                </c:pt>
                <c:pt idx="1941">
                  <c:v>1</c:v>
                </c:pt>
                <c:pt idx="1942">
                  <c:v>2</c:v>
                </c:pt>
                <c:pt idx="1943">
                  <c:v>3</c:v>
                </c:pt>
                <c:pt idx="1944">
                  <c:v>1</c:v>
                </c:pt>
                <c:pt idx="1945">
                  <c:v>3</c:v>
                </c:pt>
                <c:pt idx="1946">
                  <c:v>4</c:v>
                </c:pt>
                <c:pt idx="1947">
                  <c:v>1</c:v>
                </c:pt>
                <c:pt idx="1948">
                  <c:v>2</c:v>
                </c:pt>
                <c:pt idx="1949">
                  <c:v>4</c:v>
                </c:pt>
                <c:pt idx="1950">
                  <c:v>1</c:v>
                </c:pt>
                <c:pt idx="1951">
                  <c:v>2</c:v>
                </c:pt>
                <c:pt idx="1952">
                  <c:v>3</c:v>
                </c:pt>
                <c:pt idx="1953">
                  <c:v>3</c:v>
                </c:pt>
                <c:pt idx="1954">
                  <c:v>2</c:v>
                </c:pt>
                <c:pt idx="1955">
                  <c:v>1</c:v>
                </c:pt>
                <c:pt idx="1956">
                  <c:v>2</c:v>
                </c:pt>
                <c:pt idx="1957">
                  <c:v>3</c:v>
                </c:pt>
                <c:pt idx="1958">
                  <c:v>1</c:v>
                </c:pt>
                <c:pt idx="1959">
                  <c:v>4</c:v>
                </c:pt>
                <c:pt idx="1960">
                  <c:v>1</c:v>
                </c:pt>
                <c:pt idx="1961">
                  <c:v>4</c:v>
                </c:pt>
                <c:pt idx="1962">
                  <c:v>1</c:v>
                </c:pt>
                <c:pt idx="1963">
                  <c:v>3</c:v>
                </c:pt>
                <c:pt idx="1964">
                  <c:v>1</c:v>
                </c:pt>
                <c:pt idx="1965">
                  <c:v>4</c:v>
                </c:pt>
                <c:pt idx="1966">
                  <c:v>4</c:v>
                </c:pt>
                <c:pt idx="1967">
                  <c:v>2</c:v>
                </c:pt>
                <c:pt idx="1968">
                  <c:v>4</c:v>
                </c:pt>
                <c:pt idx="1969">
                  <c:v>2</c:v>
                </c:pt>
                <c:pt idx="1970">
                  <c:v>3</c:v>
                </c:pt>
                <c:pt idx="1971">
                  <c:v>1</c:v>
                </c:pt>
                <c:pt idx="1972">
                  <c:v>1</c:v>
                </c:pt>
                <c:pt idx="1973">
                  <c:v>2</c:v>
                </c:pt>
                <c:pt idx="1974">
                  <c:v>1</c:v>
                </c:pt>
                <c:pt idx="1975">
                  <c:v>3</c:v>
                </c:pt>
                <c:pt idx="1976">
                  <c:v>2</c:v>
                </c:pt>
                <c:pt idx="1977">
                  <c:v>1</c:v>
                </c:pt>
                <c:pt idx="1978">
                  <c:v>2</c:v>
                </c:pt>
                <c:pt idx="1979">
                  <c:v>4</c:v>
                </c:pt>
                <c:pt idx="1980">
                  <c:v>2</c:v>
                </c:pt>
                <c:pt idx="1981">
                  <c:v>4</c:v>
                </c:pt>
                <c:pt idx="1982">
                  <c:v>3</c:v>
                </c:pt>
                <c:pt idx="1983">
                  <c:v>3</c:v>
                </c:pt>
                <c:pt idx="1984">
                  <c:v>1</c:v>
                </c:pt>
                <c:pt idx="1985">
                  <c:v>3</c:v>
                </c:pt>
                <c:pt idx="1986">
                  <c:v>4</c:v>
                </c:pt>
                <c:pt idx="1987">
                  <c:v>4</c:v>
                </c:pt>
                <c:pt idx="1988">
                  <c:v>1</c:v>
                </c:pt>
                <c:pt idx="1989">
                  <c:v>2</c:v>
                </c:pt>
                <c:pt idx="1990">
                  <c:v>4</c:v>
                </c:pt>
                <c:pt idx="1991">
                  <c:v>1</c:v>
                </c:pt>
                <c:pt idx="1992">
                  <c:v>4</c:v>
                </c:pt>
                <c:pt idx="1993">
                  <c:v>2</c:v>
                </c:pt>
                <c:pt idx="1994">
                  <c:v>1</c:v>
                </c:pt>
                <c:pt idx="1995">
                  <c:v>4</c:v>
                </c:pt>
                <c:pt idx="1996">
                  <c:v>3</c:v>
                </c:pt>
                <c:pt idx="1997">
                  <c:v>2</c:v>
                </c:pt>
                <c:pt idx="1998">
                  <c:v>1</c:v>
                </c:pt>
                <c:pt idx="1999">
                  <c:v>1</c:v>
                </c:pt>
                <c:pt idx="2000">
                  <c:v>2</c:v>
                </c:pt>
                <c:pt idx="2001">
                  <c:v>4</c:v>
                </c:pt>
                <c:pt idx="2002">
                  <c:v>1</c:v>
                </c:pt>
                <c:pt idx="2003">
                  <c:v>3</c:v>
                </c:pt>
                <c:pt idx="2004">
                  <c:v>3</c:v>
                </c:pt>
                <c:pt idx="2005">
                  <c:v>4</c:v>
                </c:pt>
                <c:pt idx="2006">
                  <c:v>3</c:v>
                </c:pt>
                <c:pt idx="2007">
                  <c:v>1</c:v>
                </c:pt>
                <c:pt idx="2008">
                  <c:v>4</c:v>
                </c:pt>
                <c:pt idx="2009">
                  <c:v>4</c:v>
                </c:pt>
                <c:pt idx="2010">
                  <c:v>2</c:v>
                </c:pt>
                <c:pt idx="2011">
                  <c:v>2</c:v>
                </c:pt>
                <c:pt idx="2012">
                  <c:v>2</c:v>
                </c:pt>
                <c:pt idx="2013">
                  <c:v>4</c:v>
                </c:pt>
                <c:pt idx="2014">
                  <c:v>3</c:v>
                </c:pt>
                <c:pt idx="2015">
                  <c:v>2</c:v>
                </c:pt>
                <c:pt idx="2016">
                  <c:v>3</c:v>
                </c:pt>
                <c:pt idx="2017">
                  <c:v>1</c:v>
                </c:pt>
                <c:pt idx="2018">
                  <c:v>4</c:v>
                </c:pt>
                <c:pt idx="2019">
                  <c:v>4</c:v>
                </c:pt>
                <c:pt idx="2020">
                  <c:v>3</c:v>
                </c:pt>
                <c:pt idx="2021">
                  <c:v>1</c:v>
                </c:pt>
                <c:pt idx="2022">
                  <c:v>1</c:v>
                </c:pt>
                <c:pt idx="2023">
                  <c:v>4</c:v>
                </c:pt>
                <c:pt idx="2024">
                  <c:v>3</c:v>
                </c:pt>
                <c:pt idx="2025">
                  <c:v>4</c:v>
                </c:pt>
                <c:pt idx="2026">
                  <c:v>1</c:v>
                </c:pt>
                <c:pt idx="2027">
                  <c:v>3</c:v>
                </c:pt>
                <c:pt idx="2028">
                  <c:v>4</c:v>
                </c:pt>
                <c:pt idx="2029">
                  <c:v>4</c:v>
                </c:pt>
                <c:pt idx="2030">
                  <c:v>1</c:v>
                </c:pt>
                <c:pt idx="2031">
                  <c:v>1</c:v>
                </c:pt>
                <c:pt idx="2032">
                  <c:v>3</c:v>
                </c:pt>
                <c:pt idx="2033">
                  <c:v>1</c:v>
                </c:pt>
                <c:pt idx="2034">
                  <c:v>4</c:v>
                </c:pt>
                <c:pt idx="2035">
                  <c:v>1</c:v>
                </c:pt>
                <c:pt idx="2036">
                  <c:v>1</c:v>
                </c:pt>
                <c:pt idx="2037">
                  <c:v>2</c:v>
                </c:pt>
                <c:pt idx="2038">
                  <c:v>4</c:v>
                </c:pt>
                <c:pt idx="2039">
                  <c:v>1</c:v>
                </c:pt>
                <c:pt idx="2040">
                  <c:v>4</c:v>
                </c:pt>
                <c:pt idx="2041">
                  <c:v>2</c:v>
                </c:pt>
                <c:pt idx="2042">
                  <c:v>3</c:v>
                </c:pt>
                <c:pt idx="2043">
                  <c:v>1</c:v>
                </c:pt>
                <c:pt idx="2044">
                  <c:v>2</c:v>
                </c:pt>
                <c:pt idx="2045">
                  <c:v>2</c:v>
                </c:pt>
                <c:pt idx="2046">
                  <c:v>4</c:v>
                </c:pt>
                <c:pt idx="2047">
                  <c:v>2</c:v>
                </c:pt>
                <c:pt idx="2048">
                  <c:v>2</c:v>
                </c:pt>
                <c:pt idx="2049">
                  <c:v>4</c:v>
                </c:pt>
                <c:pt idx="2050">
                  <c:v>4</c:v>
                </c:pt>
                <c:pt idx="2051">
                  <c:v>4</c:v>
                </c:pt>
                <c:pt idx="2052">
                  <c:v>2</c:v>
                </c:pt>
                <c:pt idx="2053">
                  <c:v>4</c:v>
                </c:pt>
                <c:pt idx="2054">
                  <c:v>1</c:v>
                </c:pt>
                <c:pt idx="2055">
                  <c:v>1</c:v>
                </c:pt>
                <c:pt idx="2056">
                  <c:v>4</c:v>
                </c:pt>
                <c:pt idx="2057">
                  <c:v>1</c:v>
                </c:pt>
                <c:pt idx="2058">
                  <c:v>3</c:v>
                </c:pt>
                <c:pt idx="2059">
                  <c:v>4</c:v>
                </c:pt>
                <c:pt idx="2060">
                  <c:v>1</c:v>
                </c:pt>
                <c:pt idx="2061">
                  <c:v>1</c:v>
                </c:pt>
                <c:pt idx="2062">
                  <c:v>1</c:v>
                </c:pt>
                <c:pt idx="2063">
                  <c:v>3</c:v>
                </c:pt>
                <c:pt idx="2064">
                  <c:v>1</c:v>
                </c:pt>
                <c:pt idx="2065">
                  <c:v>2</c:v>
                </c:pt>
                <c:pt idx="2066">
                  <c:v>4</c:v>
                </c:pt>
                <c:pt idx="2067">
                  <c:v>3</c:v>
                </c:pt>
                <c:pt idx="2068">
                  <c:v>4</c:v>
                </c:pt>
                <c:pt idx="2069">
                  <c:v>2</c:v>
                </c:pt>
                <c:pt idx="2070">
                  <c:v>4</c:v>
                </c:pt>
                <c:pt idx="2071">
                  <c:v>3</c:v>
                </c:pt>
                <c:pt idx="2072">
                  <c:v>1</c:v>
                </c:pt>
                <c:pt idx="2073">
                  <c:v>2</c:v>
                </c:pt>
                <c:pt idx="2074">
                  <c:v>4</c:v>
                </c:pt>
                <c:pt idx="2075">
                  <c:v>1</c:v>
                </c:pt>
                <c:pt idx="2076">
                  <c:v>4</c:v>
                </c:pt>
                <c:pt idx="2077">
                  <c:v>4</c:v>
                </c:pt>
                <c:pt idx="2078">
                  <c:v>4</c:v>
                </c:pt>
                <c:pt idx="2079">
                  <c:v>1</c:v>
                </c:pt>
                <c:pt idx="2080">
                  <c:v>3</c:v>
                </c:pt>
                <c:pt idx="2081">
                  <c:v>1</c:v>
                </c:pt>
                <c:pt idx="2082">
                  <c:v>2</c:v>
                </c:pt>
                <c:pt idx="2083">
                  <c:v>4</c:v>
                </c:pt>
                <c:pt idx="2084">
                  <c:v>1</c:v>
                </c:pt>
                <c:pt idx="2085">
                  <c:v>1</c:v>
                </c:pt>
                <c:pt idx="2086">
                  <c:v>1</c:v>
                </c:pt>
                <c:pt idx="2087">
                  <c:v>4</c:v>
                </c:pt>
                <c:pt idx="2088">
                  <c:v>2</c:v>
                </c:pt>
                <c:pt idx="2089">
                  <c:v>3</c:v>
                </c:pt>
                <c:pt idx="2090">
                  <c:v>3</c:v>
                </c:pt>
                <c:pt idx="2091">
                  <c:v>1</c:v>
                </c:pt>
                <c:pt idx="2092">
                  <c:v>3</c:v>
                </c:pt>
                <c:pt idx="2093">
                  <c:v>4</c:v>
                </c:pt>
                <c:pt idx="2094">
                  <c:v>2</c:v>
                </c:pt>
                <c:pt idx="2095">
                  <c:v>4</c:v>
                </c:pt>
                <c:pt idx="2096">
                  <c:v>3</c:v>
                </c:pt>
                <c:pt idx="2097">
                  <c:v>4</c:v>
                </c:pt>
                <c:pt idx="2098">
                  <c:v>4</c:v>
                </c:pt>
                <c:pt idx="2099">
                  <c:v>2</c:v>
                </c:pt>
                <c:pt idx="2100">
                  <c:v>3</c:v>
                </c:pt>
                <c:pt idx="2101">
                  <c:v>4</c:v>
                </c:pt>
                <c:pt idx="2102">
                  <c:v>2</c:v>
                </c:pt>
                <c:pt idx="2103">
                  <c:v>4</c:v>
                </c:pt>
                <c:pt idx="2104">
                  <c:v>4</c:v>
                </c:pt>
                <c:pt idx="2105">
                  <c:v>3</c:v>
                </c:pt>
                <c:pt idx="2106">
                  <c:v>4</c:v>
                </c:pt>
                <c:pt idx="2107">
                  <c:v>4</c:v>
                </c:pt>
                <c:pt idx="2108">
                  <c:v>3</c:v>
                </c:pt>
                <c:pt idx="2109">
                  <c:v>4</c:v>
                </c:pt>
                <c:pt idx="2110">
                  <c:v>2</c:v>
                </c:pt>
                <c:pt idx="2111">
                  <c:v>1</c:v>
                </c:pt>
                <c:pt idx="2112">
                  <c:v>3</c:v>
                </c:pt>
                <c:pt idx="2113">
                  <c:v>1</c:v>
                </c:pt>
                <c:pt idx="2114">
                  <c:v>2</c:v>
                </c:pt>
                <c:pt idx="2115">
                  <c:v>4</c:v>
                </c:pt>
                <c:pt idx="2116">
                  <c:v>1</c:v>
                </c:pt>
                <c:pt idx="2117">
                  <c:v>4</c:v>
                </c:pt>
                <c:pt idx="2118">
                  <c:v>1</c:v>
                </c:pt>
                <c:pt idx="2119">
                  <c:v>2</c:v>
                </c:pt>
                <c:pt idx="2120">
                  <c:v>4</c:v>
                </c:pt>
                <c:pt idx="2121">
                  <c:v>3</c:v>
                </c:pt>
                <c:pt idx="2122">
                  <c:v>3</c:v>
                </c:pt>
                <c:pt idx="2123">
                  <c:v>4</c:v>
                </c:pt>
                <c:pt idx="2124">
                  <c:v>1</c:v>
                </c:pt>
                <c:pt idx="2125">
                  <c:v>4</c:v>
                </c:pt>
                <c:pt idx="2126">
                  <c:v>1</c:v>
                </c:pt>
                <c:pt idx="2127">
                  <c:v>4</c:v>
                </c:pt>
                <c:pt idx="2128">
                  <c:v>1</c:v>
                </c:pt>
                <c:pt idx="2129">
                  <c:v>2</c:v>
                </c:pt>
                <c:pt idx="2130">
                  <c:v>1</c:v>
                </c:pt>
                <c:pt idx="2131">
                  <c:v>4</c:v>
                </c:pt>
                <c:pt idx="2132">
                  <c:v>3</c:v>
                </c:pt>
                <c:pt idx="2133">
                  <c:v>3</c:v>
                </c:pt>
                <c:pt idx="2134">
                  <c:v>2</c:v>
                </c:pt>
                <c:pt idx="2135">
                  <c:v>1</c:v>
                </c:pt>
                <c:pt idx="2136">
                  <c:v>2</c:v>
                </c:pt>
                <c:pt idx="2137">
                  <c:v>2</c:v>
                </c:pt>
                <c:pt idx="2138">
                  <c:v>3</c:v>
                </c:pt>
                <c:pt idx="2139">
                  <c:v>2</c:v>
                </c:pt>
                <c:pt idx="2140">
                  <c:v>1</c:v>
                </c:pt>
                <c:pt idx="2141">
                  <c:v>2</c:v>
                </c:pt>
                <c:pt idx="2142">
                  <c:v>1</c:v>
                </c:pt>
                <c:pt idx="2143">
                  <c:v>1</c:v>
                </c:pt>
                <c:pt idx="2144">
                  <c:v>4</c:v>
                </c:pt>
                <c:pt idx="2145">
                  <c:v>1</c:v>
                </c:pt>
                <c:pt idx="2146">
                  <c:v>1</c:v>
                </c:pt>
                <c:pt idx="2147">
                  <c:v>4</c:v>
                </c:pt>
                <c:pt idx="2148">
                  <c:v>2</c:v>
                </c:pt>
                <c:pt idx="2149">
                  <c:v>3</c:v>
                </c:pt>
                <c:pt idx="2150">
                  <c:v>3</c:v>
                </c:pt>
                <c:pt idx="2151">
                  <c:v>1</c:v>
                </c:pt>
                <c:pt idx="2152">
                  <c:v>1</c:v>
                </c:pt>
                <c:pt idx="2153">
                  <c:v>2</c:v>
                </c:pt>
                <c:pt idx="2154">
                  <c:v>4</c:v>
                </c:pt>
                <c:pt idx="2155">
                  <c:v>2</c:v>
                </c:pt>
                <c:pt idx="2156">
                  <c:v>2</c:v>
                </c:pt>
                <c:pt idx="2157">
                  <c:v>2</c:v>
                </c:pt>
                <c:pt idx="2158">
                  <c:v>2</c:v>
                </c:pt>
                <c:pt idx="2159">
                  <c:v>2</c:v>
                </c:pt>
                <c:pt idx="2160">
                  <c:v>4</c:v>
                </c:pt>
                <c:pt idx="2161">
                  <c:v>2</c:v>
                </c:pt>
                <c:pt idx="2162">
                  <c:v>1</c:v>
                </c:pt>
                <c:pt idx="2163">
                  <c:v>4</c:v>
                </c:pt>
                <c:pt idx="2164">
                  <c:v>1</c:v>
                </c:pt>
                <c:pt idx="2165">
                  <c:v>3</c:v>
                </c:pt>
                <c:pt idx="2166">
                  <c:v>3</c:v>
                </c:pt>
                <c:pt idx="2167">
                  <c:v>3</c:v>
                </c:pt>
                <c:pt idx="2168">
                  <c:v>1</c:v>
                </c:pt>
                <c:pt idx="2169">
                  <c:v>2</c:v>
                </c:pt>
                <c:pt idx="2170">
                  <c:v>2</c:v>
                </c:pt>
                <c:pt idx="2171">
                  <c:v>3</c:v>
                </c:pt>
                <c:pt idx="2172">
                  <c:v>1</c:v>
                </c:pt>
                <c:pt idx="2173">
                  <c:v>2</c:v>
                </c:pt>
                <c:pt idx="2174">
                  <c:v>3</c:v>
                </c:pt>
                <c:pt idx="2175">
                  <c:v>2</c:v>
                </c:pt>
                <c:pt idx="2176">
                  <c:v>2</c:v>
                </c:pt>
                <c:pt idx="2177">
                  <c:v>4</c:v>
                </c:pt>
                <c:pt idx="2178">
                  <c:v>4</c:v>
                </c:pt>
                <c:pt idx="2179">
                  <c:v>3</c:v>
                </c:pt>
                <c:pt idx="2180">
                  <c:v>1</c:v>
                </c:pt>
                <c:pt idx="2181">
                  <c:v>1</c:v>
                </c:pt>
                <c:pt idx="2182">
                  <c:v>2</c:v>
                </c:pt>
                <c:pt idx="2183">
                  <c:v>2</c:v>
                </c:pt>
                <c:pt idx="2184">
                  <c:v>3</c:v>
                </c:pt>
                <c:pt idx="2185">
                  <c:v>3</c:v>
                </c:pt>
                <c:pt idx="2186">
                  <c:v>4</c:v>
                </c:pt>
                <c:pt idx="2187">
                  <c:v>3</c:v>
                </c:pt>
                <c:pt idx="2188">
                  <c:v>2</c:v>
                </c:pt>
                <c:pt idx="2189">
                  <c:v>3</c:v>
                </c:pt>
                <c:pt idx="2190">
                  <c:v>4</c:v>
                </c:pt>
                <c:pt idx="2191">
                  <c:v>2</c:v>
                </c:pt>
                <c:pt idx="2192">
                  <c:v>1</c:v>
                </c:pt>
                <c:pt idx="2193">
                  <c:v>3</c:v>
                </c:pt>
                <c:pt idx="2194">
                  <c:v>3</c:v>
                </c:pt>
                <c:pt idx="2195">
                  <c:v>1</c:v>
                </c:pt>
                <c:pt idx="2196">
                  <c:v>3</c:v>
                </c:pt>
                <c:pt idx="2197">
                  <c:v>2</c:v>
                </c:pt>
                <c:pt idx="2198">
                  <c:v>2</c:v>
                </c:pt>
                <c:pt idx="2199">
                  <c:v>4</c:v>
                </c:pt>
                <c:pt idx="2200">
                  <c:v>1</c:v>
                </c:pt>
                <c:pt idx="2201">
                  <c:v>2</c:v>
                </c:pt>
                <c:pt idx="2202">
                  <c:v>2</c:v>
                </c:pt>
                <c:pt idx="2203">
                  <c:v>1</c:v>
                </c:pt>
                <c:pt idx="2204">
                  <c:v>1</c:v>
                </c:pt>
                <c:pt idx="2205">
                  <c:v>3</c:v>
                </c:pt>
                <c:pt idx="2206">
                  <c:v>1</c:v>
                </c:pt>
                <c:pt idx="2207">
                  <c:v>3</c:v>
                </c:pt>
                <c:pt idx="2208">
                  <c:v>4</c:v>
                </c:pt>
                <c:pt idx="2209">
                  <c:v>3</c:v>
                </c:pt>
                <c:pt idx="2210">
                  <c:v>3</c:v>
                </c:pt>
                <c:pt idx="2211">
                  <c:v>2</c:v>
                </c:pt>
                <c:pt idx="2212">
                  <c:v>3</c:v>
                </c:pt>
                <c:pt idx="2213">
                  <c:v>3</c:v>
                </c:pt>
                <c:pt idx="2214">
                  <c:v>2</c:v>
                </c:pt>
                <c:pt idx="2215">
                  <c:v>2</c:v>
                </c:pt>
                <c:pt idx="2216">
                  <c:v>1</c:v>
                </c:pt>
                <c:pt idx="2217">
                  <c:v>2</c:v>
                </c:pt>
                <c:pt idx="2218">
                  <c:v>2</c:v>
                </c:pt>
                <c:pt idx="2219">
                  <c:v>1</c:v>
                </c:pt>
                <c:pt idx="2220">
                  <c:v>1</c:v>
                </c:pt>
                <c:pt idx="2221">
                  <c:v>2</c:v>
                </c:pt>
                <c:pt idx="2222">
                  <c:v>3</c:v>
                </c:pt>
                <c:pt idx="2223">
                  <c:v>1</c:v>
                </c:pt>
                <c:pt idx="2224">
                  <c:v>3</c:v>
                </c:pt>
                <c:pt idx="2225">
                  <c:v>2</c:v>
                </c:pt>
                <c:pt idx="2226">
                  <c:v>2</c:v>
                </c:pt>
                <c:pt idx="2227">
                  <c:v>2</c:v>
                </c:pt>
                <c:pt idx="2228">
                  <c:v>2</c:v>
                </c:pt>
                <c:pt idx="2229">
                  <c:v>1</c:v>
                </c:pt>
                <c:pt idx="2230">
                  <c:v>2</c:v>
                </c:pt>
                <c:pt idx="2231">
                  <c:v>4</c:v>
                </c:pt>
                <c:pt idx="2232">
                  <c:v>3</c:v>
                </c:pt>
                <c:pt idx="2233">
                  <c:v>1</c:v>
                </c:pt>
                <c:pt idx="2234">
                  <c:v>3</c:v>
                </c:pt>
                <c:pt idx="2235">
                  <c:v>3</c:v>
                </c:pt>
                <c:pt idx="2236">
                  <c:v>4</c:v>
                </c:pt>
                <c:pt idx="2237">
                  <c:v>1</c:v>
                </c:pt>
                <c:pt idx="2238">
                  <c:v>1</c:v>
                </c:pt>
                <c:pt idx="2239">
                  <c:v>2</c:v>
                </c:pt>
                <c:pt idx="2240">
                  <c:v>2</c:v>
                </c:pt>
                <c:pt idx="2241">
                  <c:v>1</c:v>
                </c:pt>
                <c:pt idx="2242">
                  <c:v>3</c:v>
                </c:pt>
                <c:pt idx="2243">
                  <c:v>2</c:v>
                </c:pt>
                <c:pt idx="2244">
                  <c:v>1</c:v>
                </c:pt>
                <c:pt idx="2245">
                  <c:v>1</c:v>
                </c:pt>
                <c:pt idx="2246">
                  <c:v>4</c:v>
                </c:pt>
                <c:pt idx="2247">
                  <c:v>1</c:v>
                </c:pt>
                <c:pt idx="2248">
                  <c:v>2</c:v>
                </c:pt>
                <c:pt idx="2249">
                  <c:v>4</c:v>
                </c:pt>
                <c:pt idx="2250">
                  <c:v>1</c:v>
                </c:pt>
                <c:pt idx="2251">
                  <c:v>1</c:v>
                </c:pt>
                <c:pt idx="2252">
                  <c:v>2</c:v>
                </c:pt>
                <c:pt idx="2253">
                  <c:v>2</c:v>
                </c:pt>
                <c:pt idx="2254">
                  <c:v>1</c:v>
                </c:pt>
                <c:pt idx="2255">
                  <c:v>4</c:v>
                </c:pt>
                <c:pt idx="2256">
                  <c:v>3</c:v>
                </c:pt>
                <c:pt idx="2257">
                  <c:v>2</c:v>
                </c:pt>
                <c:pt idx="2258">
                  <c:v>3</c:v>
                </c:pt>
                <c:pt idx="2259">
                  <c:v>1</c:v>
                </c:pt>
                <c:pt idx="2260">
                  <c:v>1</c:v>
                </c:pt>
                <c:pt idx="2261">
                  <c:v>3</c:v>
                </c:pt>
                <c:pt idx="2262">
                  <c:v>1</c:v>
                </c:pt>
                <c:pt idx="2263">
                  <c:v>3</c:v>
                </c:pt>
                <c:pt idx="2264">
                  <c:v>2</c:v>
                </c:pt>
                <c:pt idx="2265">
                  <c:v>1</c:v>
                </c:pt>
                <c:pt idx="2266">
                  <c:v>1</c:v>
                </c:pt>
                <c:pt idx="2267">
                  <c:v>1</c:v>
                </c:pt>
                <c:pt idx="2268">
                  <c:v>3</c:v>
                </c:pt>
                <c:pt idx="2269">
                  <c:v>2</c:v>
                </c:pt>
                <c:pt idx="2270">
                  <c:v>1</c:v>
                </c:pt>
                <c:pt idx="2271">
                  <c:v>4</c:v>
                </c:pt>
                <c:pt idx="2272">
                  <c:v>3</c:v>
                </c:pt>
                <c:pt idx="2273">
                  <c:v>3</c:v>
                </c:pt>
                <c:pt idx="2274">
                  <c:v>3</c:v>
                </c:pt>
                <c:pt idx="2275">
                  <c:v>3</c:v>
                </c:pt>
                <c:pt idx="2276">
                  <c:v>3</c:v>
                </c:pt>
                <c:pt idx="2277">
                  <c:v>4</c:v>
                </c:pt>
                <c:pt idx="2278">
                  <c:v>3</c:v>
                </c:pt>
                <c:pt idx="2279">
                  <c:v>3</c:v>
                </c:pt>
                <c:pt idx="2280">
                  <c:v>3</c:v>
                </c:pt>
                <c:pt idx="2281">
                  <c:v>2</c:v>
                </c:pt>
                <c:pt idx="2282">
                  <c:v>1</c:v>
                </c:pt>
                <c:pt idx="2283">
                  <c:v>3</c:v>
                </c:pt>
                <c:pt idx="2284">
                  <c:v>2</c:v>
                </c:pt>
                <c:pt idx="2285">
                  <c:v>2</c:v>
                </c:pt>
                <c:pt idx="2286">
                  <c:v>1</c:v>
                </c:pt>
                <c:pt idx="2287">
                  <c:v>3</c:v>
                </c:pt>
                <c:pt idx="2288">
                  <c:v>2</c:v>
                </c:pt>
                <c:pt idx="2289">
                  <c:v>2</c:v>
                </c:pt>
                <c:pt idx="2290">
                  <c:v>4</c:v>
                </c:pt>
                <c:pt idx="2291">
                  <c:v>3</c:v>
                </c:pt>
                <c:pt idx="2292">
                  <c:v>3</c:v>
                </c:pt>
                <c:pt idx="2293">
                  <c:v>3</c:v>
                </c:pt>
                <c:pt idx="2294">
                  <c:v>2</c:v>
                </c:pt>
                <c:pt idx="2295">
                  <c:v>4</c:v>
                </c:pt>
                <c:pt idx="2296">
                  <c:v>4</c:v>
                </c:pt>
                <c:pt idx="2297">
                  <c:v>2</c:v>
                </c:pt>
                <c:pt idx="2298">
                  <c:v>1</c:v>
                </c:pt>
                <c:pt idx="2299">
                  <c:v>4</c:v>
                </c:pt>
                <c:pt idx="2300">
                  <c:v>2</c:v>
                </c:pt>
                <c:pt idx="2301">
                  <c:v>4</c:v>
                </c:pt>
                <c:pt idx="2302">
                  <c:v>2</c:v>
                </c:pt>
                <c:pt idx="2303">
                  <c:v>4</c:v>
                </c:pt>
                <c:pt idx="2304">
                  <c:v>2</c:v>
                </c:pt>
                <c:pt idx="2305">
                  <c:v>4</c:v>
                </c:pt>
                <c:pt idx="2306">
                  <c:v>2</c:v>
                </c:pt>
                <c:pt idx="2307">
                  <c:v>3</c:v>
                </c:pt>
                <c:pt idx="2308">
                  <c:v>3</c:v>
                </c:pt>
                <c:pt idx="2309">
                  <c:v>2</c:v>
                </c:pt>
                <c:pt idx="2310">
                  <c:v>1</c:v>
                </c:pt>
                <c:pt idx="2311">
                  <c:v>2</c:v>
                </c:pt>
                <c:pt idx="2312">
                  <c:v>2</c:v>
                </c:pt>
                <c:pt idx="2313">
                  <c:v>4</c:v>
                </c:pt>
                <c:pt idx="2314">
                  <c:v>4</c:v>
                </c:pt>
                <c:pt idx="2315">
                  <c:v>3</c:v>
                </c:pt>
                <c:pt idx="2316">
                  <c:v>1</c:v>
                </c:pt>
                <c:pt idx="2317">
                  <c:v>2</c:v>
                </c:pt>
                <c:pt idx="2318">
                  <c:v>1</c:v>
                </c:pt>
                <c:pt idx="2319">
                  <c:v>2</c:v>
                </c:pt>
                <c:pt idx="2320">
                  <c:v>1</c:v>
                </c:pt>
                <c:pt idx="2321">
                  <c:v>1</c:v>
                </c:pt>
                <c:pt idx="2322">
                  <c:v>1</c:v>
                </c:pt>
                <c:pt idx="2323">
                  <c:v>1</c:v>
                </c:pt>
                <c:pt idx="2324">
                  <c:v>4</c:v>
                </c:pt>
                <c:pt idx="2325">
                  <c:v>4</c:v>
                </c:pt>
                <c:pt idx="2326">
                  <c:v>3</c:v>
                </c:pt>
                <c:pt idx="2327">
                  <c:v>3</c:v>
                </c:pt>
                <c:pt idx="2328">
                  <c:v>1</c:v>
                </c:pt>
                <c:pt idx="2329">
                  <c:v>2</c:v>
                </c:pt>
                <c:pt idx="2330">
                  <c:v>4</c:v>
                </c:pt>
                <c:pt idx="2331">
                  <c:v>2</c:v>
                </c:pt>
                <c:pt idx="2332">
                  <c:v>1</c:v>
                </c:pt>
                <c:pt idx="2333">
                  <c:v>3</c:v>
                </c:pt>
                <c:pt idx="2334">
                  <c:v>3</c:v>
                </c:pt>
                <c:pt idx="2335">
                  <c:v>4</c:v>
                </c:pt>
                <c:pt idx="2336">
                  <c:v>4</c:v>
                </c:pt>
                <c:pt idx="2337">
                  <c:v>2</c:v>
                </c:pt>
                <c:pt idx="2338">
                  <c:v>2</c:v>
                </c:pt>
                <c:pt idx="2339">
                  <c:v>2</c:v>
                </c:pt>
                <c:pt idx="2340">
                  <c:v>4</c:v>
                </c:pt>
                <c:pt idx="2341">
                  <c:v>1</c:v>
                </c:pt>
                <c:pt idx="2342">
                  <c:v>2</c:v>
                </c:pt>
                <c:pt idx="2343">
                  <c:v>2</c:v>
                </c:pt>
                <c:pt idx="2344">
                  <c:v>2</c:v>
                </c:pt>
                <c:pt idx="2345">
                  <c:v>1</c:v>
                </c:pt>
                <c:pt idx="2346">
                  <c:v>2</c:v>
                </c:pt>
                <c:pt idx="2347">
                  <c:v>3</c:v>
                </c:pt>
                <c:pt idx="2348">
                  <c:v>2</c:v>
                </c:pt>
                <c:pt idx="2349">
                  <c:v>3</c:v>
                </c:pt>
                <c:pt idx="2350">
                  <c:v>2</c:v>
                </c:pt>
                <c:pt idx="2351">
                  <c:v>1</c:v>
                </c:pt>
                <c:pt idx="2352">
                  <c:v>3</c:v>
                </c:pt>
                <c:pt idx="2353">
                  <c:v>4</c:v>
                </c:pt>
                <c:pt idx="2354">
                  <c:v>2</c:v>
                </c:pt>
                <c:pt idx="2355">
                  <c:v>3</c:v>
                </c:pt>
                <c:pt idx="2356">
                  <c:v>3</c:v>
                </c:pt>
                <c:pt idx="2357">
                  <c:v>3</c:v>
                </c:pt>
                <c:pt idx="2358">
                  <c:v>2</c:v>
                </c:pt>
                <c:pt idx="2359">
                  <c:v>3</c:v>
                </c:pt>
                <c:pt idx="2360">
                  <c:v>4</c:v>
                </c:pt>
                <c:pt idx="2361">
                  <c:v>3</c:v>
                </c:pt>
                <c:pt idx="2362">
                  <c:v>3</c:v>
                </c:pt>
                <c:pt idx="2363">
                  <c:v>2</c:v>
                </c:pt>
                <c:pt idx="2364">
                  <c:v>4</c:v>
                </c:pt>
                <c:pt idx="2365">
                  <c:v>3</c:v>
                </c:pt>
                <c:pt idx="2366">
                  <c:v>1</c:v>
                </c:pt>
                <c:pt idx="2367">
                  <c:v>4</c:v>
                </c:pt>
                <c:pt idx="2368">
                  <c:v>3</c:v>
                </c:pt>
                <c:pt idx="2369">
                  <c:v>4</c:v>
                </c:pt>
                <c:pt idx="2370">
                  <c:v>3</c:v>
                </c:pt>
                <c:pt idx="2371">
                  <c:v>4</c:v>
                </c:pt>
                <c:pt idx="2372">
                  <c:v>4</c:v>
                </c:pt>
                <c:pt idx="2373">
                  <c:v>4</c:v>
                </c:pt>
                <c:pt idx="2374">
                  <c:v>4</c:v>
                </c:pt>
                <c:pt idx="2375">
                  <c:v>3</c:v>
                </c:pt>
                <c:pt idx="2376">
                  <c:v>3</c:v>
                </c:pt>
                <c:pt idx="2377">
                  <c:v>3</c:v>
                </c:pt>
                <c:pt idx="2378">
                  <c:v>3</c:v>
                </c:pt>
                <c:pt idx="2379">
                  <c:v>2</c:v>
                </c:pt>
                <c:pt idx="2380">
                  <c:v>3</c:v>
                </c:pt>
                <c:pt idx="2381">
                  <c:v>4</c:v>
                </c:pt>
                <c:pt idx="2382">
                  <c:v>1</c:v>
                </c:pt>
                <c:pt idx="2383">
                  <c:v>1</c:v>
                </c:pt>
                <c:pt idx="2384">
                  <c:v>4</c:v>
                </c:pt>
                <c:pt idx="2385">
                  <c:v>2</c:v>
                </c:pt>
                <c:pt idx="2386">
                  <c:v>4</c:v>
                </c:pt>
                <c:pt idx="2387">
                  <c:v>3</c:v>
                </c:pt>
                <c:pt idx="2388">
                  <c:v>1</c:v>
                </c:pt>
                <c:pt idx="2389">
                  <c:v>1</c:v>
                </c:pt>
                <c:pt idx="2390">
                  <c:v>2</c:v>
                </c:pt>
                <c:pt idx="2391">
                  <c:v>4</c:v>
                </c:pt>
                <c:pt idx="2392">
                  <c:v>2</c:v>
                </c:pt>
                <c:pt idx="2393">
                  <c:v>1</c:v>
                </c:pt>
                <c:pt idx="2394">
                  <c:v>3</c:v>
                </c:pt>
                <c:pt idx="2395">
                  <c:v>3</c:v>
                </c:pt>
                <c:pt idx="2396">
                  <c:v>3</c:v>
                </c:pt>
                <c:pt idx="2397">
                  <c:v>2</c:v>
                </c:pt>
                <c:pt idx="2398">
                  <c:v>1</c:v>
                </c:pt>
                <c:pt idx="2399">
                  <c:v>1</c:v>
                </c:pt>
                <c:pt idx="2400">
                  <c:v>3</c:v>
                </c:pt>
                <c:pt idx="2401">
                  <c:v>2</c:v>
                </c:pt>
                <c:pt idx="2402">
                  <c:v>2</c:v>
                </c:pt>
                <c:pt idx="2403">
                  <c:v>3</c:v>
                </c:pt>
                <c:pt idx="2404">
                  <c:v>2</c:v>
                </c:pt>
                <c:pt idx="2405">
                  <c:v>3</c:v>
                </c:pt>
                <c:pt idx="2406">
                  <c:v>1</c:v>
                </c:pt>
                <c:pt idx="2407">
                  <c:v>4</c:v>
                </c:pt>
                <c:pt idx="2408">
                  <c:v>2</c:v>
                </c:pt>
                <c:pt idx="2409">
                  <c:v>4</c:v>
                </c:pt>
                <c:pt idx="2410">
                  <c:v>3</c:v>
                </c:pt>
                <c:pt idx="2411">
                  <c:v>1</c:v>
                </c:pt>
                <c:pt idx="2412">
                  <c:v>3</c:v>
                </c:pt>
                <c:pt idx="2413">
                  <c:v>4</c:v>
                </c:pt>
                <c:pt idx="2414">
                  <c:v>2</c:v>
                </c:pt>
                <c:pt idx="2415">
                  <c:v>1</c:v>
                </c:pt>
                <c:pt idx="2416">
                  <c:v>4</c:v>
                </c:pt>
                <c:pt idx="2417">
                  <c:v>3</c:v>
                </c:pt>
                <c:pt idx="2418">
                  <c:v>2</c:v>
                </c:pt>
                <c:pt idx="2419">
                  <c:v>2</c:v>
                </c:pt>
                <c:pt idx="2420">
                  <c:v>4</c:v>
                </c:pt>
                <c:pt idx="2421">
                  <c:v>4</c:v>
                </c:pt>
                <c:pt idx="2422">
                  <c:v>4</c:v>
                </c:pt>
                <c:pt idx="2423">
                  <c:v>3</c:v>
                </c:pt>
                <c:pt idx="2424">
                  <c:v>1</c:v>
                </c:pt>
                <c:pt idx="2425">
                  <c:v>1</c:v>
                </c:pt>
                <c:pt idx="2426">
                  <c:v>1</c:v>
                </c:pt>
                <c:pt idx="2427">
                  <c:v>3</c:v>
                </c:pt>
                <c:pt idx="2428">
                  <c:v>3</c:v>
                </c:pt>
                <c:pt idx="2429">
                  <c:v>4</c:v>
                </c:pt>
                <c:pt idx="2430">
                  <c:v>1</c:v>
                </c:pt>
                <c:pt idx="2431">
                  <c:v>4</c:v>
                </c:pt>
                <c:pt idx="2432">
                  <c:v>1</c:v>
                </c:pt>
                <c:pt idx="2433">
                  <c:v>3</c:v>
                </c:pt>
                <c:pt idx="2434">
                  <c:v>4</c:v>
                </c:pt>
                <c:pt idx="2435">
                  <c:v>2</c:v>
                </c:pt>
                <c:pt idx="2436">
                  <c:v>3</c:v>
                </c:pt>
                <c:pt idx="2437">
                  <c:v>2</c:v>
                </c:pt>
                <c:pt idx="2438">
                  <c:v>4</c:v>
                </c:pt>
                <c:pt idx="2439">
                  <c:v>3</c:v>
                </c:pt>
                <c:pt idx="2440">
                  <c:v>4</c:v>
                </c:pt>
                <c:pt idx="2441">
                  <c:v>2</c:v>
                </c:pt>
                <c:pt idx="2442">
                  <c:v>3</c:v>
                </c:pt>
                <c:pt idx="2443">
                  <c:v>4</c:v>
                </c:pt>
                <c:pt idx="2444">
                  <c:v>2</c:v>
                </c:pt>
                <c:pt idx="2445">
                  <c:v>3</c:v>
                </c:pt>
                <c:pt idx="2446">
                  <c:v>4</c:v>
                </c:pt>
                <c:pt idx="2447">
                  <c:v>4</c:v>
                </c:pt>
                <c:pt idx="2448">
                  <c:v>2</c:v>
                </c:pt>
                <c:pt idx="2449">
                  <c:v>3</c:v>
                </c:pt>
                <c:pt idx="2450">
                  <c:v>2</c:v>
                </c:pt>
                <c:pt idx="2451">
                  <c:v>1</c:v>
                </c:pt>
                <c:pt idx="2452">
                  <c:v>2</c:v>
                </c:pt>
                <c:pt idx="2453">
                  <c:v>4</c:v>
                </c:pt>
                <c:pt idx="2454">
                  <c:v>2</c:v>
                </c:pt>
                <c:pt idx="2455">
                  <c:v>2</c:v>
                </c:pt>
                <c:pt idx="2456">
                  <c:v>3</c:v>
                </c:pt>
                <c:pt idx="2457">
                  <c:v>3</c:v>
                </c:pt>
                <c:pt idx="2458">
                  <c:v>2</c:v>
                </c:pt>
                <c:pt idx="2459">
                  <c:v>4</c:v>
                </c:pt>
                <c:pt idx="2460">
                  <c:v>4</c:v>
                </c:pt>
                <c:pt idx="2461">
                  <c:v>3</c:v>
                </c:pt>
                <c:pt idx="2462">
                  <c:v>3</c:v>
                </c:pt>
                <c:pt idx="2463">
                  <c:v>3</c:v>
                </c:pt>
                <c:pt idx="2464">
                  <c:v>3</c:v>
                </c:pt>
                <c:pt idx="2465">
                  <c:v>4</c:v>
                </c:pt>
                <c:pt idx="2466">
                  <c:v>4</c:v>
                </c:pt>
                <c:pt idx="2467">
                  <c:v>2</c:v>
                </c:pt>
                <c:pt idx="2468">
                  <c:v>1</c:v>
                </c:pt>
                <c:pt idx="2469">
                  <c:v>2</c:v>
                </c:pt>
                <c:pt idx="2470">
                  <c:v>2</c:v>
                </c:pt>
                <c:pt idx="2471">
                  <c:v>4</c:v>
                </c:pt>
                <c:pt idx="2472">
                  <c:v>3</c:v>
                </c:pt>
                <c:pt idx="2473">
                  <c:v>1</c:v>
                </c:pt>
                <c:pt idx="2474">
                  <c:v>4</c:v>
                </c:pt>
                <c:pt idx="2475">
                  <c:v>3</c:v>
                </c:pt>
                <c:pt idx="2476">
                  <c:v>3</c:v>
                </c:pt>
                <c:pt idx="2477">
                  <c:v>1</c:v>
                </c:pt>
                <c:pt idx="2478">
                  <c:v>2</c:v>
                </c:pt>
                <c:pt idx="2479">
                  <c:v>3</c:v>
                </c:pt>
                <c:pt idx="2480">
                  <c:v>4</c:v>
                </c:pt>
                <c:pt idx="2481">
                  <c:v>1</c:v>
                </c:pt>
                <c:pt idx="2482">
                  <c:v>1</c:v>
                </c:pt>
                <c:pt idx="2483">
                  <c:v>4</c:v>
                </c:pt>
                <c:pt idx="2484">
                  <c:v>3</c:v>
                </c:pt>
                <c:pt idx="2485">
                  <c:v>2</c:v>
                </c:pt>
                <c:pt idx="2486">
                  <c:v>1</c:v>
                </c:pt>
                <c:pt idx="2487">
                  <c:v>4</c:v>
                </c:pt>
                <c:pt idx="2488">
                  <c:v>2</c:v>
                </c:pt>
                <c:pt idx="2489">
                  <c:v>1</c:v>
                </c:pt>
                <c:pt idx="2490">
                  <c:v>3</c:v>
                </c:pt>
                <c:pt idx="2491">
                  <c:v>1</c:v>
                </c:pt>
                <c:pt idx="2492">
                  <c:v>2</c:v>
                </c:pt>
                <c:pt idx="2493">
                  <c:v>4</c:v>
                </c:pt>
                <c:pt idx="2494">
                  <c:v>1</c:v>
                </c:pt>
                <c:pt idx="2495">
                  <c:v>3</c:v>
                </c:pt>
                <c:pt idx="2496">
                  <c:v>4</c:v>
                </c:pt>
                <c:pt idx="2497">
                  <c:v>4</c:v>
                </c:pt>
                <c:pt idx="2498">
                  <c:v>1</c:v>
                </c:pt>
                <c:pt idx="2499">
                  <c:v>1</c:v>
                </c:pt>
                <c:pt idx="2500">
                  <c:v>4</c:v>
                </c:pt>
                <c:pt idx="2501">
                  <c:v>1</c:v>
                </c:pt>
                <c:pt idx="2502">
                  <c:v>2</c:v>
                </c:pt>
                <c:pt idx="2503">
                  <c:v>2</c:v>
                </c:pt>
                <c:pt idx="2504">
                  <c:v>3</c:v>
                </c:pt>
                <c:pt idx="2505">
                  <c:v>1</c:v>
                </c:pt>
                <c:pt idx="2506">
                  <c:v>3</c:v>
                </c:pt>
                <c:pt idx="2507">
                  <c:v>1</c:v>
                </c:pt>
                <c:pt idx="2508">
                  <c:v>1</c:v>
                </c:pt>
                <c:pt idx="2509">
                  <c:v>2</c:v>
                </c:pt>
                <c:pt idx="2510">
                  <c:v>3</c:v>
                </c:pt>
                <c:pt idx="2511">
                  <c:v>2</c:v>
                </c:pt>
                <c:pt idx="2512">
                  <c:v>1</c:v>
                </c:pt>
                <c:pt idx="2513">
                  <c:v>2</c:v>
                </c:pt>
                <c:pt idx="2514">
                  <c:v>1</c:v>
                </c:pt>
                <c:pt idx="2515">
                  <c:v>4</c:v>
                </c:pt>
                <c:pt idx="2516">
                  <c:v>1</c:v>
                </c:pt>
                <c:pt idx="2517">
                  <c:v>3</c:v>
                </c:pt>
                <c:pt idx="2518">
                  <c:v>4</c:v>
                </c:pt>
                <c:pt idx="2519">
                  <c:v>1</c:v>
                </c:pt>
                <c:pt idx="2520">
                  <c:v>1</c:v>
                </c:pt>
                <c:pt idx="2521">
                  <c:v>2</c:v>
                </c:pt>
                <c:pt idx="2522">
                  <c:v>3</c:v>
                </c:pt>
                <c:pt idx="2523">
                  <c:v>3</c:v>
                </c:pt>
                <c:pt idx="2524">
                  <c:v>1</c:v>
                </c:pt>
                <c:pt idx="2525">
                  <c:v>4</c:v>
                </c:pt>
                <c:pt idx="2526">
                  <c:v>4</c:v>
                </c:pt>
                <c:pt idx="2527">
                  <c:v>1</c:v>
                </c:pt>
                <c:pt idx="2528">
                  <c:v>4</c:v>
                </c:pt>
                <c:pt idx="2529">
                  <c:v>3</c:v>
                </c:pt>
                <c:pt idx="2530">
                  <c:v>4</c:v>
                </c:pt>
                <c:pt idx="2531">
                  <c:v>4</c:v>
                </c:pt>
                <c:pt idx="2532">
                  <c:v>3</c:v>
                </c:pt>
                <c:pt idx="2533">
                  <c:v>3</c:v>
                </c:pt>
                <c:pt idx="2534">
                  <c:v>3</c:v>
                </c:pt>
                <c:pt idx="2535">
                  <c:v>3</c:v>
                </c:pt>
                <c:pt idx="2536">
                  <c:v>3</c:v>
                </c:pt>
                <c:pt idx="2537">
                  <c:v>3</c:v>
                </c:pt>
                <c:pt idx="2538">
                  <c:v>3</c:v>
                </c:pt>
                <c:pt idx="2539">
                  <c:v>3</c:v>
                </c:pt>
                <c:pt idx="2540">
                  <c:v>1</c:v>
                </c:pt>
                <c:pt idx="2541">
                  <c:v>3</c:v>
                </c:pt>
                <c:pt idx="2542">
                  <c:v>1</c:v>
                </c:pt>
                <c:pt idx="2543">
                  <c:v>4</c:v>
                </c:pt>
                <c:pt idx="2544">
                  <c:v>2</c:v>
                </c:pt>
                <c:pt idx="2545">
                  <c:v>4</c:v>
                </c:pt>
                <c:pt idx="2546">
                  <c:v>1</c:v>
                </c:pt>
                <c:pt idx="2547">
                  <c:v>3</c:v>
                </c:pt>
                <c:pt idx="2548">
                  <c:v>1</c:v>
                </c:pt>
                <c:pt idx="2549">
                  <c:v>2</c:v>
                </c:pt>
                <c:pt idx="2550">
                  <c:v>4</c:v>
                </c:pt>
                <c:pt idx="2551">
                  <c:v>4</c:v>
                </c:pt>
                <c:pt idx="2552">
                  <c:v>3</c:v>
                </c:pt>
                <c:pt idx="2553">
                  <c:v>3</c:v>
                </c:pt>
                <c:pt idx="2554">
                  <c:v>4</c:v>
                </c:pt>
                <c:pt idx="2555">
                  <c:v>3</c:v>
                </c:pt>
                <c:pt idx="2556">
                  <c:v>4</c:v>
                </c:pt>
                <c:pt idx="2557">
                  <c:v>1</c:v>
                </c:pt>
                <c:pt idx="2558">
                  <c:v>2</c:v>
                </c:pt>
                <c:pt idx="2559">
                  <c:v>2</c:v>
                </c:pt>
                <c:pt idx="2560">
                  <c:v>3</c:v>
                </c:pt>
                <c:pt idx="2561">
                  <c:v>4</c:v>
                </c:pt>
                <c:pt idx="2562">
                  <c:v>2</c:v>
                </c:pt>
                <c:pt idx="2563">
                  <c:v>2</c:v>
                </c:pt>
                <c:pt idx="2564">
                  <c:v>2</c:v>
                </c:pt>
                <c:pt idx="2565">
                  <c:v>1</c:v>
                </c:pt>
                <c:pt idx="2566">
                  <c:v>3</c:v>
                </c:pt>
                <c:pt idx="2567">
                  <c:v>2</c:v>
                </c:pt>
                <c:pt idx="2568">
                  <c:v>4</c:v>
                </c:pt>
                <c:pt idx="2569">
                  <c:v>3</c:v>
                </c:pt>
                <c:pt idx="2570">
                  <c:v>4</c:v>
                </c:pt>
                <c:pt idx="2571">
                  <c:v>2</c:v>
                </c:pt>
                <c:pt idx="2572">
                  <c:v>1</c:v>
                </c:pt>
                <c:pt idx="2573">
                  <c:v>3</c:v>
                </c:pt>
                <c:pt idx="2574">
                  <c:v>2</c:v>
                </c:pt>
                <c:pt idx="2575">
                  <c:v>2</c:v>
                </c:pt>
                <c:pt idx="2576">
                  <c:v>1</c:v>
                </c:pt>
                <c:pt idx="2577">
                  <c:v>2</c:v>
                </c:pt>
                <c:pt idx="2578">
                  <c:v>1</c:v>
                </c:pt>
                <c:pt idx="2579">
                  <c:v>3</c:v>
                </c:pt>
                <c:pt idx="2580">
                  <c:v>4</c:v>
                </c:pt>
                <c:pt idx="2581">
                  <c:v>3</c:v>
                </c:pt>
                <c:pt idx="2582">
                  <c:v>2</c:v>
                </c:pt>
                <c:pt idx="2583">
                  <c:v>1</c:v>
                </c:pt>
                <c:pt idx="2584">
                  <c:v>2</c:v>
                </c:pt>
                <c:pt idx="2585">
                  <c:v>2</c:v>
                </c:pt>
                <c:pt idx="2586">
                  <c:v>3</c:v>
                </c:pt>
                <c:pt idx="2587">
                  <c:v>3</c:v>
                </c:pt>
                <c:pt idx="2588">
                  <c:v>2</c:v>
                </c:pt>
                <c:pt idx="2589">
                  <c:v>1</c:v>
                </c:pt>
                <c:pt idx="2590">
                  <c:v>3</c:v>
                </c:pt>
                <c:pt idx="2591">
                  <c:v>2</c:v>
                </c:pt>
                <c:pt idx="2592">
                  <c:v>4</c:v>
                </c:pt>
                <c:pt idx="2593">
                  <c:v>2</c:v>
                </c:pt>
                <c:pt idx="2594">
                  <c:v>2</c:v>
                </c:pt>
                <c:pt idx="2595">
                  <c:v>1</c:v>
                </c:pt>
                <c:pt idx="2596">
                  <c:v>3</c:v>
                </c:pt>
                <c:pt idx="2597">
                  <c:v>2</c:v>
                </c:pt>
                <c:pt idx="2598">
                  <c:v>4</c:v>
                </c:pt>
                <c:pt idx="2599">
                  <c:v>2</c:v>
                </c:pt>
                <c:pt idx="2600">
                  <c:v>1</c:v>
                </c:pt>
                <c:pt idx="2601">
                  <c:v>4</c:v>
                </c:pt>
                <c:pt idx="2602">
                  <c:v>4</c:v>
                </c:pt>
                <c:pt idx="2603">
                  <c:v>4</c:v>
                </c:pt>
                <c:pt idx="2604">
                  <c:v>1</c:v>
                </c:pt>
                <c:pt idx="2605">
                  <c:v>1</c:v>
                </c:pt>
                <c:pt idx="2606">
                  <c:v>4</c:v>
                </c:pt>
                <c:pt idx="2607">
                  <c:v>1</c:v>
                </c:pt>
                <c:pt idx="2608">
                  <c:v>1</c:v>
                </c:pt>
                <c:pt idx="2609">
                  <c:v>3</c:v>
                </c:pt>
                <c:pt idx="2610">
                  <c:v>2</c:v>
                </c:pt>
                <c:pt idx="2611">
                  <c:v>3</c:v>
                </c:pt>
                <c:pt idx="2612">
                  <c:v>1</c:v>
                </c:pt>
                <c:pt idx="2613">
                  <c:v>4</c:v>
                </c:pt>
                <c:pt idx="2614">
                  <c:v>2</c:v>
                </c:pt>
                <c:pt idx="2615">
                  <c:v>3</c:v>
                </c:pt>
                <c:pt idx="2616">
                  <c:v>4</c:v>
                </c:pt>
                <c:pt idx="2617">
                  <c:v>4</c:v>
                </c:pt>
                <c:pt idx="2618">
                  <c:v>4</c:v>
                </c:pt>
                <c:pt idx="2619">
                  <c:v>3</c:v>
                </c:pt>
                <c:pt idx="2620">
                  <c:v>2</c:v>
                </c:pt>
                <c:pt idx="2621">
                  <c:v>3</c:v>
                </c:pt>
                <c:pt idx="2622">
                  <c:v>3</c:v>
                </c:pt>
                <c:pt idx="2623">
                  <c:v>1</c:v>
                </c:pt>
                <c:pt idx="2624">
                  <c:v>3</c:v>
                </c:pt>
                <c:pt idx="2625">
                  <c:v>2</c:v>
                </c:pt>
                <c:pt idx="2626">
                  <c:v>3</c:v>
                </c:pt>
                <c:pt idx="2627">
                  <c:v>4</c:v>
                </c:pt>
                <c:pt idx="2628">
                  <c:v>4</c:v>
                </c:pt>
                <c:pt idx="2629">
                  <c:v>1</c:v>
                </c:pt>
                <c:pt idx="2630">
                  <c:v>2</c:v>
                </c:pt>
                <c:pt idx="2631">
                  <c:v>3</c:v>
                </c:pt>
                <c:pt idx="2632">
                  <c:v>2</c:v>
                </c:pt>
                <c:pt idx="2633">
                  <c:v>2</c:v>
                </c:pt>
                <c:pt idx="2634">
                  <c:v>3</c:v>
                </c:pt>
                <c:pt idx="2635">
                  <c:v>2</c:v>
                </c:pt>
                <c:pt idx="2636">
                  <c:v>4</c:v>
                </c:pt>
                <c:pt idx="2637">
                  <c:v>3</c:v>
                </c:pt>
                <c:pt idx="2638">
                  <c:v>2</c:v>
                </c:pt>
                <c:pt idx="2639">
                  <c:v>2</c:v>
                </c:pt>
                <c:pt idx="2640">
                  <c:v>3</c:v>
                </c:pt>
                <c:pt idx="2641">
                  <c:v>1</c:v>
                </c:pt>
                <c:pt idx="2642">
                  <c:v>4</c:v>
                </c:pt>
                <c:pt idx="2643">
                  <c:v>3</c:v>
                </c:pt>
                <c:pt idx="2644">
                  <c:v>1</c:v>
                </c:pt>
                <c:pt idx="2645">
                  <c:v>3</c:v>
                </c:pt>
                <c:pt idx="2646">
                  <c:v>4</c:v>
                </c:pt>
                <c:pt idx="2647">
                  <c:v>3</c:v>
                </c:pt>
                <c:pt idx="2648">
                  <c:v>4</c:v>
                </c:pt>
                <c:pt idx="2649">
                  <c:v>1</c:v>
                </c:pt>
                <c:pt idx="2650">
                  <c:v>1</c:v>
                </c:pt>
                <c:pt idx="2651">
                  <c:v>1</c:v>
                </c:pt>
                <c:pt idx="2652">
                  <c:v>1</c:v>
                </c:pt>
                <c:pt idx="2653">
                  <c:v>3</c:v>
                </c:pt>
                <c:pt idx="2654">
                  <c:v>4</c:v>
                </c:pt>
                <c:pt idx="2655">
                  <c:v>4</c:v>
                </c:pt>
                <c:pt idx="2656">
                  <c:v>2</c:v>
                </c:pt>
                <c:pt idx="2657">
                  <c:v>1</c:v>
                </c:pt>
                <c:pt idx="2658">
                  <c:v>1</c:v>
                </c:pt>
                <c:pt idx="2659">
                  <c:v>3</c:v>
                </c:pt>
                <c:pt idx="2660">
                  <c:v>1</c:v>
                </c:pt>
                <c:pt idx="2661">
                  <c:v>1</c:v>
                </c:pt>
                <c:pt idx="2662">
                  <c:v>2</c:v>
                </c:pt>
                <c:pt idx="2663">
                  <c:v>2</c:v>
                </c:pt>
                <c:pt idx="2664">
                  <c:v>2</c:v>
                </c:pt>
                <c:pt idx="2665">
                  <c:v>1</c:v>
                </c:pt>
                <c:pt idx="2666">
                  <c:v>4</c:v>
                </c:pt>
                <c:pt idx="2667">
                  <c:v>1</c:v>
                </c:pt>
                <c:pt idx="2668">
                  <c:v>3</c:v>
                </c:pt>
                <c:pt idx="2669">
                  <c:v>1</c:v>
                </c:pt>
                <c:pt idx="2670">
                  <c:v>4</c:v>
                </c:pt>
                <c:pt idx="2671">
                  <c:v>3</c:v>
                </c:pt>
                <c:pt idx="2672">
                  <c:v>1</c:v>
                </c:pt>
                <c:pt idx="2673">
                  <c:v>2</c:v>
                </c:pt>
                <c:pt idx="2674">
                  <c:v>4</c:v>
                </c:pt>
                <c:pt idx="2675">
                  <c:v>2</c:v>
                </c:pt>
                <c:pt idx="2676">
                  <c:v>3</c:v>
                </c:pt>
                <c:pt idx="2677">
                  <c:v>4</c:v>
                </c:pt>
                <c:pt idx="2678">
                  <c:v>3</c:v>
                </c:pt>
                <c:pt idx="2679">
                  <c:v>3</c:v>
                </c:pt>
                <c:pt idx="2680">
                  <c:v>3</c:v>
                </c:pt>
                <c:pt idx="2681">
                  <c:v>4</c:v>
                </c:pt>
                <c:pt idx="2682">
                  <c:v>2</c:v>
                </c:pt>
                <c:pt idx="2683">
                  <c:v>4</c:v>
                </c:pt>
                <c:pt idx="2684">
                  <c:v>1</c:v>
                </c:pt>
                <c:pt idx="2685">
                  <c:v>2</c:v>
                </c:pt>
                <c:pt idx="2686">
                  <c:v>3</c:v>
                </c:pt>
                <c:pt idx="2687">
                  <c:v>4</c:v>
                </c:pt>
                <c:pt idx="2688">
                  <c:v>3</c:v>
                </c:pt>
                <c:pt idx="2689">
                  <c:v>4</c:v>
                </c:pt>
                <c:pt idx="2690">
                  <c:v>1</c:v>
                </c:pt>
                <c:pt idx="2691">
                  <c:v>3</c:v>
                </c:pt>
                <c:pt idx="2692">
                  <c:v>4</c:v>
                </c:pt>
                <c:pt idx="2693">
                  <c:v>2</c:v>
                </c:pt>
                <c:pt idx="2694">
                  <c:v>2</c:v>
                </c:pt>
                <c:pt idx="2695">
                  <c:v>2</c:v>
                </c:pt>
                <c:pt idx="2696">
                  <c:v>3</c:v>
                </c:pt>
                <c:pt idx="2697">
                  <c:v>3</c:v>
                </c:pt>
                <c:pt idx="2698">
                  <c:v>1</c:v>
                </c:pt>
                <c:pt idx="2699">
                  <c:v>4</c:v>
                </c:pt>
                <c:pt idx="2700">
                  <c:v>1</c:v>
                </c:pt>
                <c:pt idx="2701">
                  <c:v>3</c:v>
                </c:pt>
                <c:pt idx="2702">
                  <c:v>4</c:v>
                </c:pt>
                <c:pt idx="2703">
                  <c:v>4</c:v>
                </c:pt>
                <c:pt idx="2704">
                  <c:v>4</c:v>
                </c:pt>
                <c:pt idx="2705">
                  <c:v>2</c:v>
                </c:pt>
                <c:pt idx="2706">
                  <c:v>4</c:v>
                </c:pt>
                <c:pt idx="2707">
                  <c:v>4</c:v>
                </c:pt>
                <c:pt idx="2708">
                  <c:v>4</c:v>
                </c:pt>
                <c:pt idx="2709">
                  <c:v>1</c:v>
                </c:pt>
                <c:pt idx="2710">
                  <c:v>1</c:v>
                </c:pt>
                <c:pt idx="2711">
                  <c:v>3</c:v>
                </c:pt>
                <c:pt idx="2712">
                  <c:v>1</c:v>
                </c:pt>
                <c:pt idx="2713">
                  <c:v>4</c:v>
                </c:pt>
                <c:pt idx="2714">
                  <c:v>1</c:v>
                </c:pt>
                <c:pt idx="2715">
                  <c:v>1</c:v>
                </c:pt>
                <c:pt idx="2716">
                  <c:v>2</c:v>
                </c:pt>
                <c:pt idx="2717">
                  <c:v>3</c:v>
                </c:pt>
                <c:pt idx="2718">
                  <c:v>1</c:v>
                </c:pt>
                <c:pt idx="2719">
                  <c:v>1</c:v>
                </c:pt>
                <c:pt idx="2720">
                  <c:v>3</c:v>
                </c:pt>
                <c:pt idx="2721">
                  <c:v>2</c:v>
                </c:pt>
                <c:pt idx="2722">
                  <c:v>4</c:v>
                </c:pt>
                <c:pt idx="2723">
                  <c:v>4</c:v>
                </c:pt>
                <c:pt idx="2724">
                  <c:v>4</c:v>
                </c:pt>
                <c:pt idx="2725">
                  <c:v>4</c:v>
                </c:pt>
                <c:pt idx="2726">
                  <c:v>4</c:v>
                </c:pt>
                <c:pt idx="2727">
                  <c:v>3</c:v>
                </c:pt>
                <c:pt idx="2728">
                  <c:v>2</c:v>
                </c:pt>
                <c:pt idx="2729">
                  <c:v>1</c:v>
                </c:pt>
                <c:pt idx="2730">
                  <c:v>3</c:v>
                </c:pt>
                <c:pt idx="2731">
                  <c:v>4</c:v>
                </c:pt>
                <c:pt idx="2732">
                  <c:v>2</c:v>
                </c:pt>
                <c:pt idx="2733">
                  <c:v>1</c:v>
                </c:pt>
                <c:pt idx="2734">
                  <c:v>3</c:v>
                </c:pt>
                <c:pt idx="2735">
                  <c:v>3</c:v>
                </c:pt>
                <c:pt idx="2736">
                  <c:v>1</c:v>
                </c:pt>
                <c:pt idx="2737">
                  <c:v>2</c:v>
                </c:pt>
                <c:pt idx="2738">
                  <c:v>1</c:v>
                </c:pt>
                <c:pt idx="2739">
                  <c:v>1</c:v>
                </c:pt>
                <c:pt idx="2740">
                  <c:v>4</c:v>
                </c:pt>
                <c:pt idx="2741">
                  <c:v>4</c:v>
                </c:pt>
                <c:pt idx="2742">
                  <c:v>4</c:v>
                </c:pt>
                <c:pt idx="2743">
                  <c:v>3</c:v>
                </c:pt>
                <c:pt idx="2744">
                  <c:v>3</c:v>
                </c:pt>
                <c:pt idx="2745">
                  <c:v>4</c:v>
                </c:pt>
                <c:pt idx="2746">
                  <c:v>4</c:v>
                </c:pt>
                <c:pt idx="2747">
                  <c:v>2</c:v>
                </c:pt>
                <c:pt idx="2748">
                  <c:v>1</c:v>
                </c:pt>
                <c:pt idx="2749">
                  <c:v>3</c:v>
                </c:pt>
                <c:pt idx="2750">
                  <c:v>2</c:v>
                </c:pt>
                <c:pt idx="2751">
                  <c:v>1</c:v>
                </c:pt>
                <c:pt idx="2752">
                  <c:v>2</c:v>
                </c:pt>
                <c:pt idx="2753">
                  <c:v>1</c:v>
                </c:pt>
                <c:pt idx="2754">
                  <c:v>3</c:v>
                </c:pt>
                <c:pt idx="2755">
                  <c:v>4</c:v>
                </c:pt>
                <c:pt idx="2756">
                  <c:v>4</c:v>
                </c:pt>
                <c:pt idx="2757">
                  <c:v>3</c:v>
                </c:pt>
                <c:pt idx="2758">
                  <c:v>2</c:v>
                </c:pt>
                <c:pt idx="2759">
                  <c:v>2</c:v>
                </c:pt>
                <c:pt idx="2760">
                  <c:v>2</c:v>
                </c:pt>
                <c:pt idx="2761">
                  <c:v>2</c:v>
                </c:pt>
                <c:pt idx="2762">
                  <c:v>3</c:v>
                </c:pt>
                <c:pt idx="2763">
                  <c:v>2</c:v>
                </c:pt>
                <c:pt idx="2764">
                  <c:v>3</c:v>
                </c:pt>
                <c:pt idx="2765">
                  <c:v>3</c:v>
                </c:pt>
                <c:pt idx="2766">
                  <c:v>3</c:v>
                </c:pt>
                <c:pt idx="2767">
                  <c:v>4</c:v>
                </c:pt>
                <c:pt idx="2768">
                  <c:v>2</c:v>
                </c:pt>
                <c:pt idx="2769">
                  <c:v>4</c:v>
                </c:pt>
                <c:pt idx="2770">
                  <c:v>2</c:v>
                </c:pt>
                <c:pt idx="2771">
                  <c:v>1</c:v>
                </c:pt>
                <c:pt idx="2772">
                  <c:v>4</c:v>
                </c:pt>
                <c:pt idx="2773">
                  <c:v>4</c:v>
                </c:pt>
                <c:pt idx="2774">
                  <c:v>4</c:v>
                </c:pt>
                <c:pt idx="2775">
                  <c:v>2</c:v>
                </c:pt>
                <c:pt idx="2776">
                  <c:v>1</c:v>
                </c:pt>
                <c:pt idx="2777">
                  <c:v>2</c:v>
                </c:pt>
                <c:pt idx="2778">
                  <c:v>2</c:v>
                </c:pt>
                <c:pt idx="2779">
                  <c:v>3</c:v>
                </c:pt>
                <c:pt idx="2780">
                  <c:v>4</c:v>
                </c:pt>
                <c:pt idx="2781">
                  <c:v>3</c:v>
                </c:pt>
                <c:pt idx="2782">
                  <c:v>3</c:v>
                </c:pt>
                <c:pt idx="2783">
                  <c:v>3</c:v>
                </c:pt>
                <c:pt idx="2784">
                  <c:v>2</c:v>
                </c:pt>
                <c:pt idx="2785">
                  <c:v>4</c:v>
                </c:pt>
                <c:pt idx="2786">
                  <c:v>1</c:v>
                </c:pt>
                <c:pt idx="2787">
                  <c:v>3</c:v>
                </c:pt>
                <c:pt idx="2788">
                  <c:v>4</c:v>
                </c:pt>
                <c:pt idx="2789">
                  <c:v>1</c:v>
                </c:pt>
                <c:pt idx="2790">
                  <c:v>4</c:v>
                </c:pt>
                <c:pt idx="2791">
                  <c:v>2</c:v>
                </c:pt>
                <c:pt idx="2792">
                  <c:v>1</c:v>
                </c:pt>
                <c:pt idx="2793">
                  <c:v>3</c:v>
                </c:pt>
                <c:pt idx="2794">
                  <c:v>3</c:v>
                </c:pt>
                <c:pt idx="2795">
                  <c:v>3</c:v>
                </c:pt>
                <c:pt idx="2796">
                  <c:v>1</c:v>
                </c:pt>
                <c:pt idx="2797">
                  <c:v>3</c:v>
                </c:pt>
                <c:pt idx="2798">
                  <c:v>2</c:v>
                </c:pt>
                <c:pt idx="2799">
                  <c:v>4</c:v>
                </c:pt>
                <c:pt idx="2800">
                  <c:v>2</c:v>
                </c:pt>
                <c:pt idx="2801">
                  <c:v>1</c:v>
                </c:pt>
                <c:pt idx="2802">
                  <c:v>4</c:v>
                </c:pt>
                <c:pt idx="2803">
                  <c:v>2</c:v>
                </c:pt>
                <c:pt idx="2804">
                  <c:v>2</c:v>
                </c:pt>
                <c:pt idx="2805">
                  <c:v>3</c:v>
                </c:pt>
                <c:pt idx="2806">
                  <c:v>2</c:v>
                </c:pt>
                <c:pt idx="2807">
                  <c:v>1</c:v>
                </c:pt>
                <c:pt idx="2808">
                  <c:v>4</c:v>
                </c:pt>
                <c:pt idx="2809">
                  <c:v>3</c:v>
                </c:pt>
                <c:pt idx="2810">
                  <c:v>4</c:v>
                </c:pt>
                <c:pt idx="2811">
                  <c:v>4</c:v>
                </c:pt>
                <c:pt idx="2812">
                  <c:v>1</c:v>
                </c:pt>
                <c:pt idx="2813">
                  <c:v>1</c:v>
                </c:pt>
                <c:pt idx="2814">
                  <c:v>2</c:v>
                </c:pt>
                <c:pt idx="2815">
                  <c:v>2</c:v>
                </c:pt>
                <c:pt idx="2816">
                  <c:v>4</c:v>
                </c:pt>
                <c:pt idx="2817">
                  <c:v>4</c:v>
                </c:pt>
                <c:pt idx="2818">
                  <c:v>1</c:v>
                </c:pt>
                <c:pt idx="2819">
                  <c:v>1</c:v>
                </c:pt>
                <c:pt idx="2820">
                  <c:v>4</c:v>
                </c:pt>
                <c:pt idx="2821">
                  <c:v>1</c:v>
                </c:pt>
                <c:pt idx="2822">
                  <c:v>1</c:v>
                </c:pt>
                <c:pt idx="2823">
                  <c:v>1</c:v>
                </c:pt>
                <c:pt idx="2824">
                  <c:v>1</c:v>
                </c:pt>
                <c:pt idx="2825">
                  <c:v>4</c:v>
                </c:pt>
                <c:pt idx="2826">
                  <c:v>3</c:v>
                </c:pt>
                <c:pt idx="2827">
                  <c:v>4</c:v>
                </c:pt>
                <c:pt idx="2828">
                  <c:v>2</c:v>
                </c:pt>
                <c:pt idx="2829">
                  <c:v>1</c:v>
                </c:pt>
                <c:pt idx="2830">
                  <c:v>4</c:v>
                </c:pt>
                <c:pt idx="2831">
                  <c:v>3</c:v>
                </c:pt>
                <c:pt idx="2832">
                  <c:v>4</c:v>
                </c:pt>
                <c:pt idx="2833">
                  <c:v>4</c:v>
                </c:pt>
                <c:pt idx="2834">
                  <c:v>4</c:v>
                </c:pt>
                <c:pt idx="2835">
                  <c:v>4</c:v>
                </c:pt>
                <c:pt idx="2836">
                  <c:v>3</c:v>
                </c:pt>
                <c:pt idx="2837">
                  <c:v>3</c:v>
                </c:pt>
                <c:pt idx="2838">
                  <c:v>3</c:v>
                </c:pt>
                <c:pt idx="2839">
                  <c:v>2</c:v>
                </c:pt>
                <c:pt idx="2840">
                  <c:v>4</c:v>
                </c:pt>
                <c:pt idx="2841">
                  <c:v>3</c:v>
                </c:pt>
                <c:pt idx="2842">
                  <c:v>4</c:v>
                </c:pt>
                <c:pt idx="2843">
                  <c:v>1</c:v>
                </c:pt>
                <c:pt idx="2844">
                  <c:v>4</c:v>
                </c:pt>
                <c:pt idx="2845">
                  <c:v>4</c:v>
                </c:pt>
                <c:pt idx="2846">
                  <c:v>1</c:v>
                </c:pt>
                <c:pt idx="2847">
                  <c:v>2</c:v>
                </c:pt>
                <c:pt idx="2848">
                  <c:v>2</c:v>
                </c:pt>
                <c:pt idx="2849">
                  <c:v>3</c:v>
                </c:pt>
                <c:pt idx="2850">
                  <c:v>4</c:v>
                </c:pt>
                <c:pt idx="2851">
                  <c:v>1</c:v>
                </c:pt>
                <c:pt idx="2852">
                  <c:v>1</c:v>
                </c:pt>
                <c:pt idx="2853">
                  <c:v>4</c:v>
                </c:pt>
                <c:pt idx="2854">
                  <c:v>4</c:v>
                </c:pt>
                <c:pt idx="2855">
                  <c:v>2</c:v>
                </c:pt>
                <c:pt idx="2856">
                  <c:v>4</c:v>
                </c:pt>
                <c:pt idx="2857">
                  <c:v>1</c:v>
                </c:pt>
                <c:pt idx="2858">
                  <c:v>4</c:v>
                </c:pt>
                <c:pt idx="2859">
                  <c:v>4</c:v>
                </c:pt>
                <c:pt idx="2860">
                  <c:v>2</c:v>
                </c:pt>
                <c:pt idx="2861">
                  <c:v>1</c:v>
                </c:pt>
                <c:pt idx="2862">
                  <c:v>3</c:v>
                </c:pt>
                <c:pt idx="2863">
                  <c:v>1</c:v>
                </c:pt>
                <c:pt idx="2864">
                  <c:v>1</c:v>
                </c:pt>
                <c:pt idx="2865">
                  <c:v>3</c:v>
                </c:pt>
                <c:pt idx="2866">
                  <c:v>3</c:v>
                </c:pt>
                <c:pt idx="2867">
                  <c:v>1</c:v>
                </c:pt>
                <c:pt idx="2868">
                  <c:v>2</c:v>
                </c:pt>
                <c:pt idx="2869">
                  <c:v>3</c:v>
                </c:pt>
                <c:pt idx="2870">
                  <c:v>4</c:v>
                </c:pt>
                <c:pt idx="2871">
                  <c:v>3</c:v>
                </c:pt>
                <c:pt idx="2872">
                  <c:v>4</c:v>
                </c:pt>
                <c:pt idx="2873">
                  <c:v>4</c:v>
                </c:pt>
                <c:pt idx="2874">
                  <c:v>4</c:v>
                </c:pt>
                <c:pt idx="2875">
                  <c:v>2</c:v>
                </c:pt>
                <c:pt idx="2876">
                  <c:v>1</c:v>
                </c:pt>
                <c:pt idx="2877">
                  <c:v>2</c:v>
                </c:pt>
                <c:pt idx="2878">
                  <c:v>4</c:v>
                </c:pt>
                <c:pt idx="2879">
                  <c:v>1</c:v>
                </c:pt>
                <c:pt idx="2880">
                  <c:v>3</c:v>
                </c:pt>
                <c:pt idx="2881">
                  <c:v>3</c:v>
                </c:pt>
                <c:pt idx="2882">
                  <c:v>3</c:v>
                </c:pt>
                <c:pt idx="2883">
                  <c:v>1</c:v>
                </c:pt>
                <c:pt idx="2884">
                  <c:v>2</c:v>
                </c:pt>
                <c:pt idx="2885">
                  <c:v>2</c:v>
                </c:pt>
                <c:pt idx="2886">
                  <c:v>4</c:v>
                </c:pt>
                <c:pt idx="2887">
                  <c:v>2</c:v>
                </c:pt>
                <c:pt idx="2888">
                  <c:v>2</c:v>
                </c:pt>
                <c:pt idx="2889">
                  <c:v>1</c:v>
                </c:pt>
                <c:pt idx="2890">
                  <c:v>1</c:v>
                </c:pt>
                <c:pt idx="2891">
                  <c:v>2</c:v>
                </c:pt>
                <c:pt idx="2892">
                  <c:v>2</c:v>
                </c:pt>
                <c:pt idx="2893">
                  <c:v>3</c:v>
                </c:pt>
                <c:pt idx="2894">
                  <c:v>2</c:v>
                </c:pt>
                <c:pt idx="2895">
                  <c:v>3</c:v>
                </c:pt>
                <c:pt idx="2896">
                  <c:v>1</c:v>
                </c:pt>
                <c:pt idx="2897">
                  <c:v>3</c:v>
                </c:pt>
                <c:pt idx="2898">
                  <c:v>3</c:v>
                </c:pt>
                <c:pt idx="2899">
                  <c:v>4</c:v>
                </c:pt>
                <c:pt idx="2900">
                  <c:v>3</c:v>
                </c:pt>
                <c:pt idx="2901">
                  <c:v>2</c:v>
                </c:pt>
                <c:pt idx="2902">
                  <c:v>4</c:v>
                </c:pt>
                <c:pt idx="2903">
                  <c:v>2</c:v>
                </c:pt>
                <c:pt idx="2904">
                  <c:v>2</c:v>
                </c:pt>
                <c:pt idx="2905">
                  <c:v>1</c:v>
                </c:pt>
                <c:pt idx="2906">
                  <c:v>2</c:v>
                </c:pt>
                <c:pt idx="2907">
                  <c:v>1</c:v>
                </c:pt>
                <c:pt idx="2908">
                  <c:v>4</c:v>
                </c:pt>
                <c:pt idx="2909">
                  <c:v>3</c:v>
                </c:pt>
                <c:pt idx="2910">
                  <c:v>3</c:v>
                </c:pt>
                <c:pt idx="2911">
                  <c:v>1</c:v>
                </c:pt>
                <c:pt idx="2912">
                  <c:v>2</c:v>
                </c:pt>
                <c:pt idx="2913">
                  <c:v>3</c:v>
                </c:pt>
                <c:pt idx="2914">
                  <c:v>1</c:v>
                </c:pt>
                <c:pt idx="2915">
                  <c:v>2</c:v>
                </c:pt>
                <c:pt idx="2916">
                  <c:v>4</c:v>
                </c:pt>
                <c:pt idx="2917">
                  <c:v>4</c:v>
                </c:pt>
                <c:pt idx="2918">
                  <c:v>2</c:v>
                </c:pt>
                <c:pt idx="2919">
                  <c:v>1</c:v>
                </c:pt>
                <c:pt idx="2920">
                  <c:v>1</c:v>
                </c:pt>
                <c:pt idx="2921">
                  <c:v>1</c:v>
                </c:pt>
                <c:pt idx="2922">
                  <c:v>1</c:v>
                </c:pt>
                <c:pt idx="2923">
                  <c:v>4</c:v>
                </c:pt>
                <c:pt idx="2924">
                  <c:v>2</c:v>
                </c:pt>
                <c:pt idx="2925">
                  <c:v>2</c:v>
                </c:pt>
                <c:pt idx="2926">
                  <c:v>3</c:v>
                </c:pt>
                <c:pt idx="2927">
                  <c:v>1</c:v>
                </c:pt>
                <c:pt idx="2928">
                  <c:v>2</c:v>
                </c:pt>
                <c:pt idx="2929">
                  <c:v>4</c:v>
                </c:pt>
                <c:pt idx="2930">
                  <c:v>2</c:v>
                </c:pt>
                <c:pt idx="2931">
                  <c:v>4</c:v>
                </c:pt>
                <c:pt idx="2932">
                  <c:v>1</c:v>
                </c:pt>
                <c:pt idx="2933">
                  <c:v>1</c:v>
                </c:pt>
                <c:pt idx="2934">
                  <c:v>1</c:v>
                </c:pt>
                <c:pt idx="2935">
                  <c:v>1</c:v>
                </c:pt>
                <c:pt idx="2936">
                  <c:v>4</c:v>
                </c:pt>
                <c:pt idx="2937">
                  <c:v>2</c:v>
                </c:pt>
                <c:pt idx="2938">
                  <c:v>3</c:v>
                </c:pt>
                <c:pt idx="2939">
                  <c:v>2</c:v>
                </c:pt>
                <c:pt idx="2940">
                  <c:v>3</c:v>
                </c:pt>
                <c:pt idx="2941">
                  <c:v>4</c:v>
                </c:pt>
                <c:pt idx="2942">
                  <c:v>1</c:v>
                </c:pt>
                <c:pt idx="2943">
                  <c:v>4</c:v>
                </c:pt>
                <c:pt idx="2944">
                  <c:v>2</c:v>
                </c:pt>
                <c:pt idx="2945">
                  <c:v>2</c:v>
                </c:pt>
                <c:pt idx="2946">
                  <c:v>3</c:v>
                </c:pt>
                <c:pt idx="2947">
                  <c:v>2</c:v>
                </c:pt>
                <c:pt idx="2948">
                  <c:v>4</c:v>
                </c:pt>
                <c:pt idx="2949">
                  <c:v>3</c:v>
                </c:pt>
                <c:pt idx="2950">
                  <c:v>1</c:v>
                </c:pt>
                <c:pt idx="2951">
                  <c:v>1</c:v>
                </c:pt>
                <c:pt idx="2952">
                  <c:v>4</c:v>
                </c:pt>
                <c:pt idx="2953">
                  <c:v>1</c:v>
                </c:pt>
                <c:pt idx="2954">
                  <c:v>2</c:v>
                </c:pt>
                <c:pt idx="2955">
                  <c:v>4</c:v>
                </c:pt>
                <c:pt idx="2956">
                  <c:v>2</c:v>
                </c:pt>
                <c:pt idx="2957">
                  <c:v>1</c:v>
                </c:pt>
                <c:pt idx="2958">
                  <c:v>1</c:v>
                </c:pt>
                <c:pt idx="2959">
                  <c:v>1</c:v>
                </c:pt>
                <c:pt idx="2960">
                  <c:v>3</c:v>
                </c:pt>
                <c:pt idx="2961">
                  <c:v>4</c:v>
                </c:pt>
                <c:pt idx="2962">
                  <c:v>1</c:v>
                </c:pt>
                <c:pt idx="2963">
                  <c:v>4</c:v>
                </c:pt>
                <c:pt idx="2964">
                  <c:v>1</c:v>
                </c:pt>
                <c:pt idx="2965">
                  <c:v>3</c:v>
                </c:pt>
                <c:pt idx="2966">
                  <c:v>2</c:v>
                </c:pt>
                <c:pt idx="2967">
                  <c:v>1</c:v>
                </c:pt>
                <c:pt idx="2968">
                  <c:v>1</c:v>
                </c:pt>
                <c:pt idx="2969">
                  <c:v>1</c:v>
                </c:pt>
                <c:pt idx="2970">
                  <c:v>4</c:v>
                </c:pt>
                <c:pt idx="2971">
                  <c:v>4</c:v>
                </c:pt>
                <c:pt idx="2972">
                  <c:v>1</c:v>
                </c:pt>
                <c:pt idx="2973">
                  <c:v>1</c:v>
                </c:pt>
                <c:pt idx="2974">
                  <c:v>4</c:v>
                </c:pt>
                <c:pt idx="2975">
                  <c:v>2</c:v>
                </c:pt>
                <c:pt idx="2976">
                  <c:v>1</c:v>
                </c:pt>
                <c:pt idx="2977">
                  <c:v>1</c:v>
                </c:pt>
                <c:pt idx="2978">
                  <c:v>1</c:v>
                </c:pt>
                <c:pt idx="2979">
                  <c:v>3</c:v>
                </c:pt>
                <c:pt idx="2980">
                  <c:v>3</c:v>
                </c:pt>
                <c:pt idx="2981">
                  <c:v>2</c:v>
                </c:pt>
                <c:pt idx="2982">
                  <c:v>3</c:v>
                </c:pt>
                <c:pt idx="2983">
                  <c:v>2</c:v>
                </c:pt>
                <c:pt idx="2984">
                  <c:v>4</c:v>
                </c:pt>
                <c:pt idx="2985">
                  <c:v>2</c:v>
                </c:pt>
                <c:pt idx="2986">
                  <c:v>4</c:v>
                </c:pt>
                <c:pt idx="2987">
                  <c:v>4</c:v>
                </c:pt>
                <c:pt idx="2988">
                  <c:v>4</c:v>
                </c:pt>
                <c:pt idx="2989">
                  <c:v>4</c:v>
                </c:pt>
                <c:pt idx="2990">
                  <c:v>3</c:v>
                </c:pt>
                <c:pt idx="2991">
                  <c:v>3</c:v>
                </c:pt>
                <c:pt idx="2992">
                  <c:v>2</c:v>
                </c:pt>
                <c:pt idx="2993">
                  <c:v>4</c:v>
                </c:pt>
                <c:pt idx="2994">
                  <c:v>3</c:v>
                </c:pt>
                <c:pt idx="2995">
                  <c:v>1</c:v>
                </c:pt>
                <c:pt idx="2996">
                  <c:v>3</c:v>
                </c:pt>
                <c:pt idx="2997">
                  <c:v>1</c:v>
                </c:pt>
                <c:pt idx="2998">
                  <c:v>1</c:v>
                </c:pt>
                <c:pt idx="2999">
                  <c:v>1</c:v>
                </c:pt>
                <c:pt idx="3000">
                  <c:v>3</c:v>
                </c:pt>
                <c:pt idx="3001">
                  <c:v>4</c:v>
                </c:pt>
                <c:pt idx="3002">
                  <c:v>4</c:v>
                </c:pt>
                <c:pt idx="3003">
                  <c:v>2</c:v>
                </c:pt>
                <c:pt idx="3004">
                  <c:v>1</c:v>
                </c:pt>
                <c:pt idx="3005">
                  <c:v>3</c:v>
                </c:pt>
                <c:pt idx="3006">
                  <c:v>4</c:v>
                </c:pt>
                <c:pt idx="3007">
                  <c:v>4</c:v>
                </c:pt>
                <c:pt idx="3008">
                  <c:v>3</c:v>
                </c:pt>
                <c:pt idx="3009">
                  <c:v>2</c:v>
                </c:pt>
                <c:pt idx="3010">
                  <c:v>4</c:v>
                </c:pt>
                <c:pt idx="3011">
                  <c:v>1</c:v>
                </c:pt>
                <c:pt idx="3012">
                  <c:v>3</c:v>
                </c:pt>
                <c:pt idx="3013">
                  <c:v>2</c:v>
                </c:pt>
                <c:pt idx="3014">
                  <c:v>3</c:v>
                </c:pt>
                <c:pt idx="3015">
                  <c:v>2</c:v>
                </c:pt>
                <c:pt idx="3016">
                  <c:v>3</c:v>
                </c:pt>
                <c:pt idx="3017">
                  <c:v>1</c:v>
                </c:pt>
                <c:pt idx="3018">
                  <c:v>2</c:v>
                </c:pt>
                <c:pt idx="3019">
                  <c:v>1</c:v>
                </c:pt>
                <c:pt idx="3020">
                  <c:v>1</c:v>
                </c:pt>
                <c:pt idx="3021">
                  <c:v>3</c:v>
                </c:pt>
                <c:pt idx="3022">
                  <c:v>2</c:v>
                </c:pt>
                <c:pt idx="3023">
                  <c:v>1</c:v>
                </c:pt>
                <c:pt idx="3024">
                  <c:v>3</c:v>
                </c:pt>
                <c:pt idx="3025">
                  <c:v>4</c:v>
                </c:pt>
                <c:pt idx="3026">
                  <c:v>3</c:v>
                </c:pt>
                <c:pt idx="3027">
                  <c:v>1</c:v>
                </c:pt>
                <c:pt idx="3028">
                  <c:v>2</c:v>
                </c:pt>
                <c:pt idx="3029">
                  <c:v>3</c:v>
                </c:pt>
                <c:pt idx="3030">
                  <c:v>1</c:v>
                </c:pt>
                <c:pt idx="3031">
                  <c:v>1</c:v>
                </c:pt>
                <c:pt idx="3032">
                  <c:v>2</c:v>
                </c:pt>
                <c:pt idx="3033">
                  <c:v>2</c:v>
                </c:pt>
                <c:pt idx="3034">
                  <c:v>4</c:v>
                </c:pt>
                <c:pt idx="3035">
                  <c:v>1</c:v>
                </c:pt>
                <c:pt idx="3036">
                  <c:v>4</c:v>
                </c:pt>
                <c:pt idx="3037">
                  <c:v>4</c:v>
                </c:pt>
                <c:pt idx="3038">
                  <c:v>4</c:v>
                </c:pt>
                <c:pt idx="3039">
                  <c:v>2</c:v>
                </c:pt>
                <c:pt idx="3040">
                  <c:v>1</c:v>
                </c:pt>
                <c:pt idx="3041">
                  <c:v>3</c:v>
                </c:pt>
                <c:pt idx="3042">
                  <c:v>4</c:v>
                </c:pt>
                <c:pt idx="3043">
                  <c:v>3</c:v>
                </c:pt>
                <c:pt idx="3044">
                  <c:v>2</c:v>
                </c:pt>
                <c:pt idx="3045">
                  <c:v>1</c:v>
                </c:pt>
                <c:pt idx="3046">
                  <c:v>2</c:v>
                </c:pt>
                <c:pt idx="3047">
                  <c:v>1</c:v>
                </c:pt>
                <c:pt idx="3048">
                  <c:v>4</c:v>
                </c:pt>
                <c:pt idx="3049">
                  <c:v>2</c:v>
                </c:pt>
                <c:pt idx="3050">
                  <c:v>3</c:v>
                </c:pt>
                <c:pt idx="3051">
                  <c:v>3</c:v>
                </c:pt>
                <c:pt idx="3052">
                  <c:v>3</c:v>
                </c:pt>
                <c:pt idx="3053">
                  <c:v>1</c:v>
                </c:pt>
                <c:pt idx="3054">
                  <c:v>3</c:v>
                </c:pt>
                <c:pt idx="3055">
                  <c:v>2</c:v>
                </c:pt>
                <c:pt idx="3056">
                  <c:v>2</c:v>
                </c:pt>
                <c:pt idx="3057">
                  <c:v>1</c:v>
                </c:pt>
                <c:pt idx="3058">
                  <c:v>2</c:v>
                </c:pt>
                <c:pt idx="3059">
                  <c:v>4</c:v>
                </c:pt>
                <c:pt idx="3060">
                  <c:v>1</c:v>
                </c:pt>
                <c:pt idx="3061">
                  <c:v>3</c:v>
                </c:pt>
                <c:pt idx="3062">
                  <c:v>2</c:v>
                </c:pt>
                <c:pt idx="3063">
                  <c:v>2</c:v>
                </c:pt>
                <c:pt idx="3064">
                  <c:v>1</c:v>
                </c:pt>
                <c:pt idx="3065">
                  <c:v>1</c:v>
                </c:pt>
                <c:pt idx="3066">
                  <c:v>2</c:v>
                </c:pt>
                <c:pt idx="3067">
                  <c:v>1</c:v>
                </c:pt>
                <c:pt idx="3068">
                  <c:v>4</c:v>
                </c:pt>
                <c:pt idx="3069">
                  <c:v>2</c:v>
                </c:pt>
                <c:pt idx="3070">
                  <c:v>1</c:v>
                </c:pt>
                <c:pt idx="3071">
                  <c:v>4</c:v>
                </c:pt>
                <c:pt idx="3072">
                  <c:v>1</c:v>
                </c:pt>
                <c:pt idx="3073">
                  <c:v>1</c:v>
                </c:pt>
                <c:pt idx="3074">
                  <c:v>4</c:v>
                </c:pt>
                <c:pt idx="3075">
                  <c:v>1</c:v>
                </c:pt>
                <c:pt idx="3076">
                  <c:v>4</c:v>
                </c:pt>
                <c:pt idx="3077">
                  <c:v>2</c:v>
                </c:pt>
                <c:pt idx="3078">
                  <c:v>4</c:v>
                </c:pt>
                <c:pt idx="3079">
                  <c:v>3</c:v>
                </c:pt>
                <c:pt idx="3080">
                  <c:v>4</c:v>
                </c:pt>
                <c:pt idx="3081">
                  <c:v>2</c:v>
                </c:pt>
                <c:pt idx="3082">
                  <c:v>4</c:v>
                </c:pt>
                <c:pt idx="3083">
                  <c:v>3</c:v>
                </c:pt>
                <c:pt idx="3084">
                  <c:v>1</c:v>
                </c:pt>
                <c:pt idx="3085">
                  <c:v>1</c:v>
                </c:pt>
                <c:pt idx="3086">
                  <c:v>1</c:v>
                </c:pt>
                <c:pt idx="3087">
                  <c:v>2</c:v>
                </c:pt>
                <c:pt idx="3088">
                  <c:v>1</c:v>
                </c:pt>
                <c:pt idx="3089">
                  <c:v>3</c:v>
                </c:pt>
                <c:pt idx="3090">
                  <c:v>4</c:v>
                </c:pt>
                <c:pt idx="3091">
                  <c:v>2</c:v>
                </c:pt>
                <c:pt idx="3092">
                  <c:v>3</c:v>
                </c:pt>
                <c:pt idx="3093">
                  <c:v>2</c:v>
                </c:pt>
                <c:pt idx="3094">
                  <c:v>3</c:v>
                </c:pt>
                <c:pt idx="3095">
                  <c:v>2</c:v>
                </c:pt>
                <c:pt idx="3096">
                  <c:v>1</c:v>
                </c:pt>
                <c:pt idx="3097">
                  <c:v>2</c:v>
                </c:pt>
                <c:pt idx="3098">
                  <c:v>2</c:v>
                </c:pt>
                <c:pt idx="3099">
                  <c:v>4</c:v>
                </c:pt>
                <c:pt idx="3100">
                  <c:v>1</c:v>
                </c:pt>
                <c:pt idx="3101">
                  <c:v>1</c:v>
                </c:pt>
                <c:pt idx="3102">
                  <c:v>2</c:v>
                </c:pt>
                <c:pt idx="3103">
                  <c:v>1</c:v>
                </c:pt>
                <c:pt idx="3104">
                  <c:v>4</c:v>
                </c:pt>
                <c:pt idx="3105">
                  <c:v>2</c:v>
                </c:pt>
                <c:pt idx="3106">
                  <c:v>4</c:v>
                </c:pt>
                <c:pt idx="3107">
                  <c:v>1</c:v>
                </c:pt>
                <c:pt idx="3108">
                  <c:v>1</c:v>
                </c:pt>
                <c:pt idx="3109">
                  <c:v>1</c:v>
                </c:pt>
                <c:pt idx="3110">
                  <c:v>1</c:v>
                </c:pt>
                <c:pt idx="3111">
                  <c:v>3</c:v>
                </c:pt>
                <c:pt idx="3112">
                  <c:v>4</c:v>
                </c:pt>
                <c:pt idx="3113">
                  <c:v>4</c:v>
                </c:pt>
                <c:pt idx="3114">
                  <c:v>3</c:v>
                </c:pt>
                <c:pt idx="3115">
                  <c:v>2</c:v>
                </c:pt>
                <c:pt idx="3116">
                  <c:v>1</c:v>
                </c:pt>
                <c:pt idx="3117">
                  <c:v>4</c:v>
                </c:pt>
                <c:pt idx="3118">
                  <c:v>3</c:v>
                </c:pt>
                <c:pt idx="3119">
                  <c:v>4</c:v>
                </c:pt>
                <c:pt idx="3120">
                  <c:v>3</c:v>
                </c:pt>
                <c:pt idx="3121">
                  <c:v>3</c:v>
                </c:pt>
                <c:pt idx="3122">
                  <c:v>1</c:v>
                </c:pt>
                <c:pt idx="3123">
                  <c:v>4</c:v>
                </c:pt>
                <c:pt idx="3124">
                  <c:v>4</c:v>
                </c:pt>
                <c:pt idx="3125">
                  <c:v>4</c:v>
                </c:pt>
                <c:pt idx="3126">
                  <c:v>3</c:v>
                </c:pt>
                <c:pt idx="3127">
                  <c:v>4</c:v>
                </c:pt>
                <c:pt idx="3128">
                  <c:v>2</c:v>
                </c:pt>
                <c:pt idx="3129">
                  <c:v>1</c:v>
                </c:pt>
                <c:pt idx="3130">
                  <c:v>3</c:v>
                </c:pt>
                <c:pt idx="3131">
                  <c:v>1</c:v>
                </c:pt>
                <c:pt idx="3132">
                  <c:v>2</c:v>
                </c:pt>
                <c:pt idx="3133">
                  <c:v>4</c:v>
                </c:pt>
                <c:pt idx="3134">
                  <c:v>3</c:v>
                </c:pt>
                <c:pt idx="3135">
                  <c:v>2</c:v>
                </c:pt>
                <c:pt idx="3136">
                  <c:v>4</c:v>
                </c:pt>
                <c:pt idx="3137">
                  <c:v>3</c:v>
                </c:pt>
                <c:pt idx="3138">
                  <c:v>2</c:v>
                </c:pt>
                <c:pt idx="3139">
                  <c:v>2</c:v>
                </c:pt>
                <c:pt idx="3140">
                  <c:v>2</c:v>
                </c:pt>
                <c:pt idx="3141">
                  <c:v>4</c:v>
                </c:pt>
                <c:pt idx="3142">
                  <c:v>2</c:v>
                </c:pt>
                <c:pt idx="3143">
                  <c:v>3</c:v>
                </c:pt>
                <c:pt idx="3144">
                  <c:v>2</c:v>
                </c:pt>
                <c:pt idx="3145">
                  <c:v>4</c:v>
                </c:pt>
                <c:pt idx="3146">
                  <c:v>4</c:v>
                </c:pt>
                <c:pt idx="3147">
                  <c:v>1</c:v>
                </c:pt>
                <c:pt idx="3148">
                  <c:v>4</c:v>
                </c:pt>
                <c:pt idx="3149">
                  <c:v>3</c:v>
                </c:pt>
                <c:pt idx="3150">
                  <c:v>4</c:v>
                </c:pt>
                <c:pt idx="3151">
                  <c:v>4</c:v>
                </c:pt>
                <c:pt idx="3152">
                  <c:v>4</c:v>
                </c:pt>
                <c:pt idx="3153">
                  <c:v>3</c:v>
                </c:pt>
                <c:pt idx="3154">
                  <c:v>2</c:v>
                </c:pt>
                <c:pt idx="3155">
                  <c:v>2</c:v>
                </c:pt>
                <c:pt idx="3156">
                  <c:v>1</c:v>
                </c:pt>
                <c:pt idx="3157">
                  <c:v>4</c:v>
                </c:pt>
                <c:pt idx="3158">
                  <c:v>1</c:v>
                </c:pt>
                <c:pt idx="3159">
                  <c:v>2</c:v>
                </c:pt>
                <c:pt idx="3160">
                  <c:v>2</c:v>
                </c:pt>
                <c:pt idx="3161">
                  <c:v>2</c:v>
                </c:pt>
                <c:pt idx="3162">
                  <c:v>1</c:v>
                </c:pt>
                <c:pt idx="3163">
                  <c:v>4</c:v>
                </c:pt>
                <c:pt idx="3164">
                  <c:v>3</c:v>
                </c:pt>
                <c:pt idx="3165">
                  <c:v>2</c:v>
                </c:pt>
                <c:pt idx="3166">
                  <c:v>2</c:v>
                </c:pt>
                <c:pt idx="3167">
                  <c:v>3</c:v>
                </c:pt>
                <c:pt idx="3168">
                  <c:v>3</c:v>
                </c:pt>
                <c:pt idx="3169">
                  <c:v>1</c:v>
                </c:pt>
                <c:pt idx="3170">
                  <c:v>3</c:v>
                </c:pt>
                <c:pt idx="3171">
                  <c:v>2</c:v>
                </c:pt>
                <c:pt idx="3172">
                  <c:v>3</c:v>
                </c:pt>
                <c:pt idx="3173">
                  <c:v>1</c:v>
                </c:pt>
                <c:pt idx="3174">
                  <c:v>1</c:v>
                </c:pt>
                <c:pt idx="3175">
                  <c:v>4</c:v>
                </c:pt>
                <c:pt idx="3176">
                  <c:v>2</c:v>
                </c:pt>
                <c:pt idx="3177">
                  <c:v>4</c:v>
                </c:pt>
                <c:pt idx="3178">
                  <c:v>2</c:v>
                </c:pt>
                <c:pt idx="3179">
                  <c:v>4</c:v>
                </c:pt>
                <c:pt idx="3180">
                  <c:v>3</c:v>
                </c:pt>
                <c:pt idx="3181">
                  <c:v>2</c:v>
                </c:pt>
                <c:pt idx="3182">
                  <c:v>1</c:v>
                </c:pt>
                <c:pt idx="3183">
                  <c:v>2</c:v>
                </c:pt>
                <c:pt idx="3184">
                  <c:v>1</c:v>
                </c:pt>
                <c:pt idx="3185">
                  <c:v>4</c:v>
                </c:pt>
                <c:pt idx="3186">
                  <c:v>1</c:v>
                </c:pt>
                <c:pt idx="3187">
                  <c:v>4</c:v>
                </c:pt>
                <c:pt idx="3188">
                  <c:v>2</c:v>
                </c:pt>
                <c:pt idx="3189">
                  <c:v>2</c:v>
                </c:pt>
                <c:pt idx="3190">
                  <c:v>2</c:v>
                </c:pt>
                <c:pt idx="3191">
                  <c:v>4</c:v>
                </c:pt>
                <c:pt idx="3192">
                  <c:v>1</c:v>
                </c:pt>
                <c:pt idx="3193">
                  <c:v>4</c:v>
                </c:pt>
                <c:pt idx="3194">
                  <c:v>3</c:v>
                </c:pt>
                <c:pt idx="3195">
                  <c:v>3</c:v>
                </c:pt>
                <c:pt idx="3196">
                  <c:v>4</c:v>
                </c:pt>
                <c:pt idx="3197">
                  <c:v>4</c:v>
                </c:pt>
                <c:pt idx="3198">
                  <c:v>3</c:v>
                </c:pt>
                <c:pt idx="3199">
                  <c:v>1</c:v>
                </c:pt>
                <c:pt idx="3200">
                  <c:v>2</c:v>
                </c:pt>
                <c:pt idx="3201">
                  <c:v>2</c:v>
                </c:pt>
                <c:pt idx="3202">
                  <c:v>2</c:v>
                </c:pt>
                <c:pt idx="3203">
                  <c:v>4</c:v>
                </c:pt>
                <c:pt idx="3204">
                  <c:v>4</c:v>
                </c:pt>
                <c:pt idx="3205">
                  <c:v>3</c:v>
                </c:pt>
                <c:pt idx="3206">
                  <c:v>1</c:v>
                </c:pt>
                <c:pt idx="3207">
                  <c:v>2</c:v>
                </c:pt>
                <c:pt idx="3208">
                  <c:v>2</c:v>
                </c:pt>
                <c:pt idx="3209">
                  <c:v>2</c:v>
                </c:pt>
                <c:pt idx="3210">
                  <c:v>4</c:v>
                </c:pt>
                <c:pt idx="3211">
                  <c:v>4</c:v>
                </c:pt>
                <c:pt idx="3212">
                  <c:v>1</c:v>
                </c:pt>
                <c:pt idx="3213">
                  <c:v>3</c:v>
                </c:pt>
                <c:pt idx="3214">
                  <c:v>3</c:v>
                </c:pt>
                <c:pt idx="3215">
                  <c:v>1</c:v>
                </c:pt>
                <c:pt idx="3216">
                  <c:v>4</c:v>
                </c:pt>
                <c:pt idx="3217">
                  <c:v>3</c:v>
                </c:pt>
                <c:pt idx="3218">
                  <c:v>2</c:v>
                </c:pt>
                <c:pt idx="3219">
                  <c:v>4</c:v>
                </c:pt>
                <c:pt idx="3220">
                  <c:v>3</c:v>
                </c:pt>
                <c:pt idx="3221">
                  <c:v>4</c:v>
                </c:pt>
                <c:pt idx="3222">
                  <c:v>3</c:v>
                </c:pt>
                <c:pt idx="3223">
                  <c:v>2</c:v>
                </c:pt>
                <c:pt idx="3224">
                  <c:v>4</c:v>
                </c:pt>
                <c:pt idx="3225">
                  <c:v>4</c:v>
                </c:pt>
                <c:pt idx="3226">
                  <c:v>2</c:v>
                </c:pt>
                <c:pt idx="3227">
                  <c:v>1</c:v>
                </c:pt>
                <c:pt idx="3228">
                  <c:v>1</c:v>
                </c:pt>
                <c:pt idx="3229">
                  <c:v>1</c:v>
                </c:pt>
                <c:pt idx="3230">
                  <c:v>3</c:v>
                </c:pt>
                <c:pt idx="3231">
                  <c:v>4</c:v>
                </c:pt>
                <c:pt idx="3232">
                  <c:v>2</c:v>
                </c:pt>
                <c:pt idx="3233">
                  <c:v>4</c:v>
                </c:pt>
                <c:pt idx="3234">
                  <c:v>2</c:v>
                </c:pt>
                <c:pt idx="3235">
                  <c:v>1</c:v>
                </c:pt>
                <c:pt idx="3236">
                  <c:v>3</c:v>
                </c:pt>
                <c:pt idx="3237">
                  <c:v>1</c:v>
                </c:pt>
                <c:pt idx="3238">
                  <c:v>1</c:v>
                </c:pt>
                <c:pt idx="3239">
                  <c:v>3</c:v>
                </c:pt>
                <c:pt idx="3240">
                  <c:v>2</c:v>
                </c:pt>
                <c:pt idx="3241">
                  <c:v>3</c:v>
                </c:pt>
                <c:pt idx="3242">
                  <c:v>2</c:v>
                </c:pt>
                <c:pt idx="3243">
                  <c:v>4</c:v>
                </c:pt>
                <c:pt idx="3244">
                  <c:v>4</c:v>
                </c:pt>
                <c:pt idx="3245">
                  <c:v>4</c:v>
                </c:pt>
                <c:pt idx="3246">
                  <c:v>3</c:v>
                </c:pt>
                <c:pt idx="3247">
                  <c:v>4</c:v>
                </c:pt>
                <c:pt idx="3248">
                  <c:v>4</c:v>
                </c:pt>
                <c:pt idx="3249">
                  <c:v>4</c:v>
                </c:pt>
                <c:pt idx="3250">
                  <c:v>4</c:v>
                </c:pt>
                <c:pt idx="3251">
                  <c:v>3</c:v>
                </c:pt>
                <c:pt idx="3252">
                  <c:v>1</c:v>
                </c:pt>
                <c:pt idx="3253">
                  <c:v>3</c:v>
                </c:pt>
                <c:pt idx="3254">
                  <c:v>4</c:v>
                </c:pt>
                <c:pt idx="3255">
                  <c:v>3</c:v>
                </c:pt>
                <c:pt idx="3256">
                  <c:v>3</c:v>
                </c:pt>
                <c:pt idx="3257">
                  <c:v>2</c:v>
                </c:pt>
                <c:pt idx="3258">
                  <c:v>2</c:v>
                </c:pt>
                <c:pt idx="3259">
                  <c:v>2</c:v>
                </c:pt>
                <c:pt idx="3260">
                  <c:v>1</c:v>
                </c:pt>
                <c:pt idx="3261">
                  <c:v>3</c:v>
                </c:pt>
                <c:pt idx="3262">
                  <c:v>1</c:v>
                </c:pt>
                <c:pt idx="3263">
                  <c:v>1</c:v>
                </c:pt>
                <c:pt idx="3264">
                  <c:v>1</c:v>
                </c:pt>
                <c:pt idx="3265">
                  <c:v>2</c:v>
                </c:pt>
                <c:pt idx="3266">
                  <c:v>3</c:v>
                </c:pt>
                <c:pt idx="3267">
                  <c:v>4</c:v>
                </c:pt>
                <c:pt idx="3268">
                  <c:v>2</c:v>
                </c:pt>
                <c:pt idx="3269">
                  <c:v>3</c:v>
                </c:pt>
                <c:pt idx="3270">
                  <c:v>3</c:v>
                </c:pt>
                <c:pt idx="3271">
                  <c:v>1</c:v>
                </c:pt>
                <c:pt idx="3272">
                  <c:v>1</c:v>
                </c:pt>
                <c:pt idx="3273">
                  <c:v>2</c:v>
                </c:pt>
                <c:pt idx="3274">
                  <c:v>4</c:v>
                </c:pt>
                <c:pt idx="3275">
                  <c:v>3</c:v>
                </c:pt>
                <c:pt idx="3276">
                  <c:v>1</c:v>
                </c:pt>
                <c:pt idx="3277">
                  <c:v>3</c:v>
                </c:pt>
                <c:pt idx="3278">
                  <c:v>4</c:v>
                </c:pt>
                <c:pt idx="3279">
                  <c:v>2</c:v>
                </c:pt>
                <c:pt idx="3280">
                  <c:v>3</c:v>
                </c:pt>
                <c:pt idx="3281">
                  <c:v>2</c:v>
                </c:pt>
                <c:pt idx="3282">
                  <c:v>4</c:v>
                </c:pt>
                <c:pt idx="3283">
                  <c:v>2</c:v>
                </c:pt>
                <c:pt idx="3284">
                  <c:v>1</c:v>
                </c:pt>
                <c:pt idx="3285">
                  <c:v>4</c:v>
                </c:pt>
                <c:pt idx="3286">
                  <c:v>2</c:v>
                </c:pt>
                <c:pt idx="3287">
                  <c:v>3</c:v>
                </c:pt>
                <c:pt idx="3288">
                  <c:v>2</c:v>
                </c:pt>
                <c:pt idx="3289">
                  <c:v>2</c:v>
                </c:pt>
                <c:pt idx="3290">
                  <c:v>4</c:v>
                </c:pt>
                <c:pt idx="3291">
                  <c:v>3</c:v>
                </c:pt>
                <c:pt idx="3292">
                  <c:v>4</c:v>
                </c:pt>
                <c:pt idx="3293">
                  <c:v>3</c:v>
                </c:pt>
                <c:pt idx="3294">
                  <c:v>3</c:v>
                </c:pt>
                <c:pt idx="3295">
                  <c:v>3</c:v>
                </c:pt>
                <c:pt idx="3296">
                  <c:v>2</c:v>
                </c:pt>
                <c:pt idx="3297">
                  <c:v>3</c:v>
                </c:pt>
                <c:pt idx="3298">
                  <c:v>3</c:v>
                </c:pt>
                <c:pt idx="3299">
                  <c:v>4</c:v>
                </c:pt>
                <c:pt idx="3300">
                  <c:v>2</c:v>
                </c:pt>
                <c:pt idx="3301">
                  <c:v>3</c:v>
                </c:pt>
                <c:pt idx="3302">
                  <c:v>2</c:v>
                </c:pt>
                <c:pt idx="3303">
                  <c:v>2</c:v>
                </c:pt>
                <c:pt idx="3304">
                  <c:v>4</c:v>
                </c:pt>
                <c:pt idx="3305">
                  <c:v>2</c:v>
                </c:pt>
                <c:pt idx="3306">
                  <c:v>2</c:v>
                </c:pt>
                <c:pt idx="3307">
                  <c:v>4</c:v>
                </c:pt>
                <c:pt idx="3308">
                  <c:v>3</c:v>
                </c:pt>
                <c:pt idx="3309">
                  <c:v>2</c:v>
                </c:pt>
                <c:pt idx="3310">
                  <c:v>1</c:v>
                </c:pt>
                <c:pt idx="3311">
                  <c:v>3</c:v>
                </c:pt>
                <c:pt idx="3312">
                  <c:v>1</c:v>
                </c:pt>
                <c:pt idx="3313">
                  <c:v>1</c:v>
                </c:pt>
                <c:pt idx="3314">
                  <c:v>1</c:v>
                </c:pt>
                <c:pt idx="3315">
                  <c:v>1</c:v>
                </c:pt>
                <c:pt idx="3316">
                  <c:v>3</c:v>
                </c:pt>
                <c:pt idx="3317">
                  <c:v>3</c:v>
                </c:pt>
                <c:pt idx="3318">
                  <c:v>3</c:v>
                </c:pt>
                <c:pt idx="3319">
                  <c:v>2</c:v>
                </c:pt>
                <c:pt idx="3320">
                  <c:v>3</c:v>
                </c:pt>
                <c:pt idx="3321">
                  <c:v>4</c:v>
                </c:pt>
                <c:pt idx="3322">
                  <c:v>3</c:v>
                </c:pt>
                <c:pt idx="3323">
                  <c:v>3</c:v>
                </c:pt>
                <c:pt idx="3324">
                  <c:v>4</c:v>
                </c:pt>
                <c:pt idx="3325">
                  <c:v>1</c:v>
                </c:pt>
                <c:pt idx="3326">
                  <c:v>2</c:v>
                </c:pt>
                <c:pt idx="3327">
                  <c:v>4</c:v>
                </c:pt>
                <c:pt idx="3328">
                  <c:v>2</c:v>
                </c:pt>
                <c:pt idx="3329">
                  <c:v>4</c:v>
                </c:pt>
                <c:pt idx="3330">
                  <c:v>4</c:v>
                </c:pt>
                <c:pt idx="3331">
                  <c:v>3</c:v>
                </c:pt>
                <c:pt idx="3332">
                  <c:v>1</c:v>
                </c:pt>
                <c:pt idx="3333">
                  <c:v>2</c:v>
                </c:pt>
                <c:pt idx="3334">
                  <c:v>1</c:v>
                </c:pt>
                <c:pt idx="3335">
                  <c:v>2</c:v>
                </c:pt>
                <c:pt idx="3336">
                  <c:v>4</c:v>
                </c:pt>
                <c:pt idx="3337">
                  <c:v>3</c:v>
                </c:pt>
                <c:pt idx="3338">
                  <c:v>2</c:v>
                </c:pt>
                <c:pt idx="3339">
                  <c:v>1</c:v>
                </c:pt>
                <c:pt idx="3340">
                  <c:v>1</c:v>
                </c:pt>
                <c:pt idx="3341">
                  <c:v>1</c:v>
                </c:pt>
                <c:pt idx="3342">
                  <c:v>3</c:v>
                </c:pt>
                <c:pt idx="3343">
                  <c:v>3</c:v>
                </c:pt>
                <c:pt idx="3344">
                  <c:v>3</c:v>
                </c:pt>
                <c:pt idx="3345">
                  <c:v>3</c:v>
                </c:pt>
                <c:pt idx="3346">
                  <c:v>1</c:v>
                </c:pt>
                <c:pt idx="3347">
                  <c:v>4</c:v>
                </c:pt>
                <c:pt idx="3348">
                  <c:v>4</c:v>
                </c:pt>
                <c:pt idx="3349">
                  <c:v>3</c:v>
                </c:pt>
                <c:pt idx="3350">
                  <c:v>3</c:v>
                </c:pt>
                <c:pt idx="3351">
                  <c:v>1</c:v>
                </c:pt>
                <c:pt idx="3352">
                  <c:v>2</c:v>
                </c:pt>
                <c:pt idx="3353">
                  <c:v>3</c:v>
                </c:pt>
                <c:pt idx="3354">
                  <c:v>2</c:v>
                </c:pt>
                <c:pt idx="3355">
                  <c:v>4</c:v>
                </c:pt>
                <c:pt idx="3356">
                  <c:v>1</c:v>
                </c:pt>
                <c:pt idx="3357">
                  <c:v>2</c:v>
                </c:pt>
                <c:pt idx="3358">
                  <c:v>3</c:v>
                </c:pt>
                <c:pt idx="3359">
                  <c:v>2</c:v>
                </c:pt>
                <c:pt idx="3360">
                  <c:v>3</c:v>
                </c:pt>
                <c:pt idx="3361">
                  <c:v>2</c:v>
                </c:pt>
                <c:pt idx="3362">
                  <c:v>3</c:v>
                </c:pt>
                <c:pt idx="3363">
                  <c:v>3</c:v>
                </c:pt>
                <c:pt idx="3364">
                  <c:v>3</c:v>
                </c:pt>
                <c:pt idx="3365">
                  <c:v>3</c:v>
                </c:pt>
                <c:pt idx="3366">
                  <c:v>4</c:v>
                </c:pt>
                <c:pt idx="3367">
                  <c:v>4</c:v>
                </c:pt>
                <c:pt idx="3368">
                  <c:v>1</c:v>
                </c:pt>
                <c:pt idx="3369">
                  <c:v>2</c:v>
                </c:pt>
                <c:pt idx="3370">
                  <c:v>2</c:v>
                </c:pt>
                <c:pt idx="3371">
                  <c:v>3</c:v>
                </c:pt>
                <c:pt idx="3372">
                  <c:v>2</c:v>
                </c:pt>
                <c:pt idx="3373">
                  <c:v>1</c:v>
                </c:pt>
                <c:pt idx="3374">
                  <c:v>3</c:v>
                </c:pt>
                <c:pt idx="3375">
                  <c:v>3</c:v>
                </c:pt>
                <c:pt idx="3376">
                  <c:v>1</c:v>
                </c:pt>
                <c:pt idx="3377">
                  <c:v>2</c:v>
                </c:pt>
                <c:pt idx="3378">
                  <c:v>4</c:v>
                </c:pt>
                <c:pt idx="3379">
                  <c:v>2</c:v>
                </c:pt>
                <c:pt idx="3380">
                  <c:v>1</c:v>
                </c:pt>
                <c:pt idx="3381">
                  <c:v>2</c:v>
                </c:pt>
                <c:pt idx="3382">
                  <c:v>4</c:v>
                </c:pt>
                <c:pt idx="3383">
                  <c:v>3</c:v>
                </c:pt>
                <c:pt idx="3384">
                  <c:v>2</c:v>
                </c:pt>
                <c:pt idx="3385">
                  <c:v>4</c:v>
                </c:pt>
                <c:pt idx="3386">
                  <c:v>3</c:v>
                </c:pt>
                <c:pt idx="3387">
                  <c:v>4</c:v>
                </c:pt>
                <c:pt idx="3388">
                  <c:v>2</c:v>
                </c:pt>
                <c:pt idx="3389">
                  <c:v>1</c:v>
                </c:pt>
                <c:pt idx="3390">
                  <c:v>2</c:v>
                </c:pt>
                <c:pt idx="3391">
                  <c:v>3</c:v>
                </c:pt>
                <c:pt idx="3392">
                  <c:v>3</c:v>
                </c:pt>
                <c:pt idx="3393">
                  <c:v>2</c:v>
                </c:pt>
                <c:pt idx="3394">
                  <c:v>4</c:v>
                </c:pt>
                <c:pt idx="3395">
                  <c:v>1</c:v>
                </c:pt>
                <c:pt idx="3396">
                  <c:v>2</c:v>
                </c:pt>
                <c:pt idx="3397">
                  <c:v>2</c:v>
                </c:pt>
                <c:pt idx="3398">
                  <c:v>2</c:v>
                </c:pt>
                <c:pt idx="3399">
                  <c:v>4</c:v>
                </c:pt>
                <c:pt idx="3400">
                  <c:v>3</c:v>
                </c:pt>
                <c:pt idx="3401">
                  <c:v>2</c:v>
                </c:pt>
                <c:pt idx="3402">
                  <c:v>1</c:v>
                </c:pt>
                <c:pt idx="3403">
                  <c:v>3</c:v>
                </c:pt>
                <c:pt idx="3404">
                  <c:v>3</c:v>
                </c:pt>
                <c:pt idx="3405">
                  <c:v>3</c:v>
                </c:pt>
                <c:pt idx="3406">
                  <c:v>1</c:v>
                </c:pt>
                <c:pt idx="3407">
                  <c:v>1</c:v>
                </c:pt>
                <c:pt idx="3408">
                  <c:v>1</c:v>
                </c:pt>
                <c:pt idx="3409">
                  <c:v>1</c:v>
                </c:pt>
                <c:pt idx="3410">
                  <c:v>1</c:v>
                </c:pt>
                <c:pt idx="3411">
                  <c:v>4</c:v>
                </c:pt>
                <c:pt idx="3412">
                  <c:v>4</c:v>
                </c:pt>
                <c:pt idx="3413">
                  <c:v>3</c:v>
                </c:pt>
                <c:pt idx="3414">
                  <c:v>3</c:v>
                </c:pt>
                <c:pt idx="3415">
                  <c:v>2</c:v>
                </c:pt>
                <c:pt idx="3416">
                  <c:v>1</c:v>
                </c:pt>
                <c:pt idx="3417">
                  <c:v>4</c:v>
                </c:pt>
                <c:pt idx="3418">
                  <c:v>3</c:v>
                </c:pt>
                <c:pt idx="3419">
                  <c:v>4</c:v>
                </c:pt>
                <c:pt idx="3420">
                  <c:v>1</c:v>
                </c:pt>
                <c:pt idx="3421">
                  <c:v>1</c:v>
                </c:pt>
                <c:pt idx="3422">
                  <c:v>2</c:v>
                </c:pt>
                <c:pt idx="3423">
                  <c:v>3</c:v>
                </c:pt>
                <c:pt idx="3424">
                  <c:v>1</c:v>
                </c:pt>
                <c:pt idx="3425">
                  <c:v>4</c:v>
                </c:pt>
                <c:pt idx="3426">
                  <c:v>2</c:v>
                </c:pt>
                <c:pt idx="3427">
                  <c:v>1</c:v>
                </c:pt>
                <c:pt idx="3428">
                  <c:v>3</c:v>
                </c:pt>
                <c:pt idx="3429">
                  <c:v>1</c:v>
                </c:pt>
                <c:pt idx="3430">
                  <c:v>1</c:v>
                </c:pt>
                <c:pt idx="3431">
                  <c:v>2</c:v>
                </c:pt>
                <c:pt idx="3432">
                  <c:v>3</c:v>
                </c:pt>
                <c:pt idx="3433">
                  <c:v>1</c:v>
                </c:pt>
                <c:pt idx="3434">
                  <c:v>1</c:v>
                </c:pt>
                <c:pt idx="3435">
                  <c:v>3</c:v>
                </c:pt>
                <c:pt idx="3436">
                  <c:v>3</c:v>
                </c:pt>
                <c:pt idx="3437">
                  <c:v>4</c:v>
                </c:pt>
                <c:pt idx="3438">
                  <c:v>4</c:v>
                </c:pt>
                <c:pt idx="3439">
                  <c:v>2</c:v>
                </c:pt>
                <c:pt idx="3440">
                  <c:v>4</c:v>
                </c:pt>
                <c:pt idx="3441">
                  <c:v>1</c:v>
                </c:pt>
                <c:pt idx="3442">
                  <c:v>1</c:v>
                </c:pt>
                <c:pt idx="3443">
                  <c:v>4</c:v>
                </c:pt>
                <c:pt idx="3444">
                  <c:v>4</c:v>
                </c:pt>
                <c:pt idx="3445">
                  <c:v>2</c:v>
                </c:pt>
                <c:pt idx="3446">
                  <c:v>1</c:v>
                </c:pt>
                <c:pt idx="3447">
                  <c:v>4</c:v>
                </c:pt>
                <c:pt idx="3448">
                  <c:v>2</c:v>
                </c:pt>
                <c:pt idx="3449">
                  <c:v>1</c:v>
                </c:pt>
                <c:pt idx="3450">
                  <c:v>1</c:v>
                </c:pt>
                <c:pt idx="3451">
                  <c:v>2</c:v>
                </c:pt>
                <c:pt idx="3452">
                  <c:v>2</c:v>
                </c:pt>
                <c:pt idx="3453">
                  <c:v>1</c:v>
                </c:pt>
                <c:pt idx="3454">
                  <c:v>3</c:v>
                </c:pt>
                <c:pt idx="3455">
                  <c:v>2</c:v>
                </c:pt>
                <c:pt idx="3456">
                  <c:v>4</c:v>
                </c:pt>
                <c:pt idx="3457">
                  <c:v>2</c:v>
                </c:pt>
                <c:pt idx="3458">
                  <c:v>2</c:v>
                </c:pt>
                <c:pt idx="3459">
                  <c:v>4</c:v>
                </c:pt>
                <c:pt idx="3460">
                  <c:v>4</c:v>
                </c:pt>
                <c:pt idx="3461">
                  <c:v>3</c:v>
                </c:pt>
                <c:pt idx="3462">
                  <c:v>4</c:v>
                </c:pt>
                <c:pt idx="3463">
                  <c:v>1</c:v>
                </c:pt>
                <c:pt idx="3464">
                  <c:v>4</c:v>
                </c:pt>
                <c:pt idx="3465">
                  <c:v>4</c:v>
                </c:pt>
                <c:pt idx="3466">
                  <c:v>2</c:v>
                </c:pt>
                <c:pt idx="3467">
                  <c:v>4</c:v>
                </c:pt>
                <c:pt idx="3468">
                  <c:v>2</c:v>
                </c:pt>
                <c:pt idx="3469">
                  <c:v>2</c:v>
                </c:pt>
                <c:pt idx="3470">
                  <c:v>3</c:v>
                </c:pt>
                <c:pt idx="3471">
                  <c:v>3</c:v>
                </c:pt>
                <c:pt idx="3472">
                  <c:v>4</c:v>
                </c:pt>
                <c:pt idx="3473">
                  <c:v>2</c:v>
                </c:pt>
                <c:pt idx="3474">
                  <c:v>3</c:v>
                </c:pt>
                <c:pt idx="3475">
                  <c:v>1</c:v>
                </c:pt>
                <c:pt idx="3476">
                  <c:v>2</c:v>
                </c:pt>
                <c:pt idx="3477">
                  <c:v>3</c:v>
                </c:pt>
                <c:pt idx="3478">
                  <c:v>4</c:v>
                </c:pt>
                <c:pt idx="3479">
                  <c:v>4</c:v>
                </c:pt>
                <c:pt idx="3480">
                  <c:v>4</c:v>
                </c:pt>
                <c:pt idx="3481">
                  <c:v>1</c:v>
                </c:pt>
                <c:pt idx="3482">
                  <c:v>1</c:v>
                </c:pt>
                <c:pt idx="3483">
                  <c:v>1</c:v>
                </c:pt>
                <c:pt idx="3484">
                  <c:v>2</c:v>
                </c:pt>
                <c:pt idx="3485">
                  <c:v>1</c:v>
                </c:pt>
                <c:pt idx="3486">
                  <c:v>4</c:v>
                </c:pt>
                <c:pt idx="3487">
                  <c:v>4</c:v>
                </c:pt>
                <c:pt idx="3488">
                  <c:v>1</c:v>
                </c:pt>
                <c:pt idx="3489">
                  <c:v>2</c:v>
                </c:pt>
                <c:pt idx="3490">
                  <c:v>1</c:v>
                </c:pt>
                <c:pt idx="3491">
                  <c:v>2</c:v>
                </c:pt>
                <c:pt idx="3492">
                  <c:v>1</c:v>
                </c:pt>
                <c:pt idx="3493">
                  <c:v>2</c:v>
                </c:pt>
                <c:pt idx="349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EA-49F5-A03C-1D4312CB87A5}"/>
            </c:ext>
          </c:extLst>
        </c:ser>
        <c:ser>
          <c:idx val="1"/>
          <c:order val="1"/>
          <c:tx>
            <c:strRef>
              <c:f>'[KPMG_VI_New_raw_data_update_final (1).xlsx]Sheet1'!$F$3</c:f>
              <c:strCache>
                <c:ptCount val="1"/>
                <c:pt idx="0">
                  <c:v>F_Score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'[KPMG_VI_New_raw_data_update_final (1).xlsx]Sheet1'!$F$4:$F$3498</c:f>
              <c:numCache>
                <c:formatCode>General</c:formatCode>
                <c:ptCount val="3495"/>
                <c:pt idx="0">
                  <c:v>4</c:v>
                </c:pt>
                <c:pt idx="1">
                  <c:v>1</c:v>
                </c:pt>
                <c:pt idx="2">
                  <c:v>4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3</c:v>
                </c:pt>
                <c:pt idx="13">
                  <c:v>1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4</c:v>
                </c:pt>
                <c:pt idx="22">
                  <c:v>3</c:v>
                </c:pt>
                <c:pt idx="23">
                  <c:v>4</c:v>
                </c:pt>
                <c:pt idx="24">
                  <c:v>4</c:v>
                </c:pt>
                <c:pt idx="25">
                  <c:v>1</c:v>
                </c:pt>
                <c:pt idx="26">
                  <c:v>3</c:v>
                </c:pt>
                <c:pt idx="27">
                  <c:v>2</c:v>
                </c:pt>
                <c:pt idx="28">
                  <c:v>4</c:v>
                </c:pt>
                <c:pt idx="29">
                  <c:v>1</c:v>
                </c:pt>
                <c:pt idx="30">
                  <c:v>1</c:v>
                </c:pt>
                <c:pt idx="31">
                  <c:v>3</c:v>
                </c:pt>
                <c:pt idx="32">
                  <c:v>3</c:v>
                </c:pt>
                <c:pt idx="33">
                  <c:v>4</c:v>
                </c:pt>
                <c:pt idx="34">
                  <c:v>1</c:v>
                </c:pt>
                <c:pt idx="35">
                  <c:v>1</c:v>
                </c:pt>
                <c:pt idx="36">
                  <c:v>4</c:v>
                </c:pt>
                <c:pt idx="37">
                  <c:v>1</c:v>
                </c:pt>
                <c:pt idx="38">
                  <c:v>4</c:v>
                </c:pt>
                <c:pt idx="39">
                  <c:v>2</c:v>
                </c:pt>
                <c:pt idx="40">
                  <c:v>4</c:v>
                </c:pt>
                <c:pt idx="41">
                  <c:v>1</c:v>
                </c:pt>
                <c:pt idx="42">
                  <c:v>4</c:v>
                </c:pt>
                <c:pt idx="43">
                  <c:v>3</c:v>
                </c:pt>
                <c:pt idx="44">
                  <c:v>1</c:v>
                </c:pt>
                <c:pt idx="45">
                  <c:v>2</c:v>
                </c:pt>
                <c:pt idx="46">
                  <c:v>3</c:v>
                </c:pt>
                <c:pt idx="47">
                  <c:v>4</c:v>
                </c:pt>
                <c:pt idx="48">
                  <c:v>2</c:v>
                </c:pt>
                <c:pt idx="49">
                  <c:v>4</c:v>
                </c:pt>
                <c:pt idx="50">
                  <c:v>4</c:v>
                </c:pt>
                <c:pt idx="51">
                  <c:v>3</c:v>
                </c:pt>
                <c:pt idx="52">
                  <c:v>2</c:v>
                </c:pt>
                <c:pt idx="53">
                  <c:v>3</c:v>
                </c:pt>
                <c:pt idx="54">
                  <c:v>4</c:v>
                </c:pt>
                <c:pt idx="55">
                  <c:v>3</c:v>
                </c:pt>
                <c:pt idx="56">
                  <c:v>2</c:v>
                </c:pt>
                <c:pt idx="57">
                  <c:v>4</c:v>
                </c:pt>
                <c:pt idx="58">
                  <c:v>1</c:v>
                </c:pt>
                <c:pt idx="59">
                  <c:v>1</c:v>
                </c:pt>
                <c:pt idx="60">
                  <c:v>3</c:v>
                </c:pt>
                <c:pt idx="61">
                  <c:v>2</c:v>
                </c:pt>
                <c:pt idx="62">
                  <c:v>1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1</c:v>
                </c:pt>
                <c:pt idx="68">
                  <c:v>2</c:v>
                </c:pt>
                <c:pt idx="69">
                  <c:v>2</c:v>
                </c:pt>
                <c:pt idx="70">
                  <c:v>1</c:v>
                </c:pt>
                <c:pt idx="71">
                  <c:v>2</c:v>
                </c:pt>
                <c:pt idx="72">
                  <c:v>2</c:v>
                </c:pt>
                <c:pt idx="73">
                  <c:v>1</c:v>
                </c:pt>
                <c:pt idx="74">
                  <c:v>4</c:v>
                </c:pt>
                <c:pt idx="75">
                  <c:v>4</c:v>
                </c:pt>
                <c:pt idx="76">
                  <c:v>1</c:v>
                </c:pt>
                <c:pt idx="77">
                  <c:v>1</c:v>
                </c:pt>
                <c:pt idx="78">
                  <c:v>2</c:v>
                </c:pt>
                <c:pt idx="79">
                  <c:v>4</c:v>
                </c:pt>
                <c:pt idx="80">
                  <c:v>1</c:v>
                </c:pt>
                <c:pt idx="81">
                  <c:v>2</c:v>
                </c:pt>
                <c:pt idx="82">
                  <c:v>2</c:v>
                </c:pt>
                <c:pt idx="83">
                  <c:v>3</c:v>
                </c:pt>
                <c:pt idx="84">
                  <c:v>2</c:v>
                </c:pt>
                <c:pt idx="85">
                  <c:v>4</c:v>
                </c:pt>
                <c:pt idx="86">
                  <c:v>4</c:v>
                </c:pt>
                <c:pt idx="87">
                  <c:v>2</c:v>
                </c:pt>
                <c:pt idx="88">
                  <c:v>4</c:v>
                </c:pt>
                <c:pt idx="89">
                  <c:v>3</c:v>
                </c:pt>
                <c:pt idx="90">
                  <c:v>4</c:v>
                </c:pt>
                <c:pt idx="91">
                  <c:v>1</c:v>
                </c:pt>
                <c:pt idx="92">
                  <c:v>1</c:v>
                </c:pt>
                <c:pt idx="93">
                  <c:v>3</c:v>
                </c:pt>
                <c:pt idx="94">
                  <c:v>1</c:v>
                </c:pt>
                <c:pt idx="95">
                  <c:v>1</c:v>
                </c:pt>
                <c:pt idx="96">
                  <c:v>4</c:v>
                </c:pt>
                <c:pt idx="97">
                  <c:v>2</c:v>
                </c:pt>
                <c:pt idx="98">
                  <c:v>4</c:v>
                </c:pt>
                <c:pt idx="99">
                  <c:v>1</c:v>
                </c:pt>
                <c:pt idx="100">
                  <c:v>1</c:v>
                </c:pt>
                <c:pt idx="101">
                  <c:v>3</c:v>
                </c:pt>
                <c:pt idx="102">
                  <c:v>2</c:v>
                </c:pt>
                <c:pt idx="103">
                  <c:v>4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4</c:v>
                </c:pt>
                <c:pt idx="109">
                  <c:v>3</c:v>
                </c:pt>
                <c:pt idx="110">
                  <c:v>1</c:v>
                </c:pt>
                <c:pt idx="111">
                  <c:v>2</c:v>
                </c:pt>
                <c:pt idx="112">
                  <c:v>2</c:v>
                </c:pt>
                <c:pt idx="113">
                  <c:v>1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2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2</c:v>
                </c:pt>
                <c:pt idx="122">
                  <c:v>1</c:v>
                </c:pt>
                <c:pt idx="123">
                  <c:v>3</c:v>
                </c:pt>
                <c:pt idx="124">
                  <c:v>4</c:v>
                </c:pt>
                <c:pt idx="125">
                  <c:v>1</c:v>
                </c:pt>
                <c:pt idx="126">
                  <c:v>4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3</c:v>
                </c:pt>
                <c:pt idx="135">
                  <c:v>4</c:v>
                </c:pt>
                <c:pt idx="136">
                  <c:v>2</c:v>
                </c:pt>
                <c:pt idx="137">
                  <c:v>3</c:v>
                </c:pt>
                <c:pt idx="138">
                  <c:v>4</c:v>
                </c:pt>
                <c:pt idx="139">
                  <c:v>2</c:v>
                </c:pt>
                <c:pt idx="140">
                  <c:v>1</c:v>
                </c:pt>
                <c:pt idx="141">
                  <c:v>4</c:v>
                </c:pt>
                <c:pt idx="142">
                  <c:v>1</c:v>
                </c:pt>
                <c:pt idx="143">
                  <c:v>4</c:v>
                </c:pt>
                <c:pt idx="144">
                  <c:v>3</c:v>
                </c:pt>
                <c:pt idx="145">
                  <c:v>1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1</c:v>
                </c:pt>
                <c:pt idx="150">
                  <c:v>4</c:v>
                </c:pt>
                <c:pt idx="151">
                  <c:v>1</c:v>
                </c:pt>
                <c:pt idx="152">
                  <c:v>3</c:v>
                </c:pt>
                <c:pt idx="153">
                  <c:v>2</c:v>
                </c:pt>
                <c:pt idx="154">
                  <c:v>1</c:v>
                </c:pt>
                <c:pt idx="155">
                  <c:v>2</c:v>
                </c:pt>
                <c:pt idx="156">
                  <c:v>1</c:v>
                </c:pt>
                <c:pt idx="157">
                  <c:v>2</c:v>
                </c:pt>
                <c:pt idx="158">
                  <c:v>2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4</c:v>
                </c:pt>
                <c:pt idx="165">
                  <c:v>4</c:v>
                </c:pt>
                <c:pt idx="166">
                  <c:v>4</c:v>
                </c:pt>
                <c:pt idx="167">
                  <c:v>4</c:v>
                </c:pt>
                <c:pt idx="168">
                  <c:v>1</c:v>
                </c:pt>
                <c:pt idx="169">
                  <c:v>1</c:v>
                </c:pt>
                <c:pt idx="170">
                  <c:v>4</c:v>
                </c:pt>
                <c:pt idx="171">
                  <c:v>4</c:v>
                </c:pt>
                <c:pt idx="172">
                  <c:v>4</c:v>
                </c:pt>
                <c:pt idx="173">
                  <c:v>4</c:v>
                </c:pt>
                <c:pt idx="174">
                  <c:v>2</c:v>
                </c:pt>
                <c:pt idx="175">
                  <c:v>2</c:v>
                </c:pt>
                <c:pt idx="176">
                  <c:v>4</c:v>
                </c:pt>
                <c:pt idx="177">
                  <c:v>1</c:v>
                </c:pt>
                <c:pt idx="178">
                  <c:v>1</c:v>
                </c:pt>
                <c:pt idx="179">
                  <c:v>3</c:v>
                </c:pt>
                <c:pt idx="180">
                  <c:v>2</c:v>
                </c:pt>
                <c:pt idx="181">
                  <c:v>3</c:v>
                </c:pt>
                <c:pt idx="182">
                  <c:v>2</c:v>
                </c:pt>
                <c:pt idx="183">
                  <c:v>1</c:v>
                </c:pt>
                <c:pt idx="184">
                  <c:v>3</c:v>
                </c:pt>
                <c:pt idx="185">
                  <c:v>2</c:v>
                </c:pt>
                <c:pt idx="186">
                  <c:v>3</c:v>
                </c:pt>
                <c:pt idx="187">
                  <c:v>2</c:v>
                </c:pt>
                <c:pt idx="188">
                  <c:v>2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2</c:v>
                </c:pt>
                <c:pt idx="193">
                  <c:v>1</c:v>
                </c:pt>
                <c:pt idx="194">
                  <c:v>3</c:v>
                </c:pt>
                <c:pt idx="195">
                  <c:v>4</c:v>
                </c:pt>
                <c:pt idx="196">
                  <c:v>4</c:v>
                </c:pt>
                <c:pt idx="197">
                  <c:v>4</c:v>
                </c:pt>
                <c:pt idx="198">
                  <c:v>1</c:v>
                </c:pt>
                <c:pt idx="199">
                  <c:v>4</c:v>
                </c:pt>
                <c:pt idx="200">
                  <c:v>4</c:v>
                </c:pt>
                <c:pt idx="201">
                  <c:v>1</c:v>
                </c:pt>
                <c:pt idx="202">
                  <c:v>2</c:v>
                </c:pt>
                <c:pt idx="203">
                  <c:v>4</c:v>
                </c:pt>
                <c:pt idx="204">
                  <c:v>4</c:v>
                </c:pt>
                <c:pt idx="205">
                  <c:v>1</c:v>
                </c:pt>
                <c:pt idx="206">
                  <c:v>1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4</c:v>
                </c:pt>
                <c:pt idx="211">
                  <c:v>1</c:v>
                </c:pt>
                <c:pt idx="212">
                  <c:v>4</c:v>
                </c:pt>
                <c:pt idx="213">
                  <c:v>2</c:v>
                </c:pt>
                <c:pt idx="214">
                  <c:v>4</c:v>
                </c:pt>
                <c:pt idx="215">
                  <c:v>2</c:v>
                </c:pt>
                <c:pt idx="216">
                  <c:v>4</c:v>
                </c:pt>
                <c:pt idx="217">
                  <c:v>2</c:v>
                </c:pt>
                <c:pt idx="218">
                  <c:v>3</c:v>
                </c:pt>
                <c:pt idx="219">
                  <c:v>2</c:v>
                </c:pt>
                <c:pt idx="220">
                  <c:v>2</c:v>
                </c:pt>
                <c:pt idx="221">
                  <c:v>1</c:v>
                </c:pt>
                <c:pt idx="222">
                  <c:v>3</c:v>
                </c:pt>
                <c:pt idx="223">
                  <c:v>2</c:v>
                </c:pt>
                <c:pt idx="224">
                  <c:v>1</c:v>
                </c:pt>
                <c:pt idx="225">
                  <c:v>1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4</c:v>
                </c:pt>
                <c:pt idx="230">
                  <c:v>1</c:v>
                </c:pt>
                <c:pt idx="231">
                  <c:v>2</c:v>
                </c:pt>
                <c:pt idx="232">
                  <c:v>2</c:v>
                </c:pt>
                <c:pt idx="233">
                  <c:v>4</c:v>
                </c:pt>
                <c:pt idx="234">
                  <c:v>4</c:v>
                </c:pt>
                <c:pt idx="235">
                  <c:v>1</c:v>
                </c:pt>
                <c:pt idx="236">
                  <c:v>4</c:v>
                </c:pt>
                <c:pt idx="237">
                  <c:v>2</c:v>
                </c:pt>
                <c:pt idx="238">
                  <c:v>4</c:v>
                </c:pt>
                <c:pt idx="239">
                  <c:v>2</c:v>
                </c:pt>
                <c:pt idx="240">
                  <c:v>1</c:v>
                </c:pt>
                <c:pt idx="241">
                  <c:v>3</c:v>
                </c:pt>
                <c:pt idx="242">
                  <c:v>2</c:v>
                </c:pt>
                <c:pt idx="243">
                  <c:v>1</c:v>
                </c:pt>
                <c:pt idx="244">
                  <c:v>2</c:v>
                </c:pt>
                <c:pt idx="245">
                  <c:v>4</c:v>
                </c:pt>
                <c:pt idx="246">
                  <c:v>3</c:v>
                </c:pt>
                <c:pt idx="247">
                  <c:v>3</c:v>
                </c:pt>
                <c:pt idx="248">
                  <c:v>4</c:v>
                </c:pt>
                <c:pt idx="249">
                  <c:v>3</c:v>
                </c:pt>
                <c:pt idx="250">
                  <c:v>1</c:v>
                </c:pt>
                <c:pt idx="251">
                  <c:v>2</c:v>
                </c:pt>
                <c:pt idx="252">
                  <c:v>2</c:v>
                </c:pt>
                <c:pt idx="253">
                  <c:v>3</c:v>
                </c:pt>
                <c:pt idx="254">
                  <c:v>4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1</c:v>
                </c:pt>
                <c:pt idx="259">
                  <c:v>4</c:v>
                </c:pt>
                <c:pt idx="260">
                  <c:v>4</c:v>
                </c:pt>
                <c:pt idx="261">
                  <c:v>2</c:v>
                </c:pt>
                <c:pt idx="262">
                  <c:v>3</c:v>
                </c:pt>
                <c:pt idx="263">
                  <c:v>2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2</c:v>
                </c:pt>
                <c:pt idx="269">
                  <c:v>3</c:v>
                </c:pt>
                <c:pt idx="270">
                  <c:v>1</c:v>
                </c:pt>
                <c:pt idx="271">
                  <c:v>3</c:v>
                </c:pt>
                <c:pt idx="272">
                  <c:v>4</c:v>
                </c:pt>
                <c:pt idx="273">
                  <c:v>1</c:v>
                </c:pt>
                <c:pt idx="274">
                  <c:v>3</c:v>
                </c:pt>
                <c:pt idx="275">
                  <c:v>2</c:v>
                </c:pt>
                <c:pt idx="276">
                  <c:v>1</c:v>
                </c:pt>
                <c:pt idx="277">
                  <c:v>1</c:v>
                </c:pt>
                <c:pt idx="278">
                  <c:v>2</c:v>
                </c:pt>
                <c:pt idx="279">
                  <c:v>4</c:v>
                </c:pt>
                <c:pt idx="280">
                  <c:v>1</c:v>
                </c:pt>
                <c:pt idx="281">
                  <c:v>1</c:v>
                </c:pt>
                <c:pt idx="282">
                  <c:v>2</c:v>
                </c:pt>
                <c:pt idx="283">
                  <c:v>2</c:v>
                </c:pt>
                <c:pt idx="284">
                  <c:v>2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4</c:v>
                </c:pt>
                <c:pt idx="289">
                  <c:v>2</c:v>
                </c:pt>
                <c:pt idx="290">
                  <c:v>1</c:v>
                </c:pt>
                <c:pt idx="291">
                  <c:v>3</c:v>
                </c:pt>
                <c:pt idx="292">
                  <c:v>2</c:v>
                </c:pt>
                <c:pt idx="293">
                  <c:v>3</c:v>
                </c:pt>
                <c:pt idx="294">
                  <c:v>3</c:v>
                </c:pt>
                <c:pt idx="295">
                  <c:v>1</c:v>
                </c:pt>
                <c:pt idx="296">
                  <c:v>1</c:v>
                </c:pt>
                <c:pt idx="297">
                  <c:v>4</c:v>
                </c:pt>
                <c:pt idx="298">
                  <c:v>3</c:v>
                </c:pt>
                <c:pt idx="299">
                  <c:v>2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4</c:v>
                </c:pt>
                <c:pt idx="304">
                  <c:v>3</c:v>
                </c:pt>
                <c:pt idx="305">
                  <c:v>1</c:v>
                </c:pt>
                <c:pt idx="306">
                  <c:v>4</c:v>
                </c:pt>
                <c:pt idx="307">
                  <c:v>2</c:v>
                </c:pt>
                <c:pt idx="308">
                  <c:v>1</c:v>
                </c:pt>
                <c:pt idx="309">
                  <c:v>3</c:v>
                </c:pt>
                <c:pt idx="310">
                  <c:v>2</c:v>
                </c:pt>
                <c:pt idx="311">
                  <c:v>2</c:v>
                </c:pt>
                <c:pt idx="312">
                  <c:v>2</c:v>
                </c:pt>
                <c:pt idx="313">
                  <c:v>4</c:v>
                </c:pt>
                <c:pt idx="314">
                  <c:v>4</c:v>
                </c:pt>
                <c:pt idx="315">
                  <c:v>1</c:v>
                </c:pt>
                <c:pt idx="316">
                  <c:v>2</c:v>
                </c:pt>
                <c:pt idx="317">
                  <c:v>3</c:v>
                </c:pt>
                <c:pt idx="318">
                  <c:v>2</c:v>
                </c:pt>
                <c:pt idx="319">
                  <c:v>4</c:v>
                </c:pt>
                <c:pt idx="320">
                  <c:v>2</c:v>
                </c:pt>
                <c:pt idx="321">
                  <c:v>4</c:v>
                </c:pt>
                <c:pt idx="322">
                  <c:v>2</c:v>
                </c:pt>
                <c:pt idx="323">
                  <c:v>2</c:v>
                </c:pt>
                <c:pt idx="324">
                  <c:v>3</c:v>
                </c:pt>
                <c:pt idx="325">
                  <c:v>1</c:v>
                </c:pt>
                <c:pt idx="326">
                  <c:v>2</c:v>
                </c:pt>
                <c:pt idx="327">
                  <c:v>4</c:v>
                </c:pt>
                <c:pt idx="328">
                  <c:v>2</c:v>
                </c:pt>
                <c:pt idx="329">
                  <c:v>2</c:v>
                </c:pt>
                <c:pt idx="330">
                  <c:v>3</c:v>
                </c:pt>
                <c:pt idx="331">
                  <c:v>1</c:v>
                </c:pt>
                <c:pt idx="332">
                  <c:v>3</c:v>
                </c:pt>
                <c:pt idx="333">
                  <c:v>2</c:v>
                </c:pt>
                <c:pt idx="334">
                  <c:v>1</c:v>
                </c:pt>
                <c:pt idx="335">
                  <c:v>2</c:v>
                </c:pt>
                <c:pt idx="336">
                  <c:v>2</c:v>
                </c:pt>
                <c:pt idx="337">
                  <c:v>3</c:v>
                </c:pt>
                <c:pt idx="338">
                  <c:v>2</c:v>
                </c:pt>
                <c:pt idx="339">
                  <c:v>4</c:v>
                </c:pt>
                <c:pt idx="340">
                  <c:v>1</c:v>
                </c:pt>
                <c:pt idx="341">
                  <c:v>1</c:v>
                </c:pt>
                <c:pt idx="342">
                  <c:v>4</c:v>
                </c:pt>
                <c:pt idx="343">
                  <c:v>4</c:v>
                </c:pt>
                <c:pt idx="344">
                  <c:v>3</c:v>
                </c:pt>
                <c:pt idx="345">
                  <c:v>4</c:v>
                </c:pt>
                <c:pt idx="346">
                  <c:v>3</c:v>
                </c:pt>
                <c:pt idx="347">
                  <c:v>2</c:v>
                </c:pt>
                <c:pt idx="348">
                  <c:v>2</c:v>
                </c:pt>
                <c:pt idx="349">
                  <c:v>2</c:v>
                </c:pt>
                <c:pt idx="350">
                  <c:v>1</c:v>
                </c:pt>
                <c:pt idx="351">
                  <c:v>2</c:v>
                </c:pt>
                <c:pt idx="352">
                  <c:v>4</c:v>
                </c:pt>
                <c:pt idx="353">
                  <c:v>2</c:v>
                </c:pt>
                <c:pt idx="354">
                  <c:v>2</c:v>
                </c:pt>
                <c:pt idx="355">
                  <c:v>2</c:v>
                </c:pt>
                <c:pt idx="356">
                  <c:v>4</c:v>
                </c:pt>
                <c:pt idx="357">
                  <c:v>1</c:v>
                </c:pt>
                <c:pt idx="358">
                  <c:v>4</c:v>
                </c:pt>
                <c:pt idx="359">
                  <c:v>2</c:v>
                </c:pt>
                <c:pt idx="360">
                  <c:v>3</c:v>
                </c:pt>
                <c:pt idx="361">
                  <c:v>2</c:v>
                </c:pt>
                <c:pt idx="362">
                  <c:v>2</c:v>
                </c:pt>
                <c:pt idx="363">
                  <c:v>2</c:v>
                </c:pt>
                <c:pt idx="364">
                  <c:v>3</c:v>
                </c:pt>
                <c:pt idx="365">
                  <c:v>2</c:v>
                </c:pt>
                <c:pt idx="366">
                  <c:v>2</c:v>
                </c:pt>
                <c:pt idx="367">
                  <c:v>4</c:v>
                </c:pt>
                <c:pt idx="368">
                  <c:v>4</c:v>
                </c:pt>
                <c:pt idx="369">
                  <c:v>3</c:v>
                </c:pt>
                <c:pt idx="370">
                  <c:v>2</c:v>
                </c:pt>
                <c:pt idx="371">
                  <c:v>4</c:v>
                </c:pt>
                <c:pt idx="372">
                  <c:v>1</c:v>
                </c:pt>
                <c:pt idx="373">
                  <c:v>2</c:v>
                </c:pt>
                <c:pt idx="374">
                  <c:v>1</c:v>
                </c:pt>
                <c:pt idx="375">
                  <c:v>1</c:v>
                </c:pt>
                <c:pt idx="376">
                  <c:v>4</c:v>
                </c:pt>
                <c:pt idx="377">
                  <c:v>3</c:v>
                </c:pt>
                <c:pt idx="378">
                  <c:v>1</c:v>
                </c:pt>
                <c:pt idx="379">
                  <c:v>4</c:v>
                </c:pt>
                <c:pt idx="380">
                  <c:v>4</c:v>
                </c:pt>
                <c:pt idx="381">
                  <c:v>3</c:v>
                </c:pt>
                <c:pt idx="382">
                  <c:v>1</c:v>
                </c:pt>
                <c:pt idx="383">
                  <c:v>2</c:v>
                </c:pt>
                <c:pt idx="384">
                  <c:v>4</c:v>
                </c:pt>
                <c:pt idx="385">
                  <c:v>2</c:v>
                </c:pt>
                <c:pt idx="386">
                  <c:v>1</c:v>
                </c:pt>
                <c:pt idx="387">
                  <c:v>1</c:v>
                </c:pt>
                <c:pt idx="388">
                  <c:v>2</c:v>
                </c:pt>
                <c:pt idx="389">
                  <c:v>2</c:v>
                </c:pt>
                <c:pt idx="390">
                  <c:v>1</c:v>
                </c:pt>
                <c:pt idx="391">
                  <c:v>3</c:v>
                </c:pt>
                <c:pt idx="392">
                  <c:v>1</c:v>
                </c:pt>
                <c:pt idx="393">
                  <c:v>4</c:v>
                </c:pt>
                <c:pt idx="394">
                  <c:v>3</c:v>
                </c:pt>
                <c:pt idx="395">
                  <c:v>2</c:v>
                </c:pt>
                <c:pt idx="396">
                  <c:v>2</c:v>
                </c:pt>
                <c:pt idx="397">
                  <c:v>3</c:v>
                </c:pt>
                <c:pt idx="398">
                  <c:v>2</c:v>
                </c:pt>
                <c:pt idx="399">
                  <c:v>2</c:v>
                </c:pt>
                <c:pt idx="400">
                  <c:v>3</c:v>
                </c:pt>
                <c:pt idx="401">
                  <c:v>2</c:v>
                </c:pt>
                <c:pt idx="402">
                  <c:v>2</c:v>
                </c:pt>
                <c:pt idx="403">
                  <c:v>4</c:v>
                </c:pt>
                <c:pt idx="404">
                  <c:v>2</c:v>
                </c:pt>
                <c:pt idx="405">
                  <c:v>2</c:v>
                </c:pt>
                <c:pt idx="406">
                  <c:v>4</c:v>
                </c:pt>
                <c:pt idx="407">
                  <c:v>2</c:v>
                </c:pt>
                <c:pt idx="408">
                  <c:v>1</c:v>
                </c:pt>
                <c:pt idx="409">
                  <c:v>3</c:v>
                </c:pt>
                <c:pt idx="410">
                  <c:v>2</c:v>
                </c:pt>
                <c:pt idx="411">
                  <c:v>1</c:v>
                </c:pt>
                <c:pt idx="412">
                  <c:v>2</c:v>
                </c:pt>
                <c:pt idx="413">
                  <c:v>2</c:v>
                </c:pt>
                <c:pt idx="414">
                  <c:v>1</c:v>
                </c:pt>
                <c:pt idx="415">
                  <c:v>2</c:v>
                </c:pt>
                <c:pt idx="416">
                  <c:v>4</c:v>
                </c:pt>
                <c:pt idx="417">
                  <c:v>2</c:v>
                </c:pt>
                <c:pt idx="418">
                  <c:v>3</c:v>
                </c:pt>
                <c:pt idx="419">
                  <c:v>4</c:v>
                </c:pt>
                <c:pt idx="420">
                  <c:v>2</c:v>
                </c:pt>
                <c:pt idx="421">
                  <c:v>1</c:v>
                </c:pt>
                <c:pt idx="422">
                  <c:v>2</c:v>
                </c:pt>
                <c:pt idx="423">
                  <c:v>3</c:v>
                </c:pt>
                <c:pt idx="424">
                  <c:v>3</c:v>
                </c:pt>
                <c:pt idx="425">
                  <c:v>4</c:v>
                </c:pt>
                <c:pt idx="426">
                  <c:v>1</c:v>
                </c:pt>
                <c:pt idx="427">
                  <c:v>4</c:v>
                </c:pt>
                <c:pt idx="428">
                  <c:v>4</c:v>
                </c:pt>
                <c:pt idx="429">
                  <c:v>2</c:v>
                </c:pt>
                <c:pt idx="430">
                  <c:v>1</c:v>
                </c:pt>
                <c:pt idx="431">
                  <c:v>4</c:v>
                </c:pt>
                <c:pt idx="432">
                  <c:v>4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2</c:v>
                </c:pt>
                <c:pt idx="437">
                  <c:v>4</c:v>
                </c:pt>
                <c:pt idx="438">
                  <c:v>2</c:v>
                </c:pt>
                <c:pt idx="439">
                  <c:v>4</c:v>
                </c:pt>
                <c:pt idx="440">
                  <c:v>1</c:v>
                </c:pt>
                <c:pt idx="441">
                  <c:v>3</c:v>
                </c:pt>
                <c:pt idx="442">
                  <c:v>3</c:v>
                </c:pt>
                <c:pt idx="443">
                  <c:v>3</c:v>
                </c:pt>
                <c:pt idx="444">
                  <c:v>4</c:v>
                </c:pt>
                <c:pt idx="445">
                  <c:v>4</c:v>
                </c:pt>
                <c:pt idx="446">
                  <c:v>2</c:v>
                </c:pt>
                <c:pt idx="447">
                  <c:v>2</c:v>
                </c:pt>
                <c:pt idx="448">
                  <c:v>2</c:v>
                </c:pt>
                <c:pt idx="449">
                  <c:v>1</c:v>
                </c:pt>
                <c:pt idx="450">
                  <c:v>2</c:v>
                </c:pt>
                <c:pt idx="451">
                  <c:v>2</c:v>
                </c:pt>
                <c:pt idx="452">
                  <c:v>4</c:v>
                </c:pt>
                <c:pt idx="453">
                  <c:v>3</c:v>
                </c:pt>
                <c:pt idx="454">
                  <c:v>1</c:v>
                </c:pt>
                <c:pt idx="455">
                  <c:v>2</c:v>
                </c:pt>
                <c:pt idx="456">
                  <c:v>2</c:v>
                </c:pt>
                <c:pt idx="457">
                  <c:v>2</c:v>
                </c:pt>
                <c:pt idx="458">
                  <c:v>2</c:v>
                </c:pt>
                <c:pt idx="459">
                  <c:v>1</c:v>
                </c:pt>
                <c:pt idx="460">
                  <c:v>4</c:v>
                </c:pt>
                <c:pt idx="461">
                  <c:v>2</c:v>
                </c:pt>
                <c:pt idx="462">
                  <c:v>3</c:v>
                </c:pt>
                <c:pt idx="463">
                  <c:v>2</c:v>
                </c:pt>
                <c:pt idx="464">
                  <c:v>2</c:v>
                </c:pt>
                <c:pt idx="465">
                  <c:v>3</c:v>
                </c:pt>
                <c:pt idx="466">
                  <c:v>3</c:v>
                </c:pt>
                <c:pt idx="467">
                  <c:v>2</c:v>
                </c:pt>
                <c:pt idx="468">
                  <c:v>4</c:v>
                </c:pt>
                <c:pt idx="469">
                  <c:v>3</c:v>
                </c:pt>
                <c:pt idx="470">
                  <c:v>2</c:v>
                </c:pt>
                <c:pt idx="471">
                  <c:v>2</c:v>
                </c:pt>
                <c:pt idx="472">
                  <c:v>4</c:v>
                </c:pt>
                <c:pt idx="473">
                  <c:v>1</c:v>
                </c:pt>
                <c:pt idx="474">
                  <c:v>3</c:v>
                </c:pt>
                <c:pt idx="475">
                  <c:v>1</c:v>
                </c:pt>
                <c:pt idx="476">
                  <c:v>2</c:v>
                </c:pt>
                <c:pt idx="477">
                  <c:v>4</c:v>
                </c:pt>
                <c:pt idx="478">
                  <c:v>4</c:v>
                </c:pt>
                <c:pt idx="479">
                  <c:v>1</c:v>
                </c:pt>
                <c:pt idx="480">
                  <c:v>1</c:v>
                </c:pt>
                <c:pt idx="481">
                  <c:v>4</c:v>
                </c:pt>
                <c:pt idx="482">
                  <c:v>3</c:v>
                </c:pt>
                <c:pt idx="483">
                  <c:v>2</c:v>
                </c:pt>
                <c:pt idx="484">
                  <c:v>2</c:v>
                </c:pt>
                <c:pt idx="485">
                  <c:v>2</c:v>
                </c:pt>
                <c:pt idx="486">
                  <c:v>1</c:v>
                </c:pt>
                <c:pt idx="487">
                  <c:v>3</c:v>
                </c:pt>
                <c:pt idx="488">
                  <c:v>2</c:v>
                </c:pt>
                <c:pt idx="489">
                  <c:v>4</c:v>
                </c:pt>
                <c:pt idx="490">
                  <c:v>3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2</c:v>
                </c:pt>
                <c:pt idx="495">
                  <c:v>1</c:v>
                </c:pt>
                <c:pt idx="496">
                  <c:v>1</c:v>
                </c:pt>
                <c:pt idx="497">
                  <c:v>3</c:v>
                </c:pt>
                <c:pt idx="498">
                  <c:v>4</c:v>
                </c:pt>
                <c:pt idx="499">
                  <c:v>4</c:v>
                </c:pt>
                <c:pt idx="500">
                  <c:v>1</c:v>
                </c:pt>
                <c:pt idx="501">
                  <c:v>2</c:v>
                </c:pt>
                <c:pt idx="502">
                  <c:v>1</c:v>
                </c:pt>
                <c:pt idx="503">
                  <c:v>4</c:v>
                </c:pt>
                <c:pt idx="504">
                  <c:v>2</c:v>
                </c:pt>
                <c:pt idx="505">
                  <c:v>4</c:v>
                </c:pt>
                <c:pt idx="506">
                  <c:v>4</c:v>
                </c:pt>
                <c:pt idx="507">
                  <c:v>2</c:v>
                </c:pt>
                <c:pt idx="508">
                  <c:v>2</c:v>
                </c:pt>
                <c:pt idx="509">
                  <c:v>1</c:v>
                </c:pt>
                <c:pt idx="510">
                  <c:v>2</c:v>
                </c:pt>
                <c:pt idx="511">
                  <c:v>1</c:v>
                </c:pt>
                <c:pt idx="512">
                  <c:v>2</c:v>
                </c:pt>
                <c:pt idx="513">
                  <c:v>2</c:v>
                </c:pt>
                <c:pt idx="514">
                  <c:v>4</c:v>
                </c:pt>
                <c:pt idx="515">
                  <c:v>4</c:v>
                </c:pt>
                <c:pt idx="516">
                  <c:v>2</c:v>
                </c:pt>
                <c:pt idx="517">
                  <c:v>1</c:v>
                </c:pt>
                <c:pt idx="518">
                  <c:v>1</c:v>
                </c:pt>
                <c:pt idx="519">
                  <c:v>2</c:v>
                </c:pt>
                <c:pt idx="520">
                  <c:v>1</c:v>
                </c:pt>
                <c:pt idx="521">
                  <c:v>1</c:v>
                </c:pt>
                <c:pt idx="522">
                  <c:v>2</c:v>
                </c:pt>
                <c:pt idx="523">
                  <c:v>3</c:v>
                </c:pt>
                <c:pt idx="524">
                  <c:v>4</c:v>
                </c:pt>
                <c:pt idx="525">
                  <c:v>1</c:v>
                </c:pt>
                <c:pt idx="526">
                  <c:v>1</c:v>
                </c:pt>
                <c:pt idx="527">
                  <c:v>3</c:v>
                </c:pt>
                <c:pt idx="528">
                  <c:v>2</c:v>
                </c:pt>
                <c:pt idx="529">
                  <c:v>1</c:v>
                </c:pt>
                <c:pt idx="530">
                  <c:v>2</c:v>
                </c:pt>
                <c:pt idx="531">
                  <c:v>2</c:v>
                </c:pt>
                <c:pt idx="532">
                  <c:v>2</c:v>
                </c:pt>
                <c:pt idx="533">
                  <c:v>4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3</c:v>
                </c:pt>
                <c:pt idx="538">
                  <c:v>4</c:v>
                </c:pt>
                <c:pt idx="539">
                  <c:v>2</c:v>
                </c:pt>
                <c:pt idx="540">
                  <c:v>2</c:v>
                </c:pt>
                <c:pt idx="541">
                  <c:v>2</c:v>
                </c:pt>
                <c:pt idx="542">
                  <c:v>2</c:v>
                </c:pt>
                <c:pt idx="543">
                  <c:v>1</c:v>
                </c:pt>
                <c:pt idx="544">
                  <c:v>2</c:v>
                </c:pt>
                <c:pt idx="545">
                  <c:v>2</c:v>
                </c:pt>
                <c:pt idx="546">
                  <c:v>2</c:v>
                </c:pt>
                <c:pt idx="547">
                  <c:v>3</c:v>
                </c:pt>
                <c:pt idx="548">
                  <c:v>4</c:v>
                </c:pt>
                <c:pt idx="549">
                  <c:v>2</c:v>
                </c:pt>
                <c:pt idx="550">
                  <c:v>1</c:v>
                </c:pt>
                <c:pt idx="551">
                  <c:v>1</c:v>
                </c:pt>
                <c:pt idx="552">
                  <c:v>2</c:v>
                </c:pt>
                <c:pt idx="553">
                  <c:v>1</c:v>
                </c:pt>
                <c:pt idx="554">
                  <c:v>1</c:v>
                </c:pt>
                <c:pt idx="555">
                  <c:v>2</c:v>
                </c:pt>
                <c:pt idx="556">
                  <c:v>1</c:v>
                </c:pt>
                <c:pt idx="557">
                  <c:v>3</c:v>
                </c:pt>
                <c:pt idx="558">
                  <c:v>1</c:v>
                </c:pt>
                <c:pt idx="559">
                  <c:v>2</c:v>
                </c:pt>
                <c:pt idx="560">
                  <c:v>2</c:v>
                </c:pt>
                <c:pt idx="561">
                  <c:v>2</c:v>
                </c:pt>
                <c:pt idx="562">
                  <c:v>3</c:v>
                </c:pt>
                <c:pt idx="563">
                  <c:v>2</c:v>
                </c:pt>
                <c:pt idx="564">
                  <c:v>4</c:v>
                </c:pt>
                <c:pt idx="565">
                  <c:v>1</c:v>
                </c:pt>
                <c:pt idx="566">
                  <c:v>1</c:v>
                </c:pt>
                <c:pt idx="567">
                  <c:v>3</c:v>
                </c:pt>
                <c:pt idx="568">
                  <c:v>1</c:v>
                </c:pt>
                <c:pt idx="569">
                  <c:v>2</c:v>
                </c:pt>
                <c:pt idx="570">
                  <c:v>1</c:v>
                </c:pt>
                <c:pt idx="571">
                  <c:v>2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2</c:v>
                </c:pt>
                <c:pt idx="576">
                  <c:v>4</c:v>
                </c:pt>
                <c:pt idx="577">
                  <c:v>3</c:v>
                </c:pt>
                <c:pt idx="578">
                  <c:v>4</c:v>
                </c:pt>
                <c:pt idx="579">
                  <c:v>2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3</c:v>
                </c:pt>
                <c:pt idx="585">
                  <c:v>1</c:v>
                </c:pt>
                <c:pt idx="586">
                  <c:v>3</c:v>
                </c:pt>
                <c:pt idx="587">
                  <c:v>2</c:v>
                </c:pt>
                <c:pt idx="588">
                  <c:v>1</c:v>
                </c:pt>
                <c:pt idx="589">
                  <c:v>4</c:v>
                </c:pt>
                <c:pt idx="590">
                  <c:v>1</c:v>
                </c:pt>
                <c:pt idx="591">
                  <c:v>1</c:v>
                </c:pt>
                <c:pt idx="592">
                  <c:v>2</c:v>
                </c:pt>
                <c:pt idx="593">
                  <c:v>4</c:v>
                </c:pt>
                <c:pt idx="594">
                  <c:v>1</c:v>
                </c:pt>
                <c:pt idx="595">
                  <c:v>1</c:v>
                </c:pt>
                <c:pt idx="596">
                  <c:v>2</c:v>
                </c:pt>
                <c:pt idx="597">
                  <c:v>3</c:v>
                </c:pt>
                <c:pt idx="598">
                  <c:v>2</c:v>
                </c:pt>
                <c:pt idx="599">
                  <c:v>1</c:v>
                </c:pt>
                <c:pt idx="600">
                  <c:v>2</c:v>
                </c:pt>
                <c:pt idx="601">
                  <c:v>2</c:v>
                </c:pt>
                <c:pt idx="602">
                  <c:v>3</c:v>
                </c:pt>
                <c:pt idx="603">
                  <c:v>2</c:v>
                </c:pt>
                <c:pt idx="604">
                  <c:v>4</c:v>
                </c:pt>
                <c:pt idx="605">
                  <c:v>2</c:v>
                </c:pt>
                <c:pt idx="606">
                  <c:v>4</c:v>
                </c:pt>
                <c:pt idx="607">
                  <c:v>4</c:v>
                </c:pt>
                <c:pt idx="608">
                  <c:v>1</c:v>
                </c:pt>
                <c:pt idx="609">
                  <c:v>4</c:v>
                </c:pt>
                <c:pt idx="610">
                  <c:v>4</c:v>
                </c:pt>
                <c:pt idx="611">
                  <c:v>2</c:v>
                </c:pt>
                <c:pt idx="612">
                  <c:v>2</c:v>
                </c:pt>
                <c:pt idx="613">
                  <c:v>4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3</c:v>
                </c:pt>
                <c:pt idx="619">
                  <c:v>4</c:v>
                </c:pt>
                <c:pt idx="620">
                  <c:v>4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2</c:v>
                </c:pt>
                <c:pt idx="625">
                  <c:v>4</c:v>
                </c:pt>
                <c:pt idx="626">
                  <c:v>2</c:v>
                </c:pt>
                <c:pt idx="627">
                  <c:v>2</c:v>
                </c:pt>
                <c:pt idx="628">
                  <c:v>4</c:v>
                </c:pt>
                <c:pt idx="629">
                  <c:v>3</c:v>
                </c:pt>
                <c:pt idx="630">
                  <c:v>2</c:v>
                </c:pt>
                <c:pt idx="631">
                  <c:v>1</c:v>
                </c:pt>
                <c:pt idx="632">
                  <c:v>3</c:v>
                </c:pt>
                <c:pt idx="633">
                  <c:v>4</c:v>
                </c:pt>
                <c:pt idx="634">
                  <c:v>2</c:v>
                </c:pt>
                <c:pt idx="635">
                  <c:v>3</c:v>
                </c:pt>
                <c:pt idx="636">
                  <c:v>4</c:v>
                </c:pt>
                <c:pt idx="637">
                  <c:v>4</c:v>
                </c:pt>
                <c:pt idx="638">
                  <c:v>2</c:v>
                </c:pt>
                <c:pt idx="639">
                  <c:v>4</c:v>
                </c:pt>
                <c:pt idx="640">
                  <c:v>1</c:v>
                </c:pt>
                <c:pt idx="641">
                  <c:v>3</c:v>
                </c:pt>
                <c:pt idx="642">
                  <c:v>1</c:v>
                </c:pt>
                <c:pt idx="643">
                  <c:v>1</c:v>
                </c:pt>
                <c:pt idx="644">
                  <c:v>3</c:v>
                </c:pt>
                <c:pt idx="645">
                  <c:v>1</c:v>
                </c:pt>
                <c:pt idx="646">
                  <c:v>4</c:v>
                </c:pt>
                <c:pt idx="647">
                  <c:v>3</c:v>
                </c:pt>
                <c:pt idx="648">
                  <c:v>2</c:v>
                </c:pt>
                <c:pt idx="649">
                  <c:v>2</c:v>
                </c:pt>
                <c:pt idx="650">
                  <c:v>1</c:v>
                </c:pt>
                <c:pt idx="651">
                  <c:v>4</c:v>
                </c:pt>
                <c:pt idx="652">
                  <c:v>2</c:v>
                </c:pt>
                <c:pt idx="653">
                  <c:v>1</c:v>
                </c:pt>
                <c:pt idx="654">
                  <c:v>2</c:v>
                </c:pt>
                <c:pt idx="655">
                  <c:v>4</c:v>
                </c:pt>
                <c:pt idx="656">
                  <c:v>2</c:v>
                </c:pt>
                <c:pt idx="657">
                  <c:v>2</c:v>
                </c:pt>
                <c:pt idx="658">
                  <c:v>1</c:v>
                </c:pt>
                <c:pt idx="659">
                  <c:v>1</c:v>
                </c:pt>
                <c:pt idx="660">
                  <c:v>2</c:v>
                </c:pt>
                <c:pt idx="661">
                  <c:v>3</c:v>
                </c:pt>
                <c:pt idx="662">
                  <c:v>1</c:v>
                </c:pt>
                <c:pt idx="663">
                  <c:v>2</c:v>
                </c:pt>
                <c:pt idx="664">
                  <c:v>4</c:v>
                </c:pt>
                <c:pt idx="665">
                  <c:v>2</c:v>
                </c:pt>
                <c:pt idx="666">
                  <c:v>2</c:v>
                </c:pt>
                <c:pt idx="667">
                  <c:v>3</c:v>
                </c:pt>
                <c:pt idx="668">
                  <c:v>4</c:v>
                </c:pt>
                <c:pt idx="669">
                  <c:v>1</c:v>
                </c:pt>
                <c:pt idx="670">
                  <c:v>2</c:v>
                </c:pt>
                <c:pt idx="671">
                  <c:v>1</c:v>
                </c:pt>
                <c:pt idx="672">
                  <c:v>2</c:v>
                </c:pt>
                <c:pt idx="673">
                  <c:v>2</c:v>
                </c:pt>
                <c:pt idx="674">
                  <c:v>1</c:v>
                </c:pt>
                <c:pt idx="675">
                  <c:v>2</c:v>
                </c:pt>
                <c:pt idx="676">
                  <c:v>2</c:v>
                </c:pt>
                <c:pt idx="677">
                  <c:v>1</c:v>
                </c:pt>
                <c:pt idx="678">
                  <c:v>4</c:v>
                </c:pt>
                <c:pt idx="679">
                  <c:v>1</c:v>
                </c:pt>
                <c:pt idx="680">
                  <c:v>2</c:v>
                </c:pt>
                <c:pt idx="681">
                  <c:v>3</c:v>
                </c:pt>
                <c:pt idx="682">
                  <c:v>2</c:v>
                </c:pt>
                <c:pt idx="683">
                  <c:v>4</c:v>
                </c:pt>
                <c:pt idx="684">
                  <c:v>2</c:v>
                </c:pt>
                <c:pt idx="685">
                  <c:v>2</c:v>
                </c:pt>
                <c:pt idx="686">
                  <c:v>2</c:v>
                </c:pt>
                <c:pt idx="687">
                  <c:v>1</c:v>
                </c:pt>
                <c:pt idx="688">
                  <c:v>1</c:v>
                </c:pt>
                <c:pt idx="689">
                  <c:v>2</c:v>
                </c:pt>
                <c:pt idx="690">
                  <c:v>4</c:v>
                </c:pt>
                <c:pt idx="691">
                  <c:v>4</c:v>
                </c:pt>
                <c:pt idx="692">
                  <c:v>2</c:v>
                </c:pt>
                <c:pt idx="693">
                  <c:v>2</c:v>
                </c:pt>
                <c:pt idx="694">
                  <c:v>4</c:v>
                </c:pt>
                <c:pt idx="695">
                  <c:v>3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4</c:v>
                </c:pt>
                <c:pt idx="700">
                  <c:v>2</c:v>
                </c:pt>
                <c:pt idx="701">
                  <c:v>1</c:v>
                </c:pt>
                <c:pt idx="702">
                  <c:v>2</c:v>
                </c:pt>
                <c:pt idx="703">
                  <c:v>4</c:v>
                </c:pt>
                <c:pt idx="704">
                  <c:v>2</c:v>
                </c:pt>
                <c:pt idx="705">
                  <c:v>2</c:v>
                </c:pt>
                <c:pt idx="706">
                  <c:v>2</c:v>
                </c:pt>
                <c:pt idx="707">
                  <c:v>1</c:v>
                </c:pt>
                <c:pt idx="708">
                  <c:v>2</c:v>
                </c:pt>
                <c:pt idx="709">
                  <c:v>3</c:v>
                </c:pt>
                <c:pt idx="710">
                  <c:v>1</c:v>
                </c:pt>
                <c:pt idx="711">
                  <c:v>4</c:v>
                </c:pt>
                <c:pt idx="712">
                  <c:v>1</c:v>
                </c:pt>
                <c:pt idx="713">
                  <c:v>4</c:v>
                </c:pt>
                <c:pt idx="714">
                  <c:v>1</c:v>
                </c:pt>
                <c:pt idx="715">
                  <c:v>2</c:v>
                </c:pt>
                <c:pt idx="716">
                  <c:v>2</c:v>
                </c:pt>
                <c:pt idx="717">
                  <c:v>4</c:v>
                </c:pt>
                <c:pt idx="718">
                  <c:v>4</c:v>
                </c:pt>
                <c:pt idx="719">
                  <c:v>4</c:v>
                </c:pt>
                <c:pt idx="720">
                  <c:v>3</c:v>
                </c:pt>
                <c:pt idx="721">
                  <c:v>2</c:v>
                </c:pt>
                <c:pt idx="722">
                  <c:v>4</c:v>
                </c:pt>
                <c:pt idx="723">
                  <c:v>4</c:v>
                </c:pt>
                <c:pt idx="724">
                  <c:v>4</c:v>
                </c:pt>
                <c:pt idx="725">
                  <c:v>1</c:v>
                </c:pt>
                <c:pt idx="726">
                  <c:v>2</c:v>
                </c:pt>
                <c:pt idx="727">
                  <c:v>4</c:v>
                </c:pt>
                <c:pt idx="728">
                  <c:v>4</c:v>
                </c:pt>
                <c:pt idx="729">
                  <c:v>3</c:v>
                </c:pt>
                <c:pt idx="730">
                  <c:v>2</c:v>
                </c:pt>
                <c:pt idx="731">
                  <c:v>2</c:v>
                </c:pt>
                <c:pt idx="732">
                  <c:v>4</c:v>
                </c:pt>
                <c:pt idx="733">
                  <c:v>1</c:v>
                </c:pt>
                <c:pt idx="734">
                  <c:v>1</c:v>
                </c:pt>
                <c:pt idx="735">
                  <c:v>2</c:v>
                </c:pt>
                <c:pt idx="736">
                  <c:v>3</c:v>
                </c:pt>
                <c:pt idx="737">
                  <c:v>4</c:v>
                </c:pt>
                <c:pt idx="738">
                  <c:v>4</c:v>
                </c:pt>
                <c:pt idx="739">
                  <c:v>1</c:v>
                </c:pt>
                <c:pt idx="740">
                  <c:v>2</c:v>
                </c:pt>
                <c:pt idx="741">
                  <c:v>2</c:v>
                </c:pt>
                <c:pt idx="742">
                  <c:v>2</c:v>
                </c:pt>
                <c:pt idx="743">
                  <c:v>2</c:v>
                </c:pt>
                <c:pt idx="744">
                  <c:v>1</c:v>
                </c:pt>
                <c:pt idx="745">
                  <c:v>2</c:v>
                </c:pt>
                <c:pt idx="746">
                  <c:v>1</c:v>
                </c:pt>
                <c:pt idx="747">
                  <c:v>4</c:v>
                </c:pt>
                <c:pt idx="748">
                  <c:v>4</c:v>
                </c:pt>
                <c:pt idx="749">
                  <c:v>2</c:v>
                </c:pt>
                <c:pt idx="750">
                  <c:v>1</c:v>
                </c:pt>
                <c:pt idx="751">
                  <c:v>4</c:v>
                </c:pt>
                <c:pt idx="752">
                  <c:v>4</c:v>
                </c:pt>
                <c:pt idx="753">
                  <c:v>1</c:v>
                </c:pt>
                <c:pt idx="754">
                  <c:v>1</c:v>
                </c:pt>
                <c:pt idx="755">
                  <c:v>2</c:v>
                </c:pt>
                <c:pt idx="756">
                  <c:v>2</c:v>
                </c:pt>
                <c:pt idx="757">
                  <c:v>1</c:v>
                </c:pt>
                <c:pt idx="758">
                  <c:v>4</c:v>
                </c:pt>
                <c:pt idx="759">
                  <c:v>4</c:v>
                </c:pt>
                <c:pt idx="760">
                  <c:v>2</c:v>
                </c:pt>
                <c:pt idx="761">
                  <c:v>2</c:v>
                </c:pt>
                <c:pt idx="762">
                  <c:v>2</c:v>
                </c:pt>
                <c:pt idx="763">
                  <c:v>1</c:v>
                </c:pt>
                <c:pt idx="764">
                  <c:v>4</c:v>
                </c:pt>
                <c:pt idx="765">
                  <c:v>2</c:v>
                </c:pt>
                <c:pt idx="766">
                  <c:v>2</c:v>
                </c:pt>
                <c:pt idx="767">
                  <c:v>4</c:v>
                </c:pt>
                <c:pt idx="768">
                  <c:v>4</c:v>
                </c:pt>
                <c:pt idx="769">
                  <c:v>2</c:v>
                </c:pt>
                <c:pt idx="770">
                  <c:v>2</c:v>
                </c:pt>
                <c:pt idx="771">
                  <c:v>2</c:v>
                </c:pt>
                <c:pt idx="772">
                  <c:v>4</c:v>
                </c:pt>
                <c:pt idx="773">
                  <c:v>1</c:v>
                </c:pt>
                <c:pt idx="774">
                  <c:v>3</c:v>
                </c:pt>
                <c:pt idx="775">
                  <c:v>4</c:v>
                </c:pt>
                <c:pt idx="776">
                  <c:v>2</c:v>
                </c:pt>
                <c:pt idx="777">
                  <c:v>2</c:v>
                </c:pt>
                <c:pt idx="778">
                  <c:v>2</c:v>
                </c:pt>
                <c:pt idx="779">
                  <c:v>1</c:v>
                </c:pt>
                <c:pt idx="780">
                  <c:v>2</c:v>
                </c:pt>
                <c:pt idx="781">
                  <c:v>2</c:v>
                </c:pt>
                <c:pt idx="782">
                  <c:v>2</c:v>
                </c:pt>
                <c:pt idx="783">
                  <c:v>1</c:v>
                </c:pt>
                <c:pt idx="784">
                  <c:v>2</c:v>
                </c:pt>
                <c:pt idx="785">
                  <c:v>3</c:v>
                </c:pt>
                <c:pt idx="786">
                  <c:v>4</c:v>
                </c:pt>
                <c:pt idx="787">
                  <c:v>3</c:v>
                </c:pt>
                <c:pt idx="788">
                  <c:v>4</c:v>
                </c:pt>
                <c:pt idx="789">
                  <c:v>4</c:v>
                </c:pt>
                <c:pt idx="790">
                  <c:v>2</c:v>
                </c:pt>
                <c:pt idx="791">
                  <c:v>2</c:v>
                </c:pt>
                <c:pt idx="792">
                  <c:v>4</c:v>
                </c:pt>
                <c:pt idx="793">
                  <c:v>3</c:v>
                </c:pt>
                <c:pt idx="794">
                  <c:v>2</c:v>
                </c:pt>
                <c:pt idx="795">
                  <c:v>3</c:v>
                </c:pt>
                <c:pt idx="796">
                  <c:v>1</c:v>
                </c:pt>
                <c:pt idx="797">
                  <c:v>1</c:v>
                </c:pt>
                <c:pt idx="798">
                  <c:v>4</c:v>
                </c:pt>
                <c:pt idx="799">
                  <c:v>2</c:v>
                </c:pt>
                <c:pt idx="800">
                  <c:v>1</c:v>
                </c:pt>
                <c:pt idx="801">
                  <c:v>2</c:v>
                </c:pt>
                <c:pt idx="802">
                  <c:v>2</c:v>
                </c:pt>
                <c:pt idx="803">
                  <c:v>1</c:v>
                </c:pt>
                <c:pt idx="804">
                  <c:v>2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2</c:v>
                </c:pt>
                <c:pt idx="813">
                  <c:v>1</c:v>
                </c:pt>
                <c:pt idx="814">
                  <c:v>2</c:v>
                </c:pt>
                <c:pt idx="815">
                  <c:v>1</c:v>
                </c:pt>
                <c:pt idx="816">
                  <c:v>2</c:v>
                </c:pt>
                <c:pt idx="817">
                  <c:v>2</c:v>
                </c:pt>
                <c:pt idx="818">
                  <c:v>2</c:v>
                </c:pt>
                <c:pt idx="819">
                  <c:v>4</c:v>
                </c:pt>
                <c:pt idx="820">
                  <c:v>2</c:v>
                </c:pt>
                <c:pt idx="821">
                  <c:v>1</c:v>
                </c:pt>
                <c:pt idx="822">
                  <c:v>2</c:v>
                </c:pt>
                <c:pt idx="823">
                  <c:v>1</c:v>
                </c:pt>
                <c:pt idx="824">
                  <c:v>4</c:v>
                </c:pt>
                <c:pt idx="825">
                  <c:v>1</c:v>
                </c:pt>
                <c:pt idx="826">
                  <c:v>4</c:v>
                </c:pt>
                <c:pt idx="827">
                  <c:v>2</c:v>
                </c:pt>
                <c:pt idx="828">
                  <c:v>2</c:v>
                </c:pt>
                <c:pt idx="829">
                  <c:v>2</c:v>
                </c:pt>
                <c:pt idx="830">
                  <c:v>2</c:v>
                </c:pt>
                <c:pt idx="831">
                  <c:v>4</c:v>
                </c:pt>
                <c:pt idx="832">
                  <c:v>4</c:v>
                </c:pt>
                <c:pt idx="833">
                  <c:v>1</c:v>
                </c:pt>
                <c:pt idx="834">
                  <c:v>4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2</c:v>
                </c:pt>
                <c:pt idx="840">
                  <c:v>3</c:v>
                </c:pt>
                <c:pt idx="841">
                  <c:v>1</c:v>
                </c:pt>
                <c:pt idx="842">
                  <c:v>2</c:v>
                </c:pt>
                <c:pt idx="843">
                  <c:v>4</c:v>
                </c:pt>
                <c:pt idx="844">
                  <c:v>1</c:v>
                </c:pt>
                <c:pt idx="845">
                  <c:v>1</c:v>
                </c:pt>
                <c:pt idx="846">
                  <c:v>2</c:v>
                </c:pt>
                <c:pt idx="847">
                  <c:v>1</c:v>
                </c:pt>
                <c:pt idx="848">
                  <c:v>2</c:v>
                </c:pt>
                <c:pt idx="849">
                  <c:v>4</c:v>
                </c:pt>
                <c:pt idx="850">
                  <c:v>1</c:v>
                </c:pt>
                <c:pt idx="851">
                  <c:v>4</c:v>
                </c:pt>
                <c:pt idx="852">
                  <c:v>1</c:v>
                </c:pt>
                <c:pt idx="853">
                  <c:v>1</c:v>
                </c:pt>
                <c:pt idx="854">
                  <c:v>3</c:v>
                </c:pt>
                <c:pt idx="855">
                  <c:v>2</c:v>
                </c:pt>
                <c:pt idx="856">
                  <c:v>2</c:v>
                </c:pt>
                <c:pt idx="857">
                  <c:v>2</c:v>
                </c:pt>
                <c:pt idx="858">
                  <c:v>1</c:v>
                </c:pt>
                <c:pt idx="859">
                  <c:v>2</c:v>
                </c:pt>
                <c:pt idx="860">
                  <c:v>1</c:v>
                </c:pt>
                <c:pt idx="861">
                  <c:v>1</c:v>
                </c:pt>
                <c:pt idx="862">
                  <c:v>2</c:v>
                </c:pt>
                <c:pt idx="863">
                  <c:v>3</c:v>
                </c:pt>
                <c:pt idx="864">
                  <c:v>2</c:v>
                </c:pt>
                <c:pt idx="865">
                  <c:v>2</c:v>
                </c:pt>
                <c:pt idx="866">
                  <c:v>2</c:v>
                </c:pt>
                <c:pt idx="867">
                  <c:v>4</c:v>
                </c:pt>
                <c:pt idx="868">
                  <c:v>4</c:v>
                </c:pt>
                <c:pt idx="869">
                  <c:v>1</c:v>
                </c:pt>
                <c:pt idx="870">
                  <c:v>2</c:v>
                </c:pt>
                <c:pt idx="871">
                  <c:v>4</c:v>
                </c:pt>
                <c:pt idx="872">
                  <c:v>2</c:v>
                </c:pt>
                <c:pt idx="873">
                  <c:v>1</c:v>
                </c:pt>
                <c:pt idx="874">
                  <c:v>4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2</c:v>
                </c:pt>
                <c:pt idx="880">
                  <c:v>1</c:v>
                </c:pt>
                <c:pt idx="881">
                  <c:v>2</c:v>
                </c:pt>
                <c:pt idx="882">
                  <c:v>1</c:v>
                </c:pt>
                <c:pt idx="883">
                  <c:v>3</c:v>
                </c:pt>
                <c:pt idx="884">
                  <c:v>4</c:v>
                </c:pt>
                <c:pt idx="885">
                  <c:v>2</c:v>
                </c:pt>
                <c:pt idx="886">
                  <c:v>2</c:v>
                </c:pt>
                <c:pt idx="887">
                  <c:v>1</c:v>
                </c:pt>
                <c:pt idx="888">
                  <c:v>2</c:v>
                </c:pt>
                <c:pt idx="889">
                  <c:v>4</c:v>
                </c:pt>
                <c:pt idx="890">
                  <c:v>3</c:v>
                </c:pt>
                <c:pt idx="891">
                  <c:v>4</c:v>
                </c:pt>
                <c:pt idx="892">
                  <c:v>1</c:v>
                </c:pt>
                <c:pt idx="893">
                  <c:v>1</c:v>
                </c:pt>
                <c:pt idx="894">
                  <c:v>4</c:v>
                </c:pt>
                <c:pt idx="895">
                  <c:v>1</c:v>
                </c:pt>
                <c:pt idx="896">
                  <c:v>2</c:v>
                </c:pt>
                <c:pt idx="897">
                  <c:v>1</c:v>
                </c:pt>
                <c:pt idx="898">
                  <c:v>1</c:v>
                </c:pt>
                <c:pt idx="899">
                  <c:v>4</c:v>
                </c:pt>
                <c:pt idx="900">
                  <c:v>4</c:v>
                </c:pt>
                <c:pt idx="901">
                  <c:v>1</c:v>
                </c:pt>
                <c:pt idx="902">
                  <c:v>4</c:v>
                </c:pt>
                <c:pt idx="903">
                  <c:v>4</c:v>
                </c:pt>
                <c:pt idx="904">
                  <c:v>3</c:v>
                </c:pt>
                <c:pt idx="905">
                  <c:v>3</c:v>
                </c:pt>
                <c:pt idx="906">
                  <c:v>2</c:v>
                </c:pt>
                <c:pt idx="907">
                  <c:v>1</c:v>
                </c:pt>
                <c:pt idx="908">
                  <c:v>2</c:v>
                </c:pt>
                <c:pt idx="909">
                  <c:v>3</c:v>
                </c:pt>
                <c:pt idx="910">
                  <c:v>2</c:v>
                </c:pt>
                <c:pt idx="911">
                  <c:v>2</c:v>
                </c:pt>
                <c:pt idx="912">
                  <c:v>2</c:v>
                </c:pt>
                <c:pt idx="913">
                  <c:v>2</c:v>
                </c:pt>
                <c:pt idx="914">
                  <c:v>4</c:v>
                </c:pt>
                <c:pt idx="915">
                  <c:v>2</c:v>
                </c:pt>
                <c:pt idx="916">
                  <c:v>4</c:v>
                </c:pt>
                <c:pt idx="917">
                  <c:v>2</c:v>
                </c:pt>
                <c:pt idx="918">
                  <c:v>4</c:v>
                </c:pt>
                <c:pt idx="919">
                  <c:v>1</c:v>
                </c:pt>
                <c:pt idx="920">
                  <c:v>3</c:v>
                </c:pt>
                <c:pt idx="921">
                  <c:v>4</c:v>
                </c:pt>
                <c:pt idx="922">
                  <c:v>4</c:v>
                </c:pt>
                <c:pt idx="923">
                  <c:v>2</c:v>
                </c:pt>
                <c:pt idx="924">
                  <c:v>1</c:v>
                </c:pt>
                <c:pt idx="925">
                  <c:v>4</c:v>
                </c:pt>
                <c:pt idx="926">
                  <c:v>2</c:v>
                </c:pt>
                <c:pt idx="927">
                  <c:v>1</c:v>
                </c:pt>
                <c:pt idx="928">
                  <c:v>2</c:v>
                </c:pt>
                <c:pt idx="929">
                  <c:v>2</c:v>
                </c:pt>
                <c:pt idx="930">
                  <c:v>2</c:v>
                </c:pt>
                <c:pt idx="931">
                  <c:v>4</c:v>
                </c:pt>
                <c:pt idx="932">
                  <c:v>3</c:v>
                </c:pt>
                <c:pt idx="933">
                  <c:v>4</c:v>
                </c:pt>
                <c:pt idx="934">
                  <c:v>2</c:v>
                </c:pt>
                <c:pt idx="935">
                  <c:v>4</c:v>
                </c:pt>
                <c:pt idx="936">
                  <c:v>1</c:v>
                </c:pt>
                <c:pt idx="937">
                  <c:v>2</c:v>
                </c:pt>
                <c:pt idx="938">
                  <c:v>4</c:v>
                </c:pt>
                <c:pt idx="939">
                  <c:v>1</c:v>
                </c:pt>
                <c:pt idx="940">
                  <c:v>3</c:v>
                </c:pt>
                <c:pt idx="941">
                  <c:v>4</c:v>
                </c:pt>
                <c:pt idx="942">
                  <c:v>3</c:v>
                </c:pt>
                <c:pt idx="943">
                  <c:v>4</c:v>
                </c:pt>
                <c:pt idx="944">
                  <c:v>2</c:v>
                </c:pt>
                <c:pt idx="945">
                  <c:v>1</c:v>
                </c:pt>
                <c:pt idx="946">
                  <c:v>2</c:v>
                </c:pt>
                <c:pt idx="947">
                  <c:v>3</c:v>
                </c:pt>
                <c:pt idx="948">
                  <c:v>2</c:v>
                </c:pt>
                <c:pt idx="949">
                  <c:v>2</c:v>
                </c:pt>
                <c:pt idx="950">
                  <c:v>4</c:v>
                </c:pt>
                <c:pt idx="951">
                  <c:v>1</c:v>
                </c:pt>
                <c:pt idx="952">
                  <c:v>3</c:v>
                </c:pt>
                <c:pt idx="953">
                  <c:v>1</c:v>
                </c:pt>
                <c:pt idx="954">
                  <c:v>2</c:v>
                </c:pt>
                <c:pt idx="955">
                  <c:v>2</c:v>
                </c:pt>
                <c:pt idx="956">
                  <c:v>2</c:v>
                </c:pt>
                <c:pt idx="957">
                  <c:v>1</c:v>
                </c:pt>
                <c:pt idx="958">
                  <c:v>1</c:v>
                </c:pt>
                <c:pt idx="959">
                  <c:v>3</c:v>
                </c:pt>
                <c:pt idx="960">
                  <c:v>4</c:v>
                </c:pt>
                <c:pt idx="961">
                  <c:v>2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4</c:v>
                </c:pt>
                <c:pt idx="966">
                  <c:v>2</c:v>
                </c:pt>
                <c:pt idx="967">
                  <c:v>2</c:v>
                </c:pt>
                <c:pt idx="968">
                  <c:v>2</c:v>
                </c:pt>
                <c:pt idx="969">
                  <c:v>1</c:v>
                </c:pt>
                <c:pt idx="970">
                  <c:v>4</c:v>
                </c:pt>
                <c:pt idx="971">
                  <c:v>2</c:v>
                </c:pt>
                <c:pt idx="972">
                  <c:v>4</c:v>
                </c:pt>
                <c:pt idx="973">
                  <c:v>2</c:v>
                </c:pt>
                <c:pt idx="974">
                  <c:v>2</c:v>
                </c:pt>
                <c:pt idx="975">
                  <c:v>2</c:v>
                </c:pt>
                <c:pt idx="976">
                  <c:v>2</c:v>
                </c:pt>
                <c:pt idx="977">
                  <c:v>2</c:v>
                </c:pt>
                <c:pt idx="978">
                  <c:v>3</c:v>
                </c:pt>
                <c:pt idx="979">
                  <c:v>2</c:v>
                </c:pt>
                <c:pt idx="980">
                  <c:v>4</c:v>
                </c:pt>
                <c:pt idx="981">
                  <c:v>4</c:v>
                </c:pt>
                <c:pt idx="982">
                  <c:v>1</c:v>
                </c:pt>
                <c:pt idx="983">
                  <c:v>4</c:v>
                </c:pt>
                <c:pt idx="984">
                  <c:v>4</c:v>
                </c:pt>
                <c:pt idx="985">
                  <c:v>1</c:v>
                </c:pt>
                <c:pt idx="986">
                  <c:v>2</c:v>
                </c:pt>
                <c:pt idx="987">
                  <c:v>3</c:v>
                </c:pt>
                <c:pt idx="988">
                  <c:v>2</c:v>
                </c:pt>
                <c:pt idx="989">
                  <c:v>1</c:v>
                </c:pt>
                <c:pt idx="990">
                  <c:v>4</c:v>
                </c:pt>
                <c:pt idx="991">
                  <c:v>2</c:v>
                </c:pt>
                <c:pt idx="992">
                  <c:v>3</c:v>
                </c:pt>
                <c:pt idx="993">
                  <c:v>2</c:v>
                </c:pt>
                <c:pt idx="994">
                  <c:v>3</c:v>
                </c:pt>
                <c:pt idx="995">
                  <c:v>1</c:v>
                </c:pt>
                <c:pt idx="996">
                  <c:v>4</c:v>
                </c:pt>
                <c:pt idx="997">
                  <c:v>4</c:v>
                </c:pt>
                <c:pt idx="998">
                  <c:v>3</c:v>
                </c:pt>
                <c:pt idx="999">
                  <c:v>1</c:v>
                </c:pt>
                <c:pt idx="1000">
                  <c:v>4</c:v>
                </c:pt>
                <c:pt idx="1001">
                  <c:v>2</c:v>
                </c:pt>
                <c:pt idx="1002">
                  <c:v>2</c:v>
                </c:pt>
                <c:pt idx="1003">
                  <c:v>4</c:v>
                </c:pt>
                <c:pt idx="1004">
                  <c:v>3</c:v>
                </c:pt>
                <c:pt idx="1005">
                  <c:v>1</c:v>
                </c:pt>
                <c:pt idx="1006">
                  <c:v>2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2</c:v>
                </c:pt>
                <c:pt idx="1011">
                  <c:v>3</c:v>
                </c:pt>
                <c:pt idx="1012">
                  <c:v>2</c:v>
                </c:pt>
                <c:pt idx="1013">
                  <c:v>2</c:v>
                </c:pt>
                <c:pt idx="1014">
                  <c:v>1</c:v>
                </c:pt>
                <c:pt idx="1015">
                  <c:v>2</c:v>
                </c:pt>
                <c:pt idx="1016">
                  <c:v>2</c:v>
                </c:pt>
                <c:pt idx="1017">
                  <c:v>1</c:v>
                </c:pt>
                <c:pt idx="1018">
                  <c:v>4</c:v>
                </c:pt>
                <c:pt idx="1019">
                  <c:v>2</c:v>
                </c:pt>
                <c:pt idx="1020">
                  <c:v>1</c:v>
                </c:pt>
                <c:pt idx="1021">
                  <c:v>4</c:v>
                </c:pt>
                <c:pt idx="1022">
                  <c:v>4</c:v>
                </c:pt>
                <c:pt idx="1023">
                  <c:v>3</c:v>
                </c:pt>
                <c:pt idx="1024">
                  <c:v>2</c:v>
                </c:pt>
                <c:pt idx="1025">
                  <c:v>3</c:v>
                </c:pt>
                <c:pt idx="1026">
                  <c:v>2</c:v>
                </c:pt>
                <c:pt idx="1027">
                  <c:v>4</c:v>
                </c:pt>
                <c:pt idx="1028">
                  <c:v>1</c:v>
                </c:pt>
                <c:pt idx="1029">
                  <c:v>4</c:v>
                </c:pt>
                <c:pt idx="1030">
                  <c:v>4</c:v>
                </c:pt>
                <c:pt idx="1031">
                  <c:v>1</c:v>
                </c:pt>
                <c:pt idx="1032">
                  <c:v>1</c:v>
                </c:pt>
                <c:pt idx="1033">
                  <c:v>2</c:v>
                </c:pt>
                <c:pt idx="1034">
                  <c:v>4</c:v>
                </c:pt>
                <c:pt idx="1035">
                  <c:v>1</c:v>
                </c:pt>
                <c:pt idx="1036">
                  <c:v>3</c:v>
                </c:pt>
                <c:pt idx="1037">
                  <c:v>1</c:v>
                </c:pt>
                <c:pt idx="1038">
                  <c:v>1</c:v>
                </c:pt>
                <c:pt idx="1039">
                  <c:v>1</c:v>
                </c:pt>
                <c:pt idx="1040">
                  <c:v>4</c:v>
                </c:pt>
                <c:pt idx="1041">
                  <c:v>2</c:v>
                </c:pt>
                <c:pt idx="1042">
                  <c:v>1</c:v>
                </c:pt>
                <c:pt idx="1043">
                  <c:v>2</c:v>
                </c:pt>
                <c:pt idx="1044">
                  <c:v>4</c:v>
                </c:pt>
                <c:pt idx="1045">
                  <c:v>3</c:v>
                </c:pt>
                <c:pt idx="1046">
                  <c:v>4</c:v>
                </c:pt>
                <c:pt idx="1047">
                  <c:v>2</c:v>
                </c:pt>
                <c:pt idx="1048">
                  <c:v>2</c:v>
                </c:pt>
                <c:pt idx="1049">
                  <c:v>2</c:v>
                </c:pt>
                <c:pt idx="1050">
                  <c:v>1</c:v>
                </c:pt>
                <c:pt idx="1051">
                  <c:v>4</c:v>
                </c:pt>
                <c:pt idx="1052">
                  <c:v>1</c:v>
                </c:pt>
                <c:pt idx="1053">
                  <c:v>3</c:v>
                </c:pt>
                <c:pt idx="1054">
                  <c:v>1</c:v>
                </c:pt>
                <c:pt idx="1055">
                  <c:v>1</c:v>
                </c:pt>
                <c:pt idx="1056">
                  <c:v>1</c:v>
                </c:pt>
                <c:pt idx="1057">
                  <c:v>2</c:v>
                </c:pt>
                <c:pt idx="1058">
                  <c:v>2</c:v>
                </c:pt>
                <c:pt idx="1059">
                  <c:v>2</c:v>
                </c:pt>
                <c:pt idx="1060">
                  <c:v>2</c:v>
                </c:pt>
                <c:pt idx="1061">
                  <c:v>1</c:v>
                </c:pt>
                <c:pt idx="1062">
                  <c:v>2</c:v>
                </c:pt>
                <c:pt idx="1063">
                  <c:v>1</c:v>
                </c:pt>
                <c:pt idx="1064">
                  <c:v>1</c:v>
                </c:pt>
                <c:pt idx="1065">
                  <c:v>4</c:v>
                </c:pt>
                <c:pt idx="1066">
                  <c:v>2</c:v>
                </c:pt>
                <c:pt idx="1067">
                  <c:v>1</c:v>
                </c:pt>
                <c:pt idx="1068">
                  <c:v>2</c:v>
                </c:pt>
                <c:pt idx="1069">
                  <c:v>1</c:v>
                </c:pt>
                <c:pt idx="1070">
                  <c:v>2</c:v>
                </c:pt>
                <c:pt idx="1071">
                  <c:v>4</c:v>
                </c:pt>
                <c:pt idx="1072">
                  <c:v>3</c:v>
                </c:pt>
                <c:pt idx="1073">
                  <c:v>4</c:v>
                </c:pt>
                <c:pt idx="1074">
                  <c:v>2</c:v>
                </c:pt>
                <c:pt idx="1075">
                  <c:v>2</c:v>
                </c:pt>
                <c:pt idx="1076">
                  <c:v>1</c:v>
                </c:pt>
                <c:pt idx="1077">
                  <c:v>1</c:v>
                </c:pt>
                <c:pt idx="1078">
                  <c:v>2</c:v>
                </c:pt>
                <c:pt idx="1079">
                  <c:v>2</c:v>
                </c:pt>
                <c:pt idx="1080">
                  <c:v>1</c:v>
                </c:pt>
                <c:pt idx="1081">
                  <c:v>4</c:v>
                </c:pt>
                <c:pt idx="1082">
                  <c:v>1</c:v>
                </c:pt>
                <c:pt idx="1083">
                  <c:v>4</c:v>
                </c:pt>
                <c:pt idx="1084">
                  <c:v>1</c:v>
                </c:pt>
                <c:pt idx="1085">
                  <c:v>2</c:v>
                </c:pt>
                <c:pt idx="1086">
                  <c:v>3</c:v>
                </c:pt>
                <c:pt idx="1087">
                  <c:v>3</c:v>
                </c:pt>
                <c:pt idx="1088">
                  <c:v>4</c:v>
                </c:pt>
                <c:pt idx="1089">
                  <c:v>2</c:v>
                </c:pt>
                <c:pt idx="1090">
                  <c:v>4</c:v>
                </c:pt>
                <c:pt idx="1091">
                  <c:v>3</c:v>
                </c:pt>
                <c:pt idx="1092">
                  <c:v>1</c:v>
                </c:pt>
                <c:pt idx="1093">
                  <c:v>2</c:v>
                </c:pt>
                <c:pt idx="1094">
                  <c:v>1</c:v>
                </c:pt>
                <c:pt idx="1095">
                  <c:v>4</c:v>
                </c:pt>
                <c:pt idx="1096">
                  <c:v>1</c:v>
                </c:pt>
                <c:pt idx="1097">
                  <c:v>1</c:v>
                </c:pt>
                <c:pt idx="1098">
                  <c:v>2</c:v>
                </c:pt>
                <c:pt idx="1099">
                  <c:v>4</c:v>
                </c:pt>
                <c:pt idx="1100">
                  <c:v>4</c:v>
                </c:pt>
                <c:pt idx="1101">
                  <c:v>3</c:v>
                </c:pt>
                <c:pt idx="1102">
                  <c:v>1</c:v>
                </c:pt>
                <c:pt idx="1103">
                  <c:v>4</c:v>
                </c:pt>
                <c:pt idx="1104">
                  <c:v>2</c:v>
                </c:pt>
                <c:pt idx="1105">
                  <c:v>1</c:v>
                </c:pt>
                <c:pt idx="1106">
                  <c:v>1</c:v>
                </c:pt>
                <c:pt idx="1107">
                  <c:v>2</c:v>
                </c:pt>
                <c:pt idx="1108">
                  <c:v>3</c:v>
                </c:pt>
                <c:pt idx="1109">
                  <c:v>1</c:v>
                </c:pt>
                <c:pt idx="1110">
                  <c:v>4</c:v>
                </c:pt>
                <c:pt idx="1111">
                  <c:v>1</c:v>
                </c:pt>
                <c:pt idx="1112">
                  <c:v>4</c:v>
                </c:pt>
                <c:pt idx="1113">
                  <c:v>1</c:v>
                </c:pt>
                <c:pt idx="1114">
                  <c:v>4</c:v>
                </c:pt>
                <c:pt idx="1115">
                  <c:v>1</c:v>
                </c:pt>
                <c:pt idx="1116">
                  <c:v>3</c:v>
                </c:pt>
                <c:pt idx="1117">
                  <c:v>2</c:v>
                </c:pt>
                <c:pt idx="1118">
                  <c:v>1</c:v>
                </c:pt>
                <c:pt idx="1119">
                  <c:v>2</c:v>
                </c:pt>
                <c:pt idx="1120">
                  <c:v>2</c:v>
                </c:pt>
                <c:pt idx="1121">
                  <c:v>1</c:v>
                </c:pt>
                <c:pt idx="1122">
                  <c:v>2</c:v>
                </c:pt>
                <c:pt idx="1123">
                  <c:v>1</c:v>
                </c:pt>
                <c:pt idx="1124">
                  <c:v>1</c:v>
                </c:pt>
                <c:pt idx="1125">
                  <c:v>2</c:v>
                </c:pt>
                <c:pt idx="1126">
                  <c:v>4</c:v>
                </c:pt>
                <c:pt idx="1127">
                  <c:v>2</c:v>
                </c:pt>
                <c:pt idx="1128">
                  <c:v>4</c:v>
                </c:pt>
                <c:pt idx="1129">
                  <c:v>4</c:v>
                </c:pt>
                <c:pt idx="1130">
                  <c:v>3</c:v>
                </c:pt>
                <c:pt idx="1131">
                  <c:v>3</c:v>
                </c:pt>
                <c:pt idx="1132">
                  <c:v>1</c:v>
                </c:pt>
                <c:pt idx="1133">
                  <c:v>2</c:v>
                </c:pt>
                <c:pt idx="1134">
                  <c:v>4</c:v>
                </c:pt>
                <c:pt idx="1135">
                  <c:v>2</c:v>
                </c:pt>
                <c:pt idx="1136">
                  <c:v>1</c:v>
                </c:pt>
                <c:pt idx="1137">
                  <c:v>4</c:v>
                </c:pt>
                <c:pt idx="1138">
                  <c:v>2</c:v>
                </c:pt>
                <c:pt idx="1139">
                  <c:v>1</c:v>
                </c:pt>
                <c:pt idx="1140">
                  <c:v>2</c:v>
                </c:pt>
                <c:pt idx="1141">
                  <c:v>3</c:v>
                </c:pt>
                <c:pt idx="1142">
                  <c:v>1</c:v>
                </c:pt>
                <c:pt idx="1143">
                  <c:v>1</c:v>
                </c:pt>
                <c:pt idx="1144">
                  <c:v>2</c:v>
                </c:pt>
                <c:pt idx="1145">
                  <c:v>1</c:v>
                </c:pt>
                <c:pt idx="1146">
                  <c:v>1</c:v>
                </c:pt>
                <c:pt idx="1147">
                  <c:v>2</c:v>
                </c:pt>
                <c:pt idx="1148">
                  <c:v>2</c:v>
                </c:pt>
                <c:pt idx="1149">
                  <c:v>4</c:v>
                </c:pt>
                <c:pt idx="1150">
                  <c:v>2</c:v>
                </c:pt>
                <c:pt idx="1151">
                  <c:v>2</c:v>
                </c:pt>
                <c:pt idx="1152">
                  <c:v>3</c:v>
                </c:pt>
                <c:pt idx="1153">
                  <c:v>1</c:v>
                </c:pt>
                <c:pt idx="1154">
                  <c:v>3</c:v>
                </c:pt>
                <c:pt idx="1155">
                  <c:v>3</c:v>
                </c:pt>
                <c:pt idx="1156">
                  <c:v>1</c:v>
                </c:pt>
                <c:pt idx="1157">
                  <c:v>1</c:v>
                </c:pt>
                <c:pt idx="1158">
                  <c:v>1</c:v>
                </c:pt>
                <c:pt idx="1159">
                  <c:v>1</c:v>
                </c:pt>
                <c:pt idx="1160">
                  <c:v>2</c:v>
                </c:pt>
                <c:pt idx="1161">
                  <c:v>1</c:v>
                </c:pt>
                <c:pt idx="1162">
                  <c:v>4</c:v>
                </c:pt>
                <c:pt idx="1163">
                  <c:v>2</c:v>
                </c:pt>
                <c:pt idx="1164">
                  <c:v>1</c:v>
                </c:pt>
                <c:pt idx="1165">
                  <c:v>3</c:v>
                </c:pt>
                <c:pt idx="1166">
                  <c:v>3</c:v>
                </c:pt>
                <c:pt idx="1167">
                  <c:v>2</c:v>
                </c:pt>
                <c:pt idx="1168">
                  <c:v>4</c:v>
                </c:pt>
                <c:pt idx="1169">
                  <c:v>2</c:v>
                </c:pt>
                <c:pt idx="1170">
                  <c:v>1</c:v>
                </c:pt>
                <c:pt idx="1171">
                  <c:v>1</c:v>
                </c:pt>
                <c:pt idx="1172">
                  <c:v>1</c:v>
                </c:pt>
                <c:pt idx="1173">
                  <c:v>1</c:v>
                </c:pt>
                <c:pt idx="1174">
                  <c:v>4</c:v>
                </c:pt>
                <c:pt idx="1175">
                  <c:v>4</c:v>
                </c:pt>
                <c:pt idx="1176">
                  <c:v>1</c:v>
                </c:pt>
                <c:pt idx="1177">
                  <c:v>1</c:v>
                </c:pt>
                <c:pt idx="1178">
                  <c:v>4</c:v>
                </c:pt>
                <c:pt idx="1179">
                  <c:v>4</c:v>
                </c:pt>
                <c:pt idx="1180">
                  <c:v>2</c:v>
                </c:pt>
                <c:pt idx="1181">
                  <c:v>2</c:v>
                </c:pt>
                <c:pt idx="1182">
                  <c:v>1</c:v>
                </c:pt>
                <c:pt idx="1183">
                  <c:v>2</c:v>
                </c:pt>
                <c:pt idx="1184">
                  <c:v>1</c:v>
                </c:pt>
                <c:pt idx="1185">
                  <c:v>1</c:v>
                </c:pt>
                <c:pt idx="1186">
                  <c:v>1</c:v>
                </c:pt>
                <c:pt idx="1187">
                  <c:v>2</c:v>
                </c:pt>
                <c:pt idx="1188">
                  <c:v>4</c:v>
                </c:pt>
                <c:pt idx="1189">
                  <c:v>2</c:v>
                </c:pt>
                <c:pt idx="1190">
                  <c:v>1</c:v>
                </c:pt>
                <c:pt idx="1191">
                  <c:v>4</c:v>
                </c:pt>
                <c:pt idx="1192">
                  <c:v>2</c:v>
                </c:pt>
                <c:pt idx="1193">
                  <c:v>2</c:v>
                </c:pt>
                <c:pt idx="1194">
                  <c:v>1</c:v>
                </c:pt>
                <c:pt idx="1195">
                  <c:v>2</c:v>
                </c:pt>
                <c:pt idx="1196">
                  <c:v>4</c:v>
                </c:pt>
                <c:pt idx="1197">
                  <c:v>4</c:v>
                </c:pt>
                <c:pt idx="1198">
                  <c:v>1</c:v>
                </c:pt>
                <c:pt idx="1199">
                  <c:v>1</c:v>
                </c:pt>
                <c:pt idx="1200">
                  <c:v>1</c:v>
                </c:pt>
                <c:pt idx="1201">
                  <c:v>1</c:v>
                </c:pt>
                <c:pt idx="1202">
                  <c:v>4</c:v>
                </c:pt>
                <c:pt idx="1203">
                  <c:v>1</c:v>
                </c:pt>
                <c:pt idx="1204">
                  <c:v>3</c:v>
                </c:pt>
                <c:pt idx="1205">
                  <c:v>2</c:v>
                </c:pt>
                <c:pt idx="1206">
                  <c:v>1</c:v>
                </c:pt>
                <c:pt idx="1207">
                  <c:v>4</c:v>
                </c:pt>
                <c:pt idx="1208">
                  <c:v>1</c:v>
                </c:pt>
                <c:pt idx="1209">
                  <c:v>1</c:v>
                </c:pt>
                <c:pt idx="1210">
                  <c:v>3</c:v>
                </c:pt>
                <c:pt idx="1211">
                  <c:v>1</c:v>
                </c:pt>
                <c:pt idx="1212">
                  <c:v>4</c:v>
                </c:pt>
                <c:pt idx="1213">
                  <c:v>1</c:v>
                </c:pt>
                <c:pt idx="1214">
                  <c:v>3</c:v>
                </c:pt>
                <c:pt idx="1215">
                  <c:v>2</c:v>
                </c:pt>
                <c:pt idx="1216">
                  <c:v>1</c:v>
                </c:pt>
                <c:pt idx="1217">
                  <c:v>2</c:v>
                </c:pt>
                <c:pt idx="1218">
                  <c:v>3</c:v>
                </c:pt>
                <c:pt idx="1219">
                  <c:v>1</c:v>
                </c:pt>
                <c:pt idx="1220">
                  <c:v>4</c:v>
                </c:pt>
                <c:pt idx="1221">
                  <c:v>4</c:v>
                </c:pt>
                <c:pt idx="1222">
                  <c:v>1</c:v>
                </c:pt>
                <c:pt idx="1223">
                  <c:v>2</c:v>
                </c:pt>
                <c:pt idx="1224">
                  <c:v>4</c:v>
                </c:pt>
                <c:pt idx="1225">
                  <c:v>1</c:v>
                </c:pt>
                <c:pt idx="1226">
                  <c:v>4</c:v>
                </c:pt>
                <c:pt idx="1227">
                  <c:v>1</c:v>
                </c:pt>
                <c:pt idx="1228">
                  <c:v>1</c:v>
                </c:pt>
                <c:pt idx="1229">
                  <c:v>4</c:v>
                </c:pt>
                <c:pt idx="1230">
                  <c:v>4</c:v>
                </c:pt>
                <c:pt idx="1231">
                  <c:v>4</c:v>
                </c:pt>
                <c:pt idx="1232">
                  <c:v>1</c:v>
                </c:pt>
                <c:pt idx="1233">
                  <c:v>2</c:v>
                </c:pt>
                <c:pt idx="1234">
                  <c:v>4</c:v>
                </c:pt>
                <c:pt idx="1235">
                  <c:v>2</c:v>
                </c:pt>
                <c:pt idx="1236">
                  <c:v>3</c:v>
                </c:pt>
                <c:pt idx="1237">
                  <c:v>1</c:v>
                </c:pt>
                <c:pt idx="1238">
                  <c:v>3</c:v>
                </c:pt>
                <c:pt idx="1239">
                  <c:v>1</c:v>
                </c:pt>
                <c:pt idx="1240">
                  <c:v>4</c:v>
                </c:pt>
                <c:pt idx="1241">
                  <c:v>2</c:v>
                </c:pt>
                <c:pt idx="1242">
                  <c:v>3</c:v>
                </c:pt>
                <c:pt idx="1243">
                  <c:v>1</c:v>
                </c:pt>
                <c:pt idx="1244">
                  <c:v>1</c:v>
                </c:pt>
                <c:pt idx="1245">
                  <c:v>1</c:v>
                </c:pt>
                <c:pt idx="1246">
                  <c:v>2</c:v>
                </c:pt>
                <c:pt idx="1247">
                  <c:v>4</c:v>
                </c:pt>
                <c:pt idx="1248">
                  <c:v>1</c:v>
                </c:pt>
                <c:pt idx="1249">
                  <c:v>3</c:v>
                </c:pt>
                <c:pt idx="1250">
                  <c:v>1</c:v>
                </c:pt>
                <c:pt idx="1251">
                  <c:v>3</c:v>
                </c:pt>
                <c:pt idx="1252">
                  <c:v>1</c:v>
                </c:pt>
                <c:pt idx="1253">
                  <c:v>2</c:v>
                </c:pt>
                <c:pt idx="1254">
                  <c:v>1</c:v>
                </c:pt>
                <c:pt idx="1255">
                  <c:v>4</c:v>
                </c:pt>
                <c:pt idx="1256">
                  <c:v>3</c:v>
                </c:pt>
                <c:pt idx="1257">
                  <c:v>2</c:v>
                </c:pt>
                <c:pt idx="1258">
                  <c:v>2</c:v>
                </c:pt>
                <c:pt idx="1259">
                  <c:v>1</c:v>
                </c:pt>
                <c:pt idx="1260">
                  <c:v>2</c:v>
                </c:pt>
                <c:pt idx="1261">
                  <c:v>1</c:v>
                </c:pt>
                <c:pt idx="1262">
                  <c:v>1</c:v>
                </c:pt>
                <c:pt idx="1263">
                  <c:v>1</c:v>
                </c:pt>
                <c:pt idx="1264">
                  <c:v>1</c:v>
                </c:pt>
                <c:pt idx="1265">
                  <c:v>1</c:v>
                </c:pt>
                <c:pt idx="1266">
                  <c:v>1</c:v>
                </c:pt>
                <c:pt idx="1267">
                  <c:v>1</c:v>
                </c:pt>
                <c:pt idx="1268">
                  <c:v>1</c:v>
                </c:pt>
                <c:pt idx="1269">
                  <c:v>4</c:v>
                </c:pt>
                <c:pt idx="1270">
                  <c:v>1</c:v>
                </c:pt>
                <c:pt idx="1271">
                  <c:v>4</c:v>
                </c:pt>
                <c:pt idx="1272">
                  <c:v>2</c:v>
                </c:pt>
                <c:pt idx="1273">
                  <c:v>1</c:v>
                </c:pt>
                <c:pt idx="1274">
                  <c:v>1</c:v>
                </c:pt>
                <c:pt idx="1275">
                  <c:v>1</c:v>
                </c:pt>
                <c:pt idx="1276">
                  <c:v>2</c:v>
                </c:pt>
                <c:pt idx="1277">
                  <c:v>1</c:v>
                </c:pt>
                <c:pt idx="1278">
                  <c:v>1</c:v>
                </c:pt>
                <c:pt idx="1279">
                  <c:v>4</c:v>
                </c:pt>
                <c:pt idx="1280">
                  <c:v>1</c:v>
                </c:pt>
                <c:pt idx="1281">
                  <c:v>1</c:v>
                </c:pt>
                <c:pt idx="1282">
                  <c:v>4</c:v>
                </c:pt>
                <c:pt idx="1283">
                  <c:v>3</c:v>
                </c:pt>
                <c:pt idx="1284">
                  <c:v>3</c:v>
                </c:pt>
                <c:pt idx="1285">
                  <c:v>2</c:v>
                </c:pt>
                <c:pt idx="1286">
                  <c:v>2</c:v>
                </c:pt>
                <c:pt idx="1287">
                  <c:v>4</c:v>
                </c:pt>
                <c:pt idx="1288">
                  <c:v>3</c:v>
                </c:pt>
                <c:pt idx="1289">
                  <c:v>2</c:v>
                </c:pt>
                <c:pt idx="1290">
                  <c:v>2</c:v>
                </c:pt>
                <c:pt idx="1291">
                  <c:v>1</c:v>
                </c:pt>
                <c:pt idx="1292">
                  <c:v>3</c:v>
                </c:pt>
                <c:pt idx="1293">
                  <c:v>1</c:v>
                </c:pt>
                <c:pt idx="1294">
                  <c:v>2</c:v>
                </c:pt>
                <c:pt idx="1295">
                  <c:v>2</c:v>
                </c:pt>
                <c:pt idx="1296">
                  <c:v>3</c:v>
                </c:pt>
                <c:pt idx="1297">
                  <c:v>2</c:v>
                </c:pt>
                <c:pt idx="1298">
                  <c:v>4</c:v>
                </c:pt>
                <c:pt idx="1299">
                  <c:v>4</c:v>
                </c:pt>
                <c:pt idx="1300">
                  <c:v>2</c:v>
                </c:pt>
                <c:pt idx="1301">
                  <c:v>2</c:v>
                </c:pt>
                <c:pt idx="1302">
                  <c:v>2</c:v>
                </c:pt>
                <c:pt idx="1303">
                  <c:v>2</c:v>
                </c:pt>
                <c:pt idx="1304">
                  <c:v>4</c:v>
                </c:pt>
                <c:pt idx="1305">
                  <c:v>2</c:v>
                </c:pt>
                <c:pt idx="1306">
                  <c:v>1</c:v>
                </c:pt>
                <c:pt idx="1307">
                  <c:v>2</c:v>
                </c:pt>
                <c:pt idx="1308">
                  <c:v>1</c:v>
                </c:pt>
                <c:pt idx="1309">
                  <c:v>1</c:v>
                </c:pt>
                <c:pt idx="1310">
                  <c:v>4</c:v>
                </c:pt>
                <c:pt idx="1311">
                  <c:v>2</c:v>
                </c:pt>
                <c:pt idx="1312">
                  <c:v>4</c:v>
                </c:pt>
                <c:pt idx="1313">
                  <c:v>2</c:v>
                </c:pt>
                <c:pt idx="1314">
                  <c:v>4</c:v>
                </c:pt>
                <c:pt idx="1315">
                  <c:v>3</c:v>
                </c:pt>
                <c:pt idx="1316">
                  <c:v>2</c:v>
                </c:pt>
                <c:pt idx="1317">
                  <c:v>2</c:v>
                </c:pt>
                <c:pt idx="1318">
                  <c:v>3</c:v>
                </c:pt>
                <c:pt idx="1319">
                  <c:v>1</c:v>
                </c:pt>
                <c:pt idx="1320">
                  <c:v>3</c:v>
                </c:pt>
                <c:pt idx="1321">
                  <c:v>3</c:v>
                </c:pt>
                <c:pt idx="1322">
                  <c:v>1</c:v>
                </c:pt>
                <c:pt idx="1323">
                  <c:v>2</c:v>
                </c:pt>
                <c:pt idx="1324">
                  <c:v>2</c:v>
                </c:pt>
                <c:pt idx="1325">
                  <c:v>3</c:v>
                </c:pt>
                <c:pt idx="1326">
                  <c:v>4</c:v>
                </c:pt>
                <c:pt idx="1327">
                  <c:v>2</c:v>
                </c:pt>
                <c:pt idx="1328">
                  <c:v>4</c:v>
                </c:pt>
                <c:pt idx="1329">
                  <c:v>4</c:v>
                </c:pt>
                <c:pt idx="1330">
                  <c:v>1</c:v>
                </c:pt>
                <c:pt idx="1331">
                  <c:v>1</c:v>
                </c:pt>
                <c:pt idx="1332">
                  <c:v>3</c:v>
                </c:pt>
                <c:pt idx="1333">
                  <c:v>2</c:v>
                </c:pt>
                <c:pt idx="1334">
                  <c:v>2</c:v>
                </c:pt>
                <c:pt idx="1335">
                  <c:v>1</c:v>
                </c:pt>
                <c:pt idx="1336">
                  <c:v>2</c:v>
                </c:pt>
                <c:pt idx="1337">
                  <c:v>4</c:v>
                </c:pt>
                <c:pt idx="1338">
                  <c:v>1</c:v>
                </c:pt>
                <c:pt idx="1339">
                  <c:v>2</c:v>
                </c:pt>
                <c:pt idx="1340">
                  <c:v>1</c:v>
                </c:pt>
                <c:pt idx="1341">
                  <c:v>1</c:v>
                </c:pt>
                <c:pt idx="1342">
                  <c:v>2</c:v>
                </c:pt>
                <c:pt idx="1343">
                  <c:v>4</c:v>
                </c:pt>
                <c:pt idx="1344">
                  <c:v>2</c:v>
                </c:pt>
                <c:pt idx="1345">
                  <c:v>2</c:v>
                </c:pt>
                <c:pt idx="1346">
                  <c:v>2</c:v>
                </c:pt>
                <c:pt idx="1347">
                  <c:v>1</c:v>
                </c:pt>
                <c:pt idx="1348">
                  <c:v>2</c:v>
                </c:pt>
                <c:pt idx="1349">
                  <c:v>1</c:v>
                </c:pt>
                <c:pt idx="1350">
                  <c:v>4</c:v>
                </c:pt>
                <c:pt idx="1351">
                  <c:v>1</c:v>
                </c:pt>
                <c:pt idx="1352">
                  <c:v>2</c:v>
                </c:pt>
                <c:pt idx="1353">
                  <c:v>2</c:v>
                </c:pt>
                <c:pt idx="1354">
                  <c:v>4</c:v>
                </c:pt>
                <c:pt idx="1355">
                  <c:v>4</c:v>
                </c:pt>
                <c:pt idx="1356">
                  <c:v>1</c:v>
                </c:pt>
                <c:pt idx="1357">
                  <c:v>1</c:v>
                </c:pt>
                <c:pt idx="1358">
                  <c:v>3</c:v>
                </c:pt>
                <c:pt idx="1359">
                  <c:v>1</c:v>
                </c:pt>
                <c:pt idx="1360">
                  <c:v>3</c:v>
                </c:pt>
                <c:pt idx="1361">
                  <c:v>2</c:v>
                </c:pt>
                <c:pt idx="1362">
                  <c:v>1</c:v>
                </c:pt>
                <c:pt idx="1363">
                  <c:v>2</c:v>
                </c:pt>
                <c:pt idx="1364">
                  <c:v>3</c:v>
                </c:pt>
                <c:pt idx="1365">
                  <c:v>2</c:v>
                </c:pt>
                <c:pt idx="1366">
                  <c:v>1</c:v>
                </c:pt>
                <c:pt idx="1367">
                  <c:v>1</c:v>
                </c:pt>
                <c:pt idx="1368">
                  <c:v>1</c:v>
                </c:pt>
                <c:pt idx="1369">
                  <c:v>2</c:v>
                </c:pt>
                <c:pt idx="1370">
                  <c:v>4</c:v>
                </c:pt>
                <c:pt idx="1371">
                  <c:v>2</c:v>
                </c:pt>
                <c:pt idx="1372">
                  <c:v>2</c:v>
                </c:pt>
                <c:pt idx="1373">
                  <c:v>2</c:v>
                </c:pt>
                <c:pt idx="1374">
                  <c:v>2</c:v>
                </c:pt>
                <c:pt idx="1375">
                  <c:v>2</c:v>
                </c:pt>
                <c:pt idx="1376">
                  <c:v>1</c:v>
                </c:pt>
                <c:pt idx="1377">
                  <c:v>2</c:v>
                </c:pt>
                <c:pt idx="1378">
                  <c:v>1</c:v>
                </c:pt>
                <c:pt idx="1379">
                  <c:v>1</c:v>
                </c:pt>
                <c:pt idx="1380">
                  <c:v>2</c:v>
                </c:pt>
                <c:pt idx="1381">
                  <c:v>2</c:v>
                </c:pt>
                <c:pt idx="1382">
                  <c:v>1</c:v>
                </c:pt>
                <c:pt idx="1383">
                  <c:v>1</c:v>
                </c:pt>
                <c:pt idx="1384">
                  <c:v>2</c:v>
                </c:pt>
                <c:pt idx="1385">
                  <c:v>4</c:v>
                </c:pt>
                <c:pt idx="1386">
                  <c:v>4</c:v>
                </c:pt>
                <c:pt idx="1387">
                  <c:v>1</c:v>
                </c:pt>
                <c:pt idx="1388">
                  <c:v>1</c:v>
                </c:pt>
                <c:pt idx="1389">
                  <c:v>1</c:v>
                </c:pt>
                <c:pt idx="1390">
                  <c:v>1</c:v>
                </c:pt>
                <c:pt idx="1391">
                  <c:v>1</c:v>
                </c:pt>
                <c:pt idx="1392">
                  <c:v>4</c:v>
                </c:pt>
                <c:pt idx="1393">
                  <c:v>2</c:v>
                </c:pt>
                <c:pt idx="1394">
                  <c:v>3</c:v>
                </c:pt>
                <c:pt idx="1395">
                  <c:v>1</c:v>
                </c:pt>
                <c:pt idx="1396">
                  <c:v>3</c:v>
                </c:pt>
                <c:pt idx="1397">
                  <c:v>1</c:v>
                </c:pt>
                <c:pt idx="1398">
                  <c:v>4</c:v>
                </c:pt>
                <c:pt idx="1399">
                  <c:v>1</c:v>
                </c:pt>
                <c:pt idx="1400">
                  <c:v>4</c:v>
                </c:pt>
                <c:pt idx="1401">
                  <c:v>4</c:v>
                </c:pt>
                <c:pt idx="1402">
                  <c:v>2</c:v>
                </c:pt>
                <c:pt idx="1403">
                  <c:v>4</c:v>
                </c:pt>
                <c:pt idx="1404">
                  <c:v>1</c:v>
                </c:pt>
                <c:pt idx="1405">
                  <c:v>2</c:v>
                </c:pt>
                <c:pt idx="1406">
                  <c:v>3</c:v>
                </c:pt>
                <c:pt idx="1407">
                  <c:v>2</c:v>
                </c:pt>
                <c:pt idx="1408">
                  <c:v>1</c:v>
                </c:pt>
                <c:pt idx="1409">
                  <c:v>2</c:v>
                </c:pt>
                <c:pt idx="1410">
                  <c:v>1</c:v>
                </c:pt>
                <c:pt idx="1411">
                  <c:v>1</c:v>
                </c:pt>
                <c:pt idx="1412">
                  <c:v>2</c:v>
                </c:pt>
                <c:pt idx="1413">
                  <c:v>3</c:v>
                </c:pt>
                <c:pt idx="1414">
                  <c:v>3</c:v>
                </c:pt>
                <c:pt idx="1415">
                  <c:v>2</c:v>
                </c:pt>
                <c:pt idx="1416">
                  <c:v>2</c:v>
                </c:pt>
                <c:pt idx="1417">
                  <c:v>2</c:v>
                </c:pt>
                <c:pt idx="1418">
                  <c:v>4</c:v>
                </c:pt>
                <c:pt idx="1419">
                  <c:v>2</c:v>
                </c:pt>
                <c:pt idx="1420">
                  <c:v>1</c:v>
                </c:pt>
                <c:pt idx="1421">
                  <c:v>1</c:v>
                </c:pt>
                <c:pt idx="1422">
                  <c:v>3</c:v>
                </c:pt>
                <c:pt idx="1423">
                  <c:v>2</c:v>
                </c:pt>
                <c:pt idx="1424">
                  <c:v>4</c:v>
                </c:pt>
                <c:pt idx="1425">
                  <c:v>3</c:v>
                </c:pt>
                <c:pt idx="1426">
                  <c:v>2</c:v>
                </c:pt>
                <c:pt idx="1427">
                  <c:v>1</c:v>
                </c:pt>
                <c:pt idx="1428">
                  <c:v>2</c:v>
                </c:pt>
                <c:pt idx="1429">
                  <c:v>1</c:v>
                </c:pt>
                <c:pt idx="1430">
                  <c:v>1</c:v>
                </c:pt>
                <c:pt idx="1431">
                  <c:v>3</c:v>
                </c:pt>
                <c:pt idx="1432">
                  <c:v>2</c:v>
                </c:pt>
                <c:pt idx="1433">
                  <c:v>1</c:v>
                </c:pt>
                <c:pt idx="1434">
                  <c:v>4</c:v>
                </c:pt>
                <c:pt idx="1435">
                  <c:v>1</c:v>
                </c:pt>
                <c:pt idx="1436">
                  <c:v>2</c:v>
                </c:pt>
                <c:pt idx="1437">
                  <c:v>1</c:v>
                </c:pt>
                <c:pt idx="1438">
                  <c:v>1</c:v>
                </c:pt>
                <c:pt idx="1439">
                  <c:v>4</c:v>
                </c:pt>
                <c:pt idx="1440">
                  <c:v>2</c:v>
                </c:pt>
                <c:pt idx="1441">
                  <c:v>2</c:v>
                </c:pt>
                <c:pt idx="1442">
                  <c:v>3</c:v>
                </c:pt>
                <c:pt idx="1443">
                  <c:v>3</c:v>
                </c:pt>
                <c:pt idx="1444">
                  <c:v>1</c:v>
                </c:pt>
                <c:pt idx="1445">
                  <c:v>2</c:v>
                </c:pt>
                <c:pt idx="1446">
                  <c:v>3</c:v>
                </c:pt>
                <c:pt idx="1447">
                  <c:v>3</c:v>
                </c:pt>
                <c:pt idx="1448">
                  <c:v>2</c:v>
                </c:pt>
                <c:pt idx="1449">
                  <c:v>2</c:v>
                </c:pt>
                <c:pt idx="1450">
                  <c:v>2</c:v>
                </c:pt>
                <c:pt idx="1451">
                  <c:v>2</c:v>
                </c:pt>
                <c:pt idx="1452">
                  <c:v>1</c:v>
                </c:pt>
                <c:pt idx="1453">
                  <c:v>3</c:v>
                </c:pt>
                <c:pt idx="1454">
                  <c:v>1</c:v>
                </c:pt>
                <c:pt idx="1455">
                  <c:v>1</c:v>
                </c:pt>
                <c:pt idx="1456">
                  <c:v>4</c:v>
                </c:pt>
                <c:pt idx="1457">
                  <c:v>3</c:v>
                </c:pt>
                <c:pt idx="1458">
                  <c:v>2</c:v>
                </c:pt>
                <c:pt idx="1459">
                  <c:v>2</c:v>
                </c:pt>
                <c:pt idx="1460">
                  <c:v>3</c:v>
                </c:pt>
                <c:pt idx="1461">
                  <c:v>1</c:v>
                </c:pt>
                <c:pt idx="1462">
                  <c:v>1</c:v>
                </c:pt>
                <c:pt idx="1463">
                  <c:v>3</c:v>
                </c:pt>
                <c:pt idx="1464">
                  <c:v>3</c:v>
                </c:pt>
                <c:pt idx="1465">
                  <c:v>2</c:v>
                </c:pt>
                <c:pt idx="1466">
                  <c:v>4</c:v>
                </c:pt>
                <c:pt idx="1467">
                  <c:v>2</c:v>
                </c:pt>
                <c:pt idx="1468">
                  <c:v>3</c:v>
                </c:pt>
                <c:pt idx="1469">
                  <c:v>4</c:v>
                </c:pt>
                <c:pt idx="1470">
                  <c:v>2</c:v>
                </c:pt>
                <c:pt idx="1471">
                  <c:v>4</c:v>
                </c:pt>
                <c:pt idx="1472">
                  <c:v>1</c:v>
                </c:pt>
                <c:pt idx="1473">
                  <c:v>4</c:v>
                </c:pt>
                <c:pt idx="1474">
                  <c:v>4</c:v>
                </c:pt>
                <c:pt idx="1475">
                  <c:v>2</c:v>
                </c:pt>
                <c:pt idx="1476">
                  <c:v>4</c:v>
                </c:pt>
                <c:pt idx="1477">
                  <c:v>4</c:v>
                </c:pt>
                <c:pt idx="1478">
                  <c:v>4</c:v>
                </c:pt>
                <c:pt idx="1479">
                  <c:v>4</c:v>
                </c:pt>
                <c:pt idx="1480">
                  <c:v>2</c:v>
                </c:pt>
                <c:pt idx="1481">
                  <c:v>1</c:v>
                </c:pt>
                <c:pt idx="1482">
                  <c:v>2</c:v>
                </c:pt>
                <c:pt idx="1483">
                  <c:v>1</c:v>
                </c:pt>
                <c:pt idx="1484">
                  <c:v>1</c:v>
                </c:pt>
                <c:pt idx="1485">
                  <c:v>2</c:v>
                </c:pt>
                <c:pt idx="1486">
                  <c:v>1</c:v>
                </c:pt>
                <c:pt idx="1487">
                  <c:v>1</c:v>
                </c:pt>
                <c:pt idx="1488">
                  <c:v>4</c:v>
                </c:pt>
                <c:pt idx="1489">
                  <c:v>4</c:v>
                </c:pt>
                <c:pt idx="1490">
                  <c:v>4</c:v>
                </c:pt>
                <c:pt idx="1491">
                  <c:v>1</c:v>
                </c:pt>
                <c:pt idx="1492">
                  <c:v>2</c:v>
                </c:pt>
                <c:pt idx="1493">
                  <c:v>2</c:v>
                </c:pt>
                <c:pt idx="1494">
                  <c:v>1</c:v>
                </c:pt>
                <c:pt idx="1495">
                  <c:v>2</c:v>
                </c:pt>
                <c:pt idx="1496">
                  <c:v>2</c:v>
                </c:pt>
                <c:pt idx="1497">
                  <c:v>2</c:v>
                </c:pt>
                <c:pt idx="1498">
                  <c:v>4</c:v>
                </c:pt>
                <c:pt idx="1499">
                  <c:v>4</c:v>
                </c:pt>
                <c:pt idx="1500">
                  <c:v>2</c:v>
                </c:pt>
                <c:pt idx="1501">
                  <c:v>2</c:v>
                </c:pt>
                <c:pt idx="1502">
                  <c:v>4</c:v>
                </c:pt>
                <c:pt idx="1503">
                  <c:v>1</c:v>
                </c:pt>
                <c:pt idx="1504">
                  <c:v>2</c:v>
                </c:pt>
                <c:pt idx="1505">
                  <c:v>1</c:v>
                </c:pt>
                <c:pt idx="1506">
                  <c:v>1</c:v>
                </c:pt>
                <c:pt idx="1507">
                  <c:v>4</c:v>
                </c:pt>
                <c:pt idx="1508">
                  <c:v>1</c:v>
                </c:pt>
                <c:pt idx="1509">
                  <c:v>2</c:v>
                </c:pt>
                <c:pt idx="1510">
                  <c:v>3</c:v>
                </c:pt>
                <c:pt idx="1511">
                  <c:v>3</c:v>
                </c:pt>
                <c:pt idx="1512">
                  <c:v>2</c:v>
                </c:pt>
                <c:pt idx="1513">
                  <c:v>4</c:v>
                </c:pt>
                <c:pt idx="1514">
                  <c:v>2</c:v>
                </c:pt>
                <c:pt idx="1515">
                  <c:v>4</c:v>
                </c:pt>
                <c:pt idx="1516">
                  <c:v>1</c:v>
                </c:pt>
                <c:pt idx="1517">
                  <c:v>1</c:v>
                </c:pt>
                <c:pt idx="1518">
                  <c:v>2</c:v>
                </c:pt>
                <c:pt idx="1519">
                  <c:v>1</c:v>
                </c:pt>
                <c:pt idx="1520">
                  <c:v>4</c:v>
                </c:pt>
                <c:pt idx="1521">
                  <c:v>1</c:v>
                </c:pt>
                <c:pt idx="1522">
                  <c:v>2</c:v>
                </c:pt>
                <c:pt idx="1523">
                  <c:v>4</c:v>
                </c:pt>
                <c:pt idx="1524">
                  <c:v>3</c:v>
                </c:pt>
                <c:pt idx="1525">
                  <c:v>1</c:v>
                </c:pt>
                <c:pt idx="1526">
                  <c:v>4</c:v>
                </c:pt>
                <c:pt idx="1527">
                  <c:v>3</c:v>
                </c:pt>
                <c:pt idx="1528">
                  <c:v>2</c:v>
                </c:pt>
                <c:pt idx="1529">
                  <c:v>4</c:v>
                </c:pt>
                <c:pt idx="1530">
                  <c:v>3</c:v>
                </c:pt>
                <c:pt idx="1531">
                  <c:v>2</c:v>
                </c:pt>
                <c:pt idx="1532">
                  <c:v>1</c:v>
                </c:pt>
                <c:pt idx="1533">
                  <c:v>4</c:v>
                </c:pt>
                <c:pt idx="1534">
                  <c:v>1</c:v>
                </c:pt>
                <c:pt idx="1535">
                  <c:v>4</c:v>
                </c:pt>
                <c:pt idx="1536">
                  <c:v>2</c:v>
                </c:pt>
                <c:pt idx="1537">
                  <c:v>2</c:v>
                </c:pt>
                <c:pt idx="1538">
                  <c:v>2</c:v>
                </c:pt>
                <c:pt idx="1539">
                  <c:v>1</c:v>
                </c:pt>
                <c:pt idx="1540">
                  <c:v>1</c:v>
                </c:pt>
                <c:pt idx="1541">
                  <c:v>3</c:v>
                </c:pt>
                <c:pt idx="1542">
                  <c:v>3</c:v>
                </c:pt>
                <c:pt idx="1543">
                  <c:v>4</c:v>
                </c:pt>
                <c:pt idx="1544">
                  <c:v>1</c:v>
                </c:pt>
                <c:pt idx="1545">
                  <c:v>3</c:v>
                </c:pt>
                <c:pt idx="1546">
                  <c:v>2</c:v>
                </c:pt>
                <c:pt idx="1547">
                  <c:v>3</c:v>
                </c:pt>
                <c:pt idx="1548">
                  <c:v>2</c:v>
                </c:pt>
                <c:pt idx="1549">
                  <c:v>1</c:v>
                </c:pt>
                <c:pt idx="1550">
                  <c:v>3</c:v>
                </c:pt>
                <c:pt idx="1551">
                  <c:v>3</c:v>
                </c:pt>
                <c:pt idx="1552">
                  <c:v>2</c:v>
                </c:pt>
                <c:pt idx="1553">
                  <c:v>3</c:v>
                </c:pt>
                <c:pt idx="1554">
                  <c:v>4</c:v>
                </c:pt>
                <c:pt idx="1555">
                  <c:v>4</c:v>
                </c:pt>
                <c:pt idx="1556">
                  <c:v>1</c:v>
                </c:pt>
                <c:pt idx="1557">
                  <c:v>4</c:v>
                </c:pt>
                <c:pt idx="1558">
                  <c:v>1</c:v>
                </c:pt>
                <c:pt idx="1559">
                  <c:v>1</c:v>
                </c:pt>
                <c:pt idx="1560">
                  <c:v>1</c:v>
                </c:pt>
                <c:pt idx="1561">
                  <c:v>1</c:v>
                </c:pt>
                <c:pt idx="1562">
                  <c:v>1</c:v>
                </c:pt>
                <c:pt idx="1563">
                  <c:v>3</c:v>
                </c:pt>
                <c:pt idx="1564">
                  <c:v>2</c:v>
                </c:pt>
                <c:pt idx="1565">
                  <c:v>1</c:v>
                </c:pt>
                <c:pt idx="1566">
                  <c:v>4</c:v>
                </c:pt>
                <c:pt idx="1567">
                  <c:v>1</c:v>
                </c:pt>
                <c:pt idx="1568">
                  <c:v>2</c:v>
                </c:pt>
                <c:pt idx="1569">
                  <c:v>1</c:v>
                </c:pt>
                <c:pt idx="1570">
                  <c:v>4</c:v>
                </c:pt>
                <c:pt idx="1571">
                  <c:v>1</c:v>
                </c:pt>
                <c:pt idx="1572">
                  <c:v>4</c:v>
                </c:pt>
                <c:pt idx="1573">
                  <c:v>3</c:v>
                </c:pt>
                <c:pt idx="1574">
                  <c:v>3</c:v>
                </c:pt>
                <c:pt idx="1575">
                  <c:v>4</c:v>
                </c:pt>
                <c:pt idx="1576">
                  <c:v>4</c:v>
                </c:pt>
                <c:pt idx="1577">
                  <c:v>4</c:v>
                </c:pt>
                <c:pt idx="1578">
                  <c:v>2</c:v>
                </c:pt>
                <c:pt idx="1579">
                  <c:v>1</c:v>
                </c:pt>
                <c:pt idx="1580">
                  <c:v>1</c:v>
                </c:pt>
                <c:pt idx="1581">
                  <c:v>4</c:v>
                </c:pt>
                <c:pt idx="1582">
                  <c:v>2</c:v>
                </c:pt>
                <c:pt idx="1583">
                  <c:v>2</c:v>
                </c:pt>
                <c:pt idx="1584">
                  <c:v>3</c:v>
                </c:pt>
                <c:pt idx="1585">
                  <c:v>2</c:v>
                </c:pt>
                <c:pt idx="1586">
                  <c:v>1</c:v>
                </c:pt>
                <c:pt idx="1587">
                  <c:v>4</c:v>
                </c:pt>
                <c:pt idx="1588">
                  <c:v>1</c:v>
                </c:pt>
                <c:pt idx="1589">
                  <c:v>2</c:v>
                </c:pt>
                <c:pt idx="1590">
                  <c:v>2</c:v>
                </c:pt>
                <c:pt idx="1591">
                  <c:v>3</c:v>
                </c:pt>
                <c:pt idx="1592">
                  <c:v>2</c:v>
                </c:pt>
                <c:pt idx="1593">
                  <c:v>4</c:v>
                </c:pt>
                <c:pt idx="1594">
                  <c:v>2</c:v>
                </c:pt>
                <c:pt idx="1595">
                  <c:v>4</c:v>
                </c:pt>
                <c:pt idx="1596">
                  <c:v>4</c:v>
                </c:pt>
                <c:pt idx="1597">
                  <c:v>1</c:v>
                </c:pt>
                <c:pt idx="1598">
                  <c:v>2</c:v>
                </c:pt>
                <c:pt idx="1599">
                  <c:v>1</c:v>
                </c:pt>
                <c:pt idx="1600">
                  <c:v>1</c:v>
                </c:pt>
                <c:pt idx="1601">
                  <c:v>1</c:v>
                </c:pt>
                <c:pt idx="1602">
                  <c:v>2</c:v>
                </c:pt>
                <c:pt idx="1603">
                  <c:v>2</c:v>
                </c:pt>
                <c:pt idx="1604">
                  <c:v>1</c:v>
                </c:pt>
                <c:pt idx="1605">
                  <c:v>2</c:v>
                </c:pt>
                <c:pt idx="1606">
                  <c:v>2</c:v>
                </c:pt>
                <c:pt idx="1607">
                  <c:v>4</c:v>
                </c:pt>
                <c:pt idx="1608">
                  <c:v>1</c:v>
                </c:pt>
                <c:pt idx="1609">
                  <c:v>4</c:v>
                </c:pt>
                <c:pt idx="1610">
                  <c:v>3</c:v>
                </c:pt>
                <c:pt idx="1611">
                  <c:v>2</c:v>
                </c:pt>
                <c:pt idx="1612">
                  <c:v>3</c:v>
                </c:pt>
                <c:pt idx="1613">
                  <c:v>2</c:v>
                </c:pt>
                <c:pt idx="1614">
                  <c:v>1</c:v>
                </c:pt>
                <c:pt idx="1615">
                  <c:v>4</c:v>
                </c:pt>
                <c:pt idx="1616">
                  <c:v>1</c:v>
                </c:pt>
                <c:pt idx="1617">
                  <c:v>2</c:v>
                </c:pt>
                <c:pt idx="1618">
                  <c:v>1</c:v>
                </c:pt>
                <c:pt idx="1619">
                  <c:v>2</c:v>
                </c:pt>
                <c:pt idx="1620">
                  <c:v>2</c:v>
                </c:pt>
                <c:pt idx="1621">
                  <c:v>4</c:v>
                </c:pt>
                <c:pt idx="1622">
                  <c:v>1</c:v>
                </c:pt>
                <c:pt idx="1623">
                  <c:v>4</c:v>
                </c:pt>
                <c:pt idx="1624">
                  <c:v>1</c:v>
                </c:pt>
                <c:pt idx="1625">
                  <c:v>3</c:v>
                </c:pt>
                <c:pt idx="1626">
                  <c:v>1</c:v>
                </c:pt>
                <c:pt idx="1627">
                  <c:v>2</c:v>
                </c:pt>
                <c:pt idx="1628">
                  <c:v>1</c:v>
                </c:pt>
                <c:pt idx="1629">
                  <c:v>1</c:v>
                </c:pt>
                <c:pt idx="1630">
                  <c:v>1</c:v>
                </c:pt>
                <c:pt idx="1631">
                  <c:v>1</c:v>
                </c:pt>
                <c:pt idx="1632">
                  <c:v>2</c:v>
                </c:pt>
                <c:pt idx="1633">
                  <c:v>4</c:v>
                </c:pt>
                <c:pt idx="1634">
                  <c:v>1</c:v>
                </c:pt>
                <c:pt idx="1635">
                  <c:v>2</c:v>
                </c:pt>
                <c:pt idx="1636">
                  <c:v>3</c:v>
                </c:pt>
                <c:pt idx="1637">
                  <c:v>4</c:v>
                </c:pt>
                <c:pt idx="1638">
                  <c:v>2</c:v>
                </c:pt>
                <c:pt idx="1639">
                  <c:v>4</c:v>
                </c:pt>
                <c:pt idx="1640">
                  <c:v>3</c:v>
                </c:pt>
                <c:pt idx="1641">
                  <c:v>3</c:v>
                </c:pt>
                <c:pt idx="1642">
                  <c:v>3</c:v>
                </c:pt>
                <c:pt idx="1643">
                  <c:v>3</c:v>
                </c:pt>
                <c:pt idx="1644">
                  <c:v>1</c:v>
                </c:pt>
                <c:pt idx="1645">
                  <c:v>1</c:v>
                </c:pt>
                <c:pt idx="1646">
                  <c:v>2</c:v>
                </c:pt>
                <c:pt idx="1647">
                  <c:v>2</c:v>
                </c:pt>
                <c:pt idx="1648">
                  <c:v>2</c:v>
                </c:pt>
                <c:pt idx="1649">
                  <c:v>2</c:v>
                </c:pt>
                <c:pt idx="1650">
                  <c:v>1</c:v>
                </c:pt>
                <c:pt idx="1651">
                  <c:v>1</c:v>
                </c:pt>
                <c:pt idx="1652">
                  <c:v>3</c:v>
                </c:pt>
                <c:pt idx="1653">
                  <c:v>2</c:v>
                </c:pt>
                <c:pt idx="1654">
                  <c:v>1</c:v>
                </c:pt>
                <c:pt idx="1655">
                  <c:v>3</c:v>
                </c:pt>
                <c:pt idx="1656">
                  <c:v>2</c:v>
                </c:pt>
                <c:pt idx="1657">
                  <c:v>2</c:v>
                </c:pt>
                <c:pt idx="1658">
                  <c:v>2</c:v>
                </c:pt>
                <c:pt idx="1659">
                  <c:v>2</c:v>
                </c:pt>
                <c:pt idx="1660">
                  <c:v>3</c:v>
                </c:pt>
                <c:pt idx="1661">
                  <c:v>4</c:v>
                </c:pt>
                <c:pt idx="1662">
                  <c:v>1</c:v>
                </c:pt>
                <c:pt idx="1663">
                  <c:v>3</c:v>
                </c:pt>
                <c:pt idx="1664">
                  <c:v>2</c:v>
                </c:pt>
                <c:pt idx="1665">
                  <c:v>2</c:v>
                </c:pt>
                <c:pt idx="1666">
                  <c:v>4</c:v>
                </c:pt>
                <c:pt idx="1667">
                  <c:v>1</c:v>
                </c:pt>
                <c:pt idx="1668">
                  <c:v>4</c:v>
                </c:pt>
                <c:pt idx="1669">
                  <c:v>1</c:v>
                </c:pt>
                <c:pt idx="1670">
                  <c:v>2</c:v>
                </c:pt>
                <c:pt idx="1671">
                  <c:v>1</c:v>
                </c:pt>
                <c:pt idx="1672">
                  <c:v>2</c:v>
                </c:pt>
                <c:pt idx="1673">
                  <c:v>4</c:v>
                </c:pt>
                <c:pt idx="1674">
                  <c:v>4</c:v>
                </c:pt>
                <c:pt idx="1675">
                  <c:v>1</c:v>
                </c:pt>
                <c:pt idx="1676">
                  <c:v>1</c:v>
                </c:pt>
                <c:pt idx="1677">
                  <c:v>2</c:v>
                </c:pt>
                <c:pt idx="1678">
                  <c:v>2</c:v>
                </c:pt>
                <c:pt idx="1679">
                  <c:v>4</c:v>
                </c:pt>
                <c:pt idx="1680">
                  <c:v>2</c:v>
                </c:pt>
                <c:pt idx="1681">
                  <c:v>1</c:v>
                </c:pt>
                <c:pt idx="1682">
                  <c:v>4</c:v>
                </c:pt>
                <c:pt idx="1683">
                  <c:v>1</c:v>
                </c:pt>
                <c:pt idx="1684">
                  <c:v>4</c:v>
                </c:pt>
                <c:pt idx="1685">
                  <c:v>2</c:v>
                </c:pt>
                <c:pt idx="1686">
                  <c:v>4</c:v>
                </c:pt>
                <c:pt idx="1687">
                  <c:v>4</c:v>
                </c:pt>
                <c:pt idx="1688">
                  <c:v>2</c:v>
                </c:pt>
                <c:pt idx="1689">
                  <c:v>3</c:v>
                </c:pt>
                <c:pt idx="1690">
                  <c:v>3</c:v>
                </c:pt>
                <c:pt idx="1691">
                  <c:v>2</c:v>
                </c:pt>
                <c:pt idx="1692">
                  <c:v>4</c:v>
                </c:pt>
                <c:pt idx="1693">
                  <c:v>2</c:v>
                </c:pt>
                <c:pt idx="1694">
                  <c:v>4</c:v>
                </c:pt>
                <c:pt idx="1695">
                  <c:v>4</c:v>
                </c:pt>
                <c:pt idx="1696">
                  <c:v>3</c:v>
                </c:pt>
                <c:pt idx="1697">
                  <c:v>2</c:v>
                </c:pt>
                <c:pt idx="1698">
                  <c:v>3</c:v>
                </c:pt>
                <c:pt idx="1699">
                  <c:v>1</c:v>
                </c:pt>
                <c:pt idx="1700">
                  <c:v>1</c:v>
                </c:pt>
                <c:pt idx="1701">
                  <c:v>1</c:v>
                </c:pt>
                <c:pt idx="1702">
                  <c:v>4</c:v>
                </c:pt>
                <c:pt idx="1703">
                  <c:v>4</c:v>
                </c:pt>
                <c:pt idx="1704">
                  <c:v>1</c:v>
                </c:pt>
                <c:pt idx="1705">
                  <c:v>2</c:v>
                </c:pt>
                <c:pt idx="1706">
                  <c:v>1</c:v>
                </c:pt>
                <c:pt idx="1707">
                  <c:v>3</c:v>
                </c:pt>
                <c:pt idx="1708">
                  <c:v>1</c:v>
                </c:pt>
                <c:pt idx="1709">
                  <c:v>3</c:v>
                </c:pt>
                <c:pt idx="1710">
                  <c:v>2</c:v>
                </c:pt>
                <c:pt idx="1711">
                  <c:v>1</c:v>
                </c:pt>
                <c:pt idx="1712">
                  <c:v>1</c:v>
                </c:pt>
                <c:pt idx="1713">
                  <c:v>1</c:v>
                </c:pt>
                <c:pt idx="1714">
                  <c:v>2</c:v>
                </c:pt>
                <c:pt idx="1715">
                  <c:v>2</c:v>
                </c:pt>
                <c:pt idx="1716">
                  <c:v>2</c:v>
                </c:pt>
                <c:pt idx="1717">
                  <c:v>3</c:v>
                </c:pt>
                <c:pt idx="1718">
                  <c:v>4</c:v>
                </c:pt>
                <c:pt idx="1719">
                  <c:v>2</c:v>
                </c:pt>
                <c:pt idx="1720">
                  <c:v>1</c:v>
                </c:pt>
                <c:pt idx="1721">
                  <c:v>4</c:v>
                </c:pt>
                <c:pt idx="1722">
                  <c:v>4</c:v>
                </c:pt>
                <c:pt idx="1723">
                  <c:v>3</c:v>
                </c:pt>
                <c:pt idx="1724">
                  <c:v>3</c:v>
                </c:pt>
                <c:pt idx="1725">
                  <c:v>3</c:v>
                </c:pt>
                <c:pt idx="1726">
                  <c:v>1</c:v>
                </c:pt>
                <c:pt idx="1727">
                  <c:v>4</c:v>
                </c:pt>
                <c:pt idx="1728">
                  <c:v>2</c:v>
                </c:pt>
                <c:pt idx="1729">
                  <c:v>2</c:v>
                </c:pt>
                <c:pt idx="1730">
                  <c:v>1</c:v>
                </c:pt>
                <c:pt idx="1731">
                  <c:v>2</c:v>
                </c:pt>
                <c:pt idx="1732">
                  <c:v>2</c:v>
                </c:pt>
                <c:pt idx="1733">
                  <c:v>1</c:v>
                </c:pt>
                <c:pt idx="1734">
                  <c:v>2</c:v>
                </c:pt>
                <c:pt idx="1735">
                  <c:v>1</c:v>
                </c:pt>
                <c:pt idx="1736">
                  <c:v>4</c:v>
                </c:pt>
                <c:pt idx="1737">
                  <c:v>1</c:v>
                </c:pt>
                <c:pt idx="1738">
                  <c:v>2</c:v>
                </c:pt>
                <c:pt idx="1739">
                  <c:v>3</c:v>
                </c:pt>
                <c:pt idx="1740">
                  <c:v>1</c:v>
                </c:pt>
                <c:pt idx="1741">
                  <c:v>4</c:v>
                </c:pt>
                <c:pt idx="1742">
                  <c:v>2</c:v>
                </c:pt>
                <c:pt idx="1743">
                  <c:v>1</c:v>
                </c:pt>
                <c:pt idx="1744">
                  <c:v>4</c:v>
                </c:pt>
                <c:pt idx="1745">
                  <c:v>1</c:v>
                </c:pt>
                <c:pt idx="1746">
                  <c:v>2</c:v>
                </c:pt>
                <c:pt idx="1747">
                  <c:v>1</c:v>
                </c:pt>
                <c:pt idx="1748">
                  <c:v>3</c:v>
                </c:pt>
                <c:pt idx="1749">
                  <c:v>1</c:v>
                </c:pt>
                <c:pt idx="1750">
                  <c:v>2</c:v>
                </c:pt>
                <c:pt idx="1751">
                  <c:v>2</c:v>
                </c:pt>
                <c:pt idx="1752">
                  <c:v>1</c:v>
                </c:pt>
                <c:pt idx="1753">
                  <c:v>1</c:v>
                </c:pt>
                <c:pt idx="1754">
                  <c:v>3</c:v>
                </c:pt>
                <c:pt idx="1755">
                  <c:v>2</c:v>
                </c:pt>
                <c:pt idx="1756">
                  <c:v>3</c:v>
                </c:pt>
                <c:pt idx="1757">
                  <c:v>2</c:v>
                </c:pt>
                <c:pt idx="1758">
                  <c:v>4</c:v>
                </c:pt>
                <c:pt idx="1759">
                  <c:v>3</c:v>
                </c:pt>
                <c:pt idx="1760">
                  <c:v>1</c:v>
                </c:pt>
                <c:pt idx="1761">
                  <c:v>2</c:v>
                </c:pt>
                <c:pt idx="1762">
                  <c:v>2</c:v>
                </c:pt>
                <c:pt idx="1763">
                  <c:v>2</c:v>
                </c:pt>
                <c:pt idx="1764">
                  <c:v>1</c:v>
                </c:pt>
                <c:pt idx="1765">
                  <c:v>2</c:v>
                </c:pt>
                <c:pt idx="1766">
                  <c:v>3</c:v>
                </c:pt>
                <c:pt idx="1767">
                  <c:v>2</c:v>
                </c:pt>
                <c:pt idx="1768">
                  <c:v>1</c:v>
                </c:pt>
                <c:pt idx="1769">
                  <c:v>4</c:v>
                </c:pt>
                <c:pt idx="1770">
                  <c:v>1</c:v>
                </c:pt>
                <c:pt idx="1771">
                  <c:v>2</c:v>
                </c:pt>
                <c:pt idx="1772">
                  <c:v>3</c:v>
                </c:pt>
                <c:pt idx="1773">
                  <c:v>3</c:v>
                </c:pt>
                <c:pt idx="1774">
                  <c:v>1</c:v>
                </c:pt>
                <c:pt idx="1775">
                  <c:v>2</c:v>
                </c:pt>
                <c:pt idx="1776">
                  <c:v>1</c:v>
                </c:pt>
                <c:pt idx="1777">
                  <c:v>1</c:v>
                </c:pt>
                <c:pt idx="1778">
                  <c:v>2</c:v>
                </c:pt>
                <c:pt idx="1779">
                  <c:v>4</c:v>
                </c:pt>
                <c:pt idx="1780">
                  <c:v>1</c:v>
                </c:pt>
                <c:pt idx="1781">
                  <c:v>2</c:v>
                </c:pt>
                <c:pt idx="1782">
                  <c:v>1</c:v>
                </c:pt>
                <c:pt idx="1783">
                  <c:v>2</c:v>
                </c:pt>
                <c:pt idx="1784">
                  <c:v>4</c:v>
                </c:pt>
                <c:pt idx="1785">
                  <c:v>1</c:v>
                </c:pt>
                <c:pt idx="1786">
                  <c:v>2</c:v>
                </c:pt>
                <c:pt idx="1787">
                  <c:v>2</c:v>
                </c:pt>
                <c:pt idx="1788">
                  <c:v>4</c:v>
                </c:pt>
                <c:pt idx="1789">
                  <c:v>2</c:v>
                </c:pt>
                <c:pt idx="1790">
                  <c:v>2</c:v>
                </c:pt>
                <c:pt idx="1791">
                  <c:v>2</c:v>
                </c:pt>
                <c:pt idx="1792">
                  <c:v>1</c:v>
                </c:pt>
                <c:pt idx="1793">
                  <c:v>4</c:v>
                </c:pt>
                <c:pt idx="1794">
                  <c:v>3</c:v>
                </c:pt>
                <c:pt idx="1795">
                  <c:v>1</c:v>
                </c:pt>
                <c:pt idx="1796">
                  <c:v>1</c:v>
                </c:pt>
                <c:pt idx="1797">
                  <c:v>4</c:v>
                </c:pt>
                <c:pt idx="1798">
                  <c:v>4</c:v>
                </c:pt>
                <c:pt idx="1799">
                  <c:v>3</c:v>
                </c:pt>
                <c:pt idx="1800">
                  <c:v>1</c:v>
                </c:pt>
                <c:pt idx="1801">
                  <c:v>1</c:v>
                </c:pt>
                <c:pt idx="1802">
                  <c:v>4</c:v>
                </c:pt>
                <c:pt idx="1803">
                  <c:v>2</c:v>
                </c:pt>
                <c:pt idx="1804">
                  <c:v>3</c:v>
                </c:pt>
                <c:pt idx="1805">
                  <c:v>2</c:v>
                </c:pt>
                <c:pt idx="1806">
                  <c:v>1</c:v>
                </c:pt>
                <c:pt idx="1807">
                  <c:v>4</c:v>
                </c:pt>
                <c:pt idx="1808">
                  <c:v>4</c:v>
                </c:pt>
                <c:pt idx="1809">
                  <c:v>2</c:v>
                </c:pt>
                <c:pt idx="1810">
                  <c:v>2</c:v>
                </c:pt>
                <c:pt idx="1811">
                  <c:v>2</c:v>
                </c:pt>
                <c:pt idx="1812">
                  <c:v>2</c:v>
                </c:pt>
                <c:pt idx="1813">
                  <c:v>4</c:v>
                </c:pt>
                <c:pt idx="1814">
                  <c:v>3</c:v>
                </c:pt>
                <c:pt idx="1815">
                  <c:v>1</c:v>
                </c:pt>
                <c:pt idx="1816">
                  <c:v>4</c:v>
                </c:pt>
                <c:pt idx="1817">
                  <c:v>4</c:v>
                </c:pt>
                <c:pt idx="1818">
                  <c:v>2</c:v>
                </c:pt>
                <c:pt idx="1819">
                  <c:v>2</c:v>
                </c:pt>
                <c:pt idx="1820">
                  <c:v>3</c:v>
                </c:pt>
                <c:pt idx="1821">
                  <c:v>2</c:v>
                </c:pt>
                <c:pt idx="1822">
                  <c:v>3</c:v>
                </c:pt>
                <c:pt idx="1823">
                  <c:v>2</c:v>
                </c:pt>
                <c:pt idx="1824">
                  <c:v>1</c:v>
                </c:pt>
                <c:pt idx="1825">
                  <c:v>1</c:v>
                </c:pt>
                <c:pt idx="1826">
                  <c:v>4</c:v>
                </c:pt>
                <c:pt idx="1827">
                  <c:v>4</c:v>
                </c:pt>
                <c:pt idx="1828">
                  <c:v>4</c:v>
                </c:pt>
                <c:pt idx="1829">
                  <c:v>2</c:v>
                </c:pt>
                <c:pt idx="1830">
                  <c:v>1</c:v>
                </c:pt>
                <c:pt idx="1831">
                  <c:v>2</c:v>
                </c:pt>
                <c:pt idx="1832">
                  <c:v>1</c:v>
                </c:pt>
                <c:pt idx="1833">
                  <c:v>3</c:v>
                </c:pt>
                <c:pt idx="1834">
                  <c:v>2</c:v>
                </c:pt>
                <c:pt idx="1835">
                  <c:v>3</c:v>
                </c:pt>
                <c:pt idx="1836">
                  <c:v>3</c:v>
                </c:pt>
                <c:pt idx="1837">
                  <c:v>1</c:v>
                </c:pt>
                <c:pt idx="1838">
                  <c:v>2</c:v>
                </c:pt>
                <c:pt idx="1839">
                  <c:v>1</c:v>
                </c:pt>
                <c:pt idx="1840">
                  <c:v>3</c:v>
                </c:pt>
                <c:pt idx="1841">
                  <c:v>3</c:v>
                </c:pt>
                <c:pt idx="1842">
                  <c:v>1</c:v>
                </c:pt>
                <c:pt idx="1843">
                  <c:v>1</c:v>
                </c:pt>
                <c:pt idx="1844">
                  <c:v>2</c:v>
                </c:pt>
                <c:pt idx="1845">
                  <c:v>2</c:v>
                </c:pt>
                <c:pt idx="1846">
                  <c:v>3</c:v>
                </c:pt>
                <c:pt idx="1847">
                  <c:v>1</c:v>
                </c:pt>
                <c:pt idx="1848">
                  <c:v>2</c:v>
                </c:pt>
                <c:pt idx="1849">
                  <c:v>4</c:v>
                </c:pt>
                <c:pt idx="1850">
                  <c:v>1</c:v>
                </c:pt>
                <c:pt idx="1851">
                  <c:v>1</c:v>
                </c:pt>
                <c:pt idx="1852">
                  <c:v>1</c:v>
                </c:pt>
                <c:pt idx="1853">
                  <c:v>2</c:v>
                </c:pt>
                <c:pt idx="1854">
                  <c:v>4</c:v>
                </c:pt>
                <c:pt idx="1855">
                  <c:v>2</c:v>
                </c:pt>
                <c:pt idx="1856">
                  <c:v>2</c:v>
                </c:pt>
                <c:pt idx="1857">
                  <c:v>2</c:v>
                </c:pt>
                <c:pt idx="1858">
                  <c:v>3</c:v>
                </c:pt>
                <c:pt idx="1859">
                  <c:v>2</c:v>
                </c:pt>
                <c:pt idx="1860">
                  <c:v>4</c:v>
                </c:pt>
                <c:pt idx="1861">
                  <c:v>1</c:v>
                </c:pt>
                <c:pt idx="1862">
                  <c:v>4</c:v>
                </c:pt>
                <c:pt idx="1863">
                  <c:v>4</c:v>
                </c:pt>
                <c:pt idx="1864">
                  <c:v>2</c:v>
                </c:pt>
                <c:pt idx="1865">
                  <c:v>1</c:v>
                </c:pt>
                <c:pt idx="1866">
                  <c:v>3</c:v>
                </c:pt>
                <c:pt idx="1867">
                  <c:v>1</c:v>
                </c:pt>
                <c:pt idx="1868">
                  <c:v>2</c:v>
                </c:pt>
                <c:pt idx="1869">
                  <c:v>1</c:v>
                </c:pt>
                <c:pt idx="1870">
                  <c:v>2</c:v>
                </c:pt>
                <c:pt idx="1871">
                  <c:v>2</c:v>
                </c:pt>
                <c:pt idx="1872">
                  <c:v>2</c:v>
                </c:pt>
                <c:pt idx="1873">
                  <c:v>2</c:v>
                </c:pt>
                <c:pt idx="1874">
                  <c:v>2</c:v>
                </c:pt>
                <c:pt idx="1875">
                  <c:v>3</c:v>
                </c:pt>
                <c:pt idx="1876">
                  <c:v>2</c:v>
                </c:pt>
                <c:pt idx="1877">
                  <c:v>3</c:v>
                </c:pt>
                <c:pt idx="1878">
                  <c:v>2</c:v>
                </c:pt>
                <c:pt idx="1879">
                  <c:v>1</c:v>
                </c:pt>
                <c:pt idx="1880">
                  <c:v>3</c:v>
                </c:pt>
                <c:pt idx="1881">
                  <c:v>4</c:v>
                </c:pt>
                <c:pt idx="1882">
                  <c:v>1</c:v>
                </c:pt>
                <c:pt idx="1883">
                  <c:v>4</c:v>
                </c:pt>
                <c:pt idx="1884">
                  <c:v>1</c:v>
                </c:pt>
                <c:pt idx="1885">
                  <c:v>2</c:v>
                </c:pt>
                <c:pt idx="1886">
                  <c:v>4</c:v>
                </c:pt>
                <c:pt idx="1887">
                  <c:v>3</c:v>
                </c:pt>
                <c:pt idx="1888">
                  <c:v>2</c:v>
                </c:pt>
                <c:pt idx="1889">
                  <c:v>3</c:v>
                </c:pt>
                <c:pt idx="1890">
                  <c:v>1</c:v>
                </c:pt>
                <c:pt idx="1891">
                  <c:v>2</c:v>
                </c:pt>
                <c:pt idx="1892">
                  <c:v>1</c:v>
                </c:pt>
                <c:pt idx="1893">
                  <c:v>3</c:v>
                </c:pt>
                <c:pt idx="1894">
                  <c:v>3</c:v>
                </c:pt>
                <c:pt idx="1895">
                  <c:v>2</c:v>
                </c:pt>
                <c:pt idx="1896">
                  <c:v>1</c:v>
                </c:pt>
                <c:pt idx="1897">
                  <c:v>3</c:v>
                </c:pt>
                <c:pt idx="1898">
                  <c:v>2</c:v>
                </c:pt>
                <c:pt idx="1899">
                  <c:v>1</c:v>
                </c:pt>
                <c:pt idx="1900">
                  <c:v>1</c:v>
                </c:pt>
                <c:pt idx="1901">
                  <c:v>4</c:v>
                </c:pt>
                <c:pt idx="1902">
                  <c:v>2</c:v>
                </c:pt>
                <c:pt idx="1903">
                  <c:v>1</c:v>
                </c:pt>
                <c:pt idx="1904">
                  <c:v>2</c:v>
                </c:pt>
                <c:pt idx="1905">
                  <c:v>2</c:v>
                </c:pt>
                <c:pt idx="1906">
                  <c:v>1</c:v>
                </c:pt>
                <c:pt idx="1907">
                  <c:v>1</c:v>
                </c:pt>
                <c:pt idx="1908">
                  <c:v>4</c:v>
                </c:pt>
                <c:pt idx="1909">
                  <c:v>4</c:v>
                </c:pt>
                <c:pt idx="1910">
                  <c:v>4</c:v>
                </c:pt>
                <c:pt idx="1911">
                  <c:v>2</c:v>
                </c:pt>
                <c:pt idx="1912">
                  <c:v>3</c:v>
                </c:pt>
                <c:pt idx="1913">
                  <c:v>3</c:v>
                </c:pt>
                <c:pt idx="1914">
                  <c:v>2</c:v>
                </c:pt>
                <c:pt idx="1915">
                  <c:v>1</c:v>
                </c:pt>
                <c:pt idx="1916">
                  <c:v>1</c:v>
                </c:pt>
                <c:pt idx="1917">
                  <c:v>1</c:v>
                </c:pt>
                <c:pt idx="1918">
                  <c:v>1</c:v>
                </c:pt>
                <c:pt idx="1919">
                  <c:v>1</c:v>
                </c:pt>
                <c:pt idx="1920">
                  <c:v>1</c:v>
                </c:pt>
                <c:pt idx="1921">
                  <c:v>3</c:v>
                </c:pt>
                <c:pt idx="1922">
                  <c:v>2</c:v>
                </c:pt>
                <c:pt idx="1923">
                  <c:v>2</c:v>
                </c:pt>
                <c:pt idx="1924">
                  <c:v>1</c:v>
                </c:pt>
                <c:pt idx="1925">
                  <c:v>2</c:v>
                </c:pt>
                <c:pt idx="1926">
                  <c:v>2</c:v>
                </c:pt>
                <c:pt idx="1927">
                  <c:v>1</c:v>
                </c:pt>
                <c:pt idx="1928">
                  <c:v>4</c:v>
                </c:pt>
                <c:pt idx="1929">
                  <c:v>4</c:v>
                </c:pt>
                <c:pt idx="1930">
                  <c:v>2</c:v>
                </c:pt>
                <c:pt idx="1931">
                  <c:v>2</c:v>
                </c:pt>
                <c:pt idx="1932">
                  <c:v>4</c:v>
                </c:pt>
                <c:pt idx="1933">
                  <c:v>3</c:v>
                </c:pt>
                <c:pt idx="1934">
                  <c:v>1</c:v>
                </c:pt>
                <c:pt idx="1935">
                  <c:v>1</c:v>
                </c:pt>
                <c:pt idx="1936">
                  <c:v>1</c:v>
                </c:pt>
                <c:pt idx="1937">
                  <c:v>1</c:v>
                </c:pt>
                <c:pt idx="1938">
                  <c:v>4</c:v>
                </c:pt>
                <c:pt idx="1939">
                  <c:v>1</c:v>
                </c:pt>
                <c:pt idx="1940">
                  <c:v>2</c:v>
                </c:pt>
                <c:pt idx="1941">
                  <c:v>1</c:v>
                </c:pt>
                <c:pt idx="1942">
                  <c:v>4</c:v>
                </c:pt>
                <c:pt idx="1943">
                  <c:v>4</c:v>
                </c:pt>
                <c:pt idx="1944">
                  <c:v>2</c:v>
                </c:pt>
                <c:pt idx="1945">
                  <c:v>3</c:v>
                </c:pt>
                <c:pt idx="1946">
                  <c:v>4</c:v>
                </c:pt>
                <c:pt idx="1947">
                  <c:v>4</c:v>
                </c:pt>
                <c:pt idx="1948">
                  <c:v>4</c:v>
                </c:pt>
                <c:pt idx="1949">
                  <c:v>3</c:v>
                </c:pt>
                <c:pt idx="1950">
                  <c:v>4</c:v>
                </c:pt>
                <c:pt idx="1951">
                  <c:v>1</c:v>
                </c:pt>
                <c:pt idx="1952">
                  <c:v>1</c:v>
                </c:pt>
                <c:pt idx="1953">
                  <c:v>4</c:v>
                </c:pt>
                <c:pt idx="1954">
                  <c:v>1</c:v>
                </c:pt>
                <c:pt idx="1955">
                  <c:v>4</c:v>
                </c:pt>
                <c:pt idx="1956">
                  <c:v>1</c:v>
                </c:pt>
                <c:pt idx="1957">
                  <c:v>1</c:v>
                </c:pt>
                <c:pt idx="1958">
                  <c:v>1</c:v>
                </c:pt>
                <c:pt idx="1959">
                  <c:v>1</c:v>
                </c:pt>
                <c:pt idx="1960">
                  <c:v>2</c:v>
                </c:pt>
                <c:pt idx="1961">
                  <c:v>2</c:v>
                </c:pt>
                <c:pt idx="1962">
                  <c:v>2</c:v>
                </c:pt>
                <c:pt idx="1963">
                  <c:v>2</c:v>
                </c:pt>
                <c:pt idx="1964">
                  <c:v>2</c:v>
                </c:pt>
                <c:pt idx="1965">
                  <c:v>2</c:v>
                </c:pt>
                <c:pt idx="1966">
                  <c:v>4</c:v>
                </c:pt>
                <c:pt idx="1967">
                  <c:v>3</c:v>
                </c:pt>
                <c:pt idx="1968">
                  <c:v>2</c:v>
                </c:pt>
                <c:pt idx="1969">
                  <c:v>1</c:v>
                </c:pt>
                <c:pt idx="1970">
                  <c:v>2</c:v>
                </c:pt>
                <c:pt idx="1971">
                  <c:v>1</c:v>
                </c:pt>
                <c:pt idx="1972">
                  <c:v>2</c:v>
                </c:pt>
                <c:pt idx="1973">
                  <c:v>1</c:v>
                </c:pt>
                <c:pt idx="1974">
                  <c:v>1</c:v>
                </c:pt>
                <c:pt idx="1975">
                  <c:v>2</c:v>
                </c:pt>
                <c:pt idx="1976">
                  <c:v>4</c:v>
                </c:pt>
                <c:pt idx="1977">
                  <c:v>1</c:v>
                </c:pt>
                <c:pt idx="1978">
                  <c:v>4</c:v>
                </c:pt>
                <c:pt idx="1979">
                  <c:v>1</c:v>
                </c:pt>
                <c:pt idx="1980">
                  <c:v>3</c:v>
                </c:pt>
                <c:pt idx="1981">
                  <c:v>3</c:v>
                </c:pt>
                <c:pt idx="1982">
                  <c:v>2</c:v>
                </c:pt>
                <c:pt idx="1983">
                  <c:v>1</c:v>
                </c:pt>
                <c:pt idx="1984">
                  <c:v>4</c:v>
                </c:pt>
                <c:pt idx="1985">
                  <c:v>1</c:v>
                </c:pt>
                <c:pt idx="1986">
                  <c:v>4</c:v>
                </c:pt>
                <c:pt idx="1987">
                  <c:v>4</c:v>
                </c:pt>
                <c:pt idx="1988">
                  <c:v>4</c:v>
                </c:pt>
                <c:pt idx="1989">
                  <c:v>4</c:v>
                </c:pt>
                <c:pt idx="1990">
                  <c:v>2</c:v>
                </c:pt>
                <c:pt idx="1991">
                  <c:v>2</c:v>
                </c:pt>
                <c:pt idx="1992">
                  <c:v>3</c:v>
                </c:pt>
                <c:pt idx="1993">
                  <c:v>2</c:v>
                </c:pt>
                <c:pt idx="1994">
                  <c:v>1</c:v>
                </c:pt>
                <c:pt idx="1995">
                  <c:v>3</c:v>
                </c:pt>
                <c:pt idx="1996">
                  <c:v>1</c:v>
                </c:pt>
                <c:pt idx="1997">
                  <c:v>4</c:v>
                </c:pt>
                <c:pt idx="1998">
                  <c:v>1</c:v>
                </c:pt>
                <c:pt idx="1999">
                  <c:v>1</c:v>
                </c:pt>
                <c:pt idx="2000">
                  <c:v>2</c:v>
                </c:pt>
                <c:pt idx="2001">
                  <c:v>2</c:v>
                </c:pt>
                <c:pt idx="2002">
                  <c:v>2</c:v>
                </c:pt>
                <c:pt idx="2003">
                  <c:v>1</c:v>
                </c:pt>
                <c:pt idx="2004">
                  <c:v>3</c:v>
                </c:pt>
                <c:pt idx="2005">
                  <c:v>3</c:v>
                </c:pt>
                <c:pt idx="2006">
                  <c:v>2</c:v>
                </c:pt>
                <c:pt idx="2007">
                  <c:v>1</c:v>
                </c:pt>
                <c:pt idx="2008">
                  <c:v>2</c:v>
                </c:pt>
                <c:pt idx="2009">
                  <c:v>4</c:v>
                </c:pt>
                <c:pt idx="2010">
                  <c:v>3</c:v>
                </c:pt>
                <c:pt idx="2011">
                  <c:v>3</c:v>
                </c:pt>
                <c:pt idx="2012">
                  <c:v>2</c:v>
                </c:pt>
                <c:pt idx="2013">
                  <c:v>2</c:v>
                </c:pt>
                <c:pt idx="2014">
                  <c:v>3</c:v>
                </c:pt>
                <c:pt idx="2015">
                  <c:v>4</c:v>
                </c:pt>
                <c:pt idx="2016">
                  <c:v>3</c:v>
                </c:pt>
                <c:pt idx="2017">
                  <c:v>1</c:v>
                </c:pt>
                <c:pt idx="2018">
                  <c:v>2</c:v>
                </c:pt>
                <c:pt idx="2019">
                  <c:v>4</c:v>
                </c:pt>
                <c:pt idx="2020">
                  <c:v>2</c:v>
                </c:pt>
                <c:pt idx="2021">
                  <c:v>1</c:v>
                </c:pt>
                <c:pt idx="2022">
                  <c:v>1</c:v>
                </c:pt>
                <c:pt idx="2023">
                  <c:v>3</c:v>
                </c:pt>
                <c:pt idx="2024">
                  <c:v>3</c:v>
                </c:pt>
                <c:pt idx="2025">
                  <c:v>4</c:v>
                </c:pt>
                <c:pt idx="2026">
                  <c:v>1</c:v>
                </c:pt>
                <c:pt idx="2027">
                  <c:v>1</c:v>
                </c:pt>
                <c:pt idx="2028">
                  <c:v>1</c:v>
                </c:pt>
                <c:pt idx="2029">
                  <c:v>3</c:v>
                </c:pt>
                <c:pt idx="2030">
                  <c:v>4</c:v>
                </c:pt>
                <c:pt idx="2031">
                  <c:v>1</c:v>
                </c:pt>
                <c:pt idx="2032">
                  <c:v>4</c:v>
                </c:pt>
                <c:pt idx="2033">
                  <c:v>1</c:v>
                </c:pt>
                <c:pt idx="2034">
                  <c:v>1</c:v>
                </c:pt>
                <c:pt idx="2035">
                  <c:v>2</c:v>
                </c:pt>
                <c:pt idx="2036">
                  <c:v>1</c:v>
                </c:pt>
                <c:pt idx="2037">
                  <c:v>2</c:v>
                </c:pt>
                <c:pt idx="2038">
                  <c:v>1</c:v>
                </c:pt>
                <c:pt idx="2039">
                  <c:v>2</c:v>
                </c:pt>
                <c:pt idx="2040">
                  <c:v>2</c:v>
                </c:pt>
                <c:pt idx="2041">
                  <c:v>4</c:v>
                </c:pt>
                <c:pt idx="2042">
                  <c:v>4</c:v>
                </c:pt>
                <c:pt idx="2043">
                  <c:v>1</c:v>
                </c:pt>
                <c:pt idx="2044">
                  <c:v>3</c:v>
                </c:pt>
                <c:pt idx="2045">
                  <c:v>2</c:v>
                </c:pt>
                <c:pt idx="2046">
                  <c:v>1</c:v>
                </c:pt>
                <c:pt idx="2047">
                  <c:v>2</c:v>
                </c:pt>
                <c:pt idx="2048">
                  <c:v>4</c:v>
                </c:pt>
                <c:pt idx="2049">
                  <c:v>2</c:v>
                </c:pt>
                <c:pt idx="2050">
                  <c:v>1</c:v>
                </c:pt>
                <c:pt idx="2051">
                  <c:v>4</c:v>
                </c:pt>
                <c:pt idx="2052">
                  <c:v>1</c:v>
                </c:pt>
                <c:pt idx="2053">
                  <c:v>2</c:v>
                </c:pt>
                <c:pt idx="2054">
                  <c:v>3</c:v>
                </c:pt>
                <c:pt idx="2055">
                  <c:v>1</c:v>
                </c:pt>
                <c:pt idx="2056">
                  <c:v>4</c:v>
                </c:pt>
                <c:pt idx="2057">
                  <c:v>2</c:v>
                </c:pt>
                <c:pt idx="2058">
                  <c:v>2</c:v>
                </c:pt>
                <c:pt idx="2059">
                  <c:v>2</c:v>
                </c:pt>
                <c:pt idx="2060">
                  <c:v>2</c:v>
                </c:pt>
                <c:pt idx="2061">
                  <c:v>1</c:v>
                </c:pt>
                <c:pt idx="2062">
                  <c:v>2</c:v>
                </c:pt>
                <c:pt idx="2063">
                  <c:v>4</c:v>
                </c:pt>
                <c:pt idx="2064">
                  <c:v>2</c:v>
                </c:pt>
                <c:pt idx="2065">
                  <c:v>2</c:v>
                </c:pt>
                <c:pt idx="2066">
                  <c:v>4</c:v>
                </c:pt>
                <c:pt idx="2067">
                  <c:v>3</c:v>
                </c:pt>
                <c:pt idx="2068">
                  <c:v>4</c:v>
                </c:pt>
                <c:pt idx="2069">
                  <c:v>4</c:v>
                </c:pt>
                <c:pt idx="2070">
                  <c:v>1</c:v>
                </c:pt>
                <c:pt idx="2071">
                  <c:v>4</c:v>
                </c:pt>
                <c:pt idx="2072">
                  <c:v>1</c:v>
                </c:pt>
                <c:pt idx="2073">
                  <c:v>2</c:v>
                </c:pt>
                <c:pt idx="2074">
                  <c:v>1</c:v>
                </c:pt>
                <c:pt idx="2075">
                  <c:v>2</c:v>
                </c:pt>
                <c:pt idx="2076">
                  <c:v>2</c:v>
                </c:pt>
                <c:pt idx="2077">
                  <c:v>3</c:v>
                </c:pt>
                <c:pt idx="2078">
                  <c:v>4</c:v>
                </c:pt>
                <c:pt idx="2079">
                  <c:v>1</c:v>
                </c:pt>
                <c:pt idx="2080">
                  <c:v>1</c:v>
                </c:pt>
                <c:pt idx="2081">
                  <c:v>1</c:v>
                </c:pt>
                <c:pt idx="2082">
                  <c:v>2</c:v>
                </c:pt>
                <c:pt idx="2083">
                  <c:v>3</c:v>
                </c:pt>
                <c:pt idx="2084">
                  <c:v>1</c:v>
                </c:pt>
                <c:pt idx="2085">
                  <c:v>1</c:v>
                </c:pt>
                <c:pt idx="2086">
                  <c:v>1</c:v>
                </c:pt>
                <c:pt idx="2087">
                  <c:v>2</c:v>
                </c:pt>
                <c:pt idx="2088">
                  <c:v>2</c:v>
                </c:pt>
                <c:pt idx="2089">
                  <c:v>2</c:v>
                </c:pt>
                <c:pt idx="2090">
                  <c:v>4</c:v>
                </c:pt>
                <c:pt idx="2091">
                  <c:v>2</c:v>
                </c:pt>
                <c:pt idx="2092">
                  <c:v>2</c:v>
                </c:pt>
                <c:pt idx="2093">
                  <c:v>2</c:v>
                </c:pt>
                <c:pt idx="2094">
                  <c:v>3</c:v>
                </c:pt>
                <c:pt idx="2095">
                  <c:v>2</c:v>
                </c:pt>
                <c:pt idx="2096">
                  <c:v>4</c:v>
                </c:pt>
                <c:pt idx="2097">
                  <c:v>3</c:v>
                </c:pt>
                <c:pt idx="2098">
                  <c:v>4</c:v>
                </c:pt>
                <c:pt idx="2099">
                  <c:v>4</c:v>
                </c:pt>
                <c:pt idx="2100">
                  <c:v>2</c:v>
                </c:pt>
                <c:pt idx="2101">
                  <c:v>1</c:v>
                </c:pt>
                <c:pt idx="2102">
                  <c:v>1</c:v>
                </c:pt>
                <c:pt idx="2103">
                  <c:v>1</c:v>
                </c:pt>
                <c:pt idx="2104">
                  <c:v>4</c:v>
                </c:pt>
                <c:pt idx="2105">
                  <c:v>3</c:v>
                </c:pt>
                <c:pt idx="2106">
                  <c:v>4</c:v>
                </c:pt>
                <c:pt idx="2107">
                  <c:v>1</c:v>
                </c:pt>
                <c:pt idx="2108">
                  <c:v>1</c:v>
                </c:pt>
                <c:pt idx="2109">
                  <c:v>2</c:v>
                </c:pt>
                <c:pt idx="2110">
                  <c:v>1</c:v>
                </c:pt>
                <c:pt idx="2111">
                  <c:v>1</c:v>
                </c:pt>
                <c:pt idx="2112">
                  <c:v>2</c:v>
                </c:pt>
                <c:pt idx="2113">
                  <c:v>2</c:v>
                </c:pt>
                <c:pt idx="2114">
                  <c:v>1</c:v>
                </c:pt>
                <c:pt idx="2115">
                  <c:v>4</c:v>
                </c:pt>
                <c:pt idx="2116">
                  <c:v>4</c:v>
                </c:pt>
                <c:pt idx="2117">
                  <c:v>1</c:v>
                </c:pt>
                <c:pt idx="2118">
                  <c:v>2</c:v>
                </c:pt>
                <c:pt idx="2119">
                  <c:v>2</c:v>
                </c:pt>
                <c:pt idx="2120">
                  <c:v>2</c:v>
                </c:pt>
                <c:pt idx="2121">
                  <c:v>1</c:v>
                </c:pt>
                <c:pt idx="2122">
                  <c:v>2</c:v>
                </c:pt>
                <c:pt idx="2123">
                  <c:v>1</c:v>
                </c:pt>
                <c:pt idx="2124">
                  <c:v>1</c:v>
                </c:pt>
                <c:pt idx="2125">
                  <c:v>4</c:v>
                </c:pt>
                <c:pt idx="2126">
                  <c:v>2</c:v>
                </c:pt>
                <c:pt idx="2127">
                  <c:v>4</c:v>
                </c:pt>
                <c:pt idx="2128">
                  <c:v>2</c:v>
                </c:pt>
                <c:pt idx="2129">
                  <c:v>2</c:v>
                </c:pt>
                <c:pt idx="2130">
                  <c:v>1</c:v>
                </c:pt>
                <c:pt idx="2131">
                  <c:v>1</c:v>
                </c:pt>
                <c:pt idx="2132">
                  <c:v>1</c:v>
                </c:pt>
                <c:pt idx="2133">
                  <c:v>4</c:v>
                </c:pt>
                <c:pt idx="2134">
                  <c:v>2</c:v>
                </c:pt>
                <c:pt idx="2135">
                  <c:v>4</c:v>
                </c:pt>
                <c:pt idx="2136">
                  <c:v>1</c:v>
                </c:pt>
                <c:pt idx="2137">
                  <c:v>3</c:v>
                </c:pt>
                <c:pt idx="2138">
                  <c:v>2</c:v>
                </c:pt>
                <c:pt idx="2139">
                  <c:v>4</c:v>
                </c:pt>
                <c:pt idx="2140">
                  <c:v>1</c:v>
                </c:pt>
                <c:pt idx="2141">
                  <c:v>1</c:v>
                </c:pt>
                <c:pt idx="2142">
                  <c:v>1</c:v>
                </c:pt>
                <c:pt idx="2143">
                  <c:v>1</c:v>
                </c:pt>
                <c:pt idx="2144">
                  <c:v>4</c:v>
                </c:pt>
                <c:pt idx="2145">
                  <c:v>2</c:v>
                </c:pt>
                <c:pt idx="2146">
                  <c:v>3</c:v>
                </c:pt>
                <c:pt idx="2147">
                  <c:v>4</c:v>
                </c:pt>
                <c:pt idx="2148">
                  <c:v>4</c:v>
                </c:pt>
                <c:pt idx="2149">
                  <c:v>2</c:v>
                </c:pt>
                <c:pt idx="2150">
                  <c:v>4</c:v>
                </c:pt>
                <c:pt idx="2151">
                  <c:v>2</c:v>
                </c:pt>
                <c:pt idx="2152">
                  <c:v>1</c:v>
                </c:pt>
                <c:pt idx="2153">
                  <c:v>2</c:v>
                </c:pt>
                <c:pt idx="2154">
                  <c:v>2</c:v>
                </c:pt>
                <c:pt idx="2155">
                  <c:v>2</c:v>
                </c:pt>
                <c:pt idx="2156">
                  <c:v>2</c:v>
                </c:pt>
                <c:pt idx="2157">
                  <c:v>1</c:v>
                </c:pt>
                <c:pt idx="2158">
                  <c:v>2</c:v>
                </c:pt>
                <c:pt idx="2159">
                  <c:v>3</c:v>
                </c:pt>
                <c:pt idx="2160">
                  <c:v>4</c:v>
                </c:pt>
                <c:pt idx="2161">
                  <c:v>2</c:v>
                </c:pt>
                <c:pt idx="2162">
                  <c:v>2</c:v>
                </c:pt>
                <c:pt idx="2163">
                  <c:v>1</c:v>
                </c:pt>
                <c:pt idx="2164">
                  <c:v>2</c:v>
                </c:pt>
                <c:pt idx="2165">
                  <c:v>2</c:v>
                </c:pt>
                <c:pt idx="2166">
                  <c:v>2</c:v>
                </c:pt>
                <c:pt idx="2167">
                  <c:v>1</c:v>
                </c:pt>
                <c:pt idx="2168">
                  <c:v>1</c:v>
                </c:pt>
                <c:pt idx="2169">
                  <c:v>2</c:v>
                </c:pt>
                <c:pt idx="2170">
                  <c:v>1</c:v>
                </c:pt>
                <c:pt idx="2171">
                  <c:v>1</c:v>
                </c:pt>
                <c:pt idx="2172">
                  <c:v>2</c:v>
                </c:pt>
                <c:pt idx="2173">
                  <c:v>1</c:v>
                </c:pt>
                <c:pt idx="2174">
                  <c:v>3</c:v>
                </c:pt>
                <c:pt idx="2175">
                  <c:v>2</c:v>
                </c:pt>
                <c:pt idx="2176">
                  <c:v>4</c:v>
                </c:pt>
                <c:pt idx="2177">
                  <c:v>4</c:v>
                </c:pt>
                <c:pt idx="2178">
                  <c:v>4</c:v>
                </c:pt>
                <c:pt idx="2179">
                  <c:v>4</c:v>
                </c:pt>
                <c:pt idx="2180">
                  <c:v>3</c:v>
                </c:pt>
                <c:pt idx="2181">
                  <c:v>1</c:v>
                </c:pt>
                <c:pt idx="2182">
                  <c:v>3</c:v>
                </c:pt>
                <c:pt idx="2183">
                  <c:v>2</c:v>
                </c:pt>
                <c:pt idx="2184">
                  <c:v>4</c:v>
                </c:pt>
                <c:pt idx="2185">
                  <c:v>4</c:v>
                </c:pt>
                <c:pt idx="2186">
                  <c:v>2</c:v>
                </c:pt>
                <c:pt idx="2187">
                  <c:v>2</c:v>
                </c:pt>
                <c:pt idx="2188">
                  <c:v>1</c:v>
                </c:pt>
                <c:pt idx="2189">
                  <c:v>4</c:v>
                </c:pt>
                <c:pt idx="2190">
                  <c:v>2</c:v>
                </c:pt>
                <c:pt idx="2191">
                  <c:v>2</c:v>
                </c:pt>
                <c:pt idx="2192">
                  <c:v>1</c:v>
                </c:pt>
                <c:pt idx="2193">
                  <c:v>1</c:v>
                </c:pt>
                <c:pt idx="2194">
                  <c:v>1</c:v>
                </c:pt>
                <c:pt idx="2195">
                  <c:v>1</c:v>
                </c:pt>
                <c:pt idx="2196">
                  <c:v>4</c:v>
                </c:pt>
                <c:pt idx="2197">
                  <c:v>4</c:v>
                </c:pt>
                <c:pt idx="2198">
                  <c:v>2</c:v>
                </c:pt>
                <c:pt idx="2199">
                  <c:v>4</c:v>
                </c:pt>
                <c:pt idx="2200">
                  <c:v>1</c:v>
                </c:pt>
                <c:pt idx="2201">
                  <c:v>1</c:v>
                </c:pt>
                <c:pt idx="2202">
                  <c:v>2</c:v>
                </c:pt>
                <c:pt idx="2203">
                  <c:v>2</c:v>
                </c:pt>
                <c:pt idx="2204">
                  <c:v>1</c:v>
                </c:pt>
                <c:pt idx="2205">
                  <c:v>4</c:v>
                </c:pt>
                <c:pt idx="2206">
                  <c:v>1</c:v>
                </c:pt>
                <c:pt idx="2207">
                  <c:v>2</c:v>
                </c:pt>
                <c:pt idx="2208">
                  <c:v>2</c:v>
                </c:pt>
                <c:pt idx="2209">
                  <c:v>2</c:v>
                </c:pt>
                <c:pt idx="2210">
                  <c:v>1</c:v>
                </c:pt>
                <c:pt idx="2211">
                  <c:v>1</c:v>
                </c:pt>
                <c:pt idx="2212">
                  <c:v>4</c:v>
                </c:pt>
                <c:pt idx="2213">
                  <c:v>1</c:v>
                </c:pt>
                <c:pt idx="2214">
                  <c:v>2</c:v>
                </c:pt>
                <c:pt idx="2215">
                  <c:v>1</c:v>
                </c:pt>
                <c:pt idx="2216">
                  <c:v>4</c:v>
                </c:pt>
                <c:pt idx="2217">
                  <c:v>2</c:v>
                </c:pt>
                <c:pt idx="2218">
                  <c:v>3</c:v>
                </c:pt>
                <c:pt idx="2219">
                  <c:v>1</c:v>
                </c:pt>
                <c:pt idx="2220">
                  <c:v>1</c:v>
                </c:pt>
                <c:pt idx="2221">
                  <c:v>4</c:v>
                </c:pt>
                <c:pt idx="2222">
                  <c:v>2</c:v>
                </c:pt>
                <c:pt idx="2223">
                  <c:v>1</c:v>
                </c:pt>
                <c:pt idx="2224">
                  <c:v>1</c:v>
                </c:pt>
                <c:pt idx="2225">
                  <c:v>4</c:v>
                </c:pt>
                <c:pt idx="2226">
                  <c:v>1</c:v>
                </c:pt>
                <c:pt idx="2227">
                  <c:v>2</c:v>
                </c:pt>
                <c:pt idx="2228">
                  <c:v>3</c:v>
                </c:pt>
                <c:pt idx="2229">
                  <c:v>3</c:v>
                </c:pt>
                <c:pt idx="2230">
                  <c:v>2</c:v>
                </c:pt>
                <c:pt idx="2231">
                  <c:v>1</c:v>
                </c:pt>
                <c:pt idx="2232">
                  <c:v>3</c:v>
                </c:pt>
                <c:pt idx="2233">
                  <c:v>1</c:v>
                </c:pt>
                <c:pt idx="2234">
                  <c:v>1</c:v>
                </c:pt>
                <c:pt idx="2235">
                  <c:v>4</c:v>
                </c:pt>
                <c:pt idx="2236">
                  <c:v>1</c:v>
                </c:pt>
                <c:pt idx="2237">
                  <c:v>1</c:v>
                </c:pt>
                <c:pt idx="2238">
                  <c:v>1</c:v>
                </c:pt>
                <c:pt idx="2239">
                  <c:v>2</c:v>
                </c:pt>
                <c:pt idx="2240">
                  <c:v>3</c:v>
                </c:pt>
                <c:pt idx="2241">
                  <c:v>1</c:v>
                </c:pt>
                <c:pt idx="2242">
                  <c:v>3</c:v>
                </c:pt>
                <c:pt idx="2243">
                  <c:v>4</c:v>
                </c:pt>
                <c:pt idx="2244">
                  <c:v>2</c:v>
                </c:pt>
                <c:pt idx="2245">
                  <c:v>1</c:v>
                </c:pt>
                <c:pt idx="2246">
                  <c:v>3</c:v>
                </c:pt>
                <c:pt idx="2247">
                  <c:v>2</c:v>
                </c:pt>
                <c:pt idx="2248">
                  <c:v>2</c:v>
                </c:pt>
                <c:pt idx="2249">
                  <c:v>2</c:v>
                </c:pt>
                <c:pt idx="2250">
                  <c:v>1</c:v>
                </c:pt>
                <c:pt idx="2251">
                  <c:v>1</c:v>
                </c:pt>
                <c:pt idx="2252">
                  <c:v>2</c:v>
                </c:pt>
                <c:pt idx="2253">
                  <c:v>3</c:v>
                </c:pt>
                <c:pt idx="2254">
                  <c:v>1</c:v>
                </c:pt>
                <c:pt idx="2255">
                  <c:v>2</c:v>
                </c:pt>
                <c:pt idx="2256">
                  <c:v>1</c:v>
                </c:pt>
                <c:pt idx="2257">
                  <c:v>1</c:v>
                </c:pt>
                <c:pt idx="2258">
                  <c:v>2</c:v>
                </c:pt>
                <c:pt idx="2259">
                  <c:v>2</c:v>
                </c:pt>
                <c:pt idx="2260">
                  <c:v>1</c:v>
                </c:pt>
                <c:pt idx="2261">
                  <c:v>4</c:v>
                </c:pt>
                <c:pt idx="2262">
                  <c:v>2</c:v>
                </c:pt>
                <c:pt idx="2263">
                  <c:v>4</c:v>
                </c:pt>
                <c:pt idx="2264">
                  <c:v>3</c:v>
                </c:pt>
                <c:pt idx="2265">
                  <c:v>2</c:v>
                </c:pt>
                <c:pt idx="2266">
                  <c:v>1</c:v>
                </c:pt>
                <c:pt idx="2267">
                  <c:v>2</c:v>
                </c:pt>
                <c:pt idx="2268">
                  <c:v>4</c:v>
                </c:pt>
                <c:pt idx="2269">
                  <c:v>1</c:v>
                </c:pt>
                <c:pt idx="2270">
                  <c:v>2</c:v>
                </c:pt>
                <c:pt idx="2271">
                  <c:v>1</c:v>
                </c:pt>
                <c:pt idx="2272">
                  <c:v>1</c:v>
                </c:pt>
                <c:pt idx="2273">
                  <c:v>2</c:v>
                </c:pt>
                <c:pt idx="2274">
                  <c:v>4</c:v>
                </c:pt>
                <c:pt idx="2275">
                  <c:v>2</c:v>
                </c:pt>
                <c:pt idx="2276">
                  <c:v>3</c:v>
                </c:pt>
                <c:pt idx="2277">
                  <c:v>2</c:v>
                </c:pt>
                <c:pt idx="2278">
                  <c:v>3</c:v>
                </c:pt>
                <c:pt idx="2279">
                  <c:v>3</c:v>
                </c:pt>
                <c:pt idx="2280">
                  <c:v>3</c:v>
                </c:pt>
                <c:pt idx="2281">
                  <c:v>2</c:v>
                </c:pt>
                <c:pt idx="2282">
                  <c:v>1</c:v>
                </c:pt>
                <c:pt idx="2283">
                  <c:v>2</c:v>
                </c:pt>
                <c:pt idx="2284">
                  <c:v>2</c:v>
                </c:pt>
                <c:pt idx="2285">
                  <c:v>2</c:v>
                </c:pt>
                <c:pt idx="2286">
                  <c:v>1</c:v>
                </c:pt>
                <c:pt idx="2287">
                  <c:v>3</c:v>
                </c:pt>
                <c:pt idx="2288">
                  <c:v>2</c:v>
                </c:pt>
                <c:pt idx="2289">
                  <c:v>3</c:v>
                </c:pt>
                <c:pt idx="2290">
                  <c:v>1</c:v>
                </c:pt>
                <c:pt idx="2291">
                  <c:v>1</c:v>
                </c:pt>
                <c:pt idx="2292">
                  <c:v>2</c:v>
                </c:pt>
                <c:pt idx="2293">
                  <c:v>2</c:v>
                </c:pt>
                <c:pt idx="2294">
                  <c:v>2</c:v>
                </c:pt>
                <c:pt idx="2295">
                  <c:v>1</c:v>
                </c:pt>
                <c:pt idx="2296">
                  <c:v>3</c:v>
                </c:pt>
                <c:pt idx="2297">
                  <c:v>1</c:v>
                </c:pt>
                <c:pt idx="2298">
                  <c:v>1</c:v>
                </c:pt>
                <c:pt idx="2299">
                  <c:v>3</c:v>
                </c:pt>
                <c:pt idx="2300">
                  <c:v>2</c:v>
                </c:pt>
                <c:pt idx="2301">
                  <c:v>1</c:v>
                </c:pt>
                <c:pt idx="2302">
                  <c:v>4</c:v>
                </c:pt>
                <c:pt idx="2303">
                  <c:v>4</c:v>
                </c:pt>
                <c:pt idx="2304">
                  <c:v>4</c:v>
                </c:pt>
                <c:pt idx="2305">
                  <c:v>3</c:v>
                </c:pt>
                <c:pt idx="2306">
                  <c:v>2</c:v>
                </c:pt>
                <c:pt idx="2307">
                  <c:v>2</c:v>
                </c:pt>
                <c:pt idx="2308">
                  <c:v>2</c:v>
                </c:pt>
                <c:pt idx="2309">
                  <c:v>1</c:v>
                </c:pt>
                <c:pt idx="2310">
                  <c:v>2</c:v>
                </c:pt>
                <c:pt idx="2311">
                  <c:v>1</c:v>
                </c:pt>
                <c:pt idx="2312">
                  <c:v>2</c:v>
                </c:pt>
                <c:pt idx="2313">
                  <c:v>3</c:v>
                </c:pt>
                <c:pt idx="2314">
                  <c:v>1</c:v>
                </c:pt>
                <c:pt idx="2315">
                  <c:v>1</c:v>
                </c:pt>
                <c:pt idx="2316">
                  <c:v>1</c:v>
                </c:pt>
                <c:pt idx="2317">
                  <c:v>1</c:v>
                </c:pt>
                <c:pt idx="2318">
                  <c:v>1</c:v>
                </c:pt>
                <c:pt idx="2319">
                  <c:v>2</c:v>
                </c:pt>
                <c:pt idx="2320">
                  <c:v>2</c:v>
                </c:pt>
                <c:pt idx="2321">
                  <c:v>1</c:v>
                </c:pt>
                <c:pt idx="2322">
                  <c:v>1</c:v>
                </c:pt>
                <c:pt idx="2323">
                  <c:v>1</c:v>
                </c:pt>
                <c:pt idx="2324">
                  <c:v>2</c:v>
                </c:pt>
                <c:pt idx="2325">
                  <c:v>1</c:v>
                </c:pt>
                <c:pt idx="2326">
                  <c:v>3</c:v>
                </c:pt>
                <c:pt idx="2327">
                  <c:v>1</c:v>
                </c:pt>
                <c:pt idx="2328">
                  <c:v>1</c:v>
                </c:pt>
                <c:pt idx="2329">
                  <c:v>1</c:v>
                </c:pt>
                <c:pt idx="2330">
                  <c:v>3</c:v>
                </c:pt>
                <c:pt idx="2331">
                  <c:v>4</c:v>
                </c:pt>
                <c:pt idx="2332">
                  <c:v>1</c:v>
                </c:pt>
                <c:pt idx="2333">
                  <c:v>3</c:v>
                </c:pt>
                <c:pt idx="2334">
                  <c:v>4</c:v>
                </c:pt>
                <c:pt idx="2335">
                  <c:v>4</c:v>
                </c:pt>
                <c:pt idx="2336">
                  <c:v>4</c:v>
                </c:pt>
                <c:pt idx="2337">
                  <c:v>1</c:v>
                </c:pt>
                <c:pt idx="2338">
                  <c:v>1</c:v>
                </c:pt>
                <c:pt idx="2339">
                  <c:v>2</c:v>
                </c:pt>
                <c:pt idx="2340">
                  <c:v>2</c:v>
                </c:pt>
                <c:pt idx="2341">
                  <c:v>2</c:v>
                </c:pt>
                <c:pt idx="2342">
                  <c:v>4</c:v>
                </c:pt>
                <c:pt idx="2343">
                  <c:v>1</c:v>
                </c:pt>
                <c:pt idx="2344">
                  <c:v>2</c:v>
                </c:pt>
                <c:pt idx="2345">
                  <c:v>2</c:v>
                </c:pt>
                <c:pt idx="2346">
                  <c:v>4</c:v>
                </c:pt>
                <c:pt idx="2347">
                  <c:v>1</c:v>
                </c:pt>
                <c:pt idx="2348">
                  <c:v>4</c:v>
                </c:pt>
                <c:pt idx="2349">
                  <c:v>2</c:v>
                </c:pt>
                <c:pt idx="2350">
                  <c:v>2</c:v>
                </c:pt>
                <c:pt idx="2351">
                  <c:v>1</c:v>
                </c:pt>
                <c:pt idx="2352">
                  <c:v>1</c:v>
                </c:pt>
                <c:pt idx="2353">
                  <c:v>4</c:v>
                </c:pt>
                <c:pt idx="2354">
                  <c:v>4</c:v>
                </c:pt>
                <c:pt idx="2355">
                  <c:v>2</c:v>
                </c:pt>
                <c:pt idx="2356">
                  <c:v>3</c:v>
                </c:pt>
                <c:pt idx="2357">
                  <c:v>1</c:v>
                </c:pt>
                <c:pt idx="2358">
                  <c:v>2</c:v>
                </c:pt>
                <c:pt idx="2359">
                  <c:v>2</c:v>
                </c:pt>
                <c:pt idx="2360">
                  <c:v>2</c:v>
                </c:pt>
                <c:pt idx="2361">
                  <c:v>2</c:v>
                </c:pt>
                <c:pt idx="2362">
                  <c:v>3</c:v>
                </c:pt>
                <c:pt idx="2363">
                  <c:v>2</c:v>
                </c:pt>
                <c:pt idx="2364">
                  <c:v>4</c:v>
                </c:pt>
                <c:pt idx="2365">
                  <c:v>1</c:v>
                </c:pt>
                <c:pt idx="2366">
                  <c:v>2</c:v>
                </c:pt>
                <c:pt idx="2367">
                  <c:v>4</c:v>
                </c:pt>
                <c:pt idx="2368">
                  <c:v>1</c:v>
                </c:pt>
                <c:pt idx="2369">
                  <c:v>3</c:v>
                </c:pt>
                <c:pt idx="2370">
                  <c:v>3</c:v>
                </c:pt>
                <c:pt idx="2371">
                  <c:v>1</c:v>
                </c:pt>
                <c:pt idx="2372">
                  <c:v>2</c:v>
                </c:pt>
                <c:pt idx="2373">
                  <c:v>2</c:v>
                </c:pt>
                <c:pt idx="2374">
                  <c:v>4</c:v>
                </c:pt>
                <c:pt idx="2375">
                  <c:v>3</c:v>
                </c:pt>
                <c:pt idx="2376">
                  <c:v>3</c:v>
                </c:pt>
                <c:pt idx="2377">
                  <c:v>3</c:v>
                </c:pt>
                <c:pt idx="2378">
                  <c:v>4</c:v>
                </c:pt>
                <c:pt idx="2379">
                  <c:v>2</c:v>
                </c:pt>
                <c:pt idx="2380">
                  <c:v>4</c:v>
                </c:pt>
                <c:pt idx="2381">
                  <c:v>3</c:v>
                </c:pt>
                <c:pt idx="2382">
                  <c:v>1</c:v>
                </c:pt>
                <c:pt idx="2383">
                  <c:v>3</c:v>
                </c:pt>
                <c:pt idx="2384">
                  <c:v>1</c:v>
                </c:pt>
                <c:pt idx="2385">
                  <c:v>3</c:v>
                </c:pt>
                <c:pt idx="2386">
                  <c:v>4</c:v>
                </c:pt>
                <c:pt idx="2387">
                  <c:v>2</c:v>
                </c:pt>
                <c:pt idx="2388">
                  <c:v>1</c:v>
                </c:pt>
                <c:pt idx="2389">
                  <c:v>1</c:v>
                </c:pt>
                <c:pt idx="2390">
                  <c:v>1</c:v>
                </c:pt>
                <c:pt idx="2391">
                  <c:v>2</c:v>
                </c:pt>
                <c:pt idx="2392">
                  <c:v>4</c:v>
                </c:pt>
                <c:pt idx="2393">
                  <c:v>1</c:v>
                </c:pt>
                <c:pt idx="2394">
                  <c:v>2</c:v>
                </c:pt>
                <c:pt idx="2395">
                  <c:v>4</c:v>
                </c:pt>
                <c:pt idx="2396">
                  <c:v>4</c:v>
                </c:pt>
                <c:pt idx="2397">
                  <c:v>1</c:v>
                </c:pt>
                <c:pt idx="2398">
                  <c:v>2</c:v>
                </c:pt>
                <c:pt idx="2399">
                  <c:v>2</c:v>
                </c:pt>
                <c:pt idx="2400">
                  <c:v>2</c:v>
                </c:pt>
                <c:pt idx="2401">
                  <c:v>1</c:v>
                </c:pt>
                <c:pt idx="2402">
                  <c:v>2</c:v>
                </c:pt>
                <c:pt idx="2403">
                  <c:v>1</c:v>
                </c:pt>
                <c:pt idx="2404">
                  <c:v>3</c:v>
                </c:pt>
                <c:pt idx="2405">
                  <c:v>3</c:v>
                </c:pt>
                <c:pt idx="2406">
                  <c:v>1</c:v>
                </c:pt>
                <c:pt idx="2407">
                  <c:v>2</c:v>
                </c:pt>
                <c:pt idx="2408">
                  <c:v>3</c:v>
                </c:pt>
                <c:pt idx="2409">
                  <c:v>1</c:v>
                </c:pt>
                <c:pt idx="2410">
                  <c:v>2</c:v>
                </c:pt>
                <c:pt idx="2411">
                  <c:v>1</c:v>
                </c:pt>
                <c:pt idx="2412">
                  <c:v>1</c:v>
                </c:pt>
                <c:pt idx="2413">
                  <c:v>3</c:v>
                </c:pt>
                <c:pt idx="2414">
                  <c:v>4</c:v>
                </c:pt>
                <c:pt idx="2415">
                  <c:v>1</c:v>
                </c:pt>
                <c:pt idx="2416">
                  <c:v>2</c:v>
                </c:pt>
                <c:pt idx="2417">
                  <c:v>2</c:v>
                </c:pt>
                <c:pt idx="2418">
                  <c:v>1</c:v>
                </c:pt>
                <c:pt idx="2419">
                  <c:v>3</c:v>
                </c:pt>
                <c:pt idx="2420">
                  <c:v>4</c:v>
                </c:pt>
                <c:pt idx="2421">
                  <c:v>2</c:v>
                </c:pt>
                <c:pt idx="2422">
                  <c:v>2</c:v>
                </c:pt>
                <c:pt idx="2423">
                  <c:v>4</c:v>
                </c:pt>
                <c:pt idx="2424">
                  <c:v>1</c:v>
                </c:pt>
                <c:pt idx="2425">
                  <c:v>1</c:v>
                </c:pt>
                <c:pt idx="2426">
                  <c:v>1</c:v>
                </c:pt>
                <c:pt idx="2427">
                  <c:v>3</c:v>
                </c:pt>
                <c:pt idx="2428">
                  <c:v>4</c:v>
                </c:pt>
                <c:pt idx="2429">
                  <c:v>4</c:v>
                </c:pt>
                <c:pt idx="2430">
                  <c:v>2</c:v>
                </c:pt>
                <c:pt idx="2431">
                  <c:v>1</c:v>
                </c:pt>
                <c:pt idx="2432">
                  <c:v>1</c:v>
                </c:pt>
                <c:pt idx="2433">
                  <c:v>3</c:v>
                </c:pt>
                <c:pt idx="2434">
                  <c:v>2</c:v>
                </c:pt>
                <c:pt idx="2435">
                  <c:v>1</c:v>
                </c:pt>
                <c:pt idx="2436">
                  <c:v>1</c:v>
                </c:pt>
                <c:pt idx="2437">
                  <c:v>2</c:v>
                </c:pt>
                <c:pt idx="2438">
                  <c:v>2</c:v>
                </c:pt>
                <c:pt idx="2439">
                  <c:v>1</c:v>
                </c:pt>
                <c:pt idx="2440">
                  <c:v>2</c:v>
                </c:pt>
                <c:pt idx="2441">
                  <c:v>3</c:v>
                </c:pt>
                <c:pt idx="2442">
                  <c:v>3</c:v>
                </c:pt>
                <c:pt idx="2443">
                  <c:v>2</c:v>
                </c:pt>
                <c:pt idx="2444">
                  <c:v>2</c:v>
                </c:pt>
                <c:pt idx="2445">
                  <c:v>1</c:v>
                </c:pt>
                <c:pt idx="2446">
                  <c:v>1</c:v>
                </c:pt>
                <c:pt idx="2447">
                  <c:v>1</c:v>
                </c:pt>
                <c:pt idx="2448">
                  <c:v>2</c:v>
                </c:pt>
                <c:pt idx="2449">
                  <c:v>4</c:v>
                </c:pt>
                <c:pt idx="2450">
                  <c:v>4</c:v>
                </c:pt>
                <c:pt idx="2451">
                  <c:v>2</c:v>
                </c:pt>
                <c:pt idx="2452">
                  <c:v>2</c:v>
                </c:pt>
                <c:pt idx="2453">
                  <c:v>3</c:v>
                </c:pt>
                <c:pt idx="2454">
                  <c:v>4</c:v>
                </c:pt>
                <c:pt idx="2455">
                  <c:v>1</c:v>
                </c:pt>
                <c:pt idx="2456">
                  <c:v>2</c:v>
                </c:pt>
                <c:pt idx="2457">
                  <c:v>2</c:v>
                </c:pt>
                <c:pt idx="2458">
                  <c:v>4</c:v>
                </c:pt>
                <c:pt idx="2459">
                  <c:v>4</c:v>
                </c:pt>
                <c:pt idx="2460">
                  <c:v>4</c:v>
                </c:pt>
                <c:pt idx="2461">
                  <c:v>2</c:v>
                </c:pt>
                <c:pt idx="2462">
                  <c:v>2</c:v>
                </c:pt>
                <c:pt idx="2463">
                  <c:v>4</c:v>
                </c:pt>
                <c:pt idx="2464">
                  <c:v>3</c:v>
                </c:pt>
                <c:pt idx="2465">
                  <c:v>1</c:v>
                </c:pt>
                <c:pt idx="2466">
                  <c:v>2</c:v>
                </c:pt>
                <c:pt idx="2467">
                  <c:v>2</c:v>
                </c:pt>
                <c:pt idx="2468">
                  <c:v>2</c:v>
                </c:pt>
                <c:pt idx="2469">
                  <c:v>4</c:v>
                </c:pt>
                <c:pt idx="2470">
                  <c:v>3</c:v>
                </c:pt>
                <c:pt idx="2471">
                  <c:v>4</c:v>
                </c:pt>
                <c:pt idx="2472">
                  <c:v>1</c:v>
                </c:pt>
                <c:pt idx="2473">
                  <c:v>3</c:v>
                </c:pt>
                <c:pt idx="2474">
                  <c:v>3</c:v>
                </c:pt>
                <c:pt idx="2475">
                  <c:v>2</c:v>
                </c:pt>
                <c:pt idx="2476">
                  <c:v>3</c:v>
                </c:pt>
                <c:pt idx="2477">
                  <c:v>1</c:v>
                </c:pt>
                <c:pt idx="2478">
                  <c:v>2</c:v>
                </c:pt>
                <c:pt idx="2479">
                  <c:v>2</c:v>
                </c:pt>
                <c:pt idx="2480">
                  <c:v>2</c:v>
                </c:pt>
                <c:pt idx="2481">
                  <c:v>1</c:v>
                </c:pt>
                <c:pt idx="2482">
                  <c:v>1</c:v>
                </c:pt>
                <c:pt idx="2483">
                  <c:v>2</c:v>
                </c:pt>
                <c:pt idx="2484">
                  <c:v>4</c:v>
                </c:pt>
                <c:pt idx="2485">
                  <c:v>2</c:v>
                </c:pt>
                <c:pt idx="2486">
                  <c:v>2</c:v>
                </c:pt>
                <c:pt idx="2487">
                  <c:v>4</c:v>
                </c:pt>
                <c:pt idx="2488">
                  <c:v>1</c:v>
                </c:pt>
                <c:pt idx="2489">
                  <c:v>3</c:v>
                </c:pt>
                <c:pt idx="2490">
                  <c:v>4</c:v>
                </c:pt>
                <c:pt idx="2491">
                  <c:v>2</c:v>
                </c:pt>
                <c:pt idx="2492">
                  <c:v>1</c:v>
                </c:pt>
                <c:pt idx="2493">
                  <c:v>4</c:v>
                </c:pt>
                <c:pt idx="2494">
                  <c:v>1</c:v>
                </c:pt>
                <c:pt idx="2495">
                  <c:v>1</c:v>
                </c:pt>
                <c:pt idx="2496">
                  <c:v>3</c:v>
                </c:pt>
                <c:pt idx="2497">
                  <c:v>2</c:v>
                </c:pt>
                <c:pt idx="2498">
                  <c:v>1</c:v>
                </c:pt>
                <c:pt idx="2499">
                  <c:v>2</c:v>
                </c:pt>
                <c:pt idx="2500">
                  <c:v>4</c:v>
                </c:pt>
                <c:pt idx="2501">
                  <c:v>1</c:v>
                </c:pt>
                <c:pt idx="2502">
                  <c:v>1</c:v>
                </c:pt>
                <c:pt idx="2503">
                  <c:v>4</c:v>
                </c:pt>
                <c:pt idx="2504">
                  <c:v>4</c:v>
                </c:pt>
                <c:pt idx="2505">
                  <c:v>2</c:v>
                </c:pt>
                <c:pt idx="2506">
                  <c:v>1</c:v>
                </c:pt>
                <c:pt idx="2507">
                  <c:v>2</c:v>
                </c:pt>
                <c:pt idx="2508">
                  <c:v>3</c:v>
                </c:pt>
                <c:pt idx="2509">
                  <c:v>1</c:v>
                </c:pt>
                <c:pt idx="2510">
                  <c:v>1</c:v>
                </c:pt>
                <c:pt idx="2511">
                  <c:v>1</c:v>
                </c:pt>
                <c:pt idx="2512">
                  <c:v>1</c:v>
                </c:pt>
                <c:pt idx="2513">
                  <c:v>2</c:v>
                </c:pt>
                <c:pt idx="2514">
                  <c:v>1</c:v>
                </c:pt>
                <c:pt idx="2515">
                  <c:v>2</c:v>
                </c:pt>
                <c:pt idx="2516">
                  <c:v>1</c:v>
                </c:pt>
                <c:pt idx="2517">
                  <c:v>4</c:v>
                </c:pt>
                <c:pt idx="2518">
                  <c:v>4</c:v>
                </c:pt>
                <c:pt idx="2519">
                  <c:v>2</c:v>
                </c:pt>
                <c:pt idx="2520">
                  <c:v>1</c:v>
                </c:pt>
                <c:pt idx="2521">
                  <c:v>2</c:v>
                </c:pt>
                <c:pt idx="2522">
                  <c:v>3</c:v>
                </c:pt>
                <c:pt idx="2523">
                  <c:v>3</c:v>
                </c:pt>
                <c:pt idx="2524">
                  <c:v>3</c:v>
                </c:pt>
                <c:pt idx="2525">
                  <c:v>3</c:v>
                </c:pt>
                <c:pt idx="2526">
                  <c:v>3</c:v>
                </c:pt>
                <c:pt idx="2527">
                  <c:v>1</c:v>
                </c:pt>
                <c:pt idx="2528">
                  <c:v>1</c:v>
                </c:pt>
                <c:pt idx="2529">
                  <c:v>3</c:v>
                </c:pt>
                <c:pt idx="2530">
                  <c:v>2</c:v>
                </c:pt>
                <c:pt idx="2531">
                  <c:v>2</c:v>
                </c:pt>
                <c:pt idx="2532">
                  <c:v>4</c:v>
                </c:pt>
                <c:pt idx="2533">
                  <c:v>4</c:v>
                </c:pt>
                <c:pt idx="2534">
                  <c:v>2</c:v>
                </c:pt>
                <c:pt idx="2535">
                  <c:v>3</c:v>
                </c:pt>
                <c:pt idx="2536">
                  <c:v>1</c:v>
                </c:pt>
                <c:pt idx="2537">
                  <c:v>3</c:v>
                </c:pt>
                <c:pt idx="2538">
                  <c:v>1</c:v>
                </c:pt>
                <c:pt idx="2539">
                  <c:v>2</c:v>
                </c:pt>
                <c:pt idx="2540">
                  <c:v>1</c:v>
                </c:pt>
                <c:pt idx="2541">
                  <c:v>1</c:v>
                </c:pt>
                <c:pt idx="2542">
                  <c:v>1</c:v>
                </c:pt>
                <c:pt idx="2543">
                  <c:v>4</c:v>
                </c:pt>
                <c:pt idx="2544">
                  <c:v>1</c:v>
                </c:pt>
                <c:pt idx="2545">
                  <c:v>2</c:v>
                </c:pt>
                <c:pt idx="2546">
                  <c:v>1</c:v>
                </c:pt>
                <c:pt idx="2547">
                  <c:v>2</c:v>
                </c:pt>
                <c:pt idx="2548">
                  <c:v>3</c:v>
                </c:pt>
                <c:pt idx="2549">
                  <c:v>2</c:v>
                </c:pt>
                <c:pt idx="2550">
                  <c:v>2</c:v>
                </c:pt>
                <c:pt idx="2551">
                  <c:v>1</c:v>
                </c:pt>
                <c:pt idx="2552">
                  <c:v>1</c:v>
                </c:pt>
                <c:pt idx="2553">
                  <c:v>1</c:v>
                </c:pt>
                <c:pt idx="2554">
                  <c:v>4</c:v>
                </c:pt>
                <c:pt idx="2555">
                  <c:v>4</c:v>
                </c:pt>
                <c:pt idx="2556">
                  <c:v>1</c:v>
                </c:pt>
                <c:pt idx="2557">
                  <c:v>3</c:v>
                </c:pt>
                <c:pt idx="2558">
                  <c:v>2</c:v>
                </c:pt>
                <c:pt idx="2559">
                  <c:v>2</c:v>
                </c:pt>
                <c:pt idx="2560">
                  <c:v>4</c:v>
                </c:pt>
                <c:pt idx="2561">
                  <c:v>4</c:v>
                </c:pt>
                <c:pt idx="2562">
                  <c:v>1</c:v>
                </c:pt>
                <c:pt idx="2563">
                  <c:v>1</c:v>
                </c:pt>
                <c:pt idx="2564">
                  <c:v>3</c:v>
                </c:pt>
                <c:pt idx="2565">
                  <c:v>4</c:v>
                </c:pt>
                <c:pt idx="2566">
                  <c:v>1</c:v>
                </c:pt>
                <c:pt idx="2567">
                  <c:v>4</c:v>
                </c:pt>
                <c:pt idx="2568">
                  <c:v>1</c:v>
                </c:pt>
                <c:pt idx="2569">
                  <c:v>4</c:v>
                </c:pt>
                <c:pt idx="2570">
                  <c:v>2</c:v>
                </c:pt>
                <c:pt idx="2571">
                  <c:v>3</c:v>
                </c:pt>
                <c:pt idx="2572">
                  <c:v>2</c:v>
                </c:pt>
                <c:pt idx="2573">
                  <c:v>1</c:v>
                </c:pt>
                <c:pt idx="2574">
                  <c:v>1</c:v>
                </c:pt>
                <c:pt idx="2575">
                  <c:v>4</c:v>
                </c:pt>
                <c:pt idx="2576">
                  <c:v>2</c:v>
                </c:pt>
                <c:pt idx="2577">
                  <c:v>2</c:v>
                </c:pt>
                <c:pt idx="2578">
                  <c:v>1</c:v>
                </c:pt>
                <c:pt idx="2579">
                  <c:v>2</c:v>
                </c:pt>
                <c:pt idx="2580">
                  <c:v>3</c:v>
                </c:pt>
                <c:pt idx="2581">
                  <c:v>1</c:v>
                </c:pt>
                <c:pt idx="2582">
                  <c:v>4</c:v>
                </c:pt>
                <c:pt idx="2583">
                  <c:v>1</c:v>
                </c:pt>
                <c:pt idx="2584">
                  <c:v>2</c:v>
                </c:pt>
                <c:pt idx="2585">
                  <c:v>2</c:v>
                </c:pt>
                <c:pt idx="2586">
                  <c:v>2</c:v>
                </c:pt>
                <c:pt idx="2587">
                  <c:v>4</c:v>
                </c:pt>
                <c:pt idx="2588">
                  <c:v>1</c:v>
                </c:pt>
                <c:pt idx="2589">
                  <c:v>2</c:v>
                </c:pt>
                <c:pt idx="2590">
                  <c:v>4</c:v>
                </c:pt>
                <c:pt idx="2591">
                  <c:v>2</c:v>
                </c:pt>
                <c:pt idx="2592">
                  <c:v>2</c:v>
                </c:pt>
                <c:pt idx="2593">
                  <c:v>2</c:v>
                </c:pt>
                <c:pt idx="2594">
                  <c:v>3</c:v>
                </c:pt>
                <c:pt idx="2595">
                  <c:v>1</c:v>
                </c:pt>
                <c:pt idx="2596">
                  <c:v>4</c:v>
                </c:pt>
                <c:pt idx="2597">
                  <c:v>4</c:v>
                </c:pt>
                <c:pt idx="2598">
                  <c:v>3</c:v>
                </c:pt>
                <c:pt idx="2599">
                  <c:v>2</c:v>
                </c:pt>
                <c:pt idx="2600">
                  <c:v>2</c:v>
                </c:pt>
                <c:pt idx="2601">
                  <c:v>4</c:v>
                </c:pt>
                <c:pt idx="2602">
                  <c:v>4</c:v>
                </c:pt>
                <c:pt idx="2603">
                  <c:v>3</c:v>
                </c:pt>
                <c:pt idx="2604">
                  <c:v>4</c:v>
                </c:pt>
                <c:pt idx="2605">
                  <c:v>4</c:v>
                </c:pt>
                <c:pt idx="2606">
                  <c:v>3</c:v>
                </c:pt>
                <c:pt idx="2607">
                  <c:v>1</c:v>
                </c:pt>
                <c:pt idx="2608">
                  <c:v>2</c:v>
                </c:pt>
                <c:pt idx="2609">
                  <c:v>1</c:v>
                </c:pt>
                <c:pt idx="2610">
                  <c:v>4</c:v>
                </c:pt>
                <c:pt idx="2611">
                  <c:v>4</c:v>
                </c:pt>
                <c:pt idx="2612">
                  <c:v>3</c:v>
                </c:pt>
                <c:pt idx="2613">
                  <c:v>4</c:v>
                </c:pt>
                <c:pt idx="2614">
                  <c:v>1</c:v>
                </c:pt>
                <c:pt idx="2615">
                  <c:v>4</c:v>
                </c:pt>
                <c:pt idx="2616">
                  <c:v>3</c:v>
                </c:pt>
                <c:pt idx="2617">
                  <c:v>3</c:v>
                </c:pt>
                <c:pt idx="2618">
                  <c:v>2</c:v>
                </c:pt>
                <c:pt idx="2619">
                  <c:v>2</c:v>
                </c:pt>
                <c:pt idx="2620">
                  <c:v>1</c:v>
                </c:pt>
                <c:pt idx="2621">
                  <c:v>1</c:v>
                </c:pt>
                <c:pt idx="2622">
                  <c:v>2</c:v>
                </c:pt>
                <c:pt idx="2623">
                  <c:v>1</c:v>
                </c:pt>
                <c:pt idx="2624">
                  <c:v>2</c:v>
                </c:pt>
                <c:pt idx="2625">
                  <c:v>4</c:v>
                </c:pt>
                <c:pt idx="2626">
                  <c:v>1</c:v>
                </c:pt>
                <c:pt idx="2627">
                  <c:v>1</c:v>
                </c:pt>
                <c:pt idx="2628">
                  <c:v>4</c:v>
                </c:pt>
                <c:pt idx="2629">
                  <c:v>1</c:v>
                </c:pt>
                <c:pt idx="2630">
                  <c:v>4</c:v>
                </c:pt>
                <c:pt idx="2631">
                  <c:v>1</c:v>
                </c:pt>
                <c:pt idx="2632">
                  <c:v>4</c:v>
                </c:pt>
                <c:pt idx="2633">
                  <c:v>4</c:v>
                </c:pt>
                <c:pt idx="2634">
                  <c:v>2</c:v>
                </c:pt>
                <c:pt idx="2635">
                  <c:v>4</c:v>
                </c:pt>
                <c:pt idx="2636">
                  <c:v>3</c:v>
                </c:pt>
                <c:pt idx="2637">
                  <c:v>1</c:v>
                </c:pt>
                <c:pt idx="2638">
                  <c:v>1</c:v>
                </c:pt>
                <c:pt idx="2639">
                  <c:v>1</c:v>
                </c:pt>
                <c:pt idx="2640">
                  <c:v>2</c:v>
                </c:pt>
                <c:pt idx="2641">
                  <c:v>2</c:v>
                </c:pt>
                <c:pt idx="2642">
                  <c:v>4</c:v>
                </c:pt>
                <c:pt idx="2643">
                  <c:v>2</c:v>
                </c:pt>
                <c:pt idx="2644">
                  <c:v>1</c:v>
                </c:pt>
                <c:pt idx="2645">
                  <c:v>2</c:v>
                </c:pt>
                <c:pt idx="2646">
                  <c:v>4</c:v>
                </c:pt>
                <c:pt idx="2647">
                  <c:v>2</c:v>
                </c:pt>
                <c:pt idx="2648">
                  <c:v>4</c:v>
                </c:pt>
                <c:pt idx="2649">
                  <c:v>4</c:v>
                </c:pt>
                <c:pt idx="2650">
                  <c:v>2</c:v>
                </c:pt>
                <c:pt idx="2651">
                  <c:v>3</c:v>
                </c:pt>
                <c:pt idx="2652">
                  <c:v>1</c:v>
                </c:pt>
                <c:pt idx="2653">
                  <c:v>2</c:v>
                </c:pt>
                <c:pt idx="2654">
                  <c:v>4</c:v>
                </c:pt>
                <c:pt idx="2655">
                  <c:v>2</c:v>
                </c:pt>
                <c:pt idx="2656">
                  <c:v>4</c:v>
                </c:pt>
                <c:pt idx="2657">
                  <c:v>2</c:v>
                </c:pt>
                <c:pt idx="2658">
                  <c:v>3</c:v>
                </c:pt>
                <c:pt idx="2659">
                  <c:v>1</c:v>
                </c:pt>
                <c:pt idx="2660">
                  <c:v>1</c:v>
                </c:pt>
                <c:pt idx="2661">
                  <c:v>2</c:v>
                </c:pt>
                <c:pt idx="2662">
                  <c:v>2</c:v>
                </c:pt>
                <c:pt idx="2663">
                  <c:v>1</c:v>
                </c:pt>
                <c:pt idx="2664">
                  <c:v>1</c:v>
                </c:pt>
                <c:pt idx="2665">
                  <c:v>3</c:v>
                </c:pt>
                <c:pt idx="2666">
                  <c:v>4</c:v>
                </c:pt>
                <c:pt idx="2667">
                  <c:v>2</c:v>
                </c:pt>
                <c:pt idx="2668">
                  <c:v>2</c:v>
                </c:pt>
                <c:pt idx="2669">
                  <c:v>2</c:v>
                </c:pt>
                <c:pt idx="2670">
                  <c:v>2</c:v>
                </c:pt>
                <c:pt idx="2671">
                  <c:v>2</c:v>
                </c:pt>
                <c:pt idx="2672">
                  <c:v>2</c:v>
                </c:pt>
                <c:pt idx="2673">
                  <c:v>2</c:v>
                </c:pt>
                <c:pt idx="2674">
                  <c:v>4</c:v>
                </c:pt>
                <c:pt idx="2675">
                  <c:v>2</c:v>
                </c:pt>
                <c:pt idx="2676">
                  <c:v>4</c:v>
                </c:pt>
                <c:pt idx="2677">
                  <c:v>2</c:v>
                </c:pt>
                <c:pt idx="2678">
                  <c:v>4</c:v>
                </c:pt>
                <c:pt idx="2679">
                  <c:v>2</c:v>
                </c:pt>
                <c:pt idx="2680">
                  <c:v>4</c:v>
                </c:pt>
                <c:pt idx="2681">
                  <c:v>3</c:v>
                </c:pt>
                <c:pt idx="2682">
                  <c:v>1</c:v>
                </c:pt>
                <c:pt idx="2683">
                  <c:v>2</c:v>
                </c:pt>
                <c:pt idx="2684">
                  <c:v>1</c:v>
                </c:pt>
                <c:pt idx="2685">
                  <c:v>4</c:v>
                </c:pt>
                <c:pt idx="2686">
                  <c:v>1</c:v>
                </c:pt>
                <c:pt idx="2687">
                  <c:v>2</c:v>
                </c:pt>
                <c:pt idx="2688">
                  <c:v>1</c:v>
                </c:pt>
                <c:pt idx="2689">
                  <c:v>4</c:v>
                </c:pt>
                <c:pt idx="2690">
                  <c:v>1</c:v>
                </c:pt>
                <c:pt idx="2691">
                  <c:v>3</c:v>
                </c:pt>
                <c:pt idx="2692">
                  <c:v>3</c:v>
                </c:pt>
                <c:pt idx="2693">
                  <c:v>2</c:v>
                </c:pt>
                <c:pt idx="2694">
                  <c:v>1</c:v>
                </c:pt>
                <c:pt idx="2695">
                  <c:v>4</c:v>
                </c:pt>
                <c:pt idx="2696">
                  <c:v>4</c:v>
                </c:pt>
                <c:pt idx="2697">
                  <c:v>3</c:v>
                </c:pt>
                <c:pt idx="2698">
                  <c:v>1</c:v>
                </c:pt>
                <c:pt idx="2699">
                  <c:v>4</c:v>
                </c:pt>
                <c:pt idx="2700">
                  <c:v>1</c:v>
                </c:pt>
                <c:pt idx="2701">
                  <c:v>1</c:v>
                </c:pt>
                <c:pt idx="2702">
                  <c:v>1</c:v>
                </c:pt>
                <c:pt idx="2703">
                  <c:v>2</c:v>
                </c:pt>
                <c:pt idx="2704">
                  <c:v>1</c:v>
                </c:pt>
                <c:pt idx="2705">
                  <c:v>2</c:v>
                </c:pt>
                <c:pt idx="2706">
                  <c:v>2</c:v>
                </c:pt>
                <c:pt idx="2707">
                  <c:v>1</c:v>
                </c:pt>
                <c:pt idx="2708">
                  <c:v>2</c:v>
                </c:pt>
                <c:pt idx="2709">
                  <c:v>2</c:v>
                </c:pt>
                <c:pt idx="2710">
                  <c:v>1</c:v>
                </c:pt>
                <c:pt idx="2711">
                  <c:v>4</c:v>
                </c:pt>
                <c:pt idx="2712">
                  <c:v>3</c:v>
                </c:pt>
                <c:pt idx="2713">
                  <c:v>1</c:v>
                </c:pt>
                <c:pt idx="2714">
                  <c:v>2</c:v>
                </c:pt>
                <c:pt idx="2715">
                  <c:v>1</c:v>
                </c:pt>
                <c:pt idx="2716">
                  <c:v>2</c:v>
                </c:pt>
                <c:pt idx="2717">
                  <c:v>4</c:v>
                </c:pt>
                <c:pt idx="2718">
                  <c:v>1</c:v>
                </c:pt>
                <c:pt idx="2719">
                  <c:v>1</c:v>
                </c:pt>
                <c:pt idx="2720">
                  <c:v>4</c:v>
                </c:pt>
                <c:pt idx="2721">
                  <c:v>2</c:v>
                </c:pt>
                <c:pt idx="2722">
                  <c:v>4</c:v>
                </c:pt>
                <c:pt idx="2723">
                  <c:v>2</c:v>
                </c:pt>
                <c:pt idx="2724">
                  <c:v>3</c:v>
                </c:pt>
                <c:pt idx="2725">
                  <c:v>1</c:v>
                </c:pt>
                <c:pt idx="2726">
                  <c:v>4</c:v>
                </c:pt>
                <c:pt idx="2727">
                  <c:v>4</c:v>
                </c:pt>
                <c:pt idx="2728">
                  <c:v>1</c:v>
                </c:pt>
                <c:pt idx="2729">
                  <c:v>1</c:v>
                </c:pt>
                <c:pt idx="2730">
                  <c:v>2</c:v>
                </c:pt>
                <c:pt idx="2731">
                  <c:v>4</c:v>
                </c:pt>
                <c:pt idx="2732">
                  <c:v>2</c:v>
                </c:pt>
                <c:pt idx="2733">
                  <c:v>1</c:v>
                </c:pt>
                <c:pt idx="2734">
                  <c:v>4</c:v>
                </c:pt>
                <c:pt idx="2735">
                  <c:v>1</c:v>
                </c:pt>
                <c:pt idx="2736">
                  <c:v>1</c:v>
                </c:pt>
                <c:pt idx="2737">
                  <c:v>1</c:v>
                </c:pt>
                <c:pt idx="2738">
                  <c:v>1</c:v>
                </c:pt>
                <c:pt idx="2739">
                  <c:v>1</c:v>
                </c:pt>
                <c:pt idx="2740">
                  <c:v>1</c:v>
                </c:pt>
                <c:pt idx="2741">
                  <c:v>4</c:v>
                </c:pt>
                <c:pt idx="2742">
                  <c:v>1</c:v>
                </c:pt>
                <c:pt idx="2743">
                  <c:v>1</c:v>
                </c:pt>
                <c:pt idx="2744">
                  <c:v>4</c:v>
                </c:pt>
                <c:pt idx="2745">
                  <c:v>4</c:v>
                </c:pt>
                <c:pt idx="2746">
                  <c:v>1</c:v>
                </c:pt>
                <c:pt idx="2747">
                  <c:v>4</c:v>
                </c:pt>
                <c:pt idx="2748">
                  <c:v>1</c:v>
                </c:pt>
                <c:pt idx="2749">
                  <c:v>4</c:v>
                </c:pt>
                <c:pt idx="2750">
                  <c:v>1</c:v>
                </c:pt>
                <c:pt idx="2751">
                  <c:v>1</c:v>
                </c:pt>
                <c:pt idx="2752">
                  <c:v>1</c:v>
                </c:pt>
                <c:pt idx="2753">
                  <c:v>2</c:v>
                </c:pt>
                <c:pt idx="2754">
                  <c:v>2</c:v>
                </c:pt>
                <c:pt idx="2755">
                  <c:v>4</c:v>
                </c:pt>
                <c:pt idx="2756">
                  <c:v>4</c:v>
                </c:pt>
                <c:pt idx="2757">
                  <c:v>4</c:v>
                </c:pt>
                <c:pt idx="2758">
                  <c:v>1</c:v>
                </c:pt>
                <c:pt idx="2759">
                  <c:v>2</c:v>
                </c:pt>
                <c:pt idx="2760">
                  <c:v>2</c:v>
                </c:pt>
                <c:pt idx="2761">
                  <c:v>1</c:v>
                </c:pt>
                <c:pt idx="2762">
                  <c:v>2</c:v>
                </c:pt>
                <c:pt idx="2763">
                  <c:v>2</c:v>
                </c:pt>
                <c:pt idx="2764">
                  <c:v>4</c:v>
                </c:pt>
                <c:pt idx="2765">
                  <c:v>2</c:v>
                </c:pt>
                <c:pt idx="2766">
                  <c:v>2</c:v>
                </c:pt>
                <c:pt idx="2767">
                  <c:v>1</c:v>
                </c:pt>
                <c:pt idx="2768">
                  <c:v>2</c:v>
                </c:pt>
                <c:pt idx="2769">
                  <c:v>2</c:v>
                </c:pt>
                <c:pt idx="2770">
                  <c:v>1</c:v>
                </c:pt>
                <c:pt idx="2771">
                  <c:v>2</c:v>
                </c:pt>
                <c:pt idx="2772">
                  <c:v>2</c:v>
                </c:pt>
                <c:pt idx="2773">
                  <c:v>2</c:v>
                </c:pt>
                <c:pt idx="2774">
                  <c:v>2</c:v>
                </c:pt>
                <c:pt idx="2775">
                  <c:v>1</c:v>
                </c:pt>
                <c:pt idx="2776">
                  <c:v>2</c:v>
                </c:pt>
                <c:pt idx="2777">
                  <c:v>4</c:v>
                </c:pt>
                <c:pt idx="2778">
                  <c:v>1</c:v>
                </c:pt>
                <c:pt idx="2779">
                  <c:v>2</c:v>
                </c:pt>
                <c:pt idx="2780">
                  <c:v>2</c:v>
                </c:pt>
                <c:pt idx="2781">
                  <c:v>2</c:v>
                </c:pt>
                <c:pt idx="2782">
                  <c:v>4</c:v>
                </c:pt>
                <c:pt idx="2783">
                  <c:v>1</c:v>
                </c:pt>
                <c:pt idx="2784">
                  <c:v>1</c:v>
                </c:pt>
                <c:pt idx="2785">
                  <c:v>3</c:v>
                </c:pt>
                <c:pt idx="2786">
                  <c:v>1</c:v>
                </c:pt>
                <c:pt idx="2787">
                  <c:v>4</c:v>
                </c:pt>
                <c:pt idx="2788">
                  <c:v>3</c:v>
                </c:pt>
                <c:pt idx="2789">
                  <c:v>1</c:v>
                </c:pt>
                <c:pt idx="2790">
                  <c:v>3</c:v>
                </c:pt>
                <c:pt idx="2791">
                  <c:v>2</c:v>
                </c:pt>
                <c:pt idx="2792">
                  <c:v>2</c:v>
                </c:pt>
                <c:pt idx="2793">
                  <c:v>4</c:v>
                </c:pt>
                <c:pt idx="2794">
                  <c:v>2</c:v>
                </c:pt>
                <c:pt idx="2795">
                  <c:v>2</c:v>
                </c:pt>
                <c:pt idx="2796">
                  <c:v>1</c:v>
                </c:pt>
                <c:pt idx="2797">
                  <c:v>2</c:v>
                </c:pt>
                <c:pt idx="2798">
                  <c:v>3</c:v>
                </c:pt>
                <c:pt idx="2799">
                  <c:v>2</c:v>
                </c:pt>
                <c:pt idx="2800">
                  <c:v>4</c:v>
                </c:pt>
                <c:pt idx="2801">
                  <c:v>1</c:v>
                </c:pt>
                <c:pt idx="2802">
                  <c:v>2</c:v>
                </c:pt>
                <c:pt idx="2803">
                  <c:v>1</c:v>
                </c:pt>
                <c:pt idx="2804">
                  <c:v>2</c:v>
                </c:pt>
                <c:pt idx="2805">
                  <c:v>2</c:v>
                </c:pt>
                <c:pt idx="2806">
                  <c:v>2</c:v>
                </c:pt>
                <c:pt idx="2807">
                  <c:v>2</c:v>
                </c:pt>
                <c:pt idx="2808">
                  <c:v>1</c:v>
                </c:pt>
                <c:pt idx="2809">
                  <c:v>4</c:v>
                </c:pt>
                <c:pt idx="2810">
                  <c:v>4</c:v>
                </c:pt>
                <c:pt idx="2811">
                  <c:v>1</c:v>
                </c:pt>
                <c:pt idx="2812">
                  <c:v>1</c:v>
                </c:pt>
                <c:pt idx="2813">
                  <c:v>1</c:v>
                </c:pt>
                <c:pt idx="2814">
                  <c:v>3</c:v>
                </c:pt>
                <c:pt idx="2815">
                  <c:v>2</c:v>
                </c:pt>
                <c:pt idx="2816">
                  <c:v>4</c:v>
                </c:pt>
                <c:pt idx="2817">
                  <c:v>1</c:v>
                </c:pt>
                <c:pt idx="2818">
                  <c:v>2</c:v>
                </c:pt>
                <c:pt idx="2819">
                  <c:v>1</c:v>
                </c:pt>
                <c:pt idx="2820">
                  <c:v>4</c:v>
                </c:pt>
                <c:pt idx="2821">
                  <c:v>2</c:v>
                </c:pt>
                <c:pt idx="2822">
                  <c:v>1</c:v>
                </c:pt>
                <c:pt idx="2823">
                  <c:v>1</c:v>
                </c:pt>
                <c:pt idx="2824">
                  <c:v>2</c:v>
                </c:pt>
                <c:pt idx="2825">
                  <c:v>2</c:v>
                </c:pt>
                <c:pt idx="2826">
                  <c:v>4</c:v>
                </c:pt>
                <c:pt idx="2827">
                  <c:v>2</c:v>
                </c:pt>
                <c:pt idx="2828">
                  <c:v>1</c:v>
                </c:pt>
                <c:pt idx="2829">
                  <c:v>1</c:v>
                </c:pt>
                <c:pt idx="2830">
                  <c:v>4</c:v>
                </c:pt>
                <c:pt idx="2831">
                  <c:v>3</c:v>
                </c:pt>
                <c:pt idx="2832">
                  <c:v>1</c:v>
                </c:pt>
                <c:pt idx="2833">
                  <c:v>4</c:v>
                </c:pt>
                <c:pt idx="2834">
                  <c:v>1</c:v>
                </c:pt>
                <c:pt idx="2835">
                  <c:v>3</c:v>
                </c:pt>
                <c:pt idx="2836">
                  <c:v>1</c:v>
                </c:pt>
                <c:pt idx="2837">
                  <c:v>2</c:v>
                </c:pt>
                <c:pt idx="2838">
                  <c:v>3</c:v>
                </c:pt>
                <c:pt idx="2839">
                  <c:v>4</c:v>
                </c:pt>
                <c:pt idx="2840">
                  <c:v>1</c:v>
                </c:pt>
                <c:pt idx="2841">
                  <c:v>3</c:v>
                </c:pt>
                <c:pt idx="2842">
                  <c:v>1</c:v>
                </c:pt>
                <c:pt idx="2843">
                  <c:v>1</c:v>
                </c:pt>
                <c:pt idx="2844">
                  <c:v>4</c:v>
                </c:pt>
                <c:pt idx="2845">
                  <c:v>4</c:v>
                </c:pt>
                <c:pt idx="2846">
                  <c:v>2</c:v>
                </c:pt>
                <c:pt idx="2847">
                  <c:v>4</c:v>
                </c:pt>
                <c:pt idx="2848">
                  <c:v>1</c:v>
                </c:pt>
                <c:pt idx="2849">
                  <c:v>1</c:v>
                </c:pt>
                <c:pt idx="2850">
                  <c:v>3</c:v>
                </c:pt>
                <c:pt idx="2851">
                  <c:v>2</c:v>
                </c:pt>
                <c:pt idx="2852">
                  <c:v>2</c:v>
                </c:pt>
                <c:pt idx="2853">
                  <c:v>4</c:v>
                </c:pt>
                <c:pt idx="2854">
                  <c:v>4</c:v>
                </c:pt>
                <c:pt idx="2855">
                  <c:v>4</c:v>
                </c:pt>
                <c:pt idx="2856">
                  <c:v>2</c:v>
                </c:pt>
                <c:pt idx="2857">
                  <c:v>1</c:v>
                </c:pt>
                <c:pt idx="2858">
                  <c:v>1</c:v>
                </c:pt>
                <c:pt idx="2859">
                  <c:v>3</c:v>
                </c:pt>
                <c:pt idx="2860">
                  <c:v>1</c:v>
                </c:pt>
                <c:pt idx="2861">
                  <c:v>2</c:v>
                </c:pt>
                <c:pt idx="2862">
                  <c:v>1</c:v>
                </c:pt>
                <c:pt idx="2863">
                  <c:v>2</c:v>
                </c:pt>
                <c:pt idx="2864">
                  <c:v>1</c:v>
                </c:pt>
                <c:pt idx="2865">
                  <c:v>2</c:v>
                </c:pt>
                <c:pt idx="2866">
                  <c:v>3</c:v>
                </c:pt>
                <c:pt idx="2867">
                  <c:v>1</c:v>
                </c:pt>
                <c:pt idx="2868">
                  <c:v>4</c:v>
                </c:pt>
                <c:pt idx="2869">
                  <c:v>1</c:v>
                </c:pt>
                <c:pt idx="2870">
                  <c:v>1</c:v>
                </c:pt>
                <c:pt idx="2871">
                  <c:v>4</c:v>
                </c:pt>
                <c:pt idx="2872">
                  <c:v>1</c:v>
                </c:pt>
                <c:pt idx="2873">
                  <c:v>4</c:v>
                </c:pt>
                <c:pt idx="2874">
                  <c:v>4</c:v>
                </c:pt>
                <c:pt idx="2875">
                  <c:v>2</c:v>
                </c:pt>
                <c:pt idx="2876">
                  <c:v>1</c:v>
                </c:pt>
                <c:pt idx="2877">
                  <c:v>3</c:v>
                </c:pt>
                <c:pt idx="2878">
                  <c:v>4</c:v>
                </c:pt>
                <c:pt idx="2879">
                  <c:v>4</c:v>
                </c:pt>
                <c:pt idx="2880">
                  <c:v>4</c:v>
                </c:pt>
                <c:pt idx="2881">
                  <c:v>4</c:v>
                </c:pt>
                <c:pt idx="2882">
                  <c:v>2</c:v>
                </c:pt>
                <c:pt idx="2883">
                  <c:v>2</c:v>
                </c:pt>
                <c:pt idx="2884">
                  <c:v>3</c:v>
                </c:pt>
                <c:pt idx="2885">
                  <c:v>3</c:v>
                </c:pt>
                <c:pt idx="2886">
                  <c:v>2</c:v>
                </c:pt>
                <c:pt idx="2887">
                  <c:v>1</c:v>
                </c:pt>
                <c:pt idx="2888">
                  <c:v>4</c:v>
                </c:pt>
                <c:pt idx="2889">
                  <c:v>1</c:v>
                </c:pt>
                <c:pt idx="2890">
                  <c:v>1</c:v>
                </c:pt>
                <c:pt idx="2891">
                  <c:v>2</c:v>
                </c:pt>
                <c:pt idx="2892">
                  <c:v>1</c:v>
                </c:pt>
                <c:pt idx="2893">
                  <c:v>2</c:v>
                </c:pt>
                <c:pt idx="2894">
                  <c:v>1</c:v>
                </c:pt>
                <c:pt idx="2895">
                  <c:v>3</c:v>
                </c:pt>
                <c:pt idx="2896">
                  <c:v>1</c:v>
                </c:pt>
                <c:pt idx="2897">
                  <c:v>1</c:v>
                </c:pt>
                <c:pt idx="2898">
                  <c:v>3</c:v>
                </c:pt>
                <c:pt idx="2899">
                  <c:v>1</c:v>
                </c:pt>
                <c:pt idx="2900">
                  <c:v>1</c:v>
                </c:pt>
                <c:pt idx="2901">
                  <c:v>3</c:v>
                </c:pt>
                <c:pt idx="2902">
                  <c:v>2</c:v>
                </c:pt>
                <c:pt idx="2903">
                  <c:v>3</c:v>
                </c:pt>
                <c:pt idx="2904">
                  <c:v>4</c:v>
                </c:pt>
                <c:pt idx="2905">
                  <c:v>1</c:v>
                </c:pt>
                <c:pt idx="2906">
                  <c:v>4</c:v>
                </c:pt>
                <c:pt idx="2907">
                  <c:v>2</c:v>
                </c:pt>
                <c:pt idx="2908">
                  <c:v>4</c:v>
                </c:pt>
                <c:pt idx="2909">
                  <c:v>3</c:v>
                </c:pt>
                <c:pt idx="2910">
                  <c:v>3</c:v>
                </c:pt>
                <c:pt idx="2911">
                  <c:v>2</c:v>
                </c:pt>
                <c:pt idx="2912">
                  <c:v>3</c:v>
                </c:pt>
                <c:pt idx="2913">
                  <c:v>2</c:v>
                </c:pt>
                <c:pt idx="2914">
                  <c:v>1</c:v>
                </c:pt>
                <c:pt idx="2915">
                  <c:v>2</c:v>
                </c:pt>
                <c:pt idx="2916">
                  <c:v>2</c:v>
                </c:pt>
                <c:pt idx="2917">
                  <c:v>3</c:v>
                </c:pt>
                <c:pt idx="2918">
                  <c:v>2</c:v>
                </c:pt>
                <c:pt idx="2919">
                  <c:v>2</c:v>
                </c:pt>
                <c:pt idx="2920">
                  <c:v>1</c:v>
                </c:pt>
                <c:pt idx="2921">
                  <c:v>1</c:v>
                </c:pt>
                <c:pt idx="2922">
                  <c:v>2</c:v>
                </c:pt>
                <c:pt idx="2923">
                  <c:v>4</c:v>
                </c:pt>
                <c:pt idx="2924">
                  <c:v>3</c:v>
                </c:pt>
                <c:pt idx="2925">
                  <c:v>2</c:v>
                </c:pt>
                <c:pt idx="2926">
                  <c:v>4</c:v>
                </c:pt>
                <c:pt idx="2927">
                  <c:v>2</c:v>
                </c:pt>
                <c:pt idx="2928">
                  <c:v>2</c:v>
                </c:pt>
                <c:pt idx="2929">
                  <c:v>3</c:v>
                </c:pt>
                <c:pt idx="2930">
                  <c:v>3</c:v>
                </c:pt>
                <c:pt idx="2931">
                  <c:v>3</c:v>
                </c:pt>
                <c:pt idx="2932">
                  <c:v>2</c:v>
                </c:pt>
                <c:pt idx="2933">
                  <c:v>1</c:v>
                </c:pt>
                <c:pt idx="2934">
                  <c:v>3</c:v>
                </c:pt>
                <c:pt idx="2935">
                  <c:v>2</c:v>
                </c:pt>
                <c:pt idx="2936">
                  <c:v>4</c:v>
                </c:pt>
                <c:pt idx="2937">
                  <c:v>3</c:v>
                </c:pt>
                <c:pt idx="2938">
                  <c:v>2</c:v>
                </c:pt>
                <c:pt idx="2939">
                  <c:v>1</c:v>
                </c:pt>
                <c:pt idx="2940">
                  <c:v>4</c:v>
                </c:pt>
                <c:pt idx="2941">
                  <c:v>2</c:v>
                </c:pt>
                <c:pt idx="2942">
                  <c:v>2</c:v>
                </c:pt>
                <c:pt idx="2943">
                  <c:v>1</c:v>
                </c:pt>
                <c:pt idx="2944">
                  <c:v>1</c:v>
                </c:pt>
                <c:pt idx="2945">
                  <c:v>4</c:v>
                </c:pt>
                <c:pt idx="2946">
                  <c:v>2</c:v>
                </c:pt>
                <c:pt idx="2947">
                  <c:v>2</c:v>
                </c:pt>
                <c:pt idx="2948">
                  <c:v>2</c:v>
                </c:pt>
                <c:pt idx="2949">
                  <c:v>4</c:v>
                </c:pt>
                <c:pt idx="2950">
                  <c:v>3</c:v>
                </c:pt>
                <c:pt idx="2951">
                  <c:v>1</c:v>
                </c:pt>
                <c:pt idx="2952">
                  <c:v>3</c:v>
                </c:pt>
                <c:pt idx="2953">
                  <c:v>1</c:v>
                </c:pt>
                <c:pt idx="2954">
                  <c:v>1</c:v>
                </c:pt>
                <c:pt idx="2955">
                  <c:v>2</c:v>
                </c:pt>
                <c:pt idx="2956">
                  <c:v>1</c:v>
                </c:pt>
                <c:pt idx="2957">
                  <c:v>2</c:v>
                </c:pt>
                <c:pt idx="2958">
                  <c:v>1</c:v>
                </c:pt>
                <c:pt idx="2959">
                  <c:v>2</c:v>
                </c:pt>
                <c:pt idx="2960">
                  <c:v>2</c:v>
                </c:pt>
                <c:pt idx="2961">
                  <c:v>1</c:v>
                </c:pt>
                <c:pt idx="2962">
                  <c:v>3</c:v>
                </c:pt>
                <c:pt idx="2963">
                  <c:v>2</c:v>
                </c:pt>
                <c:pt idx="2964">
                  <c:v>1</c:v>
                </c:pt>
                <c:pt idx="2965">
                  <c:v>1</c:v>
                </c:pt>
                <c:pt idx="2966">
                  <c:v>1</c:v>
                </c:pt>
                <c:pt idx="2967">
                  <c:v>1</c:v>
                </c:pt>
                <c:pt idx="2968">
                  <c:v>1</c:v>
                </c:pt>
                <c:pt idx="2969">
                  <c:v>1</c:v>
                </c:pt>
                <c:pt idx="2970">
                  <c:v>1</c:v>
                </c:pt>
                <c:pt idx="2971">
                  <c:v>2</c:v>
                </c:pt>
                <c:pt idx="2972">
                  <c:v>1</c:v>
                </c:pt>
                <c:pt idx="2973">
                  <c:v>1</c:v>
                </c:pt>
                <c:pt idx="2974">
                  <c:v>2</c:v>
                </c:pt>
                <c:pt idx="2975">
                  <c:v>3</c:v>
                </c:pt>
                <c:pt idx="2976">
                  <c:v>3</c:v>
                </c:pt>
                <c:pt idx="2977">
                  <c:v>2</c:v>
                </c:pt>
                <c:pt idx="2978">
                  <c:v>2</c:v>
                </c:pt>
                <c:pt idx="2979">
                  <c:v>4</c:v>
                </c:pt>
                <c:pt idx="2980">
                  <c:v>4</c:v>
                </c:pt>
                <c:pt idx="2981">
                  <c:v>2</c:v>
                </c:pt>
                <c:pt idx="2982">
                  <c:v>4</c:v>
                </c:pt>
                <c:pt idx="2983">
                  <c:v>4</c:v>
                </c:pt>
                <c:pt idx="2984">
                  <c:v>3</c:v>
                </c:pt>
                <c:pt idx="2985">
                  <c:v>2</c:v>
                </c:pt>
                <c:pt idx="2986">
                  <c:v>4</c:v>
                </c:pt>
                <c:pt idx="2987">
                  <c:v>4</c:v>
                </c:pt>
                <c:pt idx="2988">
                  <c:v>1</c:v>
                </c:pt>
                <c:pt idx="2989">
                  <c:v>2</c:v>
                </c:pt>
                <c:pt idx="2990">
                  <c:v>1</c:v>
                </c:pt>
                <c:pt idx="2991">
                  <c:v>2</c:v>
                </c:pt>
                <c:pt idx="2992">
                  <c:v>1</c:v>
                </c:pt>
                <c:pt idx="2993">
                  <c:v>4</c:v>
                </c:pt>
                <c:pt idx="2994">
                  <c:v>1</c:v>
                </c:pt>
                <c:pt idx="2995">
                  <c:v>1</c:v>
                </c:pt>
                <c:pt idx="2996">
                  <c:v>3</c:v>
                </c:pt>
                <c:pt idx="2997">
                  <c:v>4</c:v>
                </c:pt>
                <c:pt idx="2998">
                  <c:v>2</c:v>
                </c:pt>
                <c:pt idx="2999">
                  <c:v>1</c:v>
                </c:pt>
                <c:pt idx="3000">
                  <c:v>1</c:v>
                </c:pt>
                <c:pt idx="3001">
                  <c:v>3</c:v>
                </c:pt>
                <c:pt idx="3002">
                  <c:v>2</c:v>
                </c:pt>
                <c:pt idx="3003">
                  <c:v>1</c:v>
                </c:pt>
                <c:pt idx="3004">
                  <c:v>2</c:v>
                </c:pt>
                <c:pt idx="3005">
                  <c:v>1</c:v>
                </c:pt>
                <c:pt idx="3006">
                  <c:v>2</c:v>
                </c:pt>
                <c:pt idx="3007">
                  <c:v>4</c:v>
                </c:pt>
                <c:pt idx="3008">
                  <c:v>4</c:v>
                </c:pt>
                <c:pt idx="3009">
                  <c:v>4</c:v>
                </c:pt>
                <c:pt idx="3010">
                  <c:v>2</c:v>
                </c:pt>
                <c:pt idx="3011">
                  <c:v>2</c:v>
                </c:pt>
                <c:pt idx="3012">
                  <c:v>2</c:v>
                </c:pt>
                <c:pt idx="3013">
                  <c:v>1</c:v>
                </c:pt>
                <c:pt idx="3014">
                  <c:v>4</c:v>
                </c:pt>
                <c:pt idx="3015">
                  <c:v>3</c:v>
                </c:pt>
                <c:pt idx="3016">
                  <c:v>2</c:v>
                </c:pt>
                <c:pt idx="3017">
                  <c:v>1</c:v>
                </c:pt>
                <c:pt idx="3018">
                  <c:v>1</c:v>
                </c:pt>
                <c:pt idx="3019">
                  <c:v>1</c:v>
                </c:pt>
                <c:pt idx="3020">
                  <c:v>2</c:v>
                </c:pt>
                <c:pt idx="3021">
                  <c:v>2</c:v>
                </c:pt>
                <c:pt idx="3022">
                  <c:v>2</c:v>
                </c:pt>
                <c:pt idx="3023">
                  <c:v>1</c:v>
                </c:pt>
                <c:pt idx="3024">
                  <c:v>3</c:v>
                </c:pt>
                <c:pt idx="3025">
                  <c:v>2</c:v>
                </c:pt>
                <c:pt idx="3026">
                  <c:v>3</c:v>
                </c:pt>
                <c:pt idx="3027">
                  <c:v>1</c:v>
                </c:pt>
                <c:pt idx="3028">
                  <c:v>2</c:v>
                </c:pt>
                <c:pt idx="3029">
                  <c:v>2</c:v>
                </c:pt>
                <c:pt idx="3030">
                  <c:v>2</c:v>
                </c:pt>
                <c:pt idx="3031">
                  <c:v>1</c:v>
                </c:pt>
                <c:pt idx="3032">
                  <c:v>2</c:v>
                </c:pt>
                <c:pt idx="3033">
                  <c:v>4</c:v>
                </c:pt>
                <c:pt idx="3034">
                  <c:v>1</c:v>
                </c:pt>
                <c:pt idx="3035">
                  <c:v>1</c:v>
                </c:pt>
                <c:pt idx="3036">
                  <c:v>2</c:v>
                </c:pt>
                <c:pt idx="3037">
                  <c:v>1</c:v>
                </c:pt>
                <c:pt idx="3038">
                  <c:v>4</c:v>
                </c:pt>
                <c:pt idx="3039">
                  <c:v>2</c:v>
                </c:pt>
                <c:pt idx="3040">
                  <c:v>2</c:v>
                </c:pt>
                <c:pt idx="3041">
                  <c:v>2</c:v>
                </c:pt>
                <c:pt idx="3042">
                  <c:v>4</c:v>
                </c:pt>
                <c:pt idx="3043">
                  <c:v>1</c:v>
                </c:pt>
                <c:pt idx="3044">
                  <c:v>4</c:v>
                </c:pt>
                <c:pt idx="3045">
                  <c:v>1</c:v>
                </c:pt>
                <c:pt idx="3046">
                  <c:v>1</c:v>
                </c:pt>
                <c:pt idx="3047">
                  <c:v>1</c:v>
                </c:pt>
                <c:pt idx="3048">
                  <c:v>2</c:v>
                </c:pt>
                <c:pt idx="3049">
                  <c:v>4</c:v>
                </c:pt>
                <c:pt idx="3050">
                  <c:v>1</c:v>
                </c:pt>
                <c:pt idx="3051">
                  <c:v>3</c:v>
                </c:pt>
                <c:pt idx="3052">
                  <c:v>2</c:v>
                </c:pt>
                <c:pt idx="3053">
                  <c:v>1</c:v>
                </c:pt>
                <c:pt idx="3054">
                  <c:v>4</c:v>
                </c:pt>
                <c:pt idx="3055">
                  <c:v>4</c:v>
                </c:pt>
                <c:pt idx="3056">
                  <c:v>2</c:v>
                </c:pt>
                <c:pt idx="3057">
                  <c:v>2</c:v>
                </c:pt>
                <c:pt idx="3058">
                  <c:v>3</c:v>
                </c:pt>
                <c:pt idx="3059">
                  <c:v>2</c:v>
                </c:pt>
                <c:pt idx="3060">
                  <c:v>1</c:v>
                </c:pt>
                <c:pt idx="3061">
                  <c:v>2</c:v>
                </c:pt>
                <c:pt idx="3062">
                  <c:v>2</c:v>
                </c:pt>
                <c:pt idx="3063">
                  <c:v>1</c:v>
                </c:pt>
                <c:pt idx="3064">
                  <c:v>1</c:v>
                </c:pt>
                <c:pt idx="3065">
                  <c:v>1</c:v>
                </c:pt>
                <c:pt idx="3066">
                  <c:v>3</c:v>
                </c:pt>
                <c:pt idx="3067">
                  <c:v>1</c:v>
                </c:pt>
                <c:pt idx="3068">
                  <c:v>3</c:v>
                </c:pt>
                <c:pt idx="3069">
                  <c:v>2</c:v>
                </c:pt>
                <c:pt idx="3070">
                  <c:v>1</c:v>
                </c:pt>
                <c:pt idx="3071">
                  <c:v>3</c:v>
                </c:pt>
                <c:pt idx="3072">
                  <c:v>1</c:v>
                </c:pt>
                <c:pt idx="3073">
                  <c:v>1</c:v>
                </c:pt>
                <c:pt idx="3074">
                  <c:v>4</c:v>
                </c:pt>
                <c:pt idx="3075">
                  <c:v>2</c:v>
                </c:pt>
                <c:pt idx="3076">
                  <c:v>2</c:v>
                </c:pt>
                <c:pt idx="3077">
                  <c:v>2</c:v>
                </c:pt>
                <c:pt idx="3078">
                  <c:v>2</c:v>
                </c:pt>
                <c:pt idx="3079">
                  <c:v>2</c:v>
                </c:pt>
                <c:pt idx="3080">
                  <c:v>4</c:v>
                </c:pt>
                <c:pt idx="3081">
                  <c:v>2</c:v>
                </c:pt>
                <c:pt idx="3082">
                  <c:v>3</c:v>
                </c:pt>
                <c:pt idx="3083">
                  <c:v>1</c:v>
                </c:pt>
                <c:pt idx="3084">
                  <c:v>2</c:v>
                </c:pt>
                <c:pt idx="3085">
                  <c:v>1</c:v>
                </c:pt>
                <c:pt idx="3086">
                  <c:v>1</c:v>
                </c:pt>
                <c:pt idx="3087">
                  <c:v>4</c:v>
                </c:pt>
                <c:pt idx="3088">
                  <c:v>3</c:v>
                </c:pt>
                <c:pt idx="3089">
                  <c:v>2</c:v>
                </c:pt>
                <c:pt idx="3090">
                  <c:v>1</c:v>
                </c:pt>
                <c:pt idx="3091">
                  <c:v>1</c:v>
                </c:pt>
                <c:pt idx="3092">
                  <c:v>1</c:v>
                </c:pt>
                <c:pt idx="3093">
                  <c:v>1</c:v>
                </c:pt>
                <c:pt idx="3094">
                  <c:v>1</c:v>
                </c:pt>
                <c:pt idx="3095">
                  <c:v>1</c:v>
                </c:pt>
                <c:pt idx="3096">
                  <c:v>2</c:v>
                </c:pt>
                <c:pt idx="3097">
                  <c:v>4</c:v>
                </c:pt>
                <c:pt idx="3098">
                  <c:v>3</c:v>
                </c:pt>
                <c:pt idx="3099">
                  <c:v>2</c:v>
                </c:pt>
                <c:pt idx="3100">
                  <c:v>2</c:v>
                </c:pt>
                <c:pt idx="3101">
                  <c:v>1</c:v>
                </c:pt>
                <c:pt idx="3102">
                  <c:v>3</c:v>
                </c:pt>
                <c:pt idx="3103">
                  <c:v>2</c:v>
                </c:pt>
                <c:pt idx="3104">
                  <c:v>1</c:v>
                </c:pt>
                <c:pt idx="3105">
                  <c:v>2</c:v>
                </c:pt>
                <c:pt idx="3106">
                  <c:v>4</c:v>
                </c:pt>
                <c:pt idx="3107">
                  <c:v>4</c:v>
                </c:pt>
                <c:pt idx="3108">
                  <c:v>2</c:v>
                </c:pt>
                <c:pt idx="3109">
                  <c:v>2</c:v>
                </c:pt>
                <c:pt idx="3110">
                  <c:v>2</c:v>
                </c:pt>
                <c:pt idx="3111">
                  <c:v>4</c:v>
                </c:pt>
                <c:pt idx="3112">
                  <c:v>4</c:v>
                </c:pt>
                <c:pt idx="3113">
                  <c:v>1</c:v>
                </c:pt>
                <c:pt idx="3114">
                  <c:v>3</c:v>
                </c:pt>
                <c:pt idx="3115">
                  <c:v>2</c:v>
                </c:pt>
                <c:pt idx="3116">
                  <c:v>2</c:v>
                </c:pt>
                <c:pt idx="3117">
                  <c:v>1</c:v>
                </c:pt>
                <c:pt idx="3118">
                  <c:v>1</c:v>
                </c:pt>
                <c:pt idx="3119">
                  <c:v>1</c:v>
                </c:pt>
                <c:pt idx="3120">
                  <c:v>4</c:v>
                </c:pt>
                <c:pt idx="3121">
                  <c:v>1</c:v>
                </c:pt>
                <c:pt idx="3122">
                  <c:v>2</c:v>
                </c:pt>
                <c:pt idx="3123">
                  <c:v>2</c:v>
                </c:pt>
                <c:pt idx="3124">
                  <c:v>2</c:v>
                </c:pt>
                <c:pt idx="3125">
                  <c:v>4</c:v>
                </c:pt>
                <c:pt idx="3126">
                  <c:v>2</c:v>
                </c:pt>
                <c:pt idx="3127">
                  <c:v>2</c:v>
                </c:pt>
                <c:pt idx="3128">
                  <c:v>3</c:v>
                </c:pt>
                <c:pt idx="3129">
                  <c:v>3</c:v>
                </c:pt>
                <c:pt idx="3130">
                  <c:v>1</c:v>
                </c:pt>
                <c:pt idx="3131">
                  <c:v>3</c:v>
                </c:pt>
                <c:pt idx="3132">
                  <c:v>2</c:v>
                </c:pt>
                <c:pt idx="3133">
                  <c:v>1</c:v>
                </c:pt>
                <c:pt idx="3134">
                  <c:v>1</c:v>
                </c:pt>
                <c:pt idx="3135">
                  <c:v>3</c:v>
                </c:pt>
                <c:pt idx="3136">
                  <c:v>1</c:v>
                </c:pt>
                <c:pt idx="3137">
                  <c:v>4</c:v>
                </c:pt>
                <c:pt idx="3138">
                  <c:v>1</c:v>
                </c:pt>
                <c:pt idx="3139">
                  <c:v>3</c:v>
                </c:pt>
                <c:pt idx="3140">
                  <c:v>4</c:v>
                </c:pt>
                <c:pt idx="3141">
                  <c:v>2</c:v>
                </c:pt>
                <c:pt idx="3142">
                  <c:v>2</c:v>
                </c:pt>
                <c:pt idx="3143">
                  <c:v>1</c:v>
                </c:pt>
                <c:pt idx="3144">
                  <c:v>4</c:v>
                </c:pt>
                <c:pt idx="3145">
                  <c:v>4</c:v>
                </c:pt>
                <c:pt idx="3146">
                  <c:v>2</c:v>
                </c:pt>
                <c:pt idx="3147">
                  <c:v>2</c:v>
                </c:pt>
                <c:pt idx="3148">
                  <c:v>3</c:v>
                </c:pt>
                <c:pt idx="3149">
                  <c:v>1</c:v>
                </c:pt>
                <c:pt idx="3150">
                  <c:v>1</c:v>
                </c:pt>
                <c:pt idx="3151">
                  <c:v>4</c:v>
                </c:pt>
                <c:pt idx="3152">
                  <c:v>2</c:v>
                </c:pt>
                <c:pt idx="3153">
                  <c:v>1</c:v>
                </c:pt>
                <c:pt idx="3154">
                  <c:v>2</c:v>
                </c:pt>
                <c:pt idx="3155">
                  <c:v>1</c:v>
                </c:pt>
                <c:pt idx="3156">
                  <c:v>1</c:v>
                </c:pt>
                <c:pt idx="3157">
                  <c:v>2</c:v>
                </c:pt>
                <c:pt idx="3158">
                  <c:v>2</c:v>
                </c:pt>
                <c:pt idx="3159">
                  <c:v>4</c:v>
                </c:pt>
                <c:pt idx="3160">
                  <c:v>3</c:v>
                </c:pt>
                <c:pt idx="3161">
                  <c:v>1</c:v>
                </c:pt>
                <c:pt idx="3162">
                  <c:v>2</c:v>
                </c:pt>
                <c:pt idx="3163">
                  <c:v>3</c:v>
                </c:pt>
                <c:pt idx="3164">
                  <c:v>2</c:v>
                </c:pt>
                <c:pt idx="3165">
                  <c:v>1</c:v>
                </c:pt>
                <c:pt idx="3166">
                  <c:v>1</c:v>
                </c:pt>
                <c:pt idx="3167">
                  <c:v>2</c:v>
                </c:pt>
                <c:pt idx="3168">
                  <c:v>2</c:v>
                </c:pt>
                <c:pt idx="3169">
                  <c:v>1</c:v>
                </c:pt>
                <c:pt idx="3170">
                  <c:v>4</c:v>
                </c:pt>
                <c:pt idx="3171">
                  <c:v>3</c:v>
                </c:pt>
                <c:pt idx="3172">
                  <c:v>2</c:v>
                </c:pt>
                <c:pt idx="3173">
                  <c:v>1</c:v>
                </c:pt>
                <c:pt idx="3174">
                  <c:v>1</c:v>
                </c:pt>
                <c:pt idx="3175">
                  <c:v>2</c:v>
                </c:pt>
                <c:pt idx="3176">
                  <c:v>1</c:v>
                </c:pt>
                <c:pt idx="3177">
                  <c:v>4</c:v>
                </c:pt>
                <c:pt idx="3178">
                  <c:v>4</c:v>
                </c:pt>
                <c:pt idx="3179">
                  <c:v>3</c:v>
                </c:pt>
                <c:pt idx="3180">
                  <c:v>2</c:v>
                </c:pt>
                <c:pt idx="3181">
                  <c:v>2</c:v>
                </c:pt>
                <c:pt idx="3182">
                  <c:v>2</c:v>
                </c:pt>
                <c:pt idx="3183">
                  <c:v>1</c:v>
                </c:pt>
                <c:pt idx="3184">
                  <c:v>4</c:v>
                </c:pt>
                <c:pt idx="3185">
                  <c:v>4</c:v>
                </c:pt>
                <c:pt idx="3186">
                  <c:v>1</c:v>
                </c:pt>
                <c:pt idx="3187">
                  <c:v>2</c:v>
                </c:pt>
                <c:pt idx="3188">
                  <c:v>1</c:v>
                </c:pt>
                <c:pt idx="3189">
                  <c:v>4</c:v>
                </c:pt>
                <c:pt idx="3190">
                  <c:v>3</c:v>
                </c:pt>
                <c:pt idx="3191">
                  <c:v>2</c:v>
                </c:pt>
                <c:pt idx="3192">
                  <c:v>1</c:v>
                </c:pt>
                <c:pt idx="3193">
                  <c:v>4</c:v>
                </c:pt>
                <c:pt idx="3194">
                  <c:v>2</c:v>
                </c:pt>
                <c:pt idx="3195">
                  <c:v>3</c:v>
                </c:pt>
                <c:pt idx="3196">
                  <c:v>4</c:v>
                </c:pt>
                <c:pt idx="3197">
                  <c:v>1</c:v>
                </c:pt>
                <c:pt idx="3198">
                  <c:v>4</c:v>
                </c:pt>
                <c:pt idx="3199">
                  <c:v>2</c:v>
                </c:pt>
                <c:pt idx="3200">
                  <c:v>3</c:v>
                </c:pt>
                <c:pt idx="3201">
                  <c:v>2</c:v>
                </c:pt>
                <c:pt idx="3202">
                  <c:v>4</c:v>
                </c:pt>
                <c:pt idx="3203">
                  <c:v>1</c:v>
                </c:pt>
                <c:pt idx="3204">
                  <c:v>2</c:v>
                </c:pt>
                <c:pt idx="3205">
                  <c:v>1</c:v>
                </c:pt>
                <c:pt idx="3206">
                  <c:v>4</c:v>
                </c:pt>
                <c:pt idx="3207">
                  <c:v>2</c:v>
                </c:pt>
                <c:pt idx="3208">
                  <c:v>1</c:v>
                </c:pt>
                <c:pt idx="3209">
                  <c:v>3</c:v>
                </c:pt>
                <c:pt idx="3210">
                  <c:v>1</c:v>
                </c:pt>
                <c:pt idx="3211">
                  <c:v>4</c:v>
                </c:pt>
                <c:pt idx="3212">
                  <c:v>2</c:v>
                </c:pt>
                <c:pt idx="3213">
                  <c:v>4</c:v>
                </c:pt>
                <c:pt idx="3214">
                  <c:v>4</c:v>
                </c:pt>
                <c:pt idx="3215">
                  <c:v>4</c:v>
                </c:pt>
                <c:pt idx="3216">
                  <c:v>1</c:v>
                </c:pt>
                <c:pt idx="3217">
                  <c:v>4</c:v>
                </c:pt>
                <c:pt idx="3218">
                  <c:v>4</c:v>
                </c:pt>
                <c:pt idx="3219">
                  <c:v>3</c:v>
                </c:pt>
                <c:pt idx="3220">
                  <c:v>1</c:v>
                </c:pt>
                <c:pt idx="3221">
                  <c:v>2</c:v>
                </c:pt>
                <c:pt idx="3222">
                  <c:v>3</c:v>
                </c:pt>
                <c:pt idx="3223">
                  <c:v>2</c:v>
                </c:pt>
                <c:pt idx="3224">
                  <c:v>3</c:v>
                </c:pt>
                <c:pt idx="3225">
                  <c:v>4</c:v>
                </c:pt>
                <c:pt idx="3226">
                  <c:v>1</c:v>
                </c:pt>
                <c:pt idx="3227">
                  <c:v>1</c:v>
                </c:pt>
                <c:pt idx="3228">
                  <c:v>1</c:v>
                </c:pt>
                <c:pt idx="3229">
                  <c:v>3</c:v>
                </c:pt>
                <c:pt idx="3230">
                  <c:v>2</c:v>
                </c:pt>
                <c:pt idx="3231">
                  <c:v>2</c:v>
                </c:pt>
                <c:pt idx="3232">
                  <c:v>4</c:v>
                </c:pt>
                <c:pt idx="3233">
                  <c:v>3</c:v>
                </c:pt>
                <c:pt idx="3234">
                  <c:v>4</c:v>
                </c:pt>
                <c:pt idx="3235">
                  <c:v>1</c:v>
                </c:pt>
                <c:pt idx="3236">
                  <c:v>1</c:v>
                </c:pt>
                <c:pt idx="3237">
                  <c:v>2</c:v>
                </c:pt>
                <c:pt idx="3238">
                  <c:v>2</c:v>
                </c:pt>
                <c:pt idx="3239">
                  <c:v>4</c:v>
                </c:pt>
                <c:pt idx="3240">
                  <c:v>1</c:v>
                </c:pt>
                <c:pt idx="3241">
                  <c:v>4</c:v>
                </c:pt>
                <c:pt idx="3242">
                  <c:v>2</c:v>
                </c:pt>
                <c:pt idx="3243">
                  <c:v>4</c:v>
                </c:pt>
                <c:pt idx="3244">
                  <c:v>3</c:v>
                </c:pt>
                <c:pt idx="3245">
                  <c:v>1</c:v>
                </c:pt>
                <c:pt idx="3246">
                  <c:v>3</c:v>
                </c:pt>
                <c:pt idx="3247">
                  <c:v>2</c:v>
                </c:pt>
                <c:pt idx="3248">
                  <c:v>4</c:v>
                </c:pt>
                <c:pt idx="3249">
                  <c:v>1</c:v>
                </c:pt>
                <c:pt idx="3250">
                  <c:v>4</c:v>
                </c:pt>
                <c:pt idx="3251">
                  <c:v>1</c:v>
                </c:pt>
                <c:pt idx="3252">
                  <c:v>1</c:v>
                </c:pt>
                <c:pt idx="3253">
                  <c:v>3</c:v>
                </c:pt>
                <c:pt idx="3254">
                  <c:v>4</c:v>
                </c:pt>
                <c:pt idx="3255">
                  <c:v>2</c:v>
                </c:pt>
                <c:pt idx="3256">
                  <c:v>4</c:v>
                </c:pt>
                <c:pt idx="3257">
                  <c:v>3</c:v>
                </c:pt>
                <c:pt idx="3258">
                  <c:v>3</c:v>
                </c:pt>
                <c:pt idx="3259">
                  <c:v>2</c:v>
                </c:pt>
                <c:pt idx="3260">
                  <c:v>2</c:v>
                </c:pt>
                <c:pt idx="3261">
                  <c:v>1</c:v>
                </c:pt>
                <c:pt idx="3262">
                  <c:v>2</c:v>
                </c:pt>
                <c:pt idx="3263">
                  <c:v>2</c:v>
                </c:pt>
                <c:pt idx="3264">
                  <c:v>1</c:v>
                </c:pt>
                <c:pt idx="3265">
                  <c:v>3</c:v>
                </c:pt>
                <c:pt idx="3266">
                  <c:v>2</c:v>
                </c:pt>
                <c:pt idx="3267">
                  <c:v>1</c:v>
                </c:pt>
                <c:pt idx="3268">
                  <c:v>2</c:v>
                </c:pt>
                <c:pt idx="3269">
                  <c:v>2</c:v>
                </c:pt>
                <c:pt idx="3270">
                  <c:v>2</c:v>
                </c:pt>
                <c:pt idx="3271">
                  <c:v>1</c:v>
                </c:pt>
                <c:pt idx="3272">
                  <c:v>4</c:v>
                </c:pt>
                <c:pt idx="3273">
                  <c:v>1</c:v>
                </c:pt>
                <c:pt idx="3274">
                  <c:v>1</c:v>
                </c:pt>
                <c:pt idx="3275">
                  <c:v>3</c:v>
                </c:pt>
                <c:pt idx="3276">
                  <c:v>2</c:v>
                </c:pt>
                <c:pt idx="3277">
                  <c:v>2</c:v>
                </c:pt>
                <c:pt idx="3278">
                  <c:v>4</c:v>
                </c:pt>
                <c:pt idx="3279">
                  <c:v>1</c:v>
                </c:pt>
                <c:pt idx="3280">
                  <c:v>2</c:v>
                </c:pt>
                <c:pt idx="3281">
                  <c:v>2</c:v>
                </c:pt>
                <c:pt idx="3282">
                  <c:v>4</c:v>
                </c:pt>
                <c:pt idx="3283">
                  <c:v>1</c:v>
                </c:pt>
                <c:pt idx="3284">
                  <c:v>1</c:v>
                </c:pt>
                <c:pt idx="3285">
                  <c:v>2</c:v>
                </c:pt>
                <c:pt idx="3286">
                  <c:v>1</c:v>
                </c:pt>
                <c:pt idx="3287">
                  <c:v>4</c:v>
                </c:pt>
                <c:pt idx="3288">
                  <c:v>4</c:v>
                </c:pt>
                <c:pt idx="3289">
                  <c:v>2</c:v>
                </c:pt>
                <c:pt idx="3290">
                  <c:v>2</c:v>
                </c:pt>
                <c:pt idx="3291">
                  <c:v>2</c:v>
                </c:pt>
                <c:pt idx="3292">
                  <c:v>3</c:v>
                </c:pt>
                <c:pt idx="3293">
                  <c:v>2</c:v>
                </c:pt>
                <c:pt idx="3294">
                  <c:v>2</c:v>
                </c:pt>
                <c:pt idx="3295">
                  <c:v>2</c:v>
                </c:pt>
                <c:pt idx="3296">
                  <c:v>4</c:v>
                </c:pt>
                <c:pt idx="3297">
                  <c:v>1</c:v>
                </c:pt>
                <c:pt idx="3298">
                  <c:v>2</c:v>
                </c:pt>
                <c:pt idx="3299">
                  <c:v>2</c:v>
                </c:pt>
                <c:pt idx="3300">
                  <c:v>1</c:v>
                </c:pt>
                <c:pt idx="3301">
                  <c:v>2</c:v>
                </c:pt>
                <c:pt idx="3302">
                  <c:v>2</c:v>
                </c:pt>
                <c:pt idx="3303">
                  <c:v>1</c:v>
                </c:pt>
                <c:pt idx="3304">
                  <c:v>1</c:v>
                </c:pt>
                <c:pt idx="3305">
                  <c:v>2</c:v>
                </c:pt>
                <c:pt idx="3306">
                  <c:v>2</c:v>
                </c:pt>
                <c:pt idx="3307">
                  <c:v>3</c:v>
                </c:pt>
                <c:pt idx="3308">
                  <c:v>1</c:v>
                </c:pt>
                <c:pt idx="3309">
                  <c:v>1</c:v>
                </c:pt>
                <c:pt idx="3310">
                  <c:v>1</c:v>
                </c:pt>
                <c:pt idx="3311">
                  <c:v>3</c:v>
                </c:pt>
                <c:pt idx="3312">
                  <c:v>4</c:v>
                </c:pt>
                <c:pt idx="3313">
                  <c:v>1</c:v>
                </c:pt>
                <c:pt idx="3314">
                  <c:v>1</c:v>
                </c:pt>
                <c:pt idx="3315">
                  <c:v>2</c:v>
                </c:pt>
                <c:pt idx="3316">
                  <c:v>3</c:v>
                </c:pt>
                <c:pt idx="3317">
                  <c:v>2</c:v>
                </c:pt>
                <c:pt idx="3318">
                  <c:v>4</c:v>
                </c:pt>
                <c:pt idx="3319">
                  <c:v>4</c:v>
                </c:pt>
                <c:pt idx="3320">
                  <c:v>1</c:v>
                </c:pt>
                <c:pt idx="3321">
                  <c:v>1</c:v>
                </c:pt>
                <c:pt idx="3322">
                  <c:v>4</c:v>
                </c:pt>
                <c:pt idx="3323">
                  <c:v>2</c:v>
                </c:pt>
                <c:pt idx="3324">
                  <c:v>2</c:v>
                </c:pt>
                <c:pt idx="3325">
                  <c:v>2</c:v>
                </c:pt>
                <c:pt idx="3326">
                  <c:v>4</c:v>
                </c:pt>
                <c:pt idx="3327">
                  <c:v>3</c:v>
                </c:pt>
                <c:pt idx="3328">
                  <c:v>2</c:v>
                </c:pt>
                <c:pt idx="3329">
                  <c:v>4</c:v>
                </c:pt>
                <c:pt idx="3330">
                  <c:v>1</c:v>
                </c:pt>
                <c:pt idx="3331">
                  <c:v>2</c:v>
                </c:pt>
                <c:pt idx="3332">
                  <c:v>2</c:v>
                </c:pt>
                <c:pt idx="3333">
                  <c:v>1</c:v>
                </c:pt>
                <c:pt idx="3334">
                  <c:v>3</c:v>
                </c:pt>
                <c:pt idx="3335">
                  <c:v>2</c:v>
                </c:pt>
                <c:pt idx="3336">
                  <c:v>3</c:v>
                </c:pt>
                <c:pt idx="3337">
                  <c:v>2</c:v>
                </c:pt>
                <c:pt idx="3338">
                  <c:v>1</c:v>
                </c:pt>
                <c:pt idx="3339">
                  <c:v>2</c:v>
                </c:pt>
                <c:pt idx="3340">
                  <c:v>1</c:v>
                </c:pt>
                <c:pt idx="3341">
                  <c:v>2</c:v>
                </c:pt>
                <c:pt idx="3342">
                  <c:v>2</c:v>
                </c:pt>
                <c:pt idx="3343">
                  <c:v>2</c:v>
                </c:pt>
                <c:pt idx="3344">
                  <c:v>3</c:v>
                </c:pt>
                <c:pt idx="3345">
                  <c:v>3</c:v>
                </c:pt>
                <c:pt idx="3346">
                  <c:v>1</c:v>
                </c:pt>
                <c:pt idx="3347">
                  <c:v>2</c:v>
                </c:pt>
                <c:pt idx="3348">
                  <c:v>2</c:v>
                </c:pt>
                <c:pt idx="3349">
                  <c:v>1</c:v>
                </c:pt>
                <c:pt idx="3350">
                  <c:v>3</c:v>
                </c:pt>
                <c:pt idx="3351">
                  <c:v>2</c:v>
                </c:pt>
                <c:pt idx="3352">
                  <c:v>4</c:v>
                </c:pt>
                <c:pt idx="3353">
                  <c:v>2</c:v>
                </c:pt>
                <c:pt idx="3354">
                  <c:v>1</c:v>
                </c:pt>
                <c:pt idx="3355">
                  <c:v>2</c:v>
                </c:pt>
                <c:pt idx="3356">
                  <c:v>2</c:v>
                </c:pt>
                <c:pt idx="3357">
                  <c:v>2</c:v>
                </c:pt>
                <c:pt idx="3358">
                  <c:v>1</c:v>
                </c:pt>
                <c:pt idx="3359">
                  <c:v>2</c:v>
                </c:pt>
                <c:pt idx="3360">
                  <c:v>2</c:v>
                </c:pt>
                <c:pt idx="3361">
                  <c:v>2</c:v>
                </c:pt>
                <c:pt idx="3362">
                  <c:v>3</c:v>
                </c:pt>
                <c:pt idx="3363">
                  <c:v>4</c:v>
                </c:pt>
                <c:pt idx="3364">
                  <c:v>2</c:v>
                </c:pt>
                <c:pt idx="3365">
                  <c:v>2</c:v>
                </c:pt>
                <c:pt idx="3366">
                  <c:v>1</c:v>
                </c:pt>
                <c:pt idx="3367">
                  <c:v>4</c:v>
                </c:pt>
                <c:pt idx="3368">
                  <c:v>2</c:v>
                </c:pt>
                <c:pt idx="3369">
                  <c:v>3</c:v>
                </c:pt>
                <c:pt idx="3370">
                  <c:v>1</c:v>
                </c:pt>
                <c:pt idx="3371">
                  <c:v>2</c:v>
                </c:pt>
                <c:pt idx="3372">
                  <c:v>2</c:v>
                </c:pt>
                <c:pt idx="3373">
                  <c:v>2</c:v>
                </c:pt>
                <c:pt idx="3374">
                  <c:v>4</c:v>
                </c:pt>
                <c:pt idx="3375">
                  <c:v>2</c:v>
                </c:pt>
                <c:pt idx="3376">
                  <c:v>2</c:v>
                </c:pt>
                <c:pt idx="3377">
                  <c:v>1</c:v>
                </c:pt>
                <c:pt idx="3378">
                  <c:v>2</c:v>
                </c:pt>
                <c:pt idx="3379">
                  <c:v>4</c:v>
                </c:pt>
                <c:pt idx="3380">
                  <c:v>4</c:v>
                </c:pt>
                <c:pt idx="3381">
                  <c:v>2</c:v>
                </c:pt>
                <c:pt idx="3382">
                  <c:v>2</c:v>
                </c:pt>
                <c:pt idx="3383">
                  <c:v>2</c:v>
                </c:pt>
                <c:pt idx="3384">
                  <c:v>1</c:v>
                </c:pt>
                <c:pt idx="3385">
                  <c:v>2</c:v>
                </c:pt>
                <c:pt idx="3386">
                  <c:v>2</c:v>
                </c:pt>
                <c:pt idx="3387">
                  <c:v>3</c:v>
                </c:pt>
                <c:pt idx="3388">
                  <c:v>1</c:v>
                </c:pt>
                <c:pt idx="3389">
                  <c:v>1</c:v>
                </c:pt>
                <c:pt idx="3390">
                  <c:v>2</c:v>
                </c:pt>
                <c:pt idx="3391">
                  <c:v>2</c:v>
                </c:pt>
                <c:pt idx="3392">
                  <c:v>1</c:v>
                </c:pt>
                <c:pt idx="3393">
                  <c:v>2</c:v>
                </c:pt>
                <c:pt idx="3394">
                  <c:v>4</c:v>
                </c:pt>
                <c:pt idx="3395">
                  <c:v>1</c:v>
                </c:pt>
                <c:pt idx="3396">
                  <c:v>2</c:v>
                </c:pt>
                <c:pt idx="3397">
                  <c:v>4</c:v>
                </c:pt>
                <c:pt idx="3398">
                  <c:v>4</c:v>
                </c:pt>
                <c:pt idx="3399">
                  <c:v>4</c:v>
                </c:pt>
                <c:pt idx="3400">
                  <c:v>2</c:v>
                </c:pt>
                <c:pt idx="3401">
                  <c:v>3</c:v>
                </c:pt>
                <c:pt idx="3402">
                  <c:v>1</c:v>
                </c:pt>
                <c:pt idx="3403">
                  <c:v>3</c:v>
                </c:pt>
                <c:pt idx="3404">
                  <c:v>1</c:v>
                </c:pt>
                <c:pt idx="3405">
                  <c:v>1</c:v>
                </c:pt>
                <c:pt idx="3406">
                  <c:v>1</c:v>
                </c:pt>
                <c:pt idx="3407">
                  <c:v>2</c:v>
                </c:pt>
                <c:pt idx="3408">
                  <c:v>1</c:v>
                </c:pt>
                <c:pt idx="3409">
                  <c:v>4</c:v>
                </c:pt>
                <c:pt idx="3410">
                  <c:v>2</c:v>
                </c:pt>
                <c:pt idx="3411">
                  <c:v>1</c:v>
                </c:pt>
                <c:pt idx="3412">
                  <c:v>4</c:v>
                </c:pt>
                <c:pt idx="3413">
                  <c:v>4</c:v>
                </c:pt>
                <c:pt idx="3414">
                  <c:v>2</c:v>
                </c:pt>
                <c:pt idx="3415">
                  <c:v>1</c:v>
                </c:pt>
                <c:pt idx="3416">
                  <c:v>1</c:v>
                </c:pt>
                <c:pt idx="3417">
                  <c:v>2</c:v>
                </c:pt>
                <c:pt idx="3418">
                  <c:v>2</c:v>
                </c:pt>
                <c:pt idx="3419">
                  <c:v>4</c:v>
                </c:pt>
                <c:pt idx="3420">
                  <c:v>1</c:v>
                </c:pt>
                <c:pt idx="3421">
                  <c:v>1</c:v>
                </c:pt>
                <c:pt idx="3422">
                  <c:v>3</c:v>
                </c:pt>
                <c:pt idx="3423">
                  <c:v>4</c:v>
                </c:pt>
                <c:pt idx="3424">
                  <c:v>4</c:v>
                </c:pt>
                <c:pt idx="3425">
                  <c:v>4</c:v>
                </c:pt>
                <c:pt idx="3426">
                  <c:v>2</c:v>
                </c:pt>
                <c:pt idx="3427">
                  <c:v>2</c:v>
                </c:pt>
                <c:pt idx="3428">
                  <c:v>3</c:v>
                </c:pt>
                <c:pt idx="3429">
                  <c:v>2</c:v>
                </c:pt>
                <c:pt idx="3430">
                  <c:v>2</c:v>
                </c:pt>
                <c:pt idx="3431">
                  <c:v>2</c:v>
                </c:pt>
                <c:pt idx="3432">
                  <c:v>2</c:v>
                </c:pt>
                <c:pt idx="3433">
                  <c:v>2</c:v>
                </c:pt>
                <c:pt idx="3434">
                  <c:v>1</c:v>
                </c:pt>
                <c:pt idx="3435">
                  <c:v>2</c:v>
                </c:pt>
                <c:pt idx="3436">
                  <c:v>1</c:v>
                </c:pt>
                <c:pt idx="3437">
                  <c:v>2</c:v>
                </c:pt>
                <c:pt idx="3438">
                  <c:v>1</c:v>
                </c:pt>
                <c:pt idx="3439">
                  <c:v>4</c:v>
                </c:pt>
                <c:pt idx="3440">
                  <c:v>2</c:v>
                </c:pt>
                <c:pt idx="3441">
                  <c:v>1</c:v>
                </c:pt>
                <c:pt idx="3442">
                  <c:v>2</c:v>
                </c:pt>
                <c:pt idx="3443">
                  <c:v>4</c:v>
                </c:pt>
                <c:pt idx="3444">
                  <c:v>1</c:v>
                </c:pt>
                <c:pt idx="3445">
                  <c:v>2</c:v>
                </c:pt>
                <c:pt idx="3446">
                  <c:v>2</c:v>
                </c:pt>
                <c:pt idx="3447">
                  <c:v>2</c:v>
                </c:pt>
                <c:pt idx="3448">
                  <c:v>1</c:v>
                </c:pt>
                <c:pt idx="3449">
                  <c:v>1</c:v>
                </c:pt>
                <c:pt idx="3450">
                  <c:v>1</c:v>
                </c:pt>
                <c:pt idx="3451">
                  <c:v>1</c:v>
                </c:pt>
                <c:pt idx="3452">
                  <c:v>4</c:v>
                </c:pt>
                <c:pt idx="3453">
                  <c:v>3</c:v>
                </c:pt>
                <c:pt idx="3454">
                  <c:v>2</c:v>
                </c:pt>
                <c:pt idx="3455">
                  <c:v>1</c:v>
                </c:pt>
                <c:pt idx="3456">
                  <c:v>1</c:v>
                </c:pt>
                <c:pt idx="3457">
                  <c:v>4</c:v>
                </c:pt>
                <c:pt idx="3458">
                  <c:v>1</c:v>
                </c:pt>
                <c:pt idx="3459">
                  <c:v>2</c:v>
                </c:pt>
                <c:pt idx="3460">
                  <c:v>3</c:v>
                </c:pt>
                <c:pt idx="3461">
                  <c:v>1</c:v>
                </c:pt>
                <c:pt idx="3462">
                  <c:v>4</c:v>
                </c:pt>
                <c:pt idx="3463">
                  <c:v>1</c:v>
                </c:pt>
                <c:pt idx="3464">
                  <c:v>2</c:v>
                </c:pt>
                <c:pt idx="3465">
                  <c:v>1</c:v>
                </c:pt>
                <c:pt idx="3466">
                  <c:v>2</c:v>
                </c:pt>
                <c:pt idx="3467">
                  <c:v>1</c:v>
                </c:pt>
                <c:pt idx="3468">
                  <c:v>2</c:v>
                </c:pt>
                <c:pt idx="3469">
                  <c:v>4</c:v>
                </c:pt>
                <c:pt idx="3470">
                  <c:v>2</c:v>
                </c:pt>
                <c:pt idx="3471">
                  <c:v>2</c:v>
                </c:pt>
                <c:pt idx="3472">
                  <c:v>1</c:v>
                </c:pt>
                <c:pt idx="3473">
                  <c:v>3</c:v>
                </c:pt>
                <c:pt idx="3474">
                  <c:v>4</c:v>
                </c:pt>
                <c:pt idx="3475">
                  <c:v>2</c:v>
                </c:pt>
                <c:pt idx="3476">
                  <c:v>3</c:v>
                </c:pt>
                <c:pt idx="3477">
                  <c:v>1</c:v>
                </c:pt>
                <c:pt idx="3478">
                  <c:v>1</c:v>
                </c:pt>
                <c:pt idx="3479">
                  <c:v>1</c:v>
                </c:pt>
                <c:pt idx="3480">
                  <c:v>1</c:v>
                </c:pt>
                <c:pt idx="3481">
                  <c:v>2</c:v>
                </c:pt>
                <c:pt idx="3482">
                  <c:v>2</c:v>
                </c:pt>
                <c:pt idx="3483">
                  <c:v>1</c:v>
                </c:pt>
                <c:pt idx="3484">
                  <c:v>1</c:v>
                </c:pt>
                <c:pt idx="3485">
                  <c:v>2</c:v>
                </c:pt>
                <c:pt idx="3486">
                  <c:v>1</c:v>
                </c:pt>
                <c:pt idx="3487">
                  <c:v>3</c:v>
                </c:pt>
                <c:pt idx="3488">
                  <c:v>1</c:v>
                </c:pt>
                <c:pt idx="3489">
                  <c:v>1</c:v>
                </c:pt>
                <c:pt idx="3490">
                  <c:v>2</c:v>
                </c:pt>
                <c:pt idx="3491">
                  <c:v>3</c:v>
                </c:pt>
                <c:pt idx="3492">
                  <c:v>2</c:v>
                </c:pt>
                <c:pt idx="3493">
                  <c:v>1</c:v>
                </c:pt>
                <c:pt idx="349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EA-49F5-A03C-1D4312CB87A5}"/>
            </c:ext>
          </c:extLst>
        </c:ser>
        <c:ser>
          <c:idx val="2"/>
          <c:order val="2"/>
          <c:tx>
            <c:strRef>
              <c:f>'[KPMG_VI_New_raw_data_update_final (1).xlsx]Sheet1'!$G$3</c:f>
              <c:strCache>
                <c:ptCount val="1"/>
                <c:pt idx="0">
                  <c:v>M_Score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val>
            <c:numRef>
              <c:f>'[KPMG_VI_New_raw_data_update_final (1).xlsx]Sheet1'!$G$4:$G$3498</c:f>
              <c:numCache>
                <c:formatCode>General</c:formatCode>
                <c:ptCount val="3495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1</c:v>
                </c:pt>
                <c:pt idx="7">
                  <c:v>4</c:v>
                </c:pt>
                <c:pt idx="8">
                  <c:v>2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4</c:v>
                </c:pt>
                <c:pt idx="13">
                  <c:v>1</c:v>
                </c:pt>
                <c:pt idx="14">
                  <c:v>1</c:v>
                </c:pt>
                <c:pt idx="15">
                  <c:v>4</c:v>
                </c:pt>
                <c:pt idx="16">
                  <c:v>2</c:v>
                </c:pt>
                <c:pt idx="17">
                  <c:v>3</c:v>
                </c:pt>
                <c:pt idx="18">
                  <c:v>1</c:v>
                </c:pt>
                <c:pt idx="19">
                  <c:v>3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3</c:v>
                </c:pt>
                <c:pt idx="24">
                  <c:v>4</c:v>
                </c:pt>
                <c:pt idx="25">
                  <c:v>1</c:v>
                </c:pt>
                <c:pt idx="26">
                  <c:v>3</c:v>
                </c:pt>
                <c:pt idx="27">
                  <c:v>3</c:v>
                </c:pt>
                <c:pt idx="28">
                  <c:v>4</c:v>
                </c:pt>
                <c:pt idx="29">
                  <c:v>2</c:v>
                </c:pt>
                <c:pt idx="30">
                  <c:v>1</c:v>
                </c:pt>
                <c:pt idx="31">
                  <c:v>3</c:v>
                </c:pt>
                <c:pt idx="32">
                  <c:v>4</c:v>
                </c:pt>
                <c:pt idx="33">
                  <c:v>4</c:v>
                </c:pt>
                <c:pt idx="34">
                  <c:v>3</c:v>
                </c:pt>
                <c:pt idx="35">
                  <c:v>1</c:v>
                </c:pt>
                <c:pt idx="36">
                  <c:v>4</c:v>
                </c:pt>
                <c:pt idx="37">
                  <c:v>2</c:v>
                </c:pt>
                <c:pt idx="38">
                  <c:v>4</c:v>
                </c:pt>
                <c:pt idx="39">
                  <c:v>3</c:v>
                </c:pt>
                <c:pt idx="40">
                  <c:v>4</c:v>
                </c:pt>
                <c:pt idx="41">
                  <c:v>1</c:v>
                </c:pt>
                <c:pt idx="42">
                  <c:v>3</c:v>
                </c:pt>
                <c:pt idx="43">
                  <c:v>4</c:v>
                </c:pt>
                <c:pt idx="44">
                  <c:v>1</c:v>
                </c:pt>
                <c:pt idx="45">
                  <c:v>1</c:v>
                </c:pt>
                <c:pt idx="46">
                  <c:v>4</c:v>
                </c:pt>
                <c:pt idx="47">
                  <c:v>4</c:v>
                </c:pt>
                <c:pt idx="48">
                  <c:v>2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1</c:v>
                </c:pt>
                <c:pt idx="56">
                  <c:v>4</c:v>
                </c:pt>
                <c:pt idx="57">
                  <c:v>3</c:v>
                </c:pt>
                <c:pt idx="58">
                  <c:v>2</c:v>
                </c:pt>
                <c:pt idx="59">
                  <c:v>1</c:v>
                </c:pt>
                <c:pt idx="60">
                  <c:v>4</c:v>
                </c:pt>
                <c:pt idx="61">
                  <c:v>4</c:v>
                </c:pt>
                <c:pt idx="62">
                  <c:v>2</c:v>
                </c:pt>
                <c:pt idx="63">
                  <c:v>1</c:v>
                </c:pt>
                <c:pt idx="64">
                  <c:v>3</c:v>
                </c:pt>
                <c:pt idx="65">
                  <c:v>3</c:v>
                </c:pt>
                <c:pt idx="66">
                  <c:v>1</c:v>
                </c:pt>
                <c:pt idx="67">
                  <c:v>3</c:v>
                </c:pt>
                <c:pt idx="68">
                  <c:v>4</c:v>
                </c:pt>
                <c:pt idx="69">
                  <c:v>2</c:v>
                </c:pt>
                <c:pt idx="70">
                  <c:v>1</c:v>
                </c:pt>
                <c:pt idx="71">
                  <c:v>2</c:v>
                </c:pt>
                <c:pt idx="72">
                  <c:v>2</c:v>
                </c:pt>
                <c:pt idx="73">
                  <c:v>1</c:v>
                </c:pt>
                <c:pt idx="74">
                  <c:v>4</c:v>
                </c:pt>
                <c:pt idx="75">
                  <c:v>3</c:v>
                </c:pt>
                <c:pt idx="76">
                  <c:v>1</c:v>
                </c:pt>
                <c:pt idx="77">
                  <c:v>1</c:v>
                </c:pt>
                <c:pt idx="78">
                  <c:v>2</c:v>
                </c:pt>
                <c:pt idx="79">
                  <c:v>4</c:v>
                </c:pt>
                <c:pt idx="80">
                  <c:v>3</c:v>
                </c:pt>
                <c:pt idx="81">
                  <c:v>3</c:v>
                </c:pt>
                <c:pt idx="82">
                  <c:v>2</c:v>
                </c:pt>
                <c:pt idx="83">
                  <c:v>2</c:v>
                </c:pt>
                <c:pt idx="84">
                  <c:v>1</c:v>
                </c:pt>
                <c:pt idx="85">
                  <c:v>2</c:v>
                </c:pt>
                <c:pt idx="86">
                  <c:v>3</c:v>
                </c:pt>
                <c:pt idx="87">
                  <c:v>2</c:v>
                </c:pt>
                <c:pt idx="88">
                  <c:v>4</c:v>
                </c:pt>
                <c:pt idx="89">
                  <c:v>3</c:v>
                </c:pt>
                <c:pt idx="90">
                  <c:v>4</c:v>
                </c:pt>
                <c:pt idx="91">
                  <c:v>3</c:v>
                </c:pt>
                <c:pt idx="92">
                  <c:v>3</c:v>
                </c:pt>
                <c:pt idx="93">
                  <c:v>4</c:v>
                </c:pt>
                <c:pt idx="94">
                  <c:v>3</c:v>
                </c:pt>
                <c:pt idx="95">
                  <c:v>1</c:v>
                </c:pt>
                <c:pt idx="96">
                  <c:v>4</c:v>
                </c:pt>
                <c:pt idx="97">
                  <c:v>1</c:v>
                </c:pt>
                <c:pt idx="98">
                  <c:v>4</c:v>
                </c:pt>
                <c:pt idx="99">
                  <c:v>1</c:v>
                </c:pt>
                <c:pt idx="100">
                  <c:v>2</c:v>
                </c:pt>
                <c:pt idx="101">
                  <c:v>2</c:v>
                </c:pt>
                <c:pt idx="102">
                  <c:v>1</c:v>
                </c:pt>
                <c:pt idx="103">
                  <c:v>3</c:v>
                </c:pt>
                <c:pt idx="104">
                  <c:v>3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4</c:v>
                </c:pt>
                <c:pt idx="109">
                  <c:v>2</c:v>
                </c:pt>
                <c:pt idx="110">
                  <c:v>3</c:v>
                </c:pt>
                <c:pt idx="111">
                  <c:v>4</c:v>
                </c:pt>
                <c:pt idx="112">
                  <c:v>2</c:v>
                </c:pt>
                <c:pt idx="113">
                  <c:v>2</c:v>
                </c:pt>
                <c:pt idx="114">
                  <c:v>3</c:v>
                </c:pt>
                <c:pt idx="115">
                  <c:v>2</c:v>
                </c:pt>
                <c:pt idx="116">
                  <c:v>4</c:v>
                </c:pt>
                <c:pt idx="117">
                  <c:v>3</c:v>
                </c:pt>
                <c:pt idx="118">
                  <c:v>4</c:v>
                </c:pt>
                <c:pt idx="119">
                  <c:v>1</c:v>
                </c:pt>
                <c:pt idx="120">
                  <c:v>3</c:v>
                </c:pt>
                <c:pt idx="121">
                  <c:v>2</c:v>
                </c:pt>
                <c:pt idx="122">
                  <c:v>3</c:v>
                </c:pt>
                <c:pt idx="123">
                  <c:v>3</c:v>
                </c:pt>
                <c:pt idx="124">
                  <c:v>3</c:v>
                </c:pt>
                <c:pt idx="125">
                  <c:v>1</c:v>
                </c:pt>
                <c:pt idx="126">
                  <c:v>3</c:v>
                </c:pt>
                <c:pt idx="127">
                  <c:v>2</c:v>
                </c:pt>
                <c:pt idx="128">
                  <c:v>2</c:v>
                </c:pt>
                <c:pt idx="129">
                  <c:v>1</c:v>
                </c:pt>
                <c:pt idx="130">
                  <c:v>4</c:v>
                </c:pt>
                <c:pt idx="131">
                  <c:v>2</c:v>
                </c:pt>
                <c:pt idx="132">
                  <c:v>1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1</c:v>
                </c:pt>
                <c:pt idx="137">
                  <c:v>3</c:v>
                </c:pt>
                <c:pt idx="138">
                  <c:v>4</c:v>
                </c:pt>
                <c:pt idx="139">
                  <c:v>2</c:v>
                </c:pt>
                <c:pt idx="140">
                  <c:v>2</c:v>
                </c:pt>
                <c:pt idx="141">
                  <c:v>3</c:v>
                </c:pt>
                <c:pt idx="142">
                  <c:v>2</c:v>
                </c:pt>
                <c:pt idx="143">
                  <c:v>4</c:v>
                </c:pt>
                <c:pt idx="144">
                  <c:v>3</c:v>
                </c:pt>
                <c:pt idx="145">
                  <c:v>1</c:v>
                </c:pt>
                <c:pt idx="146">
                  <c:v>4</c:v>
                </c:pt>
                <c:pt idx="147">
                  <c:v>3</c:v>
                </c:pt>
                <c:pt idx="148">
                  <c:v>1</c:v>
                </c:pt>
                <c:pt idx="149">
                  <c:v>2</c:v>
                </c:pt>
                <c:pt idx="150">
                  <c:v>4</c:v>
                </c:pt>
                <c:pt idx="151">
                  <c:v>2</c:v>
                </c:pt>
                <c:pt idx="152">
                  <c:v>4</c:v>
                </c:pt>
                <c:pt idx="153">
                  <c:v>1</c:v>
                </c:pt>
                <c:pt idx="154">
                  <c:v>1</c:v>
                </c:pt>
                <c:pt idx="155">
                  <c:v>3</c:v>
                </c:pt>
                <c:pt idx="156">
                  <c:v>1</c:v>
                </c:pt>
                <c:pt idx="157">
                  <c:v>4</c:v>
                </c:pt>
                <c:pt idx="158">
                  <c:v>3</c:v>
                </c:pt>
                <c:pt idx="159">
                  <c:v>2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4</c:v>
                </c:pt>
                <c:pt idx="165">
                  <c:v>3</c:v>
                </c:pt>
                <c:pt idx="166">
                  <c:v>4</c:v>
                </c:pt>
                <c:pt idx="167">
                  <c:v>4</c:v>
                </c:pt>
                <c:pt idx="168">
                  <c:v>1</c:v>
                </c:pt>
                <c:pt idx="169">
                  <c:v>1</c:v>
                </c:pt>
                <c:pt idx="170">
                  <c:v>4</c:v>
                </c:pt>
                <c:pt idx="171">
                  <c:v>2</c:v>
                </c:pt>
                <c:pt idx="172">
                  <c:v>4</c:v>
                </c:pt>
                <c:pt idx="173">
                  <c:v>4</c:v>
                </c:pt>
                <c:pt idx="174">
                  <c:v>2</c:v>
                </c:pt>
                <c:pt idx="175">
                  <c:v>3</c:v>
                </c:pt>
                <c:pt idx="176">
                  <c:v>3</c:v>
                </c:pt>
                <c:pt idx="177">
                  <c:v>2</c:v>
                </c:pt>
                <c:pt idx="178">
                  <c:v>2</c:v>
                </c:pt>
                <c:pt idx="179">
                  <c:v>3</c:v>
                </c:pt>
                <c:pt idx="180">
                  <c:v>2</c:v>
                </c:pt>
                <c:pt idx="181">
                  <c:v>4</c:v>
                </c:pt>
                <c:pt idx="182">
                  <c:v>3</c:v>
                </c:pt>
                <c:pt idx="183">
                  <c:v>2</c:v>
                </c:pt>
                <c:pt idx="184">
                  <c:v>3</c:v>
                </c:pt>
                <c:pt idx="185">
                  <c:v>2</c:v>
                </c:pt>
                <c:pt idx="186">
                  <c:v>3</c:v>
                </c:pt>
                <c:pt idx="187">
                  <c:v>2</c:v>
                </c:pt>
                <c:pt idx="188">
                  <c:v>4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2</c:v>
                </c:pt>
                <c:pt idx="193">
                  <c:v>2</c:v>
                </c:pt>
                <c:pt idx="194">
                  <c:v>4</c:v>
                </c:pt>
                <c:pt idx="195">
                  <c:v>3</c:v>
                </c:pt>
                <c:pt idx="196">
                  <c:v>3</c:v>
                </c:pt>
                <c:pt idx="197">
                  <c:v>4</c:v>
                </c:pt>
                <c:pt idx="198">
                  <c:v>2</c:v>
                </c:pt>
                <c:pt idx="199">
                  <c:v>4</c:v>
                </c:pt>
                <c:pt idx="200">
                  <c:v>4</c:v>
                </c:pt>
                <c:pt idx="201">
                  <c:v>1</c:v>
                </c:pt>
                <c:pt idx="202">
                  <c:v>1</c:v>
                </c:pt>
                <c:pt idx="203">
                  <c:v>4</c:v>
                </c:pt>
                <c:pt idx="204">
                  <c:v>2</c:v>
                </c:pt>
                <c:pt idx="205">
                  <c:v>3</c:v>
                </c:pt>
                <c:pt idx="206">
                  <c:v>1</c:v>
                </c:pt>
                <c:pt idx="207">
                  <c:v>3</c:v>
                </c:pt>
                <c:pt idx="208">
                  <c:v>3</c:v>
                </c:pt>
                <c:pt idx="209">
                  <c:v>3</c:v>
                </c:pt>
                <c:pt idx="210">
                  <c:v>3</c:v>
                </c:pt>
                <c:pt idx="211">
                  <c:v>1</c:v>
                </c:pt>
                <c:pt idx="212">
                  <c:v>4</c:v>
                </c:pt>
                <c:pt idx="213">
                  <c:v>1</c:v>
                </c:pt>
                <c:pt idx="214">
                  <c:v>3</c:v>
                </c:pt>
                <c:pt idx="215">
                  <c:v>2</c:v>
                </c:pt>
                <c:pt idx="216">
                  <c:v>2</c:v>
                </c:pt>
                <c:pt idx="217">
                  <c:v>1</c:v>
                </c:pt>
                <c:pt idx="218">
                  <c:v>1</c:v>
                </c:pt>
                <c:pt idx="219">
                  <c:v>4</c:v>
                </c:pt>
                <c:pt idx="220">
                  <c:v>3</c:v>
                </c:pt>
                <c:pt idx="221">
                  <c:v>1</c:v>
                </c:pt>
                <c:pt idx="222">
                  <c:v>3</c:v>
                </c:pt>
                <c:pt idx="223">
                  <c:v>2</c:v>
                </c:pt>
                <c:pt idx="224">
                  <c:v>1</c:v>
                </c:pt>
                <c:pt idx="225">
                  <c:v>1</c:v>
                </c:pt>
                <c:pt idx="226">
                  <c:v>3</c:v>
                </c:pt>
                <c:pt idx="227">
                  <c:v>3</c:v>
                </c:pt>
                <c:pt idx="228">
                  <c:v>2</c:v>
                </c:pt>
                <c:pt idx="229">
                  <c:v>4</c:v>
                </c:pt>
                <c:pt idx="230">
                  <c:v>2</c:v>
                </c:pt>
                <c:pt idx="231">
                  <c:v>3</c:v>
                </c:pt>
                <c:pt idx="232">
                  <c:v>2</c:v>
                </c:pt>
                <c:pt idx="233">
                  <c:v>4</c:v>
                </c:pt>
                <c:pt idx="234">
                  <c:v>4</c:v>
                </c:pt>
                <c:pt idx="235">
                  <c:v>2</c:v>
                </c:pt>
                <c:pt idx="236">
                  <c:v>3</c:v>
                </c:pt>
                <c:pt idx="237">
                  <c:v>3</c:v>
                </c:pt>
                <c:pt idx="238">
                  <c:v>4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3</c:v>
                </c:pt>
                <c:pt idx="244">
                  <c:v>2</c:v>
                </c:pt>
                <c:pt idx="245">
                  <c:v>3</c:v>
                </c:pt>
                <c:pt idx="246">
                  <c:v>4</c:v>
                </c:pt>
                <c:pt idx="247">
                  <c:v>3</c:v>
                </c:pt>
                <c:pt idx="248">
                  <c:v>2</c:v>
                </c:pt>
                <c:pt idx="249">
                  <c:v>3</c:v>
                </c:pt>
                <c:pt idx="250">
                  <c:v>1</c:v>
                </c:pt>
                <c:pt idx="251">
                  <c:v>2</c:v>
                </c:pt>
                <c:pt idx="252">
                  <c:v>1</c:v>
                </c:pt>
                <c:pt idx="253">
                  <c:v>4</c:v>
                </c:pt>
                <c:pt idx="254">
                  <c:v>4</c:v>
                </c:pt>
                <c:pt idx="255">
                  <c:v>1</c:v>
                </c:pt>
                <c:pt idx="256">
                  <c:v>3</c:v>
                </c:pt>
                <c:pt idx="257">
                  <c:v>1</c:v>
                </c:pt>
                <c:pt idx="258">
                  <c:v>2</c:v>
                </c:pt>
                <c:pt idx="259">
                  <c:v>3</c:v>
                </c:pt>
                <c:pt idx="260">
                  <c:v>3</c:v>
                </c:pt>
                <c:pt idx="261">
                  <c:v>2</c:v>
                </c:pt>
                <c:pt idx="262">
                  <c:v>3</c:v>
                </c:pt>
                <c:pt idx="263">
                  <c:v>1</c:v>
                </c:pt>
                <c:pt idx="264">
                  <c:v>2</c:v>
                </c:pt>
                <c:pt idx="265">
                  <c:v>1</c:v>
                </c:pt>
                <c:pt idx="266">
                  <c:v>2</c:v>
                </c:pt>
                <c:pt idx="267">
                  <c:v>2</c:v>
                </c:pt>
                <c:pt idx="268">
                  <c:v>1</c:v>
                </c:pt>
                <c:pt idx="269">
                  <c:v>4</c:v>
                </c:pt>
                <c:pt idx="270">
                  <c:v>1</c:v>
                </c:pt>
                <c:pt idx="271">
                  <c:v>3</c:v>
                </c:pt>
                <c:pt idx="272">
                  <c:v>4</c:v>
                </c:pt>
                <c:pt idx="273">
                  <c:v>1</c:v>
                </c:pt>
                <c:pt idx="274">
                  <c:v>4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2</c:v>
                </c:pt>
                <c:pt idx="279">
                  <c:v>4</c:v>
                </c:pt>
                <c:pt idx="280">
                  <c:v>2</c:v>
                </c:pt>
                <c:pt idx="281">
                  <c:v>1</c:v>
                </c:pt>
                <c:pt idx="282">
                  <c:v>4</c:v>
                </c:pt>
                <c:pt idx="283">
                  <c:v>3</c:v>
                </c:pt>
                <c:pt idx="284">
                  <c:v>2</c:v>
                </c:pt>
                <c:pt idx="285">
                  <c:v>1</c:v>
                </c:pt>
                <c:pt idx="286">
                  <c:v>1</c:v>
                </c:pt>
                <c:pt idx="287">
                  <c:v>2</c:v>
                </c:pt>
                <c:pt idx="288">
                  <c:v>3</c:v>
                </c:pt>
                <c:pt idx="289">
                  <c:v>3</c:v>
                </c:pt>
                <c:pt idx="290">
                  <c:v>1</c:v>
                </c:pt>
                <c:pt idx="291">
                  <c:v>3</c:v>
                </c:pt>
                <c:pt idx="292">
                  <c:v>2</c:v>
                </c:pt>
                <c:pt idx="293">
                  <c:v>4</c:v>
                </c:pt>
                <c:pt idx="294">
                  <c:v>4</c:v>
                </c:pt>
                <c:pt idx="295">
                  <c:v>2</c:v>
                </c:pt>
                <c:pt idx="296">
                  <c:v>3</c:v>
                </c:pt>
                <c:pt idx="297">
                  <c:v>4</c:v>
                </c:pt>
                <c:pt idx="298">
                  <c:v>4</c:v>
                </c:pt>
                <c:pt idx="299">
                  <c:v>3</c:v>
                </c:pt>
                <c:pt idx="300">
                  <c:v>1</c:v>
                </c:pt>
                <c:pt idx="301">
                  <c:v>1</c:v>
                </c:pt>
                <c:pt idx="302">
                  <c:v>3</c:v>
                </c:pt>
                <c:pt idx="303">
                  <c:v>2</c:v>
                </c:pt>
                <c:pt idx="304">
                  <c:v>2</c:v>
                </c:pt>
                <c:pt idx="305">
                  <c:v>1</c:v>
                </c:pt>
                <c:pt idx="306">
                  <c:v>3</c:v>
                </c:pt>
                <c:pt idx="307">
                  <c:v>3</c:v>
                </c:pt>
                <c:pt idx="308">
                  <c:v>2</c:v>
                </c:pt>
                <c:pt idx="309">
                  <c:v>4</c:v>
                </c:pt>
                <c:pt idx="310">
                  <c:v>3</c:v>
                </c:pt>
                <c:pt idx="311">
                  <c:v>4</c:v>
                </c:pt>
                <c:pt idx="312">
                  <c:v>3</c:v>
                </c:pt>
                <c:pt idx="313">
                  <c:v>3</c:v>
                </c:pt>
                <c:pt idx="314">
                  <c:v>2</c:v>
                </c:pt>
                <c:pt idx="315">
                  <c:v>2</c:v>
                </c:pt>
                <c:pt idx="316">
                  <c:v>2</c:v>
                </c:pt>
                <c:pt idx="317">
                  <c:v>3</c:v>
                </c:pt>
                <c:pt idx="318">
                  <c:v>3</c:v>
                </c:pt>
                <c:pt idx="319">
                  <c:v>4</c:v>
                </c:pt>
                <c:pt idx="320">
                  <c:v>2</c:v>
                </c:pt>
                <c:pt idx="321">
                  <c:v>4</c:v>
                </c:pt>
                <c:pt idx="322">
                  <c:v>2</c:v>
                </c:pt>
                <c:pt idx="323">
                  <c:v>1</c:v>
                </c:pt>
                <c:pt idx="324">
                  <c:v>4</c:v>
                </c:pt>
                <c:pt idx="325">
                  <c:v>1</c:v>
                </c:pt>
                <c:pt idx="326">
                  <c:v>3</c:v>
                </c:pt>
                <c:pt idx="327">
                  <c:v>2</c:v>
                </c:pt>
                <c:pt idx="328">
                  <c:v>3</c:v>
                </c:pt>
                <c:pt idx="329">
                  <c:v>4</c:v>
                </c:pt>
                <c:pt idx="330">
                  <c:v>4</c:v>
                </c:pt>
                <c:pt idx="331">
                  <c:v>1</c:v>
                </c:pt>
                <c:pt idx="332">
                  <c:v>3</c:v>
                </c:pt>
                <c:pt idx="333">
                  <c:v>2</c:v>
                </c:pt>
                <c:pt idx="334">
                  <c:v>1</c:v>
                </c:pt>
                <c:pt idx="335">
                  <c:v>2</c:v>
                </c:pt>
                <c:pt idx="336">
                  <c:v>3</c:v>
                </c:pt>
                <c:pt idx="337">
                  <c:v>2</c:v>
                </c:pt>
                <c:pt idx="338">
                  <c:v>4</c:v>
                </c:pt>
                <c:pt idx="339">
                  <c:v>2</c:v>
                </c:pt>
                <c:pt idx="340">
                  <c:v>1</c:v>
                </c:pt>
                <c:pt idx="341">
                  <c:v>1</c:v>
                </c:pt>
                <c:pt idx="342">
                  <c:v>3</c:v>
                </c:pt>
                <c:pt idx="343">
                  <c:v>4</c:v>
                </c:pt>
                <c:pt idx="344">
                  <c:v>3</c:v>
                </c:pt>
                <c:pt idx="345">
                  <c:v>4</c:v>
                </c:pt>
                <c:pt idx="346">
                  <c:v>4</c:v>
                </c:pt>
                <c:pt idx="347">
                  <c:v>2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4</c:v>
                </c:pt>
                <c:pt idx="352">
                  <c:v>4</c:v>
                </c:pt>
                <c:pt idx="353">
                  <c:v>3</c:v>
                </c:pt>
                <c:pt idx="354">
                  <c:v>2</c:v>
                </c:pt>
                <c:pt idx="355">
                  <c:v>2</c:v>
                </c:pt>
                <c:pt idx="356">
                  <c:v>4</c:v>
                </c:pt>
                <c:pt idx="357">
                  <c:v>1</c:v>
                </c:pt>
                <c:pt idx="358">
                  <c:v>3</c:v>
                </c:pt>
                <c:pt idx="359">
                  <c:v>4</c:v>
                </c:pt>
                <c:pt idx="360">
                  <c:v>3</c:v>
                </c:pt>
                <c:pt idx="361">
                  <c:v>1</c:v>
                </c:pt>
                <c:pt idx="362">
                  <c:v>4</c:v>
                </c:pt>
                <c:pt idx="363">
                  <c:v>3</c:v>
                </c:pt>
                <c:pt idx="364">
                  <c:v>4</c:v>
                </c:pt>
                <c:pt idx="365">
                  <c:v>2</c:v>
                </c:pt>
                <c:pt idx="366">
                  <c:v>2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4</c:v>
                </c:pt>
                <c:pt idx="371">
                  <c:v>2</c:v>
                </c:pt>
                <c:pt idx="372">
                  <c:v>1</c:v>
                </c:pt>
                <c:pt idx="373">
                  <c:v>4</c:v>
                </c:pt>
                <c:pt idx="374">
                  <c:v>1</c:v>
                </c:pt>
                <c:pt idx="375">
                  <c:v>1</c:v>
                </c:pt>
                <c:pt idx="376">
                  <c:v>4</c:v>
                </c:pt>
                <c:pt idx="377">
                  <c:v>3</c:v>
                </c:pt>
                <c:pt idx="378">
                  <c:v>1</c:v>
                </c:pt>
                <c:pt idx="379">
                  <c:v>4</c:v>
                </c:pt>
                <c:pt idx="380">
                  <c:v>4</c:v>
                </c:pt>
                <c:pt idx="381">
                  <c:v>1</c:v>
                </c:pt>
                <c:pt idx="382">
                  <c:v>1</c:v>
                </c:pt>
                <c:pt idx="383">
                  <c:v>3</c:v>
                </c:pt>
                <c:pt idx="384">
                  <c:v>4</c:v>
                </c:pt>
                <c:pt idx="385">
                  <c:v>2</c:v>
                </c:pt>
                <c:pt idx="386">
                  <c:v>3</c:v>
                </c:pt>
                <c:pt idx="387">
                  <c:v>2</c:v>
                </c:pt>
                <c:pt idx="388">
                  <c:v>2</c:v>
                </c:pt>
                <c:pt idx="389">
                  <c:v>1</c:v>
                </c:pt>
                <c:pt idx="390">
                  <c:v>1</c:v>
                </c:pt>
                <c:pt idx="391">
                  <c:v>4</c:v>
                </c:pt>
                <c:pt idx="392">
                  <c:v>1</c:v>
                </c:pt>
                <c:pt idx="393">
                  <c:v>4</c:v>
                </c:pt>
                <c:pt idx="394">
                  <c:v>3</c:v>
                </c:pt>
                <c:pt idx="395">
                  <c:v>4</c:v>
                </c:pt>
                <c:pt idx="396">
                  <c:v>2</c:v>
                </c:pt>
                <c:pt idx="397">
                  <c:v>1</c:v>
                </c:pt>
                <c:pt idx="398">
                  <c:v>4</c:v>
                </c:pt>
                <c:pt idx="399">
                  <c:v>2</c:v>
                </c:pt>
                <c:pt idx="400">
                  <c:v>3</c:v>
                </c:pt>
                <c:pt idx="401">
                  <c:v>4</c:v>
                </c:pt>
                <c:pt idx="402">
                  <c:v>2</c:v>
                </c:pt>
                <c:pt idx="403">
                  <c:v>4</c:v>
                </c:pt>
                <c:pt idx="404">
                  <c:v>3</c:v>
                </c:pt>
                <c:pt idx="405">
                  <c:v>3</c:v>
                </c:pt>
                <c:pt idx="406">
                  <c:v>3</c:v>
                </c:pt>
                <c:pt idx="407">
                  <c:v>3</c:v>
                </c:pt>
                <c:pt idx="408">
                  <c:v>2</c:v>
                </c:pt>
                <c:pt idx="409">
                  <c:v>2</c:v>
                </c:pt>
                <c:pt idx="410">
                  <c:v>2</c:v>
                </c:pt>
                <c:pt idx="411">
                  <c:v>1</c:v>
                </c:pt>
                <c:pt idx="412">
                  <c:v>3</c:v>
                </c:pt>
                <c:pt idx="413">
                  <c:v>2</c:v>
                </c:pt>
                <c:pt idx="414">
                  <c:v>1</c:v>
                </c:pt>
                <c:pt idx="415">
                  <c:v>2</c:v>
                </c:pt>
                <c:pt idx="416">
                  <c:v>3</c:v>
                </c:pt>
                <c:pt idx="417">
                  <c:v>3</c:v>
                </c:pt>
                <c:pt idx="418">
                  <c:v>4</c:v>
                </c:pt>
                <c:pt idx="419">
                  <c:v>3</c:v>
                </c:pt>
                <c:pt idx="420">
                  <c:v>3</c:v>
                </c:pt>
                <c:pt idx="421">
                  <c:v>2</c:v>
                </c:pt>
                <c:pt idx="422">
                  <c:v>1</c:v>
                </c:pt>
                <c:pt idx="423">
                  <c:v>3</c:v>
                </c:pt>
                <c:pt idx="424">
                  <c:v>4</c:v>
                </c:pt>
                <c:pt idx="425">
                  <c:v>4</c:v>
                </c:pt>
                <c:pt idx="426">
                  <c:v>2</c:v>
                </c:pt>
                <c:pt idx="427">
                  <c:v>3</c:v>
                </c:pt>
                <c:pt idx="428">
                  <c:v>2</c:v>
                </c:pt>
                <c:pt idx="429">
                  <c:v>4</c:v>
                </c:pt>
                <c:pt idx="430">
                  <c:v>1</c:v>
                </c:pt>
                <c:pt idx="431">
                  <c:v>4</c:v>
                </c:pt>
                <c:pt idx="432">
                  <c:v>3</c:v>
                </c:pt>
                <c:pt idx="433">
                  <c:v>1</c:v>
                </c:pt>
                <c:pt idx="434">
                  <c:v>4</c:v>
                </c:pt>
                <c:pt idx="435">
                  <c:v>2</c:v>
                </c:pt>
                <c:pt idx="436">
                  <c:v>3</c:v>
                </c:pt>
                <c:pt idx="437">
                  <c:v>4</c:v>
                </c:pt>
                <c:pt idx="438">
                  <c:v>2</c:v>
                </c:pt>
                <c:pt idx="439">
                  <c:v>2</c:v>
                </c:pt>
                <c:pt idx="440">
                  <c:v>1</c:v>
                </c:pt>
                <c:pt idx="441">
                  <c:v>2</c:v>
                </c:pt>
                <c:pt idx="442">
                  <c:v>3</c:v>
                </c:pt>
                <c:pt idx="443">
                  <c:v>3</c:v>
                </c:pt>
                <c:pt idx="444">
                  <c:v>4</c:v>
                </c:pt>
                <c:pt idx="445">
                  <c:v>4</c:v>
                </c:pt>
                <c:pt idx="446">
                  <c:v>2</c:v>
                </c:pt>
                <c:pt idx="447">
                  <c:v>2</c:v>
                </c:pt>
                <c:pt idx="448">
                  <c:v>3</c:v>
                </c:pt>
                <c:pt idx="449">
                  <c:v>2</c:v>
                </c:pt>
                <c:pt idx="450">
                  <c:v>2</c:v>
                </c:pt>
                <c:pt idx="451">
                  <c:v>1</c:v>
                </c:pt>
                <c:pt idx="452">
                  <c:v>2</c:v>
                </c:pt>
                <c:pt idx="453">
                  <c:v>4</c:v>
                </c:pt>
                <c:pt idx="454">
                  <c:v>1</c:v>
                </c:pt>
                <c:pt idx="455">
                  <c:v>2</c:v>
                </c:pt>
                <c:pt idx="456">
                  <c:v>3</c:v>
                </c:pt>
                <c:pt idx="457">
                  <c:v>1</c:v>
                </c:pt>
                <c:pt idx="458">
                  <c:v>2</c:v>
                </c:pt>
                <c:pt idx="459">
                  <c:v>2</c:v>
                </c:pt>
                <c:pt idx="460">
                  <c:v>4</c:v>
                </c:pt>
                <c:pt idx="461">
                  <c:v>3</c:v>
                </c:pt>
                <c:pt idx="462">
                  <c:v>3</c:v>
                </c:pt>
                <c:pt idx="463">
                  <c:v>2</c:v>
                </c:pt>
                <c:pt idx="464">
                  <c:v>3</c:v>
                </c:pt>
                <c:pt idx="465">
                  <c:v>3</c:v>
                </c:pt>
                <c:pt idx="466">
                  <c:v>3</c:v>
                </c:pt>
                <c:pt idx="467">
                  <c:v>3</c:v>
                </c:pt>
                <c:pt idx="468">
                  <c:v>4</c:v>
                </c:pt>
                <c:pt idx="469">
                  <c:v>2</c:v>
                </c:pt>
                <c:pt idx="470">
                  <c:v>3</c:v>
                </c:pt>
                <c:pt idx="471">
                  <c:v>3</c:v>
                </c:pt>
                <c:pt idx="472">
                  <c:v>4</c:v>
                </c:pt>
                <c:pt idx="473">
                  <c:v>1</c:v>
                </c:pt>
                <c:pt idx="474">
                  <c:v>3</c:v>
                </c:pt>
                <c:pt idx="475">
                  <c:v>1</c:v>
                </c:pt>
                <c:pt idx="476">
                  <c:v>3</c:v>
                </c:pt>
                <c:pt idx="477">
                  <c:v>3</c:v>
                </c:pt>
                <c:pt idx="478">
                  <c:v>3</c:v>
                </c:pt>
                <c:pt idx="479">
                  <c:v>1</c:v>
                </c:pt>
                <c:pt idx="480">
                  <c:v>1</c:v>
                </c:pt>
                <c:pt idx="481">
                  <c:v>4</c:v>
                </c:pt>
                <c:pt idx="482">
                  <c:v>2</c:v>
                </c:pt>
                <c:pt idx="483">
                  <c:v>1</c:v>
                </c:pt>
                <c:pt idx="484">
                  <c:v>2</c:v>
                </c:pt>
                <c:pt idx="485">
                  <c:v>4</c:v>
                </c:pt>
                <c:pt idx="486">
                  <c:v>1</c:v>
                </c:pt>
                <c:pt idx="487">
                  <c:v>1</c:v>
                </c:pt>
                <c:pt idx="488">
                  <c:v>2</c:v>
                </c:pt>
                <c:pt idx="489">
                  <c:v>4</c:v>
                </c:pt>
                <c:pt idx="490">
                  <c:v>2</c:v>
                </c:pt>
                <c:pt idx="491">
                  <c:v>2</c:v>
                </c:pt>
                <c:pt idx="492">
                  <c:v>1</c:v>
                </c:pt>
                <c:pt idx="493">
                  <c:v>1</c:v>
                </c:pt>
                <c:pt idx="494">
                  <c:v>3</c:v>
                </c:pt>
                <c:pt idx="495">
                  <c:v>1</c:v>
                </c:pt>
                <c:pt idx="496">
                  <c:v>1</c:v>
                </c:pt>
                <c:pt idx="497">
                  <c:v>4</c:v>
                </c:pt>
                <c:pt idx="498">
                  <c:v>3</c:v>
                </c:pt>
                <c:pt idx="499">
                  <c:v>3</c:v>
                </c:pt>
                <c:pt idx="500">
                  <c:v>1</c:v>
                </c:pt>
                <c:pt idx="501">
                  <c:v>2</c:v>
                </c:pt>
                <c:pt idx="502">
                  <c:v>1</c:v>
                </c:pt>
                <c:pt idx="503">
                  <c:v>2</c:v>
                </c:pt>
                <c:pt idx="504">
                  <c:v>3</c:v>
                </c:pt>
                <c:pt idx="505">
                  <c:v>4</c:v>
                </c:pt>
                <c:pt idx="506">
                  <c:v>4</c:v>
                </c:pt>
                <c:pt idx="507">
                  <c:v>2</c:v>
                </c:pt>
                <c:pt idx="508">
                  <c:v>4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4</c:v>
                </c:pt>
                <c:pt idx="513">
                  <c:v>2</c:v>
                </c:pt>
                <c:pt idx="514">
                  <c:v>4</c:v>
                </c:pt>
                <c:pt idx="515">
                  <c:v>4</c:v>
                </c:pt>
                <c:pt idx="516">
                  <c:v>2</c:v>
                </c:pt>
                <c:pt idx="517">
                  <c:v>1</c:v>
                </c:pt>
                <c:pt idx="518">
                  <c:v>2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2</c:v>
                </c:pt>
                <c:pt idx="523">
                  <c:v>2</c:v>
                </c:pt>
                <c:pt idx="524">
                  <c:v>3</c:v>
                </c:pt>
                <c:pt idx="525">
                  <c:v>1</c:v>
                </c:pt>
                <c:pt idx="526">
                  <c:v>1</c:v>
                </c:pt>
                <c:pt idx="527">
                  <c:v>4</c:v>
                </c:pt>
                <c:pt idx="528">
                  <c:v>2</c:v>
                </c:pt>
                <c:pt idx="529">
                  <c:v>1</c:v>
                </c:pt>
                <c:pt idx="530">
                  <c:v>1</c:v>
                </c:pt>
                <c:pt idx="531">
                  <c:v>3</c:v>
                </c:pt>
                <c:pt idx="532">
                  <c:v>4</c:v>
                </c:pt>
                <c:pt idx="533">
                  <c:v>4</c:v>
                </c:pt>
                <c:pt idx="534">
                  <c:v>1</c:v>
                </c:pt>
                <c:pt idx="535">
                  <c:v>3</c:v>
                </c:pt>
                <c:pt idx="536">
                  <c:v>1</c:v>
                </c:pt>
                <c:pt idx="537">
                  <c:v>4</c:v>
                </c:pt>
                <c:pt idx="538">
                  <c:v>1</c:v>
                </c:pt>
                <c:pt idx="539">
                  <c:v>2</c:v>
                </c:pt>
                <c:pt idx="540">
                  <c:v>2</c:v>
                </c:pt>
                <c:pt idx="541">
                  <c:v>2</c:v>
                </c:pt>
                <c:pt idx="542">
                  <c:v>2</c:v>
                </c:pt>
                <c:pt idx="543">
                  <c:v>2</c:v>
                </c:pt>
                <c:pt idx="544">
                  <c:v>4</c:v>
                </c:pt>
                <c:pt idx="545">
                  <c:v>4</c:v>
                </c:pt>
                <c:pt idx="546">
                  <c:v>3</c:v>
                </c:pt>
                <c:pt idx="547">
                  <c:v>4</c:v>
                </c:pt>
                <c:pt idx="548">
                  <c:v>3</c:v>
                </c:pt>
                <c:pt idx="549">
                  <c:v>1</c:v>
                </c:pt>
                <c:pt idx="550">
                  <c:v>3</c:v>
                </c:pt>
                <c:pt idx="551">
                  <c:v>1</c:v>
                </c:pt>
                <c:pt idx="552">
                  <c:v>2</c:v>
                </c:pt>
                <c:pt idx="553">
                  <c:v>1</c:v>
                </c:pt>
                <c:pt idx="554">
                  <c:v>3</c:v>
                </c:pt>
                <c:pt idx="555">
                  <c:v>3</c:v>
                </c:pt>
                <c:pt idx="556">
                  <c:v>1</c:v>
                </c:pt>
                <c:pt idx="557">
                  <c:v>3</c:v>
                </c:pt>
                <c:pt idx="558">
                  <c:v>2</c:v>
                </c:pt>
                <c:pt idx="559">
                  <c:v>3</c:v>
                </c:pt>
                <c:pt idx="560">
                  <c:v>3</c:v>
                </c:pt>
                <c:pt idx="561">
                  <c:v>2</c:v>
                </c:pt>
                <c:pt idx="562">
                  <c:v>2</c:v>
                </c:pt>
                <c:pt idx="563">
                  <c:v>2</c:v>
                </c:pt>
                <c:pt idx="564">
                  <c:v>4</c:v>
                </c:pt>
                <c:pt idx="565">
                  <c:v>2</c:v>
                </c:pt>
                <c:pt idx="566">
                  <c:v>1</c:v>
                </c:pt>
                <c:pt idx="567">
                  <c:v>1</c:v>
                </c:pt>
                <c:pt idx="568">
                  <c:v>4</c:v>
                </c:pt>
                <c:pt idx="569">
                  <c:v>3</c:v>
                </c:pt>
                <c:pt idx="570">
                  <c:v>2</c:v>
                </c:pt>
                <c:pt idx="571">
                  <c:v>2</c:v>
                </c:pt>
                <c:pt idx="572">
                  <c:v>1</c:v>
                </c:pt>
                <c:pt idx="573">
                  <c:v>2</c:v>
                </c:pt>
                <c:pt idx="574">
                  <c:v>1</c:v>
                </c:pt>
                <c:pt idx="575">
                  <c:v>4</c:v>
                </c:pt>
                <c:pt idx="576">
                  <c:v>4</c:v>
                </c:pt>
                <c:pt idx="577">
                  <c:v>2</c:v>
                </c:pt>
                <c:pt idx="578">
                  <c:v>4</c:v>
                </c:pt>
                <c:pt idx="579">
                  <c:v>2</c:v>
                </c:pt>
                <c:pt idx="580">
                  <c:v>2</c:v>
                </c:pt>
                <c:pt idx="581">
                  <c:v>2</c:v>
                </c:pt>
                <c:pt idx="582">
                  <c:v>2</c:v>
                </c:pt>
                <c:pt idx="583">
                  <c:v>1</c:v>
                </c:pt>
                <c:pt idx="584">
                  <c:v>2</c:v>
                </c:pt>
                <c:pt idx="585">
                  <c:v>2</c:v>
                </c:pt>
                <c:pt idx="586">
                  <c:v>3</c:v>
                </c:pt>
                <c:pt idx="587">
                  <c:v>3</c:v>
                </c:pt>
                <c:pt idx="588">
                  <c:v>1</c:v>
                </c:pt>
                <c:pt idx="589">
                  <c:v>4</c:v>
                </c:pt>
                <c:pt idx="590">
                  <c:v>1</c:v>
                </c:pt>
                <c:pt idx="591">
                  <c:v>1</c:v>
                </c:pt>
                <c:pt idx="592">
                  <c:v>3</c:v>
                </c:pt>
                <c:pt idx="593">
                  <c:v>4</c:v>
                </c:pt>
                <c:pt idx="594">
                  <c:v>2</c:v>
                </c:pt>
                <c:pt idx="595">
                  <c:v>3</c:v>
                </c:pt>
                <c:pt idx="596">
                  <c:v>2</c:v>
                </c:pt>
                <c:pt idx="597">
                  <c:v>3</c:v>
                </c:pt>
                <c:pt idx="598">
                  <c:v>4</c:v>
                </c:pt>
                <c:pt idx="599">
                  <c:v>2</c:v>
                </c:pt>
                <c:pt idx="600">
                  <c:v>1</c:v>
                </c:pt>
                <c:pt idx="601">
                  <c:v>2</c:v>
                </c:pt>
                <c:pt idx="602">
                  <c:v>3</c:v>
                </c:pt>
                <c:pt idx="603">
                  <c:v>4</c:v>
                </c:pt>
                <c:pt idx="604">
                  <c:v>4</c:v>
                </c:pt>
                <c:pt idx="605">
                  <c:v>2</c:v>
                </c:pt>
                <c:pt idx="606">
                  <c:v>4</c:v>
                </c:pt>
                <c:pt idx="607">
                  <c:v>3</c:v>
                </c:pt>
                <c:pt idx="608">
                  <c:v>2</c:v>
                </c:pt>
                <c:pt idx="609">
                  <c:v>3</c:v>
                </c:pt>
                <c:pt idx="610">
                  <c:v>3</c:v>
                </c:pt>
                <c:pt idx="611">
                  <c:v>1</c:v>
                </c:pt>
                <c:pt idx="612">
                  <c:v>2</c:v>
                </c:pt>
                <c:pt idx="613">
                  <c:v>4</c:v>
                </c:pt>
                <c:pt idx="614">
                  <c:v>3</c:v>
                </c:pt>
                <c:pt idx="615">
                  <c:v>1</c:v>
                </c:pt>
                <c:pt idx="616">
                  <c:v>2</c:v>
                </c:pt>
                <c:pt idx="617">
                  <c:v>1</c:v>
                </c:pt>
                <c:pt idx="618">
                  <c:v>3</c:v>
                </c:pt>
                <c:pt idx="619">
                  <c:v>2</c:v>
                </c:pt>
                <c:pt idx="620">
                  <c:v>4</c:v>
                </c:pt>
                <c:pt idx="621">
                  <c:v>1</c:v>
                </c:pt>
                <c:pt idx="622">
                  <c:v>1</c:v>
                </c:pt>
                <c:pt idx="623">
                  <c:v>3</c:v>
                </c:pt>
                <c:pt idx="624">
                  <c:v>2</c:v>
                </c:pt>
                <c:pt idx="625">
                  <c:v>3</c:v>
                </c:pt>
                <c:pt idx="626">
                  <c:v>4</c:v>
                </c:pt>
                <c:pt idx="627">
                  <c:v>1</c:v>
                </c:pt>
                <c:pt idx="628">
                  <c:v>2</c:v>
                </c:pt>
                <c:pt idx="629">
                  <c:v>3</c:v>
                </c:pt>
                <c:pt idx="630">
                  <c:v>1</c:v>
                </c:pt>
                <c:pt idx="631">
                  <c:v>1</c:v>
                </c:pt>
                <c:pt idx="632">
                  <c:v>3</c:v>
                </c:pt>
                <c:pt idx="633">
                  <c:v>3</c:v>
                </c:pt>
                <c:pt idx="634">
                  <c:v>1</c:v>
                </c:pt>
                <c:pt idx="635">
                  <c:v>4</c:v>
                </c:pt>
                <c:pt idx="636">
                  <c:v>4</c:v>
                </c:pt>
                <c:pt idx="637">
                  <c:v>3</c:v>
                </c:pt>
                <c:pt idx="638">
                  <c:v>2</c:v>
                </c:pt>
                <c:pt idx="639">
                  <c:v>4</c:v>
                </c:pt>
                <c:pt idx="640">
                  <c:v>2</c:v>
                </c:pt>
                <c:pt idx="641">
                  <c:v>2</c:v>
                </c:pt>
                <c:pt idx="642">
                  <c:v>2</c:v>
                </c:pt>
                <c:pt idx="643">
                  <c:v>1</c:v>
                </c:pt>
                <c:pt idx="644">
                  <c:v>4</c:v>
                </c:pt>
                <c:pt idx="645">
                  <c:v>2</c:v>
                </c:pt>
                <c:pt idx="646">
                  <c:v>4</c:v>
                </c:pt>
                <c:pt idx="647">
                  <c:v>4</c:v>
                </c:pt>
                <c:pt idx="648">
                  <c:v>1</c:v>
                </c:pt>
                <c:pt idx="649">
                  <c:v>3</c:v>
                </c:pt>
                <c:pt idx="650">
                  <c:v>3</c:v>
                </c:pt>
                <c:pt idx="651">
                  <c:v>2</c:v>
                </c:pt>
                <c:pt idx="652">
                  <c:v>2</c:v>
                </c:pt>
                <c:pt idx="653">
                  <c:v>1</c:v>
                </c:pt>
                <c:pt idx="654">
                  <c:v>4</c:v>
                </c:pt>
                <c:pt idx="655">
                  <c:v>3</c:v>
                </c:pt>
                <c:pt idx="656">
                  <c:v>2</c:v>
                </c:pt>
                <c:pt idx="657">
                  <c:v>2</c:v>
                </c:pt>
                <c:pt idx="658">
                  <c:v>2</c:v>
                </c:pt>
                <c:pt idx="659">
                  <c:v>3</c:v>
                </c:pt>
                <c:pt idx="660">
                  <c:v>3</c:v>
                </c:pt>
                <c:pt idx="661">
                  <c:v>3</c:v>
                </c:pt>
                <c:pt idx="662">
                  <c:v>2</c:v>
                </c:pt>
                <c:pt idx="663">
                  <c:v>1</c:v>
                </c:pt>
                <c:pt idx="664">
                  <c:v>4</c:v>
                </c:pt>
                <c:pt idx="665">
                  <c:v>2</c:v>
                </c:pt>
                <c:pt idx="666">
                  <c:v>3</c:v>
                </c:pt>
                <c:pt idx="667">
                  <c:v>4</c:v>
                </c:pt>
                <c:pt idx="668">
                  <c:v>4</c:v>
                </c:pt>
                <c:pt idx="669">
                  <c:v>1</c:v>
                </c:pt>
                <c:pt idx="670">
                  <c:v>4</c:v>
                </c:pt>
                <c:pt idx="671">
                  <c:v>3</c:v>
                </c:pt>
                <c:pt idx="672">
                  <c:v>2</c:v>
                </c:pt>
                <c:pt idx="673">
                  <c:v>3</c:v>
                </c:pt>
                <c:pt idx="674">
                  <c:v>1</c:v>
                </c:pt>
                <c:pt idx="675">
                  <c:v>3</c:v>
                </c:pt>
                <c:pt idx="676">
                  <c:v>1</c:v>
                </c:pt>
                <c:pt idx="677">
                  <c:v>1</c:v>
                </c:pt>
                <c:pt idx="678">
                  <c:v>3</c:v>
                </c:pt>
                <c:pt idx="679">
                  <c:v>3</c:v>
                </c:pt>
                <c:pt idx="680">
                  <c:v>2</c:v>
                </c:pt>
                <c:pt idx="681">
                  <c:v>4</c:v>
                </c:pt>
                <c:pt idx="682">
                  <c:v>1</c:v>
                </c:pt>
                <c:pt idx="683">
                  <c:v>2</c:v>
                </c:pt>
                <c:pt idx="684">
                  <c:v>4</c:v>
                </c:pt>
                <c:pt idx="685">
                  <c:v>2</c:v>
                </c:pt>
                <c:pt idx="686">
                  <c:v>1</c:v>
                </c:pt>
                <c:pt idx="687">
                  <c:v>3</c:v>
                </c:pt>
                <c:pt idx="688">
                  <c:v>1</c:v>
                </c:pt>
                <c:pt idx="689">
                  <c:v>3</c:v>
                </c:pt>
                <c:pt idx="690">
                  <c:v>4</c:v>
                </c:pt>
                <c:pt idx="691">
                  <c:v>4</c:v>
                </c:pt>
                <c:pt idx="692">
                  <c:v>3</c:v>
                </c:pt>
                <c:pt idx="693">
                  <c:v>2</c:v>
                </c:pt>
                <c:pt idx="694">
                  <c:v>4</c:v>
                </c:pt>
                <c:pt idx="695">
                  <c:v>2</c:v>
                </c:pt>
                <c:pt idx="696">
                  <c:v>3</c:v>
                </c:pt>
                <c:pt idx="697">
                  <c:v>1</c:v>
                </c:pt>
                <c:pt idx="698">
                  <c:v>1</c:v>
                </c:pt>
                <c:pt idx="699">
                  <c:v>4</c:v>
                </c:pt>
                <c:pt idx="700">
                  <c:v>2</c:v>
                </c:pt>
                <c:pt idx="701">
                  <c:v>2</c:v>
                </c:pt>
                <c:pt idx="702">
                  <c:v>4</c:v>
                </c:pt>
                <c:pt idx="703">
                  <c:v>3</c:v>
                </c:pt>
                <c:pt idx="704">
                  <c:v>1</c:v>
                </c:pt>
                <c:pt idx="705">
                  <c:v>4</c:v>
                </c:pt>
                <c:pt idx="706">
                  <c:v>3</c:v>
                </c:pt>
                <c:pt idx="707">
                  <c:v>2</c:v>
                </c:pt>
                <c:pt idx="708">
                  <c:v>3</c:v>
                </c:pt>
                <c:pt idx="709">
                  <c:v>4</c:v>
                </c:pt>
                <c:pt idx="710">
                  <c:v>2</c:v>
                </c:pt>
                <c:pt idx="711">
                  <c:v>4</c:v>
                </c:pt>
                <c:pt idx="712">
                  <c:v>2</c:v>
                </c:pt>
                <c:pt idx="713">
                  <c:v>3</c:v>
                </c:pt>
                <c:pt idx="714">
                  <c:v>2</c:v>
                </c:pt>
                <c:pt idx="715">
                  <c:v>3</c:v>
                </c:pt>
                <c:pt idx="716">
                  <c:v>2</c:v>
                </c:pt>
                <c:pt idx="717">
                  <c:v>2</c:v>
                </c:pt>
                <c:pt idx="718">
                  <c:v>3</c:v>
                </c:pt>
                <c:pt idx="719">
                  <c:v>4</c:v>
                </c:pt>
                <c:pt idx="720">
                  <c:v>4</c:v>
                </c:pt>
                <c:pt idx="721">
                  <c:v>3</c:v>
                </c:pt>
                <c:pt idx="722">
                  <c:v>3</c:v>
                </c:pt>
                <c:pt idx="723">
                  <c:v>4</c:v>
                </c:pt>
                <c:pt idx="724">
                  <c:v>4</c:v>
                </c:pt>
                <c:pt idx="725">
                  <c:v>3</c:v>
                </c:pt>
                <c:pt idx="726">
                  <c:v>3</c:v>
                </c:pt>
                <c:pt idx="727">
                  <c:v>4</c:v>
                </c:pt>
                <c:pt idx="728">
                  <c:v>4</c:v>
                </c:pt>
                <c:pt idx="729">
                  <c:v>3</c:v>
                </c:pt>
                <c:pt idx="730">
                  <c:v>2</c:v>
                </c:pt>
                <c:pt idx="731">
                  <c:v>3</c:v>
                </c:pt>
                <c:pt idx="732">
                  <c:v>4</c:v>
                </c:pt>
                <c:pt idx="733">
                  <c:v>1</c:v>
                </c:pt>
                <c:pt idx="734">
                  <c:v>3</c:v>
                </c:pt>
                <c:pt idx="735">
                  <c:v>3</c:v>
                </c:pt>
                <c:pt idx="736">
                  <c:v>4</c:v>
                </c:pt>
                <c:pt idx="737">
                  <c:v>4</c:v>
                </c:pt>
                <c:pt idx="738">
                  <c:v>4</c:v>
                </c:pt>
                <c:pt idx="739">
                  <c:v>2</c:v>
                </c:pt>
                <c:pt idx="740">
                  <c:v>1</c:v>
                </c:pt>
                <c:pt idx="741">
                  <c:v>1</c:v>
                </c:pt>
                <c:pt idx="742">
                  <c:v>3</c:v>
                </c:pt>
                <c:pt idx="743">
                  <c:v>1</c:v>
                </c:pt>
                <c:pt idx="744">
                  <c:v>2</c:v>
                </c:pt>
                <c:pt idx="745">
                  <c:v>1</c:v>
                </c:pt>
                <c:pt idx="746">
                  <c:v>1</c:v>
                </c:pt>
                <c:pt idx="747">
                  <c:v>3</c:v>
                </c:pt>
                <c:pt idx="748">
                  <c:v>2</c:v>
                </c:pt>
                <c:pt idx="749">
                  <c:v>4</c:v>
                </c:pt>
                <c:pt idx="750">
                  <c:v>1</c:v>
                </c:pt>
                <c:pt idx="751">
                  <c:v>3</c:v>
                </c:pt>
                <c:pt idx="752">
                  <c:v>4</c:v>
                </c:pt>
                <c:pt idx="753">
                  <c:v>1</c:v>
                </c:pt>
                <c:pt idx="754">
                  <c:v>1</c:v>
                </c:pt>
                <c:pt idx="755">
                  <c:v>2</c:v>
                </c:pt>
                <c:pt idx="756">
                  <c:v>3</c:v>
                </c:pt>
                <c:pt idx="757">
                  <c:v>1</c:v>
                </c:pt>
                <c:pt idx="758">
                  <c:v>2</c:v>
                </c:pt>
                <c:pt idx="759">
                  <c:v>4</c:v>
                </c:pt>
                <c:pt idx="760">
                  <c:v>2</c:v>
                </c:pt>
                <c:pt idx="761">
                  <c:v>2</c:v>
                </c:pt>
                <c:pt idx="762">
                  <c:v>3</c:v>
                </c:pt>
                <c:pt idx="763">
                  <c:v>1</c:v>
                </c:pt>
                <c:pt idx="764">
                  <c:v>4</c:v>
                </c:pt>
                <c:pt idx="765">
                  <c:v>2</c:v>
                </c:pt>
                <c:pt idx="766">
                  <c:v>2</c:v>
                </c:pt>
                <c:pt idx="767">
                  <c:v>4</c:v>
                </c:pt>
                <c:pt idx="768">
                  <c:v>4</c:v>
                </c:pt>
                <c:pt idx="769">
                  <c:v>4</c:v>
                </c:pt>
                <c:pt idx="770">
                  <c:v>3</c:v>
                </c:pt>
                <c:pt idx="771">
                  <c:v>3</c:v>
                </c:pt>
                <c:pt idx="772">
                  <c:v>4</c:v>
                </c:pt>
                <c:pt idx="773">
                  <c:v>1</c:v>
                </c:pt>
                <c:pt idx="774">
                  <c:v>3</c:v>
                </c:pt>
                <c:pt idx="775">
                  <c:v>2</c:v>
                </c:pt>
                <c:pt idx="776">
                  <c:v>3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2</c:v>
                </c:pt>
                <c:pt idx="781">
                  <c:v>3</c:v>
                </c:pt>
                <c:pt idx="782">
                  <c:v>3</c:v>
                </c:pt>
                <c:pt idx="783">
                  <c:v>1</c:v>
                </c:pt>
                <c:pt idx="784">
                  <c:v>1</c:v>
                </c:pt>
                <c:pt idx="785">
                  <c:v>3</c:v>
                </c:pt>
                <c:pt idx="786">
                  <c:v>4</c:v>
                </c:pt>
                <c:pt idx="787">
                  <c:v>2</c:v>
                </c:pt>
                <c:pt idx="788">
                  <c:v>3</c:v>
                </c:pt>
                <c:pt idx="789">
                  <c:v>4</c:v>
                </c:pt>
                <c:pt idx="790">
                  <c:v>3</c:v>
                </c:pt>
                <c:pt idx="791">
                  <c:v>3</c:v>
                </c:pt>
                <c:pt idx="792">
                  <c:v>4</c:v>
                </c:pt>
                <c:pt idx="793">
                  <c:v>4</c:v>
                </c:pt>
                <c:pt idx="794">
                  <c:v>2</c:v>
                </c:pt>
                <c:pt idx="795">
                  <c:v>3</c:v>
                </c:pt>
                <c:pt idx="796">
                  <c:v>2</c:v>
                </c:pt>
                <c:pt idx="797">
                  <c:v>1</c:v>
                </c:pt>
                <c:pt idx="798">
                  <c:v>4</c:v>
                </c:pt>
                <c:pt idx="799">
                  <c:v>3</c:v>
                </c:pt>
                <c:pt idx="800">
                  <c:v>1</c:v>
                </c:pt>
                <c:pt idx="801">
                  <c:v>3</c:v>
                </c:pt>
                <c:pt idx="802">
                  <c:v>1</c:v>
                </c:pt>
                <c:pt idx="803">
                  <c:v>3</c:v>
                </c:pt>
                <c:pt idx="804">
                  <c:v>2</c:v>
                </c:pt>
                <c:pt idx="805">
                  <c:v>2</c:v>
                </c:pt>
                <c:pt idx="806">
                  <c:v>2</c:v>
                </c:pt>
                <c:pt idx="807">
                  <c:v>2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2</c:v>
                </c:pt>
                <c:pt idx="814">
                  <c:v>4</c:v>
                </c:pt>
                <c:pt idx="815">
                  <c:v>1</c:v>
                </c:pt>
                <c:pt idx="816">
                  <c:v>2</c:v>
                </c:pt>
                <c:pt idx="817">
                  <c:v>3</c:v>
                </c:pt>
                <c:pt idx="818">
                  <c:v>2</c:v>
                </c:pt>
                <c:pt idx="819">
                  <c:v>4</c:v>
                </c:pt>
                <c:pt idx="820">
                  <c:v>3</c:v>
                </c:pt>
                <c:pt idx="821">
                  <c:v>1</c:v>
                </c:pt>
                <c:pt idx="822">
                  <c:v>4</c:v>
                </c:pt>
                <c:pt idx="823">
                  <c:v>4</c:v>
                </c:pt>
                <c:pt idx="824">
                  <c:v>1</c:v>
                </c:pt>
                <c:pt idx="825">
                  <c:v>1</c:v>
                </c:pt>
                <c:pt idx="826">
                  <c:v>3</c:v>
                </c:pt>
                <c:pt idx="827">
                  <c:v>1</c:v>
                </c:pt>
                <c:pt idx="828">
                  <c:v>4</c:v>
                </c:pt>
                <c:pt idx="829">
                  <c:v>2</c:v>
                </c:pt>
                <c:pt idx="830">
                  <c:v>2</c:v>
                </c:pt>
                <c:pt idx="831">
                  <c:v>4</c:v>
                </c:pt>
                <c:pt idx="832">
                  <c:v>4</c:v>
                </c:pt>
                <c:pt idx="833">
                  <c:v>1</c:v>
                </c:pt>
                <c:pt idx="834">
                  <c:v>3</c:v>
                </c:pt>
                <c:pt idx="835">
                  <c:v>1</c:v>
                </c:pt>
                <c:pt idx="836">
                  <c:v>1</c:v>
                </c:pt>
                <c:pt idx="837">
                  <c:v>2</c:v>
                </c:pt>
                <c:pt idx="838">
                  <c:v>1</c:v>
                </c:pt>
                <c:pt idx="839">
                  <c:v>3</c:v>
                </c:pt>
                <c:pt idx="840">
                  <c:v>4</c:v>
                </c:pt>
                <c:pt idx="841">
                  <c:v>1</c:v>
                </c:pt>
                <c:pt idx="842">
                  <c:v>2</c:v>
                </c:pt>
                <c:pt idx="843">
                  <c:v>4</c:v>
                </c:pt>
                <c:pt idx="844">
                  <c:v>1</c:v>
                </c:pt>
                <c:pt idx="845">
                  <c:v>2</c:v>
                </c:pt>
                <c:pt idx="846">
                  <c:v>2</c:v>
                </c:pt>
                <c:pt idx="847">
                  <c:v>2</c:v>
                </c:pt>
                <c:pt idx="848">
                  <c:v>4</c:v>
                </c:pt>
                <c:pt idx="849">
                  <c:v>3</c:v>
                </c:pt>
                <c:pt idx="850">
                  <c:v>3</c:v>
                </c:pt>
                <c:pt idx="851">
                  <c:v>4</c:v>
                </c:pt>
                <c:pt idx="852">
                  <c:v>2</c:v>
                </c:pt>
                <c:pt idx="853">
                  <c:v>3</c:v>
                </c:pt>
                <c:pt idx="854">
                  <c:v>3</c:v>
                </c:pt>
                <c:pt idx="855">
                  <c:v>3</c:v>
                </c:pt>
                <c:pt idx="856">
                  <c:v>2</c:v>
                </c:pt>
                <c:pt idx="857">
                  <c:v>2</c:v>
                </c:pt>
                <c:pt idx="858">
                  <c:v>3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4</c:v>
                </c:pt>
                <c:pt idx="863">
                  <c:v>4</c:v>
                </c:pt>
                <c:pt idx="864">
                  <c:v>4</c:v>
                </c:pt>
                <c:pt idx="865">
                  <c:v>4</c:v>
                </c:pt>
                <c:pt idx="866">
                  <c:v>4</c:v>
                </c:pt>
                <c:pt idx="867">
                  <c:v>3</c:v>
                </c:pt>
                <c:pt idx="868">
                  <c:v>3</c:v>
                </c:pt>
                <c:pt idx="869">
                  <c:v>1</c:v>
                </c:pt>
                <c:pt idx="870">
                  <c:v>3</c:v>
                </c:pt>
                <c:pt idx="871">
                  <c:v>2</c:v>
                </c:pt>
                <c:pt idx="872">
                  <c:v>4</c:v>
                </c:pt>
                <c:pt idx="873">
                  <c:v>1</c:v>
                </c:pt>
                <c:pt idx="874">
                  <c:v>4</c:v>
                </c:pt>
                <c:pt idx="875">
                  <c:v>3</c:v>
                </c:pt>
                <c:pt idx="876">
                  <c:v>1</c:v>
                </c:pt>
                <c:pt idx="877">
                  <c:v>1</c:v>
                </c:pt>
                <c:pt idx="878">
                  <c:v>2</c:v>
                </c:pt>
                <c:pt idx="879">
                  <c:v>4</c:v>
                </c:pt>
                <c:pt idx="880">
                  <c:v>1</c:v>
                </c:pt>
                <c:pt idx="881">
                  <c:v>2</c:v>
                </c:pt>
                <c:pt idx="882">
                  <c:v>1</c:v>
                </c:pt>
                <c:pt idx="883">
                  <c:v>3</c:v>
                </c:pt>
                <c:pt idx="884">
                  <c:v>4</c:v>
                </c:pt>
                <c:pt idx="885">
                  <c:v>2</c:v>
                </c:pt>
                <c:pt idx="886">
                  <c:v>2</c:v>
                </c:pt>
                <c:pt idx="887">
                  <c:v>1</c:v>
                </c:pt>
                <c:pt idx="888">
                  <c:v>2</c:v>
                </c:pt>
                <c:pt idx="889">
                  <c:v>3</c:v>
                </c:pt>
                <c:pt idx="890">
                  <c:v>4</c:v>
                </c:pt>
                <c:pt idx="891">
                  <c:v>3</c:v>
                </c:pt>
                <c:pt idx="892">
                  <c:v>2</c:v>
                </c:pt>
                <c:pt idx="893">
                  <c:v>1</c:v>
                </c:pt>
                <c:pt idx="894">
                  <c:v>3</c:v>
                </c:pt>
                <c:pt idx="895">
                  <c:v>1</c:v>
                </c:pt>
                <c:pt idx="896">
                  <c:v>1</c:v>
                </c:pt>
                <c:pt idx="897">
                  <c:v>1</c:v>
                </c:pt>
                <c:pt idx="898">
                  <c:v>3</c:v>
                </c:pt>
                <c:pt idx="899">
                  <c:v>4</c:v>
                </c:pt>
                <c:pt idx="900">
                  <c:v>3</c:v>
                </c:pt>
                <c:pt idx="901">
                  <c:v>1</c:v>
                </c:pt>
                <c:pt idx="902">
                  <c:v>3</c:v>
                </c:pt>
                <c:pt idx="903">
                  <c:v>4</c:v>
                </c:pt>
                <c:pt idx="904">
                  <c:v>1</c:v>
                </c:pt>
                <c:pt idx="905">
                  <c:v>3</c:v>
                </c:pt>
                <c:pt idx="906">
                  <c:v>4</c:v>
                </c:pt>
                <c:pt idx="907">
                  <c:v>1</c:v>
                </c:pt>
                <c:pt idx="908">
                  <c:v>1</c:v>
                </c:pt>
                <c:pt idx="909">
                  <c:v>4</c:v>
                </c:pt>
                <c:pt idx="910">
                  <c:v>2</c:v>
                </c:pt>
                <c:pt idx="911">
                  <c:v>2</c:v>
                </c:pt>
                <c:pt idx="912">
                  <c:v>1</c:v>
                </c:pt>
                <c:pt idx="913">
                  <c:v>3</c:v>
                </c:pt>
                <c:pt idx="914">
                  <c:v>4</c:v>
                </c:pt>
                <c:pt idx="915">
                  <c:v>3</c:v>
                </c:pt>
                <c:pt idx="916">
                  <c:v>4</c:v>
                </c:pt>
                <c:pt idx="917">
                  <c:v>4</c:v>
                </c:pt>
                <c:pt idx="918">
                  <c:v>4</c:v>
                </c:pt>
                <c:pt idx="919">
                  <c:v>1</c:v>
                </c:pt>
                <c:pt idx="920">
                  <c:v>3</c:v>
                </c:pt>
                <c:pt idx="921">
                  <c:v>3</c:v>
                </c:pt>
                <c:pt idx="922">
                  <c:v>4</c:v>
                </c:pt>
                <c:pt idx="923">
                  <c:v>1</c:v>
                </c:pt>
                <c:pt idx="924">
                  <c:v>2</c:v>
                </c:pt>
                <c:pt idx="925">
                  <c:v>2</c:v>
                </c:pt>
                <c:pt idx="926">
                  <c:v>2</c:v>
                </c:pt>
                <c:pt idx="927">
                  <c:v>1</c:v>
                </c:pt>
                <c:pt idx="928">
                  <c:v>3</c:v>
                </c:pt>
                <c:pt idx="929">
                  <c:v>2</c:v>
                </c:pt>
                <c:pt idx="930">
                  <c:v>3</c:v>
                </c:pt>
                <c:pt idx="931">
                  <c:v>4</c:v>
                </c:pt>
                <c:pt idx="932">
                  <c:v>4</c:v>
                </c:pt>
                <c:pt idx="933">
                  <c:v>4</c:v>
                </c:pt>
                <c:pt idx="934">
                  <c:v>2</c:v>
                </c:pt>
                <c:pt idx="935">
                  <c:v>4</c:v>
                </c:pt>
                <c:pt idx="936">
                  <c:v>2</c:v>
                </c:pt>
                <c:pt idx="937">
                  <c:v>3</c:v>
                </c:pt>
                <c:pt idx="938">
                  <c:v>4</c:v>
                </c:pt>
                <c:pt idx="939">
                  <c:v>2</c:v>
                </c:pt>
                <c:pt idx="940">
                  <c:v>4</c:v>
                </c:pt>
                <c:pt idx="941">
                  <c:v>2</c:v>
                </c:pt>
                <c:pt idx="942">
                  <c:v>3</c:v>
                </c:pt>
                <c:pt idx="943">
                  <c:v>4</c:v>
                </c:pt>
                <c:pt idx="944">
                  <c:v>3</c:v>
                </c:pt>
                <c:pt idx="945">
                  <c:v>1</c:v>
                </c:pt>
                <c:pt idx="946">
                  <c:v>3</c:v>
                </c:pt>
                <c:pt idx="947">
                  <c:v>3</c:v>
                </c:pt>
                <c:pt idx="948">
                  <c:v>1</c:v>
                </c:pt>
                <c:pt idx="949">
                  <c:v>3</c:v>
                </c:pt>
                <c:pt idx="950">
                  <c:v>4</c:v>
                </c:pt>
                <c:pt idx="951">
                  <c:v>3</c:v>
                </c:pt>
                <c:pt idx="952">
                  <c:v>1</c:v>
                </c:pt>
                <c:pt idx="953">
                  <c:v>1</c:v>
                </c:pt>
                <c:pt idx="954">
                  <c:v>2</c:v>
                </c:pt>
                <c:pt idx="955">
                  <c:v>2</c:v>
                </c:pt>
                <c:pt idx="956">
                  <c:v>2</c:v>
                </c:pt>
                <c:pt idx="957">
                  <c:v>3</c:v>
                </c:pt>
                <c:pt idx="958">
                  <c:v>1</c:v>
                </c:pt>
                <c:pt idx="959">
                  <c:v>2</c:v>
                </c:pt>
                <c:pt idx="960">
                  <c:v>4</c:v>
                </c:pt>
                <c:pt idx="961">
                  <c:v>2</c:v>
                </c:pt>
                <c:pt idx="962">
                  <c:v>3</c:v>
                </c:pt>
                <c:pt idx="963">
                  <c:v>1</c:v>
                </c:pt>
                <c:pt idx="964">
                  <c:v>3</c:v>
                </c:pt>
                <c:pt idx="965">
                  <c:v>4</c:v>
                </c:pt>
                <c:pt idx="966">
                  <c:v>2</c:v>
                </c:pt>
                <c:pt idx="967">
                  <c:v>3</c:v>
                </c:pt>
                <c:pt idx="968">
                  <c:v>3</c:v>
                </c:pt>
                <c:pt idx="969">
                  <c:v>2</c:v>
                </c:pt>
                <c:pt idx="970">
                  <c:v>4</c:v>
                </c:pt>
                <c:pt idx="971">
                  <c:v>3</c:v>
                </c:pt>
                <c:pt idx="972">
                  <c:v>3</c:v>
                </c:pt>
                <c:pt idx="973">
                  <c:v>3</c:v>
                </c:pt>
                <c:pt idx="974">
                  <c:v>2</c:v>
                </c:pt>
                <c:pt idx="975">
                  <c:v>3</c:v>
                </c:pt>
                <c:pt idx="976">
                  <c:v>3</c:v>
                </c:pt>
                <c:pt idx="977">
                  <c:v>2</c:v>
                </c:pt>
                <c:pt idx="978">
                  <c:v>3</c:v>
                </c:pt>
                <c:pt idx="979">
                  <c:v>1</c:v>
                </c:pt>
                <c:pt idx="980">
                  <c:v>4</c:v>
                </c:pt>
                <c:pt idx="981">
                  <c:v>2</c:v>
                </c:pt>
                <c:pt idx="982">
                  <c:v>1</c:v>
                </c:pt>
                <c:pt idx="983">
                  <c:v>4</c:v>
                </c:pt>
                <c:pt idx="984">
                  <c:v>4</c:v>
                </c:pt>
                <c:pt idx="985">
                  <c:v>1</c:v>
                </c:pt>
                <c:pt idx="986">
                  <c:v>3</c:v>
                </c:pt>
                <c:pt idx="987">
                  <c:v>2</c:v>
                </c:pt>
                <c:pt idx="988">
                  <c:v>2</c:v>
                </c:pt>
                <c:pt idx="989">
                  <c:v>1</c:v>
                </c:pt>
                <c:pt idx="990">
                  <c:v>2</c:v>
                </c:pt>
                <c:pt idx="991">
                  <c:v>2</c:v>
                </c:pt>
                <c:pt idx="992">
                  <c:v>4</c:v>
                </c:pt>
                <c:pt idx="993">
                  <c:v>4</c:v>
                </c:pt>
                <c:pt idx="994">
                  <c:v>3</c:v>
                </c:pt>
                <c:pt idx="995">
                  <c:v>1</c:v>
                </c:pt>
                <c:pt idx="996">
                  <c:v>4</c:v>
                </c:pt>
                <c:pt idx="997">
                  <c:v>4</c:v>
                </c:pt>
                <c:pt idx="998">
                  <c:v>3</c:v>
                </c:pt>
                <c:pt idx="999">
                  <c:v>2</c:v>
                </c:pt>
                <c:pt idx="1000">
                  <c:v>4</c:v>
                </c:pt>
                <c:pt idx="1001">
                  <c:v>3</c:v>
                </c:pt>
                <c:pt idx="1002">
                  <c:v>4</c:v>
                </c:pt>
                <c:pt idx="1003">
                  <c:v>4</c:v>
                </c:pt>
                <c:pt idx="1004">
                  <c:v>3</c:v>
                </c:pt>
                <c:pt idx="1005">
                  <c:v>2</c:v>
                </c:pt>
                <c:pt idx="1006">
                  <c:v>2</c:v>
                </c:pt>
                <c:pt idx="1007">
                  <c:v>1</c:v>
                </c:pt>
                <c:pt idx="1008">
                  <c:v>1</c:v>
                </c:pt>
                <c:pt idx="1009">
                  <c:v>2</c:v>
                </c:pt>
                <c:pt idx="1010">
                  <c:v>2</c:v>
                </c:pt>
                <c:pt idx="1011">
                  <c:v>3</c:v>
                </c:pt>
                <c:pt idx="1012">
                  <c:v>2</c:v>
                </c:pt>
                <c:pt idx="1013">
                  <c:v>1</c:v>
                </c:pt>
                <c:pt idx="1014">
                  <c:v>3</c:v>
                </c:pt>
                <c:pt idx="1015">
                  <c:v>2</c:v>
                </c:pt>
                <c:pt idx="1016">
                  <c:v>2</c:v>
                </c:pt>
                <c:pt idx="1017">
                  <c:v>1</c:v>
                </c:pt>
                <c:pt idx="1018">
                  <c:v>4</c:v>
                </c:pt>
                <c:pt idx="1019">
                  <c:v>4</c:v>
                </c:pt>
                <c:pt idx="1020">
                  <c:v>1</c:v>
                </c:pt>
                <c:pt idx="1021">
                  <c:v>4</c:v>
                </c:pt>
                <c:pt idx="1022">
                  <c:v>2</c:v>
                </c:pt>
                <c:pt idx="1023">
                  <c:v>1</c:v>
                </c:pt>
                <c:pt idx="1024">
                  <c:v>1</c:v>
                </c:pt>
                <c:pt idx="1025">
                  <c:v>4</c:v>
                </c:pt>
                <c:pt idx="1026">
                  <c:v>3</c:v>
                </c:pt>
                <c:pt idx="1027">
                  <c:v>4</c:v>
                </c:pt>
                <c:pt idx="1028">
                  <c:v>1</c:v>
                </c:pt>
                <c:pt idx="1029">
                  <c:v>3</c:v>
                </c:pt>
                <c:pt idx="1030">
                  <c:v>4</c:v>
                </c:pt>
                <c:pt idx="1031">
                  <c:v>1</c:v>
                </c:pt>
                <c:pt idx="1032">
                  <c:v>1</c:v>
                </c:pt>
                <c:pt idx="1033">
                  <c:v>3</c:v>
                </c:pt>
                <c:pt idx="1034">
                  <c:v>2</c:v>
                </c:pt>
                <c:pt idx="1035">
                  <c:v>2</c:v>
                </c:pt>
                <c:pt idx="1036">
                  <c:v>4</c:v>
                </c:pt>
                <c:pt idx="1037">
                  <c:v>1</c:v>
                </c:pt>
                <c:pt idx="1038">
                  <c:v>2</c:v>
                </c:pt>
                <c:pt idx="1039">
                  <c:v>2</c:v>
                </c:pt>
                <c:pt idx="1040">
                  <c:v>4</c:v>
                </c:pt>
                <c:pt idx="1041">
                  <c:v>2</c:v>
                </c:pt>
                <c:pt idx="1042">
                  <c:v>2</c:v>
                </c:pt>
                <c:pt idx="1043">
                  <c:v>2</c:v>
                </c:pt>
                <c:pt idx="1044">
                  <c:v>2</c:v>
                </c:pt>
                <c:pt idx="1045">
                  <c:v>1</c:v>
                </c:pt>
                <c:pt idx="1046">
                  <c:v>4</c:v>
                </c:pt>
                <c:pt idx="1047">
                  <c:v>2</c:v>
                </c:pt>
                <c:pt idx="1048">
                  <c:v>1</c:v>
                </c:pt>
                <c:pt idx="1049">
                  <c:v>3</c:v>
                </c:pt>
                <c:pt idx="1050">
                  <c:v>1</c:v>
                </c:pt>
                <c:pt idx="1051">
                  <c:v>3</c:v>
                </c:pt>
                <c:pt idx="1052">
                  <c:v>1</c:v>
                </c:pt>
                <c:pt idx="1053">
                  <c:v>3</c:v>
                </c:pt>
                <c:pt idx="1054">
                  <c:v>2</c:v>
                </c:pt>
                <c:pt idx="1055">
                  <c:v>1</c:v>
                </c:pt>
                <c:pt idx="1056">
                  <c:v>1</c:v>
                </c:pt>
                <c:pt idx="1057">
                  <c:v>2</c:v>
                </c:pt>
                <c:pt idx="1058">
                  <c:v>1</c:v>
                </c:pt>
                <c:pt idx="1059">
                  <c:v>4</c:v>
                </c:pt>
                <c:pt idx="1060">
                  <c:v>3</c:v>
                </c:pt>
                <c:pt idx="1061">
                  <c:v>1</c:v>
                </c:pt>
                <c:pt idx="1062">
                  <c:v>2</c:v>
                </c:pt>
                <c:pt idx="1063">
                  <c:v>1</c:v>
                </c:pt>
                <c:pt idx="1064">
                  <c:v>1</c:v>
                </c:pt>
                <c:pt idx="1065">
                  <c:v>4</c:v>
                </c:pt>
                <c:pt idx="1066">
                  <c:v>2</c:v>
                </c:pt>
                <c:pt idx="1067">
                  <c:v>3</c:v>
                </c:pt>
                <c:pt idx="1068">
                  <c:v>3</c:v>
                </c:pt>
                <c:pt idx="1069">
                  <c:v>2</c:v>
                </c:pt>
                <c:pt idx="1070">
                  <c:v>2</c:v>
                </c:pt>
                <c:pt idx="1071">
                  <c:v>3</c:v>
                </c:pt>
                <c:pt idx="1072">
                  <c:v>2</c:v>
                </c:pt>
                <c:pt idx="1073">
                  <c:v>4</c:v>
                </c:pt>
                <c:pt idx="1074">
                  <c:v>1</c:v>
                </c:pt>
                <c:pt idx="1075">
                  <c:v>1</c:v>
                </c:pt>
                <c:pt idx="1076">
                  <c:v>2</c:v>
                </c:pt>
                <c:pt idx="1077">
                  <c:v>2</c:v>
                </c:pt>
                <c:pt idx="1078">
                  <c:v>3</c:v>
                </c:pt>
                <c:pt idx="1079">
                  <c:v>3</c:v>
                </c:pt>
                <c:pt idx="1080">
                  <c:v>1</c:v>
                </c:pt>
                <c:pt idx="1081">
                  <c:v>4</c:v>
                </c:pt>
                <c:pt idx="1082">
                  <c:v>1</c:v>
                </c:pt>
                <c:pt idx="1083">
                  <c:v>4</c:v>
                </c:pt>
                <c:pt idx="1084">
                  <c:v>1</c:v>
                </c:pt>
                <c:pt idx="1085">
                  <c:v>3</c:v>
                </c:pt>
                <c:pt idx="1086">
                  <c:v>2</c:v>
                </c:pt>
                <c:pt idx="1087">
                  <c:v>1</c:v>
                </c:pt>
                <c:pt idx="1088">
                  <c:v>4</c:v>
                </c:pt>
                <c:pt idx="1089">
                  <c:v>1</c:v>
                </c:pt>
                <c:pt idx="1090">
                  <c:v>4</c:v>
                </c:pt>
                <c:pt idx="1091">
                  <c:v>3</c:v>
                </c:pt>
                <c:pt idx="1092">
                  <c:v>4</c:v>
                </c:pt>
                <c:pt idx="1093">
                  <c:v>2</c:v>
                </c:pt>
                <c:pt idx="1094">
                  <c:v>1</c:v>
                </c:pt>
                <c:pt idx="1095">
                  <c:v>3</c:v>
                </c:pt>
                <c:pt idx="1096">
                  <c:v>1</c:v>
                </c:pt>
                <c:pt idx="1097">
                  <c:v>1</c:v>
                </c:pt>
                <c:pt idx="1098">
                  <c:v>4</c:v>
                </c:pt>
                <c:pt idx="1099">
                  <c:v>4</c:v>
                </c:pt>
                <c:pt idx="1100">
                  <c:v>4</c:v>
                </c:pt>
                <c:pt idx="1101">
                  <c:v>2</c:v>
                </c:pt>
                <c:pt idx="1102">
                  <c:v>2</c:v>
                </c:pt>
                <c:pt idx="1103">
                  <c:v>4</c:v>
                </c:pt>
                <c:pt idx="1104">
                  <c:v>2</c:v>
                </c:pt>
                <c:pt idx="1105">
                  <c:v>1</c:v>
                </c:pt>
                <c:pt idx="1106">
                  <c:v>1</c:v>
                </c:pt>
                <c:pt idx="1107">
                  <c:v>4</c:v>
                </c:pt>
                <c:pt idx="1108">
                  <c:v>2</c:v>
                </c:pt>
                <c:pt idx="1109">
                  <c:v>1</c:v>
                </c:pt>
                <c:pt idx="1110">
                  <c:v>4</c:v>
                </c:pt>
                <c:pt idx="1111">
                  <c:v>1</c:v>
                </c:pt>
                <c:pt idx="1112">
                  <c:v>4</c:v>
                </c:pt>
                <c:pt idx="1113">
                  <c:v>3</c:v>
                </c:pt>
                <c:pt idx="1114">
                  <c:v>2</c:v>
                </c:pt>
                <c:pt idx="1115">
                  <c:v>2</c:v>
                </c:pt>
                <c:pt idx="1116">
                  <c:v>4</c:v>
                </c:pt>
                <c:pt idx="1117">
                  <c:v>1</c:v>
                </c:pt>
                <c:pt idx="1118">
                  <c:v>1</c:v>
                </c:pt>
                <c:pt idx="1119">
                  <c:v>3</c:v>
                </c:pt>
                <c:pt idx="1120">
                  <c:v>4</c:v>
                </c:pt>
                <c:pt idx="1121">
                  <c:v>2</c:v>
                </c:pt>
                <c:pt idx="1122">
                  <c:v>3</c:v>
                </c:pt>
                <c:pt idx="1123">
                  <c:v>2</c:v>
                </c:pt>
                <c:pt idx="1124">
                  <c:v>2</c:v>
                </c:pt>
                <c:pt idx="1125">
                  <c:v>3</c:v>
                </c:pt>
                <c:pt idx="1126">
                  <c:v>4</c:v>
                </c:pt>
                <c:pt idx="1127">
                  <c:v>3</c:v>
                </c:pt>
                <c:pt idx="1128">
                  <c:v>4</c:v>
                </c:pt>
                <c:pt idx="1129">
                  <c:v>3</c:v>
                </c:pt>
                <c:pt idx="1130">
                  <c:v>4</c:v>
                </c:pt>
                <c:pt idx="1131">
                  <c:v>1</c:v>
                </c:pt>
                <c:pt idx="1132">
                  <c:v>1</c:v>
                </c:pt>
                <c:pt idx="1133">
                  <c:v>3</c:v>
                </c:pt>
                <c:pt idx="1134">
                  <c:v>4</c:v>
                </c:pt>
                <c:pt idx="1135">
                  <c:v>4</c:v>
                </c:pt>
                <c:pt idx="1136">
                  <c:v>1</c:v>
                </c:pt>
                <c:pt idx="1137">
                  <c:v>4</c:v>
                </c:pt>
                <c:pt idx="1138">
                  <c:v>1</c:v>
                </c:pt>
                <c:pt idx="1139">
                  <c:v>2</c:v>
                </c:pt>
                <c:pt idx="1140">
                  <c:v>3</c:v>
                </c:pt>
                <c:pt idx="1141">
                  <c:v>4</c:v>
                </c:pt>
                <c:pt idx="1142">
                  <c:v>1</c:v>
                </c:pt>
                <c:pt idx="1143">
                  <c:v>1</c:v>
                </c:pt>
                <c:pt idx="1144">
                  <c:v>4</c:v>
                </c:pt>
                <c:pt idx="1145">
                  <c:v>1</c:v>
                </c:pt>
                <c:pt idx="1146">
                  <c:v>2</c:v>
                </c:pt>
                <c:pt idx="1147">
                  <c:v>4</c:v>
                </c:pt>
                <c:pt idx="1148">
                  <c:v>3</c:v>
                </c:pt>
                <c:pt idx="1149">
                  <c:v>4</c:v>
                </c:pt>
                <c:pt idx="1150">
                  <c:v>2</c:v>
                </c:pt>
                <c:pt idx="1151">
                  <c:v>1</c:v>
                </c:pt>
                <c:pt idx="1152">
                  <c:v>2</c:v>
                </c:pt>
                <c:pt idx="1153">
                  <c:v>2</c:v>
                </c:pt>
                <c:pt idx="1154">
                  <c:v>4</c:v>
                </c:pt>
                <c:pt idx="1155">
                  <c:v>4</c:v>
                </c:pt>
                <c:pt idx="1156">
                  <c:v>2</c:v>
                </c:pt>
                <c:pt idx="1157">
                  <c:v>1</c:v>
                </c:pt>
                <c:pt idx="1158">
                  <c:v>2</c:v>
                </c:pt>
                <c:pt idx="1159">
                  <c:v>1</c:v>
                </c:pt>
                <c:pt idx="1160">
                  <c:v>1</c:v>
                </c:pt>
                <c:pt idx="1161">
                  <c:v>1</c:v>
                </c:pt>
                <c:pt idx="1162">
                  <c:v>3</c:v>
                </c:pt>
                <c:pt idx="1163">
                  <c:v>2</c:v>
                </c:pt>
                <c:pt idx="1164">
                  <c:v>2</c:v>
                </c:pt>
                <c:pt idx="1165">
                  <c:v>4</c:v>
                </c:pt>
                <c:pt idx="1166">
                  <c:v>4</c:v>
                </c:pt>
                <c:pt idx="1167">
                  <c:v>3</c:v>
                </c:pt>
                <c:pt idx="1168">
                  <c:v>3</c:v>
                </c:pt>
                <c:pt idx="1169">
                  <c:v>3</c:v>
                </c:pt>
                <c:pt idx="1170">
                  <c:v>1</c:v>
                </c:pt>
                <c:pt idx="1171">
                  <c:v>2</c:v>
                </c:pt>
                <c:pt idx="1172">
                  <c:v>1</c:v>
                </c:pt>
                <c:pt idx="1173">
                  <c:v>1</c:v>
                </c:pt>
                <c:pt idx="1174">
                  <c:v>2</c:v>
                </c:pt>
                <c:pt idx="1175">
                  <c:v>4</c:v>
                </c:pt>
                <c:pt idx="1176">
                  <c:v>4</c:v>
                </c:pt>
                <c:pt idx="1177">
                  <c:v>2</c:v>
                </c:pt>
                <c:pt idx="1178">
                  <c:v>4</c:v>
                </c:pt>
                <c:pt idx="1179">
                  <c:v>3</c:v>
                </c:pt>
                <c:pt idx="1180">
                  <c:v>4</c:v>
                </c:pt>
                <c:pt idx="1181">
                  <c:v>4</c:v>
                </c:pt>
                <c:pt idx="1182">
                  <c:v>1</c:v>
                </c:pt>
                <c:pt idx="1183">
                  <c:v>1</c:v>
                </c:pt>
                <c:pt idx="1184">
                  <c:v>1</c:v>
                </c:pt>
                <c:pt idx="1185">
                  <c:v>2</c:v>
                </c:pt>
                <c:pt idx="1186">
                  <c:v>1</c:v>
                </c:pt>
                <c:pt idx="1187">
                  <c:v>2</c:v>
                </c:pt>
                <c:pt idx="1188">
                  <c:v>1</c:v>
                </c:pt>
                <c:pt idx="1189">
                  <c:v>1</c:v>
                </c:pt>
                <c:pt idx="1190">
                  <c:v>1</c:v>
                </c:pt>
                <c:pt idx="1191">
                  <c:v>4</c:v>
                </c:pt>
                <c:pt idx="1192">
                  <c:v>3</c:v>
                </c:pt>
                <c:pt idx="1193">
                  <c:v>1</c:v>
                </c:pt>
                <c:pt idx="1194">
                  <c:v>1</c:v>
                </c:pt>
                <c:pt idx="1195">
                  <c:v>2</c:v>
                </c:pt>
                <c:pt idx="1196">
                  <c:v>2</c:v>
                </c:pt>
                <c:pt idx="1197">
                  <c:v>3</c:v>
                </c:pt>
                <c:pt idx="1198">
                  <c:v>1</c:v>
                </c:pt>
                <c:pt idx="1199">
                  <c:v>1</c:v>
                </c:pt>
                <c:pt idx="1200">
                  <c:v>1</c:v>
                </c:pt>
                <c:pt idx="1201">
                  <c:v>1</c:v>
                </c:pt>
                <c:pt idx="1202">
                  <c:v>3</c:v>
                </c:pt>
                <c:pt idx="1203">
                  <c:v>1</c:v>
                </c:pt>
                <c:pt idx="1204">
                  <c:v>1</c:v>
                </c:pt>
                <c:pt idx="1205">
                  <c:v>3</c:v>
                </c:pt>
                <c:pt idx="1206">
                  <c:v>2</c:v>
                </c:pt>
                <c:pt idx="1207">
                  <c:v>4</c:v>
                </c:pt>
                <c:pt idx="1208">
                  <c:v>1</c:v>
                </c:pt>
                <c:pt idx="1209">
                  <c:v>2</c:v>
                </c:pt>
                <c:pt idx="1210">
                  <c:v>4</c:v>
                </c:pt>
                <c:pt idx="1211">
                  <c:v>3</c:v>
                </c:pt>
                <c:pt idx="1212">
                  <c:v>3</c:v>
                </c:pt>
                <c:pt idx="1213">
                  <c:v>2</c:v>
                </c:pt>
                <c:pt idx="1214">
                  <c:v>3</c:v>
                </c:pt>
                <c:pt idx="1215">
                  <c:v>4</c:v>
                </c:pt>
                <c:pt idx="1216">
                  <c:v>2</c:v>
                </c:pt>
                <c:pt idx="1217">
                  <c:v>2</c:v>
                </c:pt>
                <c:pt idx="1218">
                  <c:v>1</c:v>
                </c:pt>
                <c:pt idx="1219">
                  <c:v>1</c:v>
                </c:pt>
                <c:pt idx="1220">
                  <c:v>1</c:v>
                </c:pt>
                <c:pt idx="1221">
                  <c:v>4</c:v>
                </c:pt>
                <c:pt idx="1222">
                  <c:v>2</c:v>
                </c:pt>
                <c:pt idx="1223">
                  <c:v>1</c:v>
                </c:pt>
                <c:pt idx="1224">
                  <c:v>3</c:v>
                </c:pt>
                <c:pt idx="1225">
                  <c:v>1</c:v>
                </c:pt>
                <c:pt idx="1226">
                  <c:v>3</c:v>
                </c:pt>
                <c:pt idx="1227">
                  <c:v>1</c:v>
                </c:pt>
                <c:pt idx="1228">
                  <c:v>1</c:v>
                </c:pt>
                <c:pt idx="1229">
                  <c:v>4</c:v>
                </c:pt>
                <c:pt idx="1230">
                  <c:v>4</c:v>
                </c:pt>
                <c:pt idx="1231">
                  <c:v>2</c:v>
                </c:pt>
                <c:pt idx="1232">
                  <c:v>3</c:v>
                </c:pt>
                <c:pt idx="1233">
                  <c:v>3</c:v>
                </c:pt>
                <c:pt idx="1234">
                  <c:v>4</c:v>
                </c:pt>
                <c:pt idx="1235">
                  <c:v>1</c:v>
                </c:pt>
                <c:pt idx="1236">
                  <c:v>1</c:v>
                </c:pt>
                <c:pt idx="1237">
                  <c:v>3</c:v>
                </c:pt>
                <c:pt idx="1238">
                  <c:v>2</c:v>
                </c:pt>
                <c:pt idx="1239">
                  <c:v>1</c:v>
                </c:pt>
                <c:pt idx="1240">
                  <c:v>4</c:v>
                </c:pt>
                <c:pt idx="1241">
                  <c:v>2</c:v>
                </c:pt>
                <c:pt idx="1242">
                  <c:v>2</c:v>
                </c:pt>
                <c:pt idx="1243">
                  <c:v>1</c:v>
                </c:pt>
                <c:pt idx="1244">
                  <c:v>3</c:v>
                </c:pt>
                <c:pt idx="1245">
                  <c:v>1</c:v>
                </c:pt>
                <c:pt idx="1246">
                  <c:v>4</c:v>
                </c:pt>
                <c:pt idx="1247">
                  <c:v>4</c:v>
                </c:pt>
                <c:pt idx="1248">
                  <c:v>1</c:v>
                </c:pt>
                <c:pt idx="1249">
                  <c:v>4</c:v>
                </c:pt>
                <c:pt idx="1250">
                  <c:v>2</c:v>
                </c:pt>
                <c:pt idx="1251">
                  <c:v>3</c:v>
                </c:pt>
                <c:pt idx="1252">
                  <c:v>1</c:v>
                </c:pt>
                <c:pt idx="1253">
                  <c:v>2</c:v>
                </c:pt>
                <c:pt idx="1254">
                  <c:v>1</c:v>
                </c:pt>
                <c:pt idx="1255">
                  <c:v>4</c:v>
                </c:pt>
                <c:pt idx="1256">
                  <c:v>3</c:v>
                </c:pt>
                <c:pt idx="1257">
                  <c:v>2</c:v>
                </c:pt>
                <c:pt idx="1258">
                  <c:v>1</c:v>
                </c:pt>
                <c:pt idx="1259">
                  <c:v>1</c:v>
                </c:pt>
                <c:pt idx="1260">
                  <c:v>3</c:v>
                </c:pt>
                <c:pt idx="1261">
                  <c:v>2</c:v>
                </c:pt>
                <c:pt idx="1262">
                  <c:v>1</c:v>
                </c:pt>
                <c:pt idx="1263">
                  <c:v>3</c:v>
                </c:pt>
                <c:pt idx="1264">
                  <c:v>2</c:v>
                </c:pt>
                <c:pt idx="1265">
                  <c:v>1</c:v>
                </c:pt>
                <c:pt idx="1266">
                  <c:v>1</c:v>
                </c:pt>
                <c:pt idx="1267">
                  <c:v>2</c:v>
                </c:pt>
                <c:pt idx="1268">
                  <c:v>1</c:v>
                </c:pt>
                <c:pt idx="1269">
                  <c:v>4</c:v>
                </c:pt>
                <c:pt idx="1270">
                  <c:v>1</c:v>
                </c:pt>
                <c:pt idx="1271">
                  <c:v>3</c:v>
                </c:pt>
                <c:pt idx="1272">
                  <c:v>1</c:v>
                </c:pt>
                <c:pt idx="1273">
                  <c:v>1</c:v>
                </c:pt>
                <c:pt idx="1274">
                  <c:v>1</c:v>
                </c:pt>
                <c:pt idx="1275">
                  <c:v>1</c:v>
                </c:pt>
                <c:pt idx="1276">
                  <c:v>2</c:v>
                </c:pt>
                <c:pt idx="1277">
                  <c:v>3</c:v>
                </c:pt>
                <c:pt idx="1278">
                  <c:v>1</c:v>
                </c:pt>
                <c:pt idx="1279">
                  <c:v>4</c:v>
                </c:pt>
                <c:pt idx="1280">
                  <c:v>1</c:v>
                </c:pt>
                <c:pt idx="1281">
                  <c:v>1</c:v>
                </c:pt>
                <c:pt idx="1282">
                  <c:v>4</c:v>
                </c:pt>
                <c:pt idx="1283">
                  <c:v>2</c:v>
                </c:pt>
                <c:pt idx="1284">
                  <c:v>4</c:v>
                </c:pt>
                <c:pt idx="1285">
                  <c:v>1</c:v>
                </c:pt>
                <c:pt idx="1286">
                  <c:v>3</c:v>
                </c:pt>
                <c:pt idx="1287">
                  <c:v>4</c:v>
                </c:pt>
                <c:pt idx="1288">
                  <c:v>4</c:v>
                </c:pt>
                <c:pt idx="1289">
                  <c:v>3</c:v>
                </c:pt>
                <c:pt idx="1290">
                  <c:v>4</c:v>
                </c:pt>
                <c:pt idx="1291">
                  <c:v>1</c:v>
                </c:pt>
                <c:pt idx="1292">
                  <c:v>2</c:v>
                </c:pt>
                <c:pt idx="1293">
                  <c:v>2</c:v>
                </c:pt>
                <c:pt idx="1294">
                  <c:v>2</c:v>
                </c:pt>
                <c:pt idx="1295">
                  <c:v>3</c:v>
                </c:pt>
                <c:pt idx="1296">
                  <c:v>4</c:v>
                </c:pt>
                <c:pt idx="1297">
                  <c:v>4</c:v>
                </c:pt>
                <c:pt idx="1298">
                  <c:v>2</c:v>
                </c:pt>
                <c:pt idx="1299">
                  <c:v>4</c:v>
                </c:pt>
                <c:pt idx="1300">
                  <c:v>4</c:v>
                </c:pt>
                <c:pt idx="1301">
                  <c:v>2</c:v>
                </c:pt>
                <c:pt idx="1302">
                  <c:v>3</c:v>
                </c:pt>
                <c:pt idx="1303">
                  <c:v>3</c:v>
                </c:pt>
                <c:pt idx="1304">
                  <c:v>4</c:v>
                </c:pt>
                <c:pt idx="1305">
                  <c:v>4</c:v>
                </c:pt>
                <c:pt idx="1306">
                  <c:v>1</c:v>
                </c:pt>
                <c:pt idx="1307">
                  <c:v>2</c:v>
                </c:pt>
                <c:pt idx="1308">
                  <c:v>2</c:v>
                </c:pt>
                <c:pt idx="1309">
                  <c:v>1</c:v>
                </c:pt>
                <c:pt idx="1310">
                  <c:v>4</c:v>
                </c:pt>
                <c:pt idx="1311">
                  <c:v>3</c:v>
                </c:pt>
                <c:pt idx="1312">
                  <c:v>2</c:v>
                </c:pt>
                <c:pt idx="1313">
                  <c:v>2</c:v>
                </c:pt>
                <c:pt idx="1314">
                  <c:v>4</c:v>
                </c:pt>
                <c:pt idx="1315">
                  <c:v>3</c:v>
                </c:pt>
                <c:pt idx="1316">
                  <c:v>1</c:v>
                </c:pt>
                <c:pt idx="1317">
                  <c:v>2</c:v>
                </c:pt>
                <c:pt idx="1318">
                  <c:v>2</c:v>
                </c:pt>
                <c:pt idx="1319">
                  <c:v>3</c:v>
                </c:pt>
                <c:pt idx="1320">
                  <c:v>1</c:v>
                </c:pt>
                <c:pt idx="1321">
                  <c:v>2</c:v>
                </c:pt>
                <c:pt idx="1322">
                  <c:v>1</c:v>
                </c:pt>
                <c:pt idx="1323">
                  <c:v>3</c:v>
                </c:pt>
                <c:pt idx="1324">
                  <c:v>3</c:v>
                </c:pt>
                <c:pt idx="1325">
                  <c:v>4</c:v>
                </c:pt>
                <c:pt idx="1326">
                  <c:v>4</c:v>
                </c:pt>
                <c:pt idx="1327">
                  <c:v>4</c:v>
                </c:pt>
                <c:pt idx="1328">
                  <c:v>4</c:v>
                </c:pt>
                <c:pt idx="1329">
                  <c:v>4</c:v>
                </c:pt>
                <c:pt idx="1330">
                  <c:v>2</c:v>
                </c:pt>
                <c:pt idx="1331">
                  <c:v>1</c:v>
                </c:pt>
                <c:pt idx="1332">
                  <c:v>3</c:v>
                </c:pt>
                <c:pt idx="1333">
                  <c:v>3</c:v>
                </c:pt>
                <c:pt idx="1334">
                  <c:v>3</c:v>
                </c:pt>
                <c:pt idx="1335">
                  <c:v>1</c:v>
                </c:pt>
                <c:pt idx="1336">
                  <c:v>4</c:v>
                </c:pt>
                <c:pt idx="1337">
                  <c:v>2</c:v>
                </c:pt>
                <c:pt idx="1338">
                  <c:v>1</c:v>
                </c:pt>
                <c:pt idx="1339">
                  <c:v>2</c:v>
                </c:pt>
                <c:pt idx="1340">
                  <c:v>1</c:v>
                </c:pt>
                <c:pt idx="1341">
                  <c:v>1</c:v>
                </c:pt>
                <c:pt idx="1342">
                  <c:v>4</c:v>
                </c:pt>
                <c:pt idx="1343">
                  <c:v>4</c:v>
                </c:pt>
                <c:pt idx="1344">
                  <c:v>3</c:v>
                </c:pt>
                <c:pt idx="1345">
                  <c:v>4</c:v>
                </c:pt>
                <c:pt idx="1346">
                  <c:v>2</c:v>
                </c:pt>
                <c:pt idx="1347">
                  <c:v>1</c:v>
                </c:pt>
                <c:pt idx="1348">
                  <c:v>4</c:v>
                </c:pt>
                <c:pt idx="1349">
                  <c:v>1</c:v>
                </c:pt>
                <c:pt idx="1350">
                  <c:v>2</c:v>
                </c:pt>
                <c:pt idx="1351">
                  <c:v>2</c:v>
                </c:pt>
                <c:pt idx="1352">
                  <c:v>2</c:v>
                </c:pt>
                <c:pt idx="1353">
                  <c:v>3</c:v>
                </c:pt>
                <c:pt idx="1354">
                  <c:v>4</c:v>
                </c:pt>
                <c:pt idx="1355">
                  <c:v>3</c:v>
                </c:pt>
                <c:pt idx="1356">
                  <c:v>1</c:v>
                </c:pt>
                <c:pt idx="1357">
                  <c:v>2</c:v>
                </c:pt>
                <c:pt idx="1358">
                  <c:v>2</c:v>
                </c:pt>
                <c:pt idx="1359">
                  <c:v>1</c:v>
                </c:pt>
                <c:pt idx="1360">
                  <c:v>2</c:v>
                </c:pt>
                <c:pt idx="1361">
                  <c:v>1</c:v>
                </c:pt>
                <c:pt idx="1362">
                  <c:v>1</c:v>
                </c:pt>
                <c:pt idx="1363">
                  <c:v>1</c:v>
                </c:pt>
                <c:pt idx="1364">
                  <c:v>2</c:v>
                </c:pt>
                <c:pt idx="1365">
                  <c:v>3</c:v>
                </c:pt>
                <c:pt idx="1366">
                  <c:v>2</c:v>
                </c:pt>
                <c:pt idx="1367">
                  <c:v>1</c:v>
                </c:pt>
                <c:pt idx="1368">
                  <c:v>1</c:v>
                </c:pt>
                <c:pt idx="1369">
                  <c:v>3</c:v>
                </c:pt>
                <c:pt idx="1370">
                  <c:v>4</c:v>
                </c:pt>
                <c:pt idx="1371">
                  <c:v>2</c:v>
                </c:pt>
                <c:pt idx="1372">
                  <c:v>4</c:v>
                </c:pt>
                <c:pt idx="1373">
                  <c:v>3</c:v>
                </c:pt>
                <c:pt idx="1374">
                  <c:v>4</c:v>
                </c:pt>
                <c:pt idx="1375">
                  <c:v>4</c:v>
                </c:pt>
                <c:pt idx="1376">
                  <c:v>2</c:v>
                </c:pt>
                <c:pt idx="1377">
                  <c:v>4</c:v>
                </c:pt>
                <c:pt idx="1378">
                  <c:v>2</c:v>
                </c:pt>
                <c:pt idx="1379">
                  <c:v>3</c:v>
                </c:pt>
                <c:pt idx="1380">
                  <c:v>3</c:v>
                </c:pt>
                <c:pt idx="1381">
                  <c:v>2</c:v>
                </c:pt>
                <c:pt idx="1382">
                  <c:v>2</c:v>
                </c:pt>
                <c:pt idx="1383">
                  <c:v>1</c:v>
                </c:pt>
                <c:pt idx="1384">
                  <c:v>3</c:v>
                </c:pt>
                <c:pt idx="1385">
                  <c:v>4</c:v>
                </c:pt>
                <c:pt idx="1386">
                  <c:v>3</c:v>
                </c:pt>
                <c:pt idx="1387">
                  <c:v>2</c:v>
                </c:pt>
                <c:pt idx="1388">
                  <c:v>3</c:v>
                </c:pt>
                <c:pt idx="1389">
                  <c:v>1</c:v>
                </c:pt>
                <c:pt idx="1390">
                  <c:v>1</c:v>
                </c:pt>
                <c:pt idx="1391">
                  <c:v>1</c:v>
                </c:pt>
                <c:pt idx="1392">
                  <c:v>4</c:v>
                </c:pt>
                <c:pt idx="1393">
                  <c:v>4</c:v>
                </c:pt>
                <c:pt idx="1394">
                  <c:v>4</c:v>
                </c:pt>
                <c:pt idx="1395">
                  <c:v>2</c:v>
                </c:pt>
                <c:pt idx="1396">
                  <c:v>4</c:v>
                </c:pt>
                <c:pt idx="1397">
                  <c:v>2</c:v>
                </c:pt>
                <c:pt idx="1398">
                  <c:v>3</c:v>
                </c:pt>
                <c:pt idx="1399">
                  <c:v>1</c:v>
                </c:pt>
                <c:pt idx="1400">
                  <c:v>4</c:v>
                </c:pt>
                <c:pt idx="1401">
                  <c:v>2</c:v>
                </c:pt>
                <c:pt idx="1402">
                  <c:v>2</c:v>
                </c:pt>
                <c:pt idx="1403">
                  <c:v>3</c:v>
                </c:pt>
                <c:pt idx="1404">
                  <c:v>2</c:v>
                </c:pt>
                <c:pt idx="1405">
                  <c:v>2</c:v>
                </c:pt>
                <c:pt idx="1406">
                  <c:v>4</c:v>
                </c:pt>
                <c:pt idx="1407">
                  <c:v>4</c:v>
                </c:pt>
                <c:pt idx="1408">
                  <c:v>2</c:v>
                </c:pt>
                <c:pt idx="1409">
                  <c:v>3</c:v>
                </c:pt>
                <c:pt idx="1410">
                  <c:v>1</c:v>
                </c:pt>
                <c:pt idx="1411">
                  <c:v>3</c:v>
                </c:pt>
                <c:pt idx="1412">
                  <c:v>1</c:v>
                </c:pt>
                <c:pt idx="1413">
                  <c:v>3</c:v>
                </c:pt>
                <c:pt idx="1414">
                  <c:v>2</c:v>
                </c:pt>
                <c:pt idx="1415">
                  <c:v>1</c:v>
                </c:pt>
                <c:pt idx="1416">
                  <c:v>2</c:v>
                </c:pt>
                <c:pt idx="1417">
                  <c:v>2</c:v>
                </c:pt>
                <c:pt idx="1418">
                  <c:v>1</c:v>
                </c:pt>
                <c:pt idx="1419">
                  <c:v>3</c:v>
                </c:pt>
                <c:pt idx="1420">
                  <c:v>1</c:v>
                </c:pt>
                <c:pt idx="1421">
                  <c:v>3</c:v>
                </c:pt>
                <c:pt idx="1422">
                  <c:v>3</c:v>
                </c:pt>
                <c:pt idx="1423">
                  <c:v>3</c:v>
                </c:pt>
                <c:pt idx="1424">
                  <c:v>4</c:v>
                </c:pt>
                <c:pt idx="1425">
                  <c:v>1</c:v>
                </c:pt>
                <c:pt idx="1426">
                  <c:v>2</c:v>
                </c:pt>
                <c:pt idx="1427">
                  <c:v>1</c:v>
                </c:pt>
                <c:pt idx="1428">
                  <c:v>3</c:v>
                </c:pt>
                <c:pt idx="1429">
                  <c:v>2</c:v>
                </c:pt>
                <c:pt idx="1430">
                  <c:v>1</c:v>
                </c:pt>
                <c:pt idx="1431">
                  <c:v>4</c:v>
                </c:pt>
                <c:pt idx="1432">
                  <c:v>3</c:v>
                </c:pt>
                <c:pt idx="1433">
                  <c:v>2</c:v>
                </c:pt>
                <c:pt idx="1434">
                  <c:v>4</c:v>
                </c:pt>
                <c:pt idx="1435">
                  <c:v>1</c:v>
                </c:pt>
                <c:pt idx="1436">
                  <c:v>4</c:v>
                </c:pt>
                <c:pt idx="1437">
                  <c:v>1</c:v>
                </c:pt>
                <c:pt idx="1438">
                  <c:v>1</c:v>
                </c:pt>
                <c:pt idx="1439">
                  <c:v>4</c:v>
                </c:pt>
                <c:pt idx="1440">
                  <c:v>1</c:v>
                </c:pt>
                <c:pt idx="1441">
                  <c:v>3</c:v>
                </c:pt>
                <c:pt idx="1442">
                  <c:v>4</c:v>
                </c:pt>
                <c:pt idx="1443">
                  <c:v>4</c:v>
                </c:pt>
                <c:pt idx="1444">
                  <c:v>1</c:v>
                </c:pt>
                <c:pt idx="1445">
                  <c:v>4</c:v>
                </c:pt>
                <c:pt idx="1446">
                  <c:v>3</c:v>
                </c:pt>
                <c:pt idx="1447">
                  <c:v>3</c:v>
                </c:pt>
                <c:pt idx="1448">
                  <c:v>3</c:v>
                </c:pt>
                <c:pt idx="1449">
                  <c:v>3</c:v>
                </c:pt>
                <c:pt idx="1450">
                  <c:v>1</c:v>
                </c:pt>
                <c:pt idx="1451">
                  <c:v>1</c:v>
                </c:pt>
                <c:pt idx="1452">
                  <c:v>1</c:v>
                </c:pt>
                <c:pt idx="1453">
                  <c:v>2</c:v>
                </c:pt>
                <c:pt idx="1454">
                  <c:v>3</c:v>
                </c:pt>
                <c:pt idx="1455">
                  <c:v>4</c:v>
                </c:pt>
                <c:pt idx="1456">
                  <c:v>4</c:v>
                </c:pt>
                <c:pt idx="1457">
                  <c:v>4</c:v>
                </c:pt>
                <c:pt idx="1458">
                  <c:v>2</c:v>
                </c:pt>
                <c:pt idx="1459">
                  <c:v>2</c:v>
                </c:pt>
                <c:pt idx="1460">
                  <c:v>1</c:v>
                </c:pt>
                <c:pt idx="1461">
                  <c:v>1</c:v>
                </c:pt>
                <c:pt idx="1462">
                  <c:v>1</c:v>
                </c:pt>
                <c:pt idx="1463">
                  <c:v>2</c:v>
                </c:pt>
                <c:pt idx="1464">
                  <c:v>3</c:v>
                </c:pt>
                <c:pt idx="1465">
                  <c:v>2</c:v>
                </c:pt>
                <c:pt idx="1466">
                  <c:v>3</c:v>
                </c:pt>
                <c:pt idx="1467">
                  <c:v>4</c:v>
                </c:pt>
                <c:pt idx="1468">
                  <c:v>4</c:v>
                </c:pt>
                <c:pt idx="1469">
                  <c:v>4</c:v>
                </c:pt>
                <c:pt idx="1470">
                  <c:v>1</c:v>
                </c:pt>
                <c:pt idx="1471">
                  <c:v>4</c:v>
                </c:pt>
                <c:pt idx="1472">
                  <c:v>1</c:v>
                </c:pt>
                <c:pt idx="1473">
                  <c:v>4</c:v>
                </c:pt>
                <c:pt idx="1474">
                  <c:v>3</c:v>
                </c:pt>
                <c:pt idx="1475">
                  <c:v>1</c:v>
                </c:pt>
                <c:pt idx="1476">
                  <c:v>2</c:v>
                </c:pt>
                <c:pt idx="1477">
                  <c:v>2</c:v>
                </c:pt>
                <c:pt idx="1478">
                  <c:v>4</c:v>
                </c:pt>
                <c:pt idx="1479">
                  <c:v>4</c:v>
                </c:pt>
                <c:pt idx="1480">
                  <c:v>1</c:v>
                </c:pt>
                <c:pt idx="1481">
                  <c:v>1</c:v>
                </c:pt>
                <c:pt idx="1482">
                  <c:v>3</c:v>
                </c:pt>
                <c:pt idx="1483">
                  <c:v>1</c:v>
                </c:pt>
                <c:pt idx="1484">
                  <c:v>1</c:v>
                </c:pt>
                <c:pt idx="1485">
                  <c:v>1</c:v>
                </c:pt>
                <c:pt idx="1486">
                  <c:v>2</c:v>
                </c:pt>
                <c:pt idx="1487">
                  <c:v>1</c:v>
                </c:pt>
                <c:pt idx="1488">
                  <c:v>4</c:v>
                </c:pt>
                <c:pt idx="1489">
                  <c:v>4</c:v>
                </c:pt>
                <c:pt idx="1490">
                  <c:v>4</c:v>
                </c:pt>
                <c:pt idx="1491">
                  <c:v>1</c:v>
                </c:pt>
                <c:pt idx="1492">
                  <c:v>3</c:v>
                </c:pt>
                <c:pt idx="1493">
                  <c:v>3</c:v>
                </c:pt>
                <c:pt idx="1494">
                  <c:v>1</c:v>
                </c:pt>
                <c:pt idx="1495">
                  <c:v>2</c:v>
                </c:pt>
                <c:pt idx="1496">
                  <c:v>3</c:v>
                </c:pt>
                <c:pt idx="1497">
                  <c:v>1</c:v>
                </c:pt>
                <c:pt idx="1498">
                  <c:v>4</c:v>
                </c:pt>
                <c:pt idx="1499">
                  <c:v>4</c:v>
                </c:pt>
                <c:pt idx="1500">
                  <c:v>1</c:v>
                </c:pt>
                <c:pt idx="1501">
                  <c:v>3</c:v>
                </c:pt>
                <c:pt idx="1502">
                  <c:v>4</c:v>
                </c:pt>
                <c:pt idx="1503">
                  <c:v>3</c:v>
                </c:pt>
                <c:pt idx="1504">
                  <c:v>3</c:v>
                </c:pt>
                <c:pt idx="1505">
                  <c:v>2</c:v>
                </c:pt>
                <c:pt idx="1506">
                  <c:v>2</c:v>
                </c:pt>
                <c:pt idx="1507">
                  <c:v>3</c:v>
                </c:pt>
                <c:pt idx="1508">
                  <c:v>2</c:v>
                </c:pt>
                <c:pt idx="1509">
                  <c:v>2</c:v>
                </c:pt>
                <c:pt idx="1510">
                  <c:v>3</c:v>
                </c:pt>
                <c:pt idx="1511">
                  <c:v>2</c:v>
                </c:pt>
                <c:pt idx="1512">
                  <c:v>4</c:v>
                </c:pt>
                <c:pt idx="1513">
                  <c:v>4</c:v>
                </c:pt>
                <c:pt idx="1514">
                  <c:v>1</c:v>
                </c:pt>
                <c:pt idx="1515">
                  <c:v>3</c:v>
                </c:pt>
                <c:pt idx="1516">
                  <c:v>1</c:v>
                </c:pt>
                <c:pt idx="1517">
                  <c:v>1</c:v>
                </c:pt>
                <c:pt idx="1518">
                  <c:v>2</c:v>
                </c:pt>
                <c:pt idx="1519">
                  <c:v>2</c:v>
                </c:pt>
                <c:pt idx="1520">
                  <c:v>2</c:v>
                </c:pt>
                <c:pt idx="1521">
                  <c:v>2</c:v>
                </c:pt>
                <c:pt idx="1522">
                  <c:v>2</c:v>
                </c:pt>
                <c:pt idx="1523">
                  <c:v>3</c:v>
                </c:pt>
                <c:pt idx="1524">
                  <c:v>4</c:v>
                </c:pt>
                <c:pt idx="1525">
                  <c:v>1</c:v>
                </c:pt>
                <c:pt idx="1526">
                  <c:v>4</c:v>
                </c:pt>
                <c:pt idx="1527">
                  <c:v>3</c:v>
                </c:pt>
                <c:pt idx="1528">
                  <c:v>3</c:v>
                </c:pt>
                <c:pt idx="1529">
                  <c:v>3</c:v>
                </c:pt>
                <c:pt idx="1530">
                  <c:v>3</c:v>
                </c:pt>
                <c:pt idx="1531">
                  <c:v>3</c:v>
                </c:pt>
                <c:pt idx="1532">
                  <c:v>2</c:v>
                </c:pt>
                <c:pt idx="1533">
                  <c:v>4</c:v>
                </c:pt>
                <c:pt idx="1534">
                  <c:v>1</c:v>
                </c:pt>
                <c:pt idx="1535">
                  <c:v>3</c:v>
                </c:pt>
                <c:pt idx="1536">
                  <c:v>2</c:v>
                </c:pt>
                <c:pt idx="1537">
                  <c:v>3</c:v>
                </c:pt>
                <c:pt idx="1538">
                  <c:v>2</c:v>
                </c:pt>
                <c:pt idx="1539">
                  <c:v>1</c:v>
                </c:pt>
                <c:pt idx="1540">
                  <c:v>1</c:v>
                </c:pt>
                <c:pt idx="1541">
                  <c:v>2</c:v>
                </c:pt>
                <c:pt idx="1542">
                  <c:v>2</c:v>
                </c:pt>
                <c:pt idx="1543">
                  <c:v>4</c:v>
                </c:pt>
                <c:pt idx="1544">
                  <c:v>1</c:v>
                </c:pt>
                <c:pt idx="1545">
                  <c:v>3</c:v>
                </c:pt>
                <c:pt idx="1546">
                  <c:v>3</c:v>
                </c:pt>
                <c:pt idx="1547">
                  <c:v>4</c:v>
                </c:pt>
                <c:pt idx="1548">
                  <c:v>4</c:v>
                </c:pt>
                <c:pt idx="1549">
                  <c:v>2</c:v>
                </c:pt>
                <c:pt idx="1550">
                  <c:v>4</c:v>
                </c:pt>
                <c:pt idx="1551">
                  <c:v>3</c:v>
                </c:pt>
                <c:pt idx="1552">
                  <c:v>3</c:v>
                </c:pt>
                <c:pt idx="1553">
                  <c:v>4</c:v>
                </c:pt>
                <c:pt idx="1554">
                  <c:v>4</c:v>
                </c:pt>
                <c:pt idx="1555">
                  <c:v>4</c:v>
                </c:pt>
                <c:pt idx="1556">
                  <c:v>1</c:v>
                </c:pt>
                <c:pt idx="1557">
                  <c:v>4</c:v>
                </c:pt>
                <c:pt idx="1558">
                  <c:v>2</c:v>
                </c:pt>
                <c:pt idx="1559">
                  <c:v>3</c:v>
                </c:pt>
                <c:pt idx="1560">
                  <c:v>1</c:v>
                </c:pt>
                <c:pt idx="1561">
                  <c:v>1</c:v>
                </c:pt>
                <c:pt idx="1562">
                  <c:v>1</c:v>
                </c:pt>
                <c:pt idx="1563">
                  <c:v>3</c:v>
                </c:pt>
                <c:pt idx="1564">
                  <c:v>3</c:v>
                </c:pt>
                <c:pt idx="1565">
                  <c:v>1</c:v>
                </c:pt>
                <c:pt idx="1566">
                  <c:v>4</c:v>
                </c:pt>
                <c:pt idx="1567">
                  <c:v>4</c:v>
                </c:pt>
                <c:pt idx="1568">
                  <c:v>4</c:v>
                </c:pt>
                <c:pt idx="1569">
                  <c:v>2</c:v>
                </c:pt>
                <c:pt idx="1570">
                  <c:v>3</c:v>
                </c:pt>
                <c:pt idx="1571">
                  <c:v>1</c:v>
                </c:pt>
                <c:pt idx="1572">
                  <c:v>4</c:v>
                </c:pt>
                <c:pt idx="1573">
                  <c:v>3</c:v>
                </c:pt>
                <c:pt idx="1574">
                  <c:v>4</c:v>
                </c:pt>
                <c:pt idx="1575">
                  <c:v>4</c:v>
                </c:pt>
                <c:pt idx="1576">
                  <c:v>3</c:v>
                </c:pt>
                <c:pt idx="1577">
                  <c:v>3</c:v>
                </c:pt>
                <c:pt idx="1578">
                  <c:v>2</c:v>
                </c:pt>
                <c:pt idx="1579">
                  <c:v>3</c:v>
                </c:pt>
                <c:pt idx="1580">
                  <c:v>1</c:v>
                </c:pt>
                <c:pt idx="1581">
                  <c:v>3</c:v>
                </c:pt>
                <c:pt idx="1582">
                  <c:v>4</c:v>
                </c:pt>
                <c:pt idx="1583">
                  <c:v>1</c:v>
                </c:pt>
                <c:pt idx="1584">
                  <c:v>3</c:v>
                </c:pt>
                <c:pt idx="1585">
                  <c:v>4</c:v>
                </c:pt>
                <c:pt idx="1586">
                  <c:v>2</c:v>
                </c:pt>
                <c:pt idx="1587">
                  <c:v>4</c:v>
                </c:pt>
                <c:pt idx="1588">
                  <c:v>3</c:v>
                </c:pt>
                <c:pt idx="1589">
                  <c:v>3</c:v>
                </c:pt>
                <c:pt idx="1590">
                  <c:v>2</c:v>
                </c:pt>
                <c:pt idx="1591">
                  <c:v>4</c:v>
                </c:pt>
                <c:pt idx="1592">
                  <c:v>2</c:v>
                </c:pt>
                <c:pt idx="1593">
                  <c:v>4</c:v>
                </c:pt>
                <c:pt idx="1594">
                  <c:v>2</c:v>
                </c:pt>
                <c:pt idx="1595">
                  <c:v>4</c:v>
                </c:pt>
                <c:pt idx="1596">
                  <c:v>3</c:v>
                </c:pt>
                <c:pt idx="1597">
                  <c:v>2</c:v>
                </c:pt>
                <c:pt idx="1598">
                  <c:v>3</c:v>
                </c:pt>
                <c:pt idx="1599">
                  <c:v>1</c:v>
                </c:pt>
                <c:pt idx="1600">
                  <c:v>1</c:v>
                </c:pt>
                <c:pt idx="1601">
                  <c:v>1</c:v>
                </c:pt>
                <c:pt idx="1602">
                  <c:v>2</c:v>
                </c:pt>
                <c:pt idx="1603">
                  <c:v>1</c:v>
                </c:pt>
                <c:pt idx="1604">
                  <c:v>1</c:v>
                </c:pt>
                <c:pt idx="1605">
                  <c:v>3</c:v>
                </c:pt>
                <c:pt idx="1606">
                  <c:v>3</c:v>
                </c:pt>
                <c:pt idx="1607">
                  <c:v>4</c:v>
                </c:pt>
                <c:pt idx="1608">
                  <c:v>3</c:v>
                </c:pt>
                <c:pt idx="1609">
                  <c:v>3</c:v>
                </c:pt>
                <c:pt idx="1610">
                  <c:v>2</c:v>
                </c:pt>
                <c:pt idx="1611">
                  <c:v>4</c:v>
                </c:pt>
                <c:pt idx="1612">
                  <c:v>4</c:v>
                </c:pt>
                <c:pt idx="1613">
                  <c:v>3</c:v>
                </c:pt>
                <c:pt idx="1614">
                  <c:v>1</c:v>
                </c:pt>
                <c:pt idx="1615">
                  <c:v>4</c:v>
                </c:pt>
                <c:pt idx="1616">
                  <c:v>1</c:v>
                </c:pt>
                <c:pt idx="1617">
                  <c:v>1</c:v>
                </c:pt>
                <c:pt idx="1618">
                  <c:v>1</c:v>
                </c:pt>
                <c:pt idx="1619">
                  <c:v>3</c:v>
                </c:pt>
                <c:pt idx="1620">
                  <c:v>1</c:v>
                </c:pt>
                <c:pt idx="1621">
                  <c:v>4</c:v>
                </c:pt>
                <c:pt idx="1622">
                  <c:v>1</c:v>
                </c:pt>
                <c:pt idx="1623">
                  <c:v>4</c:v>
                </c:pt>
                <c:pt idx="1624">
                  <c:v>2</c:v>
                </c:pt>
                <c:pt idx="1625">
                  <c:v>4</c:v>
                </c:pt>
                <c:pt idx="1626">
                  <c:v>2</c:v>
                </c:pt>
                <c:pt idx="1627">
                  <c:v>2</c:v>
                </c:pt>
                <c:pt idx="1628">
                  <c:v>1</c:v>
                </c:pt>
                <c:pt idx="1629">
                  <c:v>2</c:v>
                </c:pt>
                <c:pt idx="1630">
                  <c:v>1</c:v>
                </c:pt>
                <c:pt idx="1631">
                  <c:v>1</c:v>
                </c:pt>
                <c:pt idx="1632">
                  <c:v>3</c:v>
                </c:pt>
                <c:pt idx="1633">
                  <c:v>3</c:v>
                </c:pt>
                <c:pt idx="1634">
                  <c:v>3</c:v>
                </c:pt>
                <c:pt idx="1635">
                  <c:v>4</c:v>
                </c:pt>
                <c:pt idx="1636">
                  <c:v>2</c:v>
                </c:pt>
                <c:pt idx="1637">
                  <c:v>4</c:v>
                </c:pt>
                <c:pt idx="1638">
                  <c:v>2</c:v>
                </c:pt>
                <c:pt idx="1639">
                  <c:v>4</c:v>
                </c:pt>
                <c:pt idx="1640">
                  <c:v>4</c:v>
                </c:pt>
                <c:pt idx="1641">
                  <c:v>1</c:v>
                </c:pt>
                <c:pt idx="1642">
                  <c:v>4</c:v>
                </c:pt>
                <c:pt idx="1643">
                  <c:v>3</c:v>
                </c:pt>
                <c:pt idx="1644">
                  <c:v>2</c:v>
                </c:pt>
                <c:pt idx="1645">
                  <c:v>3</c:v>
                </c:pt>
                <c:pt idx="1646">
                  <c:v>2</c:v>
                </c:pt>
                <c:pt idx="1647">
                  <c:v>1</c:v>
                </c:pt>
                <c:pt idx="1648">
                  <c:v>2</c:v>
                </c:pt>
                <c:pt idx="1649">
                  <c:v>2</c:v>
                </c:pt>
                <c:pt idx="1650">
                  <c:v>1</c:v>
                </c:pt>
                <c:pt idx="1651">
                  <c:v>1</c:v>
                </c:pt>
                <c:pt idx="1652">
                  <c:v>2</c:v>
                </c:pt>
                <c:pt idx="1653">
                  <c:v>2</c:v>
                </c:pt>
                <c:pt idx="1654">
                  <c:v>1</c:v>
                </c:pt>
                <c:pt idx="1655">
                  <c:v>3</c:v>
                </c:pt>
                <c:pt idx="1656">
                  <c:v>2</c:v>
                </c:pt>
                <c:pt idx="1657">
                  <c:v>4</c:v>
                </c:pt>
                <c:pt idx="1658">
                  <c:v>1</c:v>
                </c:pt>
                <c:pt idx="1659">
                  <c:v>3</c:v>
                </c:pt>
                <c:pt idx="1660">
                  <c:v>3</c:v>
                </c:pt>
                <c:pt idx="1661">
                  <c:v>3</c:v>
                </c:pt>
                <c:pt idx="1662">
                  <c:v>1</c:v>
                </c:pt>
                <c:pt idx="1663">
                  <c:v>4</c:v>
                </c:pt>
                <c:pt idx="1664">
                  <c:v>3</c:v>
                </c:pt>
                <c:pt idx="1665">
                  <c:v>3</c:v>
                </c:pt>
                <c:pt idx="1666">
                  <c:v>4</c:v>
                </c:pt>
                <c:pt idx="1667">
                  <c:v>1</c:v>
                </c:pt>
                <c:pt idx="1668">
                  <c:v>4</c:v>
                </c:pt>
                <c:pt idx="1669">
                  <c:v>1</c:v>
                </c:pt>
                <c:pt idx="1670">
                  <c:v>1</c:v>
                </c:pt>
                <c:pt idx="1671">
                  <c:v>3</c:v>
                </c:pt>
                <c:pt idx="1672">
                  <c:v>4</c:v>
                </c:pt>
                <c:pt idx="1673">
                  <c:v>2</c:v>
                </c:pt>
                <c:pt idx="1674">
                  <c:v>4</c:v>
                </c:pt>
                <c:pt idx="1675">
                  <c:v>3</c:v>
                </c:pt>
                <c:pt idx="1676">
                  <c:v>2</c:v>
                </c:pt>
                <c:pt idx="1677">
                  <c:v>3</c:v>
                </c:pt>
                <c:pt idx="1678">
                  <c:v>4</c:v>
                </c:pt>
                <c:pt idx="1679">
                  <c:v>4</c:v>
                </c:pt>
                <c:pt idx="1680">
                  <c:v>1</c:v>
                </c:pt>
                <c:pt idx="1681">
                  <c:v>1</c:v>
                </c:pt>
                <c:pt idx="1682">
                  <c:v>4</c:v>
                </c:pt>
                <c:pt idx="1683">
                  <c:v>2</c:v>
                </c:pt>
                <c:pt idx="1684">
                  <c:v>2</c:v>
                </c:pt>
                <c:pt idx="1685">
                  <c:v>3</c:v>
                </c:pt>
                <c:pt idx="1686">
                  <c:v>2</c:v>
                </c:pt>
                <c:pt idx="1687">
                  <c:v>3</c:v>
                </c:pt>
                <c:pt idx="1688">
                  <c:v>1</c:v>
                </c:pt>
                <c:pt idx="1689">
                  <c:v>3</c:v>
                </c:pt>
                <c:pt idx="1690">
                  <c:v>4</c:v>
                </c:pt>
                <c:pt idx="1691">
                  <c:v>3</c:v>
                </c:pt>
                <c:pt idx="1692">
                  <c:v>4</c:v>
                </c:pt>
                <c:pt idx="1693">
                  <c:v>3</c:v>
                </c:pt>
                <c:pt idx="1694">
                  <c:v>4</c:v>
                </c:pt>
                <c:pt idx="1695">
                  <c:v>3</c:v>
                </c:pt>
                <c:pt idx="1696">
                  <c:v>1</c:v>
                </c:pt>
                <c:pt idx="1697">
                  <c:v>1</c:v>
                </c:pt>
                <c:pt idx="1698">
                  <c:v>2</c:v>
                </c:pt>
                <c:pt idx="1699">
                  <c:v>1</c:v>
                </c:pt>
                <c:pt idx="1700">
                  <c:v>1</c:v>
                </c:pt>
                <c:pt idx="1701">
                  <c:v>2</c:v>
                </c:pt>
                <c:pt idx="1702">
                  <c:v>4</c:v>
                </c:pt>
                <c:pt idx="1703">
                  <c:v>3</c:v>
                </c:pt>
                <c:pt idx="1704">
                  <c:v>2</c:v>
                </c:pt>
                <c:pt idx="1705">
                  <c:v>2</c:v>
                </c:pt>
                <c:pt idx="1706">
                  <c:v>1</c:v>
                </c:pt>
                <c:pt idx="1707">
                  <c:v>2</c:v>
                </c:pt>
                <c:pt idx="1708">
                  <c:v>1</c:v>
                </c:pt>
                <c:pt idx="1709">
                  <c:v>3</c:v>
                </c:pt>
                <c:pt idx="1710">
                  <c:v>3</c:v>
                </c:pt>
                <c:pt idx="1711">
                  <c:v>1</c:v>
                </c:pt>
                <c:pt idx="1712">
                  <c:v>1</c:v>
                </c:pt>
                <c:pt idx="1713">
                  <c:v>2</c:v>
                </c:pt>
                <c:pt idx="1714">
                  <c:v>1</c:v>
                </c:pt>
                <c:pt idx="1715">
                  <c:v>2</c:v>
                </c:pt>
                <c:pt idx="1716">
                  <c:v>3</c:v>
                </c:pt>
                <c:pt idx="1717">
                  <c:v>3</c:v>
                </c:pt>
                <c:pt idx="1718">
                  <c:v>4</c:v>
                </c:pt>
                <c:pt idx="1719">
                  <c:v>3</c:v>
                </c:pt>
                <c:pt idx="1720">
                  <c:v>1</c:v>
                </c:pt>
                <c:pt idx="1721">
                  <c:v>4</c:v>
                </c:pt>
                <c:pt idx="1722">
                  <c:v>3</c:v>
                </c:pt>
                <c:pt idx="1723">
                  <c:v>3</c:v>
                </c:pt>
                <c:pt idx="1724">
                  <c:v>3</c:v>
                </c:pt>
                <c:pt idx="1725">
                  <c:v>3</c:v>
                </c:pt>
                <c:pt idx="1726">
                  <c:v>1</c:v>
                </c:pt>
                <c:pt idx="1727">
                  <c:v>3</c:v>
                </c:pt>
                <c:pt idx="1728">
                  <c:v>2</c:v>
                </c:pt>
                <c:pt idx="1729">
                  <c:v>3</c:v>
                </c:pt>
                <c:pt idx="1730">
                  <c:v>1</c:v>
                </c:pt>
                <c:pt idx="1731">
                  <c:v>2</c:v>
                </c:pt>
                <c:pt idx="1732">
                  <c:v>3</c:v>
                </c:pt>
                <c:pt idx="1733">
                  <c:v>3</c:v>
                </c:pt>
                <c:pt idx="1734">
                  <c:v>2</c:v>
                </c:pt>
                <c:pt idx="1735">
                  <c:v>2</c:v>
                </c:pt>
                <c:pt idx="1736">
                  <c:v>3</c:v>
                </c:pt>
                <c:pt idx="1737">
                  <c:v>2</c:v>
                </c:pt>
                <c:pt idx="1738">
                  <c:v>2</c:v>
                </c:pt>
                <c:pt idx="1739">
                  <c:v>4</c:v>
                </c:pt>
                <c:pt idx="1740">
                  <c:v>1</c:v>
                </c:pt>
                <c:pt idx="1741">
                  <c:v>3</c:v>
                </c:pt>
                <c:pt idx="1742">
                  <c:v>3</c:v>
                </c:pt>
                <c:pt idx="1743">
                  <c:v>1</c:v>
                </c:pt>
                <c:pt idx="1744">
                  <c:v>4</c:v>
                </c:pt>
                <c:pt idx="1745">
                  <c:v>2</c:v>
                </c:pt>
                <c:pt idx="1746">
                  <c:v>4</c:v>
                </c:pt>
                <c:pt idx="1747">
                  <c:v>1</c:v>
                </c:pt>
                <c:pt idx="1748">
                  <c:v>3</c:v>
                </c:pt>
                <c:pt idx="1749">
                  <c:v>2</c:v>
                </c:pt>
                <c:pt idx="1750">
                  <c:v>3</c:v>
                </c:pt>
                <c:pt idx="1751">
                  <c:v>3</c:v>
                </c:pt>
                <c:pt idx="1752">
                  <c:v>2</c:v>
                </c:pt>
                <c:pt idx="1753">
                  <c:v>1</c:v>
                </c:pt>
                <c:pt idx="1754">
                  <c:v>1</c:v>
                </c:pt>
                <c:pt idx="1755">
                  <c:v>3</c:v>
                </c:pt>
                <c:pt idx="1756">
                  <c:v>3</c:v>
                </c:pt>
                <c:pt idx="1757">
                  <c:v>3</c:v>
                </c:pt>
                <c:pt idx="1758">
                  <c:v>4</c:v>
                </c:pt>
                <c:pt idx="1759">
                  <c:v>3</c:v>
                </c:pt>
                <c:pt idx="1760">
                  <c:v>1</c:v>
                </c:pt>
                <c:pt idx="1761">
                  <c:v>4</c:v>
                </c:pt>
                <c:pt idx="1762">
                  <c:v>2</c:v>
                </c:pt>
                <c:pt idx="1763">
                  <c:v>3</c:v>
                </c:pt>
                <c:pt idx="1764">
                  <c:v>1</c:v>
                </c:pt>
                <c:pt idx="1765">
                  <c:v>2</c:v>
                </c:pt>
                <c:pt idx="1766">
                  <c:v>4</c:v>
                </c:pt>
                <c:pt idx="1767">
                  <c:v>2</c:v>
                </c:pt>
                <c:pt idx="1768">
                  <c:v>1</c:v>
                </c:pt>
                <c:pt idx="1769">
                  <c:v>4</c:v>
                </c:pt>
                <c:pt idx="1770">
                  <c:v>1</c:v>
                </c:pt>
                <c:pt idx="1771">
                  <c:v>2</c:v>
                </c:pt>
                <c:pt idx="1772">
                  <c:v>2</c:v>
                </c:pt>
                <c:pt idx="1773">
                  <c:v>2</c:v>
                </c:pt>
                <c:pt idx="1774">
                  <c:v>2</c:v>
                </c:pt>
                <c:pt idx="1775">
                  <c:v>4</c:v>
                </c:pt>
                <c:pt idx="1776">
                  <c:v>1</c:v>
                </c:pt>
                <c:pt idx="1777">
                  <c:v>1</c:v>
                </c:pt>
                <c:pt idx="1778">
                  <c:v>3</c:v>
                </c:pt>
                <c:pt idx="1779">
                  <c:v>4</c:v>
                </c:pt>
                <c:pt idx="1780">
                  <c:v>1</c:v>
                </c:pt>
                <c:pt idx="1781">
                  <c:v>3</c:v>
                </c:pt>
                <c:pt idx="1782">
                  <c:v>1</c:v>
                </c:pt>
                <c:pt idx="1783">
                  <c:v>4</c:v>
                </c:pt>
                <c:pt idx="1784">
                  <c:v>4</c:v>
                </c:pt>
                <c:pt idx="1785">
                  <c:v>2</c:v>
                </c:pt>
                <c:pt idx="1786">
                  <c:v>2</c:v>
                </c:pt>
                <c:pt idx="1787">
                  <c:v>2</c:v>
                </c:pt>
                <c:pt idx="1788">
                  <c:v>4</c:v>
                </c:pt>
                <c:pt idx="1789">
                  <c:v>4</c:v>
                </c:pt>
                <c:pt idx="1790">
                  <c:v>1</c:v>
                </c:pt>
                <c:pt idx="1791">
                  <c:v>3</c:v>
                </c:pt>
                <c:pt idx="1792">
                  <c:v>1</c:v>
                </c:pt>
                <c:pt idx="1793">
                  <c:v>4</c:v>
                </c:pt>
                <c:pt idx="1794">
                  <c:v>3</c:v>
                </c:pt>
                <c:pt idx="1795">
                  <c:v>2</c:v>
                </c:pt>
                <c:pt idx="1796">
                  <c:v>2</c:v>
                </c:pt>
                <c:pt idx="1797">
                  <c:v>3</c:v>
                </c:pt>
                <c:pt idx="1798">
                  <c:v>4</c:v>
                </c:pt>
                <c:pt idx="1799">
                  <c:v>3</c:v>
                </c:pt>
                <c:pt idx="1800">
                  <c:v>2</c:v>
                </c:pt>
                <c:pt idx="1801">
                  <c:v>1</c:v>
                </c:pt>
                <c:pt idx="1802">
                  <c:v>4</c:v>
                </c:pt>
                <c:pt idx="1803">
                  <c:v>2</c:v>
                </c:pt>
                <c:pt idx="1804">
                  <c:v>4</c:v>
                </c:pt>
                <c:pt idx="1805">
                  <c:v>3</c:v>
                </c:pt>
                <c:pt idx="1806">
                  <c:v>1</c:v>
                </c:pt>
                <c:pt idx="1807">
                  <c:v>4</c:v>
                </c:pt>
                <c:pt idx="1808">
                  <c:v>3</c:v>
                </c:pt>
                <c:pt idx="1809">
                  <c:v>2</c:v>
                </c:pt>
                <c:pt idx="1810">
                  <c:v>2</c:v>
                </c:pt>
                <c:pt idx="1811">
                  <c:v>2</c:v>
                </c:pt>
                <c:pt idx="1812">
                  <c:v>2</c:v>
                </c:pt>
                <c:pt idx="1813">
                  <c:v>4</c:v>
                </c:pt>
                <c:pt idx="1814">
                  <c:v>4</c:v>
                </c:pt>
                <c:pt idx="1815">
                  <c:v>1</c:v>
                </c:pt>
                <c:pt idx="1816">
                  <c:v>4</c:v>
                </c:pt>
                <c:pt idx="1817">
                  <c:v>4</c:v>
                </c:pt>
                <c:pt idx="1818">
                  <c:v>1</c:v>
                </c:pt>
                <c:pt idx="1819">
                  <c:v>2</c:v>
                </c:pt>
                <c:pt idx="1820">
                  <c:v>3</c:v>
                </c:pt>
                <c:pt idx="1821">
                  <c:v>4</c:v>
                </c:pt>
                <c:pt idx="1822">
                  <c:v>3</c:v>
                </c:pt>
                <c:pt idx="1823">
                  <c:v>2</c:v>
                </c:pt>
                <c:pt idx="1824">
                  <c:v>1</c:v>
                </c:pt>
                <c:pt idx="1825">
                  <c:v>2</c:v>
                </c:pt>
                <c:pt idx="1826">
                  <c:v>4</c:v>
                </c:pt>
                <c:pt idx="1827">
                  <c:v>2</c:v>
                </c:pt>
                <c:pt idx="1828">
                  <c:v>4</c:v>
                </c:pt>
                <c:pt idx="1829">
                  <c:v>2</c:v>
                </c:pt>
                <c:pt idx="1830">
                  <c:v>4</c:v>
                </c:pt>
                <c:pt idx="1831">
                  <c:v>1</c:v>
                </c:pt>
                <c:pt idx="1832">
                  <c:v>1</c:v>
                </c:pt>
                <c:pt idx="1833">
                  <c:v>4</c:v>
                </c:pt>
                <c:pt idx="1834">
                  <c:v>4</c:v>
                </c:pt>
                <c:pt idx="1835">
                  <c:v>2</c:v>
                </c:pt>
                <c:pt idx="1836">
                  <c:v>2</c:v>
                </c:pt>
                <c:pt idx="1837">
                  <c:v>1</c:v>
                </c:pt>
                <c:pt idx="1838">
                  <c:v>3</c:v>
                </c:pt>
                <c:pt idx="1839">
                  <c:v>2</c:v>
                </c:pt>
                <c:pt idx="1840">
                  <c:v>3</c:v>
                </c:pt>
                <c:pt idx="1841">
                  <c:v>4</c:v>
                </c:pt>
                <c:pt idx="1842">
                  <c:v>1</c:v>
                </c:pt>
                <c:pt idx="1843">
                  <c:v>2</c:v>
                </c:pt>
                <c:pt idx="1844">
                  <c:v>4</c:v>
                </c:pt>
                <c:pt idx="1845">
                  <c:v>3</c:v>
                </c:pt>
                <c:pt idx="1846">
                  <c:v>4</c:v>
                </c:pt>
                <c:pt idx="1847">
                  <c:v>1</c:v>
                </c:pt>
                <c:pt idx="1848">
                  <c:v>3</c:v>
                </c:pt>
                <c:pt idx="1849">
                  <c:v>4</c:v>
                </c:pt>
                <c:pt idx="1850">
                  <c:v>2</c:v>
                </c:pt>
                <c:pt idx="1851">
                  <c:v>2</c:v>
                </c:pt>
                <c:pt idx="1852">
                  <c:v>1</c:v>
                </c:pt>
                <c:pt idx="1853">
                  <c:v>3</c:v>
                </c:pt>
                <c:pt idx="1854">
                  <c:v>4</c:v>
                </c:pt>
                <c:pt idx="1855">
                  <c:v>2</c:v>
                </c:pt>
                <c:pt idx="1856">
                  <c:v>3</c:v>
                </c:pt>
                <c:pt idx="1857">
                  <c:v>3</c:v>
                </c:pt>
                <c:pt idx="1858">
                  <c:v>3</c:v>
                </c:pt>
                <c:pt idx="1859">
                  <c:v>4</c:v>
                </c:pt>
                <c:pt idx="1860">
                  <c:v>3</c:v>
                </c:pt>
                <c:pt idx="1861">
                  <c:v>1</c:v>
                </c:pt>
                <c:pt idx="1862">
                  <c:v>4</c:v>
                </c:pt>
                <c:pt idx="1863">
                  <c:v>3</c:v>
                </c:pt>
                <c:pt idx="1864">
                  <c:v>4</c:v>
                </c:pt>
                <c:pt idx="1865">
                  <c:v>1</c:v>
                </c:pt>
                <c:pt idx="1866">
                  <c:v>4</c:v>
                </c:pt>
                <c:pt idx="1867">
                  <c:v>2</c:v>
                </c:pt>
                <c:pt idx="1868">
                  <c:v>2</c:v>
                </c:pt>
                <c:pt idx="1869">
                  <c:v>3</c:v>
                </c:pt>
                <c:pt idx="1870">
                  <c:v>2</c:v>
                </c:pt>
                <c:pt idx="1871">
                  <c:v>3</c:v>
                </c:pt>
                <c:pt idx="1872">
                  <c:v>3</c:v>
                </c:pt>
                <c:pt idx="1873">
                  <c:v>1</c:v>
                </c:pt>
                <c:pt idx="1874">
                  <c:v>2</c:v>
                </c:pt>
                <c:pt idx="1875">
                  <c:v>2</c:v>
                </c:pt>
                <c:pt idx="1876">
                  <c:v>4</c:v>
                </c:pt>
                <c:pt idx="1877">
                  <c:v>4</c:v>
                </c:pt>
                <c:pt idx="1878">
                  <c:v>3</c:v>
                </c:pt>
                <c:pt idx="1879">
                  <c:v>2</c:v>
                </c:pt>
                <c:pt idx="1880">
                  <c:v>3</c:v>
                </c:pt>
                <c:pt idx="1881">
                  <c:v>4</c:v>
                </c:pt>
                <c:pt idx="1882">
                  <c:v>2</c:v>
                </c:pt>
                <c:pt idx="1883">
                  <c:v>4</c:v>
                </c:pt>
                <c:pt idx="1884">
                  <c:v>3</c:v>
                </c:pt>
                <c:pt idx="1885">
                  <c:v>3</c:v>
                </c:pt>
                <c:pt idx="1886">
                  <c:v>4</c:v>
                </c:pt>
                <c:pt idx="1887">
                  <c:v>3</c:v>
                </c:pt>
                <c:pt idx="1888">
                  <c:v>1</c:v>
                </c:pt>
                <c:pt idx="1889">
                  <c:v>3</c:v>
                </c:pt>
                <c:pt idx="1890">
                  <c:v>2</c:v>
                </c:pt>
                <c:pt idx="1891">
                  <c:v>1</c:v>
                </c:pt>
                <c:pt idx="1892">
                  <c:v>2</c:v>
                </c:pt>
                <c:pt idx="1893">
                  <c:v>2</c:v>
                </c:pt>
                <c:pt idx="1894">
                  <c:v>4</c:v>
                </c:pt>
                <c:pt idx="1895">
                  <c:v>2</c:v>
                </c:pt>
                <c:pt idx="1896">
                  <c:v>1</c:v>
                </c:pt>
                <c:pt idx="1897">
                  <c:v>4</c:v>
                </c:pt>
                <c:pt idx="1898">
                  <c:v>2</c:v>
                </c:pt>
                <c:pt idx="1899">
                  <c:v>3</c:v>
                </c:pt>
                <c:pt idx="1900">
                  <c:v>1</c:v>
                </c:pt>
                <c:pt idx="1901">
                  <c:v>4</c:v>
                </c:pt>
                <c:pt idx="1902">
                  <c:v>3</c:v>
                </c:pt>
                <c:pt idx="1903">
                  <c:v>1</c:v>
                </c:pt>
                <c:pt idx="1904">
                  <c:v>3</c:v>
                </c:pt>
                <c:pt idx="1905">
                  <c:v>3</c:v>
                </c:pt>
                <c:pt idx="1906">
                  <c:v>1</c:v>
                </c:pt>
                <c:pt idx="1907">
                  <c:v>1</c:v>
                </c:pt>
                <c:pt idx="1908">
                  <c:v>3</c:v>
                </c:pt>
                <c:pt idx="1909">
                  <c:v>3</c:v>
                </c:pt>
                <c:pt idx="1910">
                  <c:v>2</c:v>
                </c:pt>
                <c:pt idx="1911">
                  <c:v>2</c:v>
                </c:pt>
                <c:pt idx="1912">
                  <c:v>4</c:v>
                </c:pt>
                <c:pt idx="1913">
                  <c:v>4</c:v>
                </c:pt>
                <c:pt idx="1914">
                  <c:v>3</c:v>
                </c:pt>
                <c:pt idx="1915">
                  <c:v>2</c:v>
                </c:pt>
                <c:pt idx="1916">
                  <c:v>1</c:v>
                </c:pt>
                <c:pt idx="1917">
                  <c:v>1</c:v>
                </c:pt>
                <c:pt idx="1918">
                  <c:v>1</c:v>
                </c:pt>
                <c:pt idx="1919">
                  <c:v>3</c:v>
                </c:pt>
                <c:pt idx="1920">
                  <c:v>1</c:v>
                </c:pt>
                <c:pt idx="1921">
                  <c:v>2</c:v>
                </c:pt>
                <c:pt idx="1922">
                  <c:v>4</c:v>
                </c:pt>
                <c:pt idx="1923">
                  <c:v>3</c:v>
                </c:pt>
                <c:pt idx="1924">
                  <c:v>1</c:v>
                </c:pt>
                <c:pt idx="1925">
                  <c:v>2</c:v>
                </c:pt>
                <c:pt idx="1926">
                  <c:v>2</c:v>
                </c:pt>
                <c:pt idx="1927">
                  <c:v>1</c:v>
                </c:pt>
                <c:pt idx="1928">
                  <c:v>4</c:v>
                </c:pt>
                <c:pt idx="1929">
                  <c:v>4</c:v>
                </c:pt>
                <c:pt idx="1930">
                  <c:v>2</c:v>
                </c:pt>
                <c:pt idx="1931">
                  <c:v>3</c:v>
                </c:pt>
                <c:pt idx="1932">
                  <c:v>3</c:v>
                </c:pt>
                <c:pt idx="1933">
                  <c:v>4</c:v>
                </c:pt>
                <c:pt idx="1934">
                  <c:v>3</c:v>
                </c:pt>
                <c:pt idx="1935">
                  <c:v>1</c:v>
                </c:pt>
                <c:pt idx="1936">
                  <c:v>3</c:v>
                </c:pt>
                <c:pt idx="1937">
                  <c:v>3</c:v>
                </c:pt>
                <c:pt idx="1938">
                  <c:v>4</c:v>
                </c:pt>
                <c:pt idx="1939">
                  <c:v>1</c:v>
                </c:pt>
                <c:pt idx="1940">
                  <c:v>1</c:v>
                </c:pt>
                <c:pt idx="1941">
                  <c:v>1</c:v>
                </c:pt>
                <c:pt idx="1942">
                  <c:v>3</c:v>
                </c:pt>
                <c:pt idx="1943">
                  <c:v>3</c:v>
                </c:pt>
                <c:pt idx="1944">
                  <c:v>2</c:v>
                </c:pt>
                <c:pt idx="1945">
                  <c:v>3</c:v>
                </c:pt>
                <c:pt idx="1946">
                  <c:v>3</c:v>
                </c:pt>
                <c:pt idx="1947">
                  <c:v>4</c:v>
                </c:pt>
                <c:pt idx="1948">
                  <c:v>3</c:v>
                </c:pt>
                <c:pt idx="1949">
                  <c:v>3</c:v>
                </c:pt>
                <c:pt idx="1950">
                  <c:v>4</c:v>
                </c:pt>
                <c:pt idx="1951">
                  <c:v>1</c:v>
                </c:pt>
                <c:pt idx="1952">
                  <c:v>1</c:v>
                </c:pt>
                <c:pt idx="1953">
                  <c:v>4</c:v>
                </c:pt>
                <c:pt idx="1954">
                  <c:v>1</c:v>
                </c:pt>
                <c:pt idx="1955">
                  <c:v>3</c:v>
                </c:pt>
                <c:pt idx="1956">
                  <c:v>2</c:v>
                </c:pt>
                <c:pt idx="1957">
                  <c:v>3</c:v>
                </c:pt>
                <c:pt idx="1958">
                  <c:v>1</c:v>
                </c:pt>
                <c:pt idx="1959">
                  <c:v>2</c:v>
                </c:pt>
                <c:pt idx="1960">
                  <c:v>4</c:v>
                </c:pt>
                <c:pt idx="1961">
                  <c:v>2</c:v>
                </c:pt>
                <c:pt idx="1962">
                  <c:v>1</c:v>
                </c:pt>
                <c:pt idx="1963">
                  <c:v>4</c:v>
                </c:pt>
                <c:pt idx="1964">
                  <c:v>2</c:v>
                </c:pt>
                <c:pt idx="1965">
                  <c:v>2</c:v>
                </c:pt>
                <c:pt idx="1966">
                  <c:v>3</c:v>
                </c:pt>
                <c:pt idx="1967">
                  <c:v>4</c:v>
                </c:pt>
                <c:pt idx="1968">
                  <c:v>2</c:v>
                </c:pt>
                <c:pt idx="1969">
                  <c:v>3</c:v>
                </c:pt>
                <c:pt idx="1970">
                  <c:v>1</c:v>
                </c:pt>
                <c:pt idx="1971">
                  <c:v>1</c:v>
                </c:pt>
                <c:pt idx="1972">
                  <c:v>1</c:v>
                </c:pt>
                <c:pt idx="1973">
                  <c:v>2</c:v>
                </c:pt>
                <c:pt idx="1974">
                  <c:v>1</c:v>
                </c:pt>
                <c:pt idx="1975">
                  <c:v>4</c:v>
                </c:pt>
                <c:pt idx="1976">
                  <c:v>4</c:v>
                </c:pt>
                <c:pt idx="1977">
                  <c:v>2</c:v>
                </c:pt>
                <c:pt idx="1978">
                  <c:v>3</c:v>
                </c:pt>
                <c:pt idx="1979">
                  <c:v>3</c:v>
                </c:pt>
                <c:pt idx="1980">
                  <c:v>4</c:v>
                </c:pt>
                <c:pt idx="1981">
                  <c:v>2</c:v>
                </c:pt>
                <c:pt idx="1982">
                  <c:v>2</c:v>
                </c:pt>
                <c:pt idx="1983">
                  <c:v>1</c:v>
                </c:pt>
                <c:pt idx="1984">
                  <c:v>4</c:v>
                </c:pt>
                <c:pt idx="1985">
                  <c:v>1</c:v>
                </c:pt>
                <c:pt idx="1986">
                  <c:v>2</c:v>
                </c:pt>
                <c:pt idx="1987">
                  <c:v>4</c:v>
                </c:pt>
                <c:pt idx="1988">
                  <c:v>4</c:v>
                </c:pt>
                <c:pt idx="1989">
                  <c:v>2</c:v>
                </c:pt>
                <c:pt idx="1990">
                  <c:v>3</c:v>
                </c:pt>
                <c:pt idx="1991">
                  <c:v>2</c:v>
                </c:pt>
                <c:pt idx="1992">
                  <c:v>2</c:v>
                </c:pt>
                <c:pt idx="1993">
                  <c:v>3</c:v>
                </c:pt>
                <c:pt idx="1994">
                  <c:v>2</c:v>
                </c:pt>
                <c:pt idx="1995">
                  <c:v>2</c:v>
                </c:pt>
                <c:pt idx="1996">
                  <c:v>1</c:v>
                </c:pt>
                <c:pt idx="1997">
                  <c:v>4</c:v>
                </c:pt>
                <c:pt idx="1998">
                  <c:v>1</c:v>
                </c:pt>
                <c:pt idx="1999">
                  <c:v>1</c:v>
                </c:pt>
                <c:pt idx="2000">
                  <c:v>3</c:v>
                </c:pt>
                <c:pt idx="2001">
                  <c:v>3</c:v>
                </c:pt>
                <c:pt idx="2002">
                  <c:v>2</c:v>
                </c:pt>
                <c:pt idx="2003">
                  <c:v>4</c:v>
                </c:pt>
                <c:pt idx="2004">
                  <c:v>2</c:v>
                </c:pt>
                <c:pt idx="2005">
                  <c:v>2</c:v>
                </c:pt>
                <c:pt idx="2006">
                  <c:v>2</c:v>
                </c:pt>
                <c:pt idx="2007">
                  <c:v>1</c:v>
                </c:pt>
                <c:pt idx="2008">
                  <c:v>2</c:v>
                </c:pt>
                <c:pt idx="2009">
                  <c:v>4</c:v>
                </c:pt>
                <c:pt idx="2010">
                  <c:v>3</c:v>
                </c:pt>
                <c:pt idx="2011">
                  <c:v>3</c:v>
                </c:pt>
                <c:pt idx="2012">
                  <c:v>2</c:v>
                </c:pt>
                <c:pt idx="2013">
                  <c:v>3</c:v>
                </c:pt>
                <c:pt idx="2014">
                  <c:v>2</c:v>
                </c:pt>
                <c:pt idx="2015">
                  <c:v>4</c:v>
                </c:pt>
                <c:pt idx="2016">
                  <c:v>4</c:v>
                </c:pt>
                <c:pt idx="2017">
                  <c:v>1</c:v>
                </c:pt>
                <c:pt idx="2018">
                  <c:v>3</c:v>
                </c:pt>
                <c:pt idx="2019">
                  <c:v>4</c:v>
                </c:pt>
                <c:pt idx="2020">
                  <c:v>3</c:v>
                </c:pt>
                <c:pt idx="2021">
                  <c:v>2</c:v>
                </c:pt>
                <c:pt idx="2022">
                  <c:v>3</c:v>
                </c:pt>
                <c:pt idx="2023">
                  <c:v>3</c:v>
                </c:pt>
                <c:pt idx="2024">
                  <c:v>3</c:v>
                </c:pt>
                <c:pt idx="2025">
                  <c:v>4</c:v>
                </c:pt>
                <c:pt idx="2026">
                  <c:v>4</c:v>
                </c:pt>
                <c:pt idx="2027">
                  <c:v>2</c:v>
                </c:pt>
                <c:pt idx="2028">
                  <c:v>1</c:v>
                </c:pt>
                <c:pt idx="2029">
                  <c:v>4</c:v>
                </c:pt>
                <c:pt idx="2030">
                  <c:v>2</c:v>
                </c:pt>
                <c:pt idx="2031">
                  <c:v>1</c:v>
                </c:pt>
                <c:pt idx="2032">
                  <c:v>4</c:v>
                </c:pt>
                <c:pt idx="2033">
                  <c:v>3</c:v>
                </c:pt>
                <c:pt idx="2034">
                  <c:v>3</c:v>
                </c:pt>
                <c:pt idx="2035">
                  <c:v>2</c:v>
                </c:pt>
                <c:pt idx="2036">
                  <c:v>1</c:v>
                </c:pt>
                <c:pt idx="2037">
                  <c:v>3</c:v>
                </c:pt>
                <c:pt idx="2038">
                  <c:v>2</c:v>
                </c:pt>
                <c:pt idx="2039">
                  <c:v>3</c:v>
                </c:pt>
                <c:pt idx="2040">
                  <c:v>3</c:v>
                </c:pt>
                <c:pt idx="2041">
                  <c:v>4</c:v>
                </c:pt>
                <c:pt idx="2042">
                  <c:v>4</c:v>
                </c:pt>
                <c:pt idx="2043">
                  <c:v>1</c:v>
                </c:pt>
                <c:pt idx="2044">
                  <c:v>4</c:v>
                </c:pt>
                <c:pt idx="2045">
                  <c:v>2</c:v>
                </c:pt>
                <c:pt idx="2046">
                  <c:v>2</c:v>
                </c:pt>
                <c:pt idx="2047">
                  <c:v>4</c:v>
                </c:pt>
                <c:pt idx="2048">
                  <c:v>3</c:v>
                </c:pt>
                <c:pt idx="2049">
                  <c:v>4</c:v>
                </c:pt>
                <c:pt idx="2050">
                  <c:v>3</c:v>
                </c:pt>
                <c:pt idx="2051">
                  <c:v>4</c:v>
                </c:pt>
                <c:pt idx="2052">
                  <c:v>1</c:v>
                </c:pt>
                <c:pt idx="2053">
                  <c:v>4</c:v>
                </c:pt>
                <c:pt idx="2054">
                  <c:v>3</c:v>
                </c:pt>
                <c:pt idx="2055">
                  <c:v>1</c:v>
                </c:pt>
                <c:pt idx="2056">
                  <c:v>4</c:v>
                </c:pt>
                <c:pt idx="2057">
                  <c:v>3</c:v>
                </c:pt>
                <c:pt idx="2058">
                  <c:v>3</c:v>
                </c:pt>
                <c:pt idx="2059">
                  <c:v>2</c:v>
                </c:pt>
                <c:pt idx="2060">
                  <c:v>3</c:v>
                </c:pt>
                <c:pt idx="2061">
                  <c:v>2</c:v>
                </c:pt>
                <c:pt idx="2062">
                  <c:v>2</c:v>
                </c:pt>
                <c:pt idx="2063">
                  <c:v>3</c:v>
                </c:pt>
                <c:pt idx="2064">
                  <c:v>3</c:v>
                </c:pt>
                <c:pt idx="2065">
                  <c:v>4</c:v>
                </c:pt>
                <c:pt idx="2066">
                  <c:v>4</c:v>
                </c:pt>
                <c:pt idx="2067">
                  <c:v>3</c:v>
                </c:pt>
                <c:pt idx="2068">
                  <c:v>4</c:v>
                </c:pt>
                <c:pt idx="2069">
                  <c:v>2</c:v>
                </c:pt>
                <c:pt idx="2070">
                  <c:v>2</c:v>
                </c:pt>
                <c:pt idx="2071">
                  <c:v>4</c:v>
                </c:pt>
                <c:pt idx="2072">
                  <c:v>2</c:v>
                </c:pt>
                <c:pt idx="2073">
                  <c:v>2</c:v>
                </c:pt>
                <c:pt idx="2074">
                  <c:v>2</c:v>
                </c:pt>
                <c:pt idx="2075">
                  <c:v>3</c:v>
                </c:pt>
                <c:pt idx="2076">
                  <c:v>2</c:v>
                </c:pt>
                <c:pt idx="2077">
                  <c:v>3</c:v>
                </c:pt>
                <c:pt idx="2078">
                  <c:v>3</c:v>
                </c:pt>
                <c:pt idx="2079">
                  <c:v>1</c:v>
                </c:pt>
                <c:pt idx="2080">
                  <c:v>2</c:v>
                </c:pt>
                <c:pt idx="2081">
                  <c:v>1</c:v>
                </c:pt>
                <c:pt idx="2082">
                  <c:v>1</c:v>
                </c:pt>
                <c:pt idx="2083">
                  <c:v>3</c:v>
                </c:pt>
                <c:pt idx="2084">
                  <c:v>1</c:v>
                </c:pt>
                <c:pt idx="2085">
                  <c:v>1</c:v>
                </c:pt>
                <c:pt idx="2086">
                  <c:v>2</c:v>
                </c:pt>
                <c:pt idx="2087">
                  <c:v>3</c:v>
                </c:pt>
                <c:pt idx="2088">
                  <c:v>3</c:v>
                </c:pt>
                <c:pt idx="2089">
                  <c:v>1</c:v>
                </c:pt>
                <c:pt idx="2090">
                  <c:v>4</c:v>
                </c:pt>
                <c:pt idx="2091">
                  <c:v>4</c:v>
                </c:pt>
                <c:pt idx="2092">
                  <c:v>4</c:v>
                </c:pt>
                <c:pt idx="2093">
                  <c:v>2</c:v>
                </c:pt>
                <c:pt idx="2094">
                  <c:v>4</c:v>
                </c:pt>
                <c:pt idx="2095">
                  <c:v>2</c:v>
                </c:pt>
                <c:pt idx="2096">
                  <c:v>4</c:v>
                </c:pt>
                <c:pt idx="2097">
                  <c:v>3</c:v>
                </c:pt>
                <c:pt idx="2098">
                  <c:v>4</c:v>
                </c:pt>
                <c:pt idx="2099">
                  <c:v>2</c:v>
                </c:pt>
                <c:pt idx="2100">
                  <c:v>4</c:v>
                </c:pt>
                <c:pt idx="2101">
                  <c:v>3</c:v>
                </c:pt>
                <c:pt idx="2102">
                  <c:v>1</c:v>
                </c:pt>
                <c:pt idx="2103">
                  <c:v>2</c:v>
                </c:pt>
                <c:pt idx="2104">
                  <c:v>4</c:v>
                </c:pt>
                <c:pt idx="2105">
                  <c:v>2</c:v>
                </c:pt>
                <c:pt idx="2106">
                  <c:v>4</c:v>
                </c:pt>
                <c:pt idx="2107">
                  <c:v>3</c:v>
                </c:pt>
                <c:pt idx="2108">
                  <c:v>3</c:v>
                </c:pt>
                <c:pt idx="2109">
                  <c:v>3</c:v>
                </c:pt>
                <c:pt idx="2110">
                  <c:v>1</c:v>
                </c:pt>
                <c:pt idx="2111">
                  <c:v>4</c:v>
                </c:pt>
                <c:pt idx="2112">
                  <c:v>2</c:v>
                </c:pt>
                <c:pt idx="2113">
                  <c:v>2</c:v>
                </c:pt>
                <c:pt idx="2114">
                  <c:v>2</c:v>
                </c:pt>
                <c:pt idx="2115">
                  <c:v>4</c:v>
                </c:pt>
                <c:pt idx="2116">
                  <c:v>4</c:v>
                </c:pt>
                <c:pt idx="2117">
                  <c:v>1</c:v>
                </c:pt>
                <c:pt idx="2118">
                  <c:v>2</c:v>
                </c:pt>
                <c:pt idx="2119">
                  <c:v>3</c:v>
                </c:pt>
                <c:pt idx="2120">
                  <c:v>1</c:v>
                </c:pt>
                <c:pt idx="2121">
                  <c:v>1</c:v>
                </c:pt>
                <c:pt idx="2122">
                  <c:v>2</c:v>
                </c:pt>
                <c:pt idx="2123">
                  <c:v>1</c:v>
                </c:pt>
                <c:pt idx="2124">
                  <c:v>1</c:v>
                </c:pt>
                <c:pt idx="2125">
                  <c:v>4</c:v>
                </c:pt>
                <c:pt idx="2126">
                  <c:v>1</c:v>
                </c:pt>
                <c:pt idx="2127">
                  <c:v>4</c:v>
                </c:pt>
                <c:pt idx="2128">
                  <c:v>3</c:v>
                </c:pt>
                <c:pt idx="2129">
                  <c:v>3</c:v>
                </c:pt>
                <c:pt idx="2130">
                  <c:v>1</c:v>
                </c:pt>
                <c:pt idx="2131">
                  <c:v>3</c:v>
                </c:pt>
                <c:pt idx="2132">
                  <c:v>1</c:v>
                </c:pt>
                <c:pt idx="2133">
                  <c:v>4</c:v>
                </c:pt>
                <c:pt idx="2134">
                  <c:v>4</c:v>
                </c:pt>
                <c:pt idx="2135">
                  <c:v>4</c:v>
                </c:pt>
                <c:pt idx="2136">
                  <c:v>2</c:v>
                </c:pt>
                <c:pt idx="2137">
                  <c:v>4</c:v>
                </c:pt>
                <c:pt idx="2138">
                  <c:v>2</c:v>
                </c:pt>
                <c:pt idx="2139">
                  <c:v>4</c:v>
                </c:pt>
                <c:pt idx="2140">
                  <c:v>1</c:v>
                </c:pt>
                <c:pt idx="2141">
                  <c:v>1</c:v>
                </c:pt>
                <c:pt idx="2142">
                  <c:v>1</c:v>
                </c:pt>
                <c:pt idx="2143">
                  <c:v>2</c:v>
                </c:pt>
                <c:pt idx="2144">
                  <c:v>3</c:v>
                </c:pt>
                <c:pt idx="2145">
                  <c:v>2</c:v>
                </c:pt>
                <c:pt idx="2146">
                  <c:v>4</c:v>
                </c:pt>
                <c:pt idx="2147">
                  <c:v>4</c:v>
                </c:pt>
                <c:pt idx="2148">
                  <c:v>3</c:v>
                </c:pt>
                <c:pt idx="2149">
                  <c:v>4</c:v>
                </c:pt>
                <c:pt idx="2150">
                  <c:v>3</c:v>
                </c:pt>
                <c:pt idx="2151">
                  <c:v>2</c:v>
                </c:pt>
                <c:pt idx="2152">
                  <c:v>1</c:v>
                </c:pt>
                <c:pt idx="2153">
                  <c:v>1</c:v>
                </c:pt>
                <c:pt idx="2154">
                  <c:v>1</c:v>
                </c:pt>
                <c:pt idx="2155">
                  <c:v>2</c:v>
                </c:pt>
                <c:pt idx="2156">
                  <c:v>2</c:v>
                </c:pt>
                <c:pt idx="2157">
                  <c:v>1</c:v>
                </c:pt>
                <c:pt idx="2158">
                  <c:v>1</c:v>
                </c:pt>
                <c:pt idx="2159">
                  <c:v>3</c:v>
                </c:pt>
                <c:pt idx="2160">
                  <c:v>4</c:v>
                </c:pt>
                <c:pt idx="2161">
                  <c:v>3</c:v>
                </c:pt>
                <c:pt idx="2162">
                  <c:v>1</c:v>
                </c:pt>
                <c:pt idx="2163">
                  <c:v>2</c:v>
                </c:pt>
                <c:pt idx="2164">
                  <c:v>4</c:v>
                </c:pt>
                <c:pt idx="2165">
                  <c:v>4</c:v>
                </c:pt>
                <c:pt idx="2166">
                  <c:v>1</c:v>
                </c:pt>
                <c:pt idx="2167">
                  <c:v>4</c:v>
                </c:pt>
                <c:pt idx="2168">
                  <c:v>2</c:v>
                </c:pt>
                <c:pt idx="2169">
                  <c:v>3</c:v>
                </c:pt>
                <c:pt idx="2170">
                  <c:v>3</c:v>
                </c:pt>
                <c:pt idx="2171">
                  <c:v>2</c:v>
                </c:pt>
                <c:pt idx="2172">
                  <c:v>2</c:v>
                </c:pt>
                <c:pt idx="2173">
                  <c:v>1</c:v>
                </c:pt>
                <c:pt idx="2174">
                  <c:v>3</c:v>
                </c:pt>
                <c:pt idx="2175">
                  <c:v>3</c:v>
                </c:pt>
                <c:pt idx="2176">
                  <c:v>1</c:v>
                </c:pt>
                <c:pt idx="2177">
                  <c:v>4</c:v>
                </c:pt>
                <c:pt idx="2178">
                  <c:v>4</c:v>
                </c:pt>
                <c:pt idx="2179">
                  <c:v>4</c:v>
                </c:pt>
                <c:pt idx="2180">
                  <c:v>4</c:v>
                </c:pt>
                <c:pt idx="2181">
                  <c:v>2</c:v>
                </c:pt>
                <c:pt idx="2182">
                  <c:v>4</c:v>
                </c:pt>
                <c:pt idx="2183">
                  <c:v>4</c:v>
                </c:pt>
                <c:pt idx="2184">
                  <c:v>4</c:v>
                </c:pt>
                <c:pt idx="2185">
                  <c:v>4</c:v>
                </c:pt>
                <c:pt idx="2186">
                  <c:v>2</c:v>
                </c:pt>
                <c:pt idx="2187">
                  <c:v>1</c:v>
                </c:pt>
                <c:pt idx="2188">
                  <c:v>3</c:v>
                </c:pt>
                <c:pt idx="2189">
                  <c:v>4</c:v>
                </c:pt>
                <c:pt idx="2190">
                  <c:v>4</c:v>
                </c:pt>
                <c:pt idx="2191">
                  <c:v>1</c:v>
                </c:pt>
                <c:pt idx="2192">
                  <c:v>1</c:v>
                </c:pt>
                <c:pt idx="2193">
                  <c:v>1</c:v>
                </c:pt>
                <c:pt idx="2194">
                  <c:v>2</c:v>
                </c:pt>
                <c:pt idx="2195">
                  <c:v>1</c:v>
                </c:pt>
                <c:pt idx="2196">
                  <c:v>4</c:v>
                </c:pt>
                <c:pt idx="2197">
                  <c:v>4</c:v>
                </c:pt>
                <c:pt idx="2198">
                  <c:v>3</c:v>
                </c:pt>
                <c:pt idx="2199">
                  <c:v>3</c:v>
                </c:pt>
                <c:pt idx="2200">
                  <c:v>1</c:v>
                </c:pt>
                <c:pt idx="2201">
                  <c:v>1</c:v>
                </c:pt>
                <c:pt idx="2202">
                  <c:v>3</c:v>
                </c:pt>
                <c:pt idx="2203">
                  <c:v>2</c:v>
                </c:pt>
                <c:pt idx="2204">
                  <c:v>1</c:v>
                </c:pt>
                <c:pt idx="2205">
                  <c:v>4</c:v>
                </c:pt>
                <c:pt idx="2206">
                  <c:v>1</c:v>
                </c:pt>
                <c:pt idx="2207">
                  <c:v>2</c:v>
                </c:pt>
                <c:pt idx="2208">
                  <c:v>4</c:v>
                </c:pt>
                <c:pt idx="2209">
                  <c:v>2</c:v>
                </c:pt>
                <c:pt idx="2210">
                  <c:v>1</c:v>
                </c:pt>
                <c:pt idx="2211">
                  <c:v>1</c:v>
                </c:pt>
                <c:pt idx="2212">
                  <c:v>3</c:v>
                </c:pt>
                <c:pt idx="2213">
                  <c:v>2</c:v>
                </c:pt>
                <c:pt idx="2214">
                  <c:v>3</c:v>
                </c:pt>
                <c:pt idx="2215">
                  <c:v>2</c:v>
                </c:pt>
                <c:pt idx="2216">
                  <c:v>4</c:v>
                </c:pt>
                <c:pt idx="2217">
                  <c:v>3</c:v>
                </c:pt>
                <c:pt idx="2218">
                  <c:v>3</c:v>
                </c:pt>
                <c:pt idx="2219">
                  <c:v>1</c:v>
                </c:pt>
                <c:pt idx="2220">
                  <c:v>3</c:v>
                </c:pt>
                <c:pt idx="2221">
                  <c:v>3</c:v>
                </c:pt>
                <c:pt idx="2222">
                  <c:v>2</c:v>
                </c:pt>
                <c:pt idx="2223">
                  <c:v>1</c:v>
                </c:pt>
                <c:pt idx="2224">
                  <c:v>2</c:v>
                </c:pt>
                <c:pt idx="2225">
                  <c:v>3</c:v>
                </c:pt>
                <c:pt idx="2226">
                  <c:v>2</c:v>
                </c:pt>
                <c:pt idx="2227">
                  <c:v>2</c:v>
                </c:pt>
                <c:pt idx="2228">
                  <c:v>2</c:v>
                </c:pt>
                <c:pt idx="2229">
                  <c:v>1</c:v>
                </c:pt>
                <c:pt idx="2230">
                  <c:v>3</c:v>
                </c:pt>
                <c:pt idx="2231">
                  <c:v>2</c:v>
                </c:pt>
                <c:pt idx="2232">
                  <c:v>2</c:v>
                </c:pt>
                <c:pt idx="2233">
                  <c:v>2</c:v>
                </c:pt>
                <c:pt idx="2234">
                  <c:v>1</c:v>
                </c:pt>
                <c:pt idx="2235">
                  <c:v>4</c:v>
                </c:pt>
                <c:pt idx="2236">
                  <c:v>1</c:v>
                </c:pt>
                <c:pt idx="2237">
                  <c:v>1</c:v>
                </c:pt>
                <c:pt idx="2238">
                  <c:v>1</c:v>
                </c:pt>
                <c:pt idx="2239">
                  <c:v>1</c:v>
                </c:pt>
                <c:pt idx="2240">
                  <c:v>3</c:v>
                </c:pt>
                <c:pt idx="2241">
                  <c:v>2</c:v>
                </c:pt>
                <c:pt idx="2242">
                  <c:v>4</c:v>
                </c:pt>
                <c:pt idx="2243">
                  <c:v>3</c:v>
                </c:pt>
                <c:pt idx="2244">
                  <c:v>2</c:v>
                </c:pt>
                <c:pt idx="2245">
                  <c:v>1</c:v>
                </c:pt>
                <c:pt idx="2246">
                  <c:v>2</c:v>
                </c:pt>
                <c:pt idx="2247">
                  <c:v>1</c:v>
                </c:pt>
                <c:pt idx="2248">
                  <c:v>1</c:v>
                </c:pt>
                <c:pt idx="2249">
                  <c:v>2</c:v>
                </c:pt>
                <c:pt idx="2250">
                  <c:v>1</c:v>
                </c:pt>
                <c:pt idx="2251">
                  <c:v>1</c:v>
                </c:pt>
                <c:pt idx="2252">
                  <c:v>4</c:v>
                </c:pt>
                <c:pt idx="2253">
                  <c:v>3</c:v>
                </c:pt>
                <c:pt idx="2254">
                  <c:v>2</c:v>
                </c:pt>
                <c:pt idx="2255">
                  <c:v>4</c:v>
                </c:pt>
                <c:pt idx="2256">
                  <c:v>1</c:v>
                </c:pt>
                <c:pt idx="2257">
                  <c:v>1</c:v>
                </c:pt>
                <c:pt idx="2258">
                  <c:v>3</c:v>
                </c:pt>
                <c:pt idx="2259">
                  <c:v>2</c:v>
                </c:pt>
                <c:pt idx="2260">
                  <c:v>2</c:v>
                </c:pt>
                <c:pt idx="2261">
                  <c:v>4</c:v>
                </c:pt>
                <c:pt idx="2262">
                  <c:v>2</c:v>
                </c:pt>
                <c:pt idx="2263">
                  <c:v>4</c:v>
                </c:pt>
                <c:pt idx="2264">
                  <c:v>4</c:v>
                </c:pt>
                <c:pt idx="2265">
                  <c:v>4</c:v>
                </c:pt>
                <c:pt idx="2266">
                  <c:v>1</c:v>
                </c:pt>
                <c:pt idx="2267">
                  <c:v>3</c:v>
                </c:pt>
                <c:pt idx="2268">
                  <c:v>2</c:v>
                </c:pt>
                <c:pt idx="2269">
                  <c:v>1</c:v>
                </c:pt>
                <c:pt idx="2270">
                  <c:v>4</c:v>
                </c:pt>
                <c:pt idx="2271">
                  <c:v>2</c:v>
                </c:pt>
                <c:pt idx="2272">
                  <c:v>2</c:v>
                </c:pt>
                <c:pt idx="2273">
                  <c:v>1</c:v>
                </c:pt>
                <c:pt idx="2274">
                  <c:v>3</c:v>
                </c:pt>
                <c:pt idx="2275">
                  <c:v>1</c:v>
                </c:pt>
                <c:pt idx="2276">
                  <c:v>3</c:v>
                </c:pt>
                <c:pt idx="2277">
                  <c:v>3</c:v>
                </c:pt>
                <c:pt idx="2278">
                  <c:v>4</c:v>
                </c:pt>
                <c:pt idx="2279">
                  <c:v>4</c:v>
                </c:pt>
                <c:pt idx="2280">
                  <c:v>1</c:v>
                </c:pt>
                <c:pt idx="2281">
                  <c:v>3</c:v>
                </c:pt>
                <c:pt idx="2282">
                  <c:v>1</c:v>
                </c:pt>
                <c:pt idx="2283">
                  <c:v>4</c:v>
                </c:pt>
                <c:pt idx="2284">
                  <c:v>2</c:v>
                </c:pt>
                <c:pt idx="2285">
                  <c:v>4</c:v>
                </c:pt>
                <c:pt idx="2286">
                  <c:v>1</c:v>
                </c:pt>
                <c:pt idx="2287">
                  <c:v>4</c:v>
                </c:pt>
                <c:pt idx="2288">
                  <c:v>1</c:v>
                </c:pt>
                <c:pt idx="2289">
                  <c:v>4</c:v>
                </c:pt>
                <c:pt idx="2290">
                  <c:v>3</c:v>
                </c:pt>
                <c:pt idx="2291">
                  <c:v>3</c:v>
                </c:pt>
                <c:pt idx="2292">
                  <c:v>4</c:v>
                </c:pt>
                <c:pt idx="2293">
                  <c:v>2</c:v>
                </c:pt>
                <c:pt idx="2294">
                  <c:v>3</c:v>
                </c:pt>
                <c:pt idx="2295">
                  <c:v>3</c:v>
                </c:pt>
                <c:pt idx="2296">
                  <c:v>4</c:v>
                </c:pt>
                <c:pt idx="2297">
                  <c:v>2</c:v>
                </c:pt>
                <c:pt idx="2298">
                  <c:v>1</c:v>
                </c:pt>
                <c:pt idx="2299">
                  <c:v>3</c:v>
                </c:pt>
                <c:pt idx="2300">
                  <c:v>2</c:v>
                </c:pt>
                <c:pt idx="2301">
                  <c:v>2</c:v>
                </c:pt>
                <c:pt idx="2302">
                  <c:v>3</c:v>
                </c:pt>
                <c:pt idx="2303">
                  <c:v>4</c:v>
                </c:pt>
                <c:pt idx="2304">
                  <c:v>4</c:v>
                </c:pt>
                <c:pt idx="2305">
                  <c:v>3</c:v>
                </c:pt>
                <c:pt idx="2306">
                  <c:v>4</c:v>
                </c:pt>
                <c:pt idx="2307">
                  <c:v>1</c:v>
                </c:pt>
                <c:pt idx="2308">
                  <c:v>3</c:v>
                </c:pt>
                <c:pt idx="2309">
                  <c:v>2</c:v>
                </c:pt>
                <c:pt idx="2310">
                  <c:v>1</c:v>
                </c:pt>
                <c:pt idx="2311">
                  <c:v>1</c:v>
                </c:pt>
                <c:pt idx="2312">
                  <c:v>2</c:v>
                </c:pt>
                <c:pt idx="2313">
                  <c:v>3</c:v>
                </c:pt>
                <c:pt idx="2314">
                  <c:v>4</c:v>
                </c:pt>
                <c:pt idx="2315">
                  <c:v>1</c:v>
                </c:pt>
                <c:pt idx="2316">
                  <c:v>3</c:v>
                </c:pt>
                <c:pt idx="2317">
                  <c:v>2</c:v>
                </c:pt>
                <c:pt idx="2318">
                  <c:v>2</c:v>
                </c:pt>
                <c:pt idx="2319">
                  <c:v>1</c:v>
                </c:pt>
                <c:pt idx="2320">
                  <c:v>2</c:v>
                </c:pt>
                <c:pt idx="2321">
                  <c:v>1</c:v>
                </c:pt>
                <c:pt idx="2322">
                  <c:v>2</c:v>
                </c:pt>
                <c:pt idx="2323">
                  <c:v>1</c:v>
                </c:pt>
                <c:pt idx="2324">
                  <c:v>2</c:v>
                </c:pt>
                <c:pt idx="2325">
                  <c:v>1</c:v>
                </c:pt>
                <c:pt idx="2326">
                  <c:v>3</c:v>
                </c:pt>
                <c:pt idx="2327">
                  <c:v>1</c:v>
                </c:pt>
                <c:pt idx="2328">
                  <c:v>2</c:v>
                </c:pt>
                <c:pt idx="2329">
                  <c:v>1</c:v>
                </c:pt>
                <c:pt idx="2330">
                  <c:v>3</c:v>
                </c:pt>
                <c:pt idx="2331">
                  <c:v>4</c:v>
                </c:pt>
                <c:pt idx="2332">
                  <c:v>1</c:v>
                </c:pt>
                <c:pt idx="2333">
                  <c:v>3</c:v>
                </c:pt>
                <c:pt idx="2334">
                  <c:v>2</c:v>
                </c:pt>
                <c:pt idx="2335">
                  <c:v>4</c:v>
                </c:pt>
                <c:pt idx="2336">
                  <c:v>4</c:v>
                </c:pt>
                <c:pt idx="2337">
                  <c:v>1</c:v>
                </c:pt>
                <c:pt idx="2338">
                  <c:v>3</c:v>
                </c:pt>
                <c:pt idx="2339">
                  <c:v>2</c:v>
                </c:pt>
                <c:pt idx="2340">
                  <c:v>4</c:v>
                </c:pt>
                <c:pt idx="2341">
                  <c:v>3</c:v>
                </c:pt>
                <c:pt idx="2342">
                  <c:v>4</c:v>
                </c:pt>
                <c:pt idx="2343">
                  <c:v>1</c:v>
                </c:pt>
                <c:pt idx="2344">
                  <c:v>2</c:v>
                </c:pt>
                <c:pt idx="2345">
                  <c:v>1</c:v>
                </c:pt>
                <c:pt idx="2346">
                  <c:v>3</c:v>
                </c:pt>
                <c:pt idx="2347">
                  <c:v>1</c:v>
                </c:pt>
                <c:pt idx="2348">
                  <c:v>4</c:v>
                </c:pt>
                <c:pt idx="2349">
                  <c:v>3</c:v>
                </c:pt>
                <c:pt idx="2350">
                  <c:v>4</c:v>
                </c:pt>
                <c:pt idx="2351">
                  <c:v>2</c:v>
                </c:pt>
                <c:pt idx="2352">
                  <c:v>2</c:v>
                </c:pt>
                <c:pt idx="2353">
                  <c:v>3</c:v>
                </c:pt>
                <c:pt idx="2354">
                  <c:v>2</c:v>
                </c:pt>
                <c:pt idx="2355">
                  <c:v>4</c:v>
                </c:pt>
                <c:pt idx="2356">
                  <c:v>4</c:v>
                </c:pt>
                <c:pt idx="2357">
                  <c:v>1</c:v>
                </c:pt>
                <c:pt idx="2358">
                  <c:v>3</c:v>
                </c:pt>
                <c:pt idx="2359">
                  <c:v>4</c:v>
                </c:pt>
                <c:pt idx="2360">
                  <c:v>2</c:v>
                </c:pt>
                <c:pt idx="2361">
                  <c:v>2</c:v>
                </c:pt>
                <c:pt idx="2362">
                  <c:v>4</c:v>
                </c:pt>
                <c:pt idx="2363">
                  <c:v>4</c:v>
                </c:pt>
                <c:pt idx="2364">
                  <c:v>4</c:v>
                </c:pt>
                <c:pt idx="2365">
                  <c:v>2</c:v>
                </c:pt>
                <c:pt idx="2366">
                  <c:v>2</c:v>
                </c:pt>
                <c:pt idx="2367">
                  <c:v>3</c:v>
                </c:pt>
                <c:pt idx="2368">
                  <c:v>2</c:v>
                </c:pt>
                <c:pt idx="2369">
                  <c:v>4</c:v>
                </c:pt>
                <c:pt idx="2370">
                  <c:v>4</c:v>
                </c:pt>
                <c:pt idx="2371">
                  <c:v>2</c:v>
                </c:pt>
                <c:pt idx="2372">
                  <c:v>4</c:v>
                </c:pt>
                <c:pt idx="2373">
                  <c:v>2</c:v>
                </c:pt>
                <c:pt idx="2374">
                  <c:v>4</c:v>
                </c:pt>
                <c:pt idx="2375">
                  <c:v>3</c:v>
                </c:pt>
                <c:pt idx="2376">
                  <c:v>2</c:v>
                </c:pt>
                <c:pt idx="2377">
                  <c:v>1</c:v>
                </c:pt>
                <c:pt idx="2378">
                  <c:v>4</c:v>
                </c:pt>
                <c:pt idx="2379">
                  <c:v>3</c:v>
                </c:pt>
                <c:pt idx="2380">
                  <c:v>4</c:v>
                </c:pt>
                <c:pt idx="2381">
                  <c:v>4</c:v>
                </c:pt>
                <c:pt idx="2382">
                  <c:v>1</c:v>
                </c:pt>
                <c:pt idx="2383">
                  <c:v>4</c:v>
                </c:pt>
                <c:pt idx="2384">
                  <c:v>1</c:v>
                </c:pt>
                <c:pt idx="2385">
                  <c:v>4</c:v>
                </c:pt>
                <c:pt idx="2386">
                  <c:v>4</c:v>
                </c:pt>
                <c:pt idx="2387">
                  <c:v>1</c:v>
                </c:pt>
                <c:pt idx="2388">
                  <c:v>1</c:v>
                </c:pt>
                <c:pt idx="2389">
                  <c:v>1</c:v>
                </c:pt>
                <c:pt idx="2390">
                  <c:v>1</c:v>
                </c:pt>
                <c:pt idx="2391">
                  <c:v>2</c:v>
                </c:pt>
                <c:pt idx="2392">
                  <c:v>3</c:v>
                </c:pt>
                <c:pt idx="2393">
                  <c:v>1</c:v>
                </c:pt>
                <c:pt idx="2394">
                  <c:v>2</c:v>
                </c:pt>
                <c:pt idx="2395">
                  <c:v>4</c:v>
                </c:pt>
                <c:pt idx="2396">
                  <c:v>4</c:v>
                </c:pt>
                <c:pt idx="2397">
                  <c:v>1</c:v>
                </c:pt>
                <c:pt idx="2398">
                  <c:v>1</c:v>
                </c:pt>
                <c:pt idx="2399">
                  <c:v>3</c:v>
                </c:pt>
                <c:pt idx="2400">
                  <c:v>2</c:v>
                </c:pt>
                <c:pt idx="2401">
                  <c:v>1</c:v>
                </c:pt>
                <c:pt idx="2402">
                  <c:v>1</c:v>
                </c:pt>
                <c:pt idx="2403">
                  <c:v>3</c:v>
                </c:pt>
                <c:pt idx="2404">
                  <c:v>3</c:v>
                </c:pt>
                <c:pt idx="2405">
                  <c:v>3</c:v>
                </c:pt>
                <c:pt idx="2406">
                  <c:v>3</c:v>
                </c:pt>
                <c:pt idx="2407">
                  <c:v>3</c:v>
                </c:pt>
                <c:pt idx="2408">
                  <c:v>4</c:v>
                </c:pt>
                <c:pt idx="2409">
                  <c:v>1</c:v>
                </c:pt>
                <c:pt idx="2410">
                  <c:v>2</c:v>
                </c:pt>
                <c:pt idx="2411">
                  <c:v>1</c:v>
                </c:pt>
                <c:pt idx="2412">
                  <c:v>1</c:v>
                </c:pt>
                <c:pt idx="2413">
                  <c:v>4</c:v>
                </c:pt>
                <c:pt idx="2414">
                  <c:v>2</c:v>
                </c:pt>
                <c:pt idx="2415">
                  <c:v>1</c:v>
                </c:pt>
                <c:pt idx="2416">
                  <c:v>1</c:v>
                </c:pt>
                <c:pt idx="2417">
                  <c:v>2</c:v>
                </c:pt>
                <c:pt idx="2418">
                  <c:v>1</c:v>
                </c:pt>
                <c:pt idx="2419">
                  <c:v>2</c:v>
                </c:pt>
                <c:pt idx="2420">
                  <c:v>3</c:v>
                </c:pt>
                <c:pt idx="2421">
                  <c:v>3</c:v>
                </c:pt>
                <c:pt idx="2422">
                  <c:v>4</c:v>
                </c:pt>
                <c:pt idx="2423">
                  <c:v>4</c:v>
                </c:pt>
                <c:pt idx="2424">
                  <c:v>3</c:v>
                </c:pt>
                <c:pt idx="2425">
                  <c:v>2</c:v>
                </c:pt>
                <c:pt idx="2426">
                  <c:v>1</c:v>
                </c:pt>
                <c:pt idx="2427">
                  <c:v>2</c:v>
                </c:pt>
                <c:pt idx="2428">
                  <c:v>4</c:v>
                </c:pt>
                <c:pt idx="2429">
                  <c:v>4</c:v>
                </c:pt>
                <c:pt idx="2430">
                  <c:v>2</c:v>
                </c:pt>
                <c:pt idx="2431">
                  <c:v>1</c:v>
                </c:pt>
                <c:pt idx="2432">
                  <c:v>1</c:v>
                </c:pt>
                <c:pt idx="2433">
                  <c:v>3</c:v>
                </c:pt>
                <c:pt idx="2434">
                  <c:v>2</c:v>
                </c:pt>
                <c:pt idx="2435">
                  <c:v>1</c:v>
                </c:pt>
                <c:pt idx="2436">
                  <c:v>1</c:v>
                </c:pt>
                <c:pt idx="2437">
                  <c:v>2</c:v>
                </c:pt>
                <c:pt idx="2438">
                  <c:v>3</c:v>
                </c:pt>
                <c:pt idx="2439">
                  <c:v>3</c:v>
                </c:pt>
                <c:pt idx="2440">
                  <c:v>2</c:v>
                </c:pt>
                <c:pt idx="2441">
                  <c:v>4</c:v>
                </c:pt>
                <c:pt idx="2442">
                  <c:v>3</c:v>
                </c:pt>
                <c:pt idx="2443">
                  <c:v>2</c:v>
                </c:pt>
                <c:pt idx="2444">
                  <c:v>3</c:v>
                </c:pt>
                <c:pt idx="2445">
                  <c:v>2</c:v>
                </c:pt>
                <c:pt idx="2446">
                  <c:v>1</c:v>
                </c:pt>
                <c:pt idx="2447">
                  <c:v>1</c:v>
                </c:pt>
                <c:pt idx="2448">
                  <c:v>2</c:v>
                </c:pt>
                <c:pt idx="2449">
                  <c:v>4</c:v>
                </c:pt>
                <c:pt idx="2450">
                  <c:v>4</c:v>
                </c:pt>
                <c:pt idx="2451">
                  <c:v>2</c:v>
                </c:pt>
                <c:pt idx="2452">
                  <c:v>2</c:v>
                </c:pt>
                <c:pt idx="2453">
                  <c:v>4</c:v>
                </c:pt>
                <c:pt idx="2454">
                  <c:v>4</c:v>
                </c:pt>
                <c:pt idx="2455">
                  <c:v>1</c:v>
                </c:pt>
                <c:pt idx="2456">
                  <c:v>2</c:v>
                </c:pt>
                <c:pt idx="2457">
                  <c:v>3</c:v>
                </c:pt>
                <c:pt idx="2458">
                  <c:v>4</c:v>
                </c:pt>
                <c:pt idx="2459">
                  <c:v>4</c:v>
                </c:pt>
                <c:pt idx="2460">
                  <c:v>4</c:v>
                </c:pt>
                <c:pt idx="2461">
                  <c:v>1</c:v>
                </c:pt>
                <c:pt idx="2462">
                  <c:v>2</c:v>
                </c:pt>
                <c:pt idx="2463">
                  <c:v>4</c:v>
                </c:pt>
                <c:pt idx="2464">
                  <c:v>4</c:v>
                </c:pt>
                <c:pt idx="2465">
                  <c:v>3</c:v>
                </c:pt>
                <c:pt idx="2466">
                  <c:v>2</c:v>
                </c:pt>
                <c:pt idx="2467">
                  <c:v>4</c:v>
                </c:pt>
                <c:pt idx="2468">
                  <c:v>2</c:v>
                </c:pt>
                <c:pt idx="2469">
                  <c:v>4</c:v>
                </c:pt>
                <c:pt idx="2470">
                  <c:v>4</c:v>
                </c:pt>
                <c:pt idx="2471">
                  <c:v>4</c:v>
                </c:pt>
                <c:pt idx="2472">
                  <c:v>1</c:v>
                </c:pt>
                <c:pt idx="2473">
                  <c:v>2</c:v>
                </c:pt>
                <c:pt idx="2474">
                  <c:v>1</c:v>
                </c:pt>
                <c:pt idx="2475">
                  <c:v>3</c:v>
                </c:pt>
                <c:pt idx="2476">
                  <c:v>3</c:v>
                </c:pt>
                <c:pt idx="2477">
                  <c:v>1</c:v>
                </c:pt>
                <c:pt idx="2478">
                  <c:v>1</c:v>
                </c:pt>
                <c:pt idx="2479">
                  <c:v>2</c:v>
                </c:pt>
                <c:pt idx="2480">
                  <c:v>1</c:v>
                </c:pt>
                <c:pt idx="2481">
                  <c:v>1</c:v>
                </c:pt>
                <c:pt idx="2482">
                  <c:v>2</c:v>
                </c:pt>
                <c:pt idx="2483">
                  <c:v>2</c:v>
                </c:pt>
                <c:pt idx="2484">
                  <c:v>4</c:v>
                </c:pt>
                <c:pt idx="2485">
                  <c:v>1</c:v>
                </c:pt>
                <c:pt idx="2486">
                  <c:v>1</c:v>
                </c:pt>
                <c:pt idx="2487">
                  <c:v>4</c:v>
                </c:pt>
                <c:pt idx="2488">
                  <c:v>2</c:v>
                </c:pt>
                <c:pt idx="2489">
                  <c:v>3</c:v>
                </c:pt>
                <c:pt idx="2490">
                  <c:v>2</c:v>
                </c:pt>
                <c:pt idx="2491">
                  <c:v>1</c:v>
                </c:pt>
                <c:pt idx="2492">
                  <c:v>3</c:v>
                </c:pt>
                <c:pt idx="2493">
                  <c:v>3</c:v>
                </c:pt>
                <c:pt idx="2494">
                  <c:v>2</c:v>
                </c:pt>
                <c:pt idx="2495">
                  <c:v>1</c:v>
                </c:pt>
                <c:pt idx="2496">
                  <c:v>2</c:v>
                </c:pt>
                <c:pt idx="2497">
                  <c:v>2</c:v>
                </c:pt>
                <c:pt idx="2498">
                  <c:v>2</c:v>
                </c:pt>
                <c:pt idx="2499">
                  <c:v>3</c:v>
                </c:pt>
                <c:pt idx="2500">
                  <c:v>3</c:v>
                </c:pt>
                <c:pt idx="2501">
                  <c:v>3</c:v>
                </c:pt>
                <c:pt idx="2502">
                  <c:v>3</c:v>
                </c:pt>
                <c:pt idx="2503">
                  <c:v>4</c:v>
                </c:pt>
                <c:pt idx="2504">
                  <c:v>3</c:v>
                </c:pt>
                <c:pt idx="2505">
                  <c:v>4</c:v>
                </c:pt>
                <c:pt idx="2506">
                  <c:v>2</c:v>
                </c:pt>
                <c:pt idx="2507">
                  <c:v>1</c:v>
                </c:pt>
                <c:pt idx="2508">
                  <c:v>3</c:v>
                </c:pt>
                <c:pt idx="2509">
                  <c:v>2</c:v>
                </c:pt>
                <c:pt idx="2510">
                  <c:v>2</c:v>
                </c:pt>
                <c:pt idx="2511">
                  <c:v>1</c:v>
                </c:pt>
                <c:pt idx="2512">
                  <c:v>3</c:v>
                </c:pt>
                <c:pt idx="2513">
                  <c:v>4</c:v>
                </c:pt>
                <c:pt idx="2514">
                  <c:v>1</c:v>
                </c:pt>
                <c:pt idx="2515">
                  <c:v>2</c:v>
                </c:pt>
                <c:pt idx="2516">
                  <c:v>2</c:v>
                </c:pt>
                <c:pt idx="2517">
                  <c:v>2</c:v>
                </c:pt>
                <c:pt idx="2518">
                  <c:v>4</c:v>
                </c:pt>
                <c:pt idx="2519">
                  <c:v>2</c:v>
                </c:pt>
                <c:pt idx="2520">
                  <c:v>1</c:v>
                </c:pt>
                <c:pt idx="2521">
                  <c:v>2</c:v>
                </c:pt>
                <c:pt idx="2522">
                  <c:v>4</c:v>
                </c:pt>
                <c:pt idx="2523">
                  <c:v>4</c:v>
                </c:pt>
                <c:pt idx="2524">
                  <c:v>3</c:v>
                </c:pt>
                <c:pt idx="2525">
                  <c:v>1</c:v>
                </c:pt>
                <c:pt idx="2526">
                  <c:v>3</c:v>
                </c:pt>
                <c:pt idx="2527">
                  <c:v>1</c:v>
                </c:pt>
                <c:pt idx="2528">
                  <c:v>1</c:v>
                </c:pt>
                <c:pt idx="2529">
                  <c:v>2</c:v>
                </c:pt>
                <c:pt idx="2530">
                  <c:v>3</c:v>
                </c:pt>
                <c:pt idx="2531">
                  <c:v>4</c:v>
                </c:pt>
                <c:pt idx="2532">
                  <c:v>4</c:v>
                </c:pt>
                <c:pt idx="2533">
                  <c:v>4</c:v>
                </c:pt>
                <c:pt idx="2534">
                  <c:v>3</c:v>
                </c:pt>
                <c:pt idx="2535">
                  <c:v>3</c:v>
                </c:pt>
                <c:pt idx="2536">
                  <c:v>2</c:v>
                </c:pt>
                <c:pt idx="2537">
                  <c:v>4</c:v>
                </c:pt>
                <c:pt idx="2538">
                  <c:v>4</c:v>
                </c:pt>
                <c:pt idx="2539">
                  <c:v>3</c:v>
                </c:pt>
                <c:pt idx="2540">
                  <c:v>2</c:v>
                </c:pt>
                <c:pt idx="2541">
                  <c:v>1</c:v>
                </c:pt>
                <c:pt idx="2542">
                  <c:v>1</c:v>
                </c:pt>
                <c:pt idx="2543">
                  <c:v>4</c:v>
                </c:pt>
                <c:pt idx="2544">
                  <c:v>2</c:v>
                </c:pt>
                <c:pt idx="2545">
                  <c:v>3</c:v>
                </c:pt>
                <c:pt idx="2546">
                  <c:v>2</c:v>
                </c:pt>
                <c:pt idx="2547">
                  <c:v>4</c:v>
                </c:pt>
                <c:pt idx="2548">
                  <c:v>2</c:v>
                </c:pt>
                <c:pt idx="2549">
                  <c:v>3</c:v>
                </c:pt>
                <c:pt idx="2550">
                  <c:v>4</c:v>
                </c:pt>
                <c:pt idx="2551">
                  <c:v>1</c:v>
                </c:pt>
                <c:pt idx="2552">
                  <c:v>4</c:v>
                </c:pt>
                <c:pt idx="2553">
                  <c:v>3</c:v>
                </c:pt>
                <c:pt idx="2554">
                  <c:v>2</c:v>
                </c:pt>
                <c:pt idx="2555">
                  <c:v>4</c:v>
                </c:pt>
                <c:pt idx="2556">
                  <c:v>4</c:v>
                </c:pt>
                <c:pt idx="2557">
                  <c:v>3</c:v>
                </c:pt>
                <c:pt idx="2558">
                  <c:v>1</c:v>
                </c:pt>
                <c:pt idx="2559">
                  <c:v>1</c:v>
                </c:pt>
                <c:pt idx="2560">
                  <c:v>4</c:v>
                </c:pt>
                <c:pt idx="2561">
                  <c:v>3</c:v>
                </c:pt>
                <c:pt idx="2562">
                  <c:v>2</c:v>
                </c:pt>
                <c:pt idx="2563">
                  <c:v>1</c:v>
                </c:pt>
                <c:pt idx="2564">
                  <c:v>3</c:v>
                </c:pt>
                <c:pt idx="2565">
                  <c:v>4</c:v>
                </c:pt>
                <c:pt idx="2566">
                  <c:v>2</c:v>
                </c:pt>
                <c:pt idx="2567">
                  <c:v>4</c:v>
                </c:pt>
                <c:pt idx="2568">
                  <c:v>2</c:v>
                </c:pt>
                <c:pt idx="2569">
                  <c:v>4</c:v>
                </c:pt>
                <c:pt idx="2570">
                  <c:v>2</c:v>
                </c:pt>
                <c:pt idx="2571">
                  <c:v>2</c:v>
                </c:pt>
                <c:pt idx="2572">
                  <c:v>2</c:v>
                </c:pt>
                <c:pt idx="2573">
                  <c:v>2</c:v>
                </c:pt>
                <c:pt idx="2574">
                  <c:v>1</c:v>
                </c:pt>
                <c:pt idx="2575">
                  <c:v>4</c:v>
                </c:pt>
                <c:pt idx="2576">
                  <c:v>3</c:v>
                </c:pt>
                <c:pt idx="2577">
                  <c:v>3</c:v>
                </c:pt>
                <c:pt idx="2578">
                  <c:v>2</c:v>
                </c:pt>
                <c:pt idx="2579">
                  <c:v>2</c:v>
                </c:pt>
                <c:pt idx="2580">
                  <c:v>3</c:v>
                </c:pt>
                <c:pt idx="2581">
                  <c:v>1</c:v>
                </c:pt>
                <c:pt idx="2582">
                  <c:v>4</c:v>
                </c:pt>
                <c:pt idx="2583">
                  <c:v>3</c:v>
                </c:pt>
                <c:pt idx="2584">
                  <c:v>3</c:v>
                </c:pt>
                <c:pt idx="2585">
                  <c:v>4</c:v>
                </c:pt>
                <c:pt idx="2586">
                  <c:v>4</c:v>
                </c:pt>
                <c:pt idx="2587">
                  <c:v>4</c:v>
                </c:pt>
                <c:pt idx="2588">
                  <c:v>1</c:v>
                </c:pt>
                <c:pt idx="2589">
                  <c:v>4</c:v>
                </c:pt>
                <c:pt idx="2590">
                  <c:v>4</c:v>
                </c:pt>
                <c:pt idx="2591">
                  <c:v>3</c:v>
                </c:pt>
                <c:pt idx="2592">
                  <c:v>3</c:v>
                </c:pt>
                <c:pt idx="2593">
                  <c:v>3</c:v>
                </c:pt>
                <c:pt idx="2594">
                  <c:v>3</c:v>
                </c:pt>
                <c:pt idx="2595">
                  <c:v>3</c:v>
                </c:pt>
                <c:pt idx="2596">
                  <c:v>4</c:v>
                </c:pt>
                <c:pt idx="2597">
                  <c:v>3</c:v>
                </c:pt>
                <c:pt idx="2598">
                  <c:v>4</c:v>
                </c:pt>
                <c:pt idx="2599">
                  <c:v>2</c:v>
                </c:pt>
                <c:pt idx="2600">
                  <c:v>4</c:v>
                </c:pt>
                <c:pt idx="2601">
                  <c:v>4</c:v>
                </c:pt>
                <c:pt idx="2602">
                  <c:v>2</c:v>
                </c:pt>
                <c:pt idx="2603">
                  <c:v>1</c:v>
                </c:pt>
                <c:pt idx="2604">
                  <c:v>2</c:v>
                </c:pt>
                <c:pt idx="2605">
                  <c:v>4</c:v>
                </c:pt>
                <c:pt idx="2606">
                  <c:v>2</c:v>
                </c:pt>
                <c:pt idx="2607">
                  <c:v>1</c:v>
                </c:pt>
                <c:pt idx="2608">
                  <c:v>3</c:v>
                </c:pt>
                <c:pt idx="2609">
                  <c:v>3</c:v>
                </c:pt>
                <c:pt idx="2610">
                  <c:v>4</c:v>
                </c:pt>
                <c:pt idx="2611">
                  <c:v>4</c:v>
                </c:pt>
                <c:pt idx="2612">
                  <c:v>4</c:v>
                </c:pt>
                <c:pt idx="2613">
                  <c:v>3</c:v>
                </c:pt>
                <c:pt idx="2614">
                  <c:v>2</c:v>
                </c:pt>
                <c:pt idx="2615">
                  <c:v>4</c:v>
                </c:pt>
                <c:pt idx="2616">
                  <c:v>3</c:v>
                </c:pt>
                <c:pt idx="2617">
                  <c:v>3</c:v>
                </c:pt>
                <c:pt idx="2618">
                  <c:v>3</c:v>
                </c:pt>
                <c:pt idx="2619">
                  <c:v>2</c:v>
                </c:pt>
                <c:pt idx="2620">
                  <c:v>1</c:v>
                </c:pt>
                <c:pt idx="2621">
                  <c:v>2</c:v>
                </c:pt>
                <c:pt idx="2622">
                  <c:v>4</c:v>
                </c:pt>
                <c:pt idx="2623">
                  <c:v>2</c:v>
                </c:pt>
                <c:pt idx="2624">
                  <c:v>3</c:v>
                </c:pt>
                <c:pt idx="2625">
                  <c:v>4</c:v>
                </c:pt>
                <c:pt idx="2626">
                  <c:v>1</c:v>
                </c:pt>
                <c:pt idx="2627">
                  <c:v>3</c:v>
                </c:pt>
                <c:pt idx="2628">
                  <c:v>3</c:v>
                </c:pt>
                <c:pt idx="2629">
                  <c:v>1</c:v>
                </c:pt>
                <c:pt idx="2630">
                  <c:v>4</c:v>
                </c:pt>
                <c:pt idx="2631">
                  <c:v>1</c:v>
                </c:pt>
                <c:pt idx="2632">
                  <c:v>4</c:v>
                </c:pt>
                <c:pt idx="2633">
                  <c:v>3</c:v>
                </c:pt>
                <c:pt idx="2634">
                  <c:v>3</c:v>
                </c:pt>
                <c:pt idx="2635">
                  <c:v>4</c:v>
                </c:pt>
                <c:pt idx="2636">
                  <c:v>2</c:v>
                </c:pt>
                <c:pt idx="2637">
                  <c:v>2</c:v>
                </c:pt>
                <c:pt idx="2638">
                  <c:v>1</c:v>
                </c:pt>
                <c:pt idx="2639">
                  <c:v>1</c:v>
                </c:pt>
                <c:pt idx="2640">
                  <c:v>1</c:v>
                </c:pt>
                <c:pt idx="2641">
                  <c:v>2</c:v>
                </c:pt>
                <c:pt idx="2642">
                  <c:v>3</c:v>
                </c:pt>
                <c:pt idx="2643">
                  <c:v>4</c:v>
                </c:pt>
                <c:pt idx="2644">
                  <c:v>3</c:v>
                </c:pt>
                <c:pt idx="2645">
                  <c:v>2</c:v>
                </c:pt>
                <c:pt idx="2646">
                  <c:v>4</c:v>
                </c:pt>
                <c:pt idx="2647">
                  <c:v>4</c:v>
                </c:pt>
                <c:pt idx="2648">
                  <c:v>4</c:v>
                </c:pt>
                <c:pt idx="2649">
                  <c:v>4</c:v>
                </c:pt>
                <c:pt idx="2650">
                  <c:v>4</c:v>
                </c:pt>
                <c:pt idx="2651">
                  <c:v>4</c:v>
                </c:pt>
                <c:pt idx="2652">
                  <c:v>2</c:v>
                </c:pt>
                <c:pt idx="2653">
                  <c:v>1</c:v>
                </c:pt>
                <c:pt idx="2654">
                  <c:v>4</c:v>
                </c:pt>
                <c:pt idx="2655">
                  <c:v>3</c:v>
                </c:pt>
                <c:pt idx="2656">
                  <c:v>4</c:v>
                </c:pt>
                <c:pt idx="2657">
                  <c:v>2</c:v>
                </c:pt>
                <c:pt idx="2658">
                  <c:v>3</c:v>
                </c:pt>
                <c:pt idx="2659">
                  <c:v>3</c:v>
                </c:pt>
                <c:pt idx="2660">
                  <c:v>1</c:v>
                </c:pt>
                <c:pt idx="2661">
                  <c:v>2</c:v>
                </c:pt>
                <c:pt idx="2662">
                  <c:v>1</c:v>
                </c:pt>
                <c:pt idx="2663">
                  <c:v>1</c:v>
                </c:pt>
                <c:pt idx="2664">
                  <c:v>1</c:v>
                </c:pt>
                <c:pt idx="2665">
                  <c:v>3</c:v>
                </c:pt>
                <c:pt idx="2666">
                  <c:v>2</c:v>
                </c:pt>
                <c:pt idx="2667">
                  <c:v>1</c:v>
                </c:pt>
                <c:pt idx="2668">
                  <c:v>3</c:v>
                </c:pt>
                <c:pt idx="2669">
                  <c:v>2</c:v>
                </c:pt>
                <c:pt idx="2670">
                  <c:v>3</c:v>
                </c:pt>
                <c:pt idx="2671">
                  <c:v>2</c:v>
                </c:pt>
                <c:pt idx="2672">
                  <c:v>3</c:v>
                </c:pt>
                <c:pt idx="2673">
                  <c:v>3</c:v>
                </c:pt>
                <c:pt idx="2674">
                  <c:v>3</c:v>
                </c:pt>
                <c:pt idx="2675">
                  <c:v>2</c:v>
                </c:pt>
                <c:pt idx="2676">
                  <c:v>3</c:v>
                </c:pt>
                <c:pt idx="2677">
                  <c:v>4</c:v>
                </c:pt>
                <c:pt idx="2678">
                  <c:v>4</c:v>
                </c:pt>
                <c:pt idx="2679">
                  <c:v>3</c:v>
                </c:pt>
                <c:pt idx="2680">
                  <c:v>4</c:v>
                </c:pt>
                <c:pt idx="2681">
                  <c:v>3</c:v>
                </c:pt>
                <c:pt idx="2682">
                  <c:v>1</c:v>
                </c:pt>
                <c:pt idx="2683">
                  <c:v>1</c:v>
                </c:pt>
                <c:pt idx="2684">
                  <c:v>1</c:v>
                </c:pt>
                <c:pt idx="2685">
                  <c:v>3</c:v>
                </c:pt>
                <c:pt idx="2686">
                  <c:v>1</c:v>
                </c:pt>
                <c:pt idx="2687">
                  <c:v>2</c:v>
                </c:pt>
                <c:pt idx="2688">
                  <c:v>1</c:v>
                </c:pt>
                <c:pt idx="2689">
                  <c:v>4</c:v>
                </c:pt>
                <c:pt idx="2690">
                  <c:v>4</c:v>
                </c:pt>
                <c:pt idx="2691">
                  <c:v>4</c:v>
                </c:pt>
                <c:pt idx="2692">
                  <c:v>3</c:v>
                </c:pt>
                <c:pt idx="2693">
                  <c:v>1</c:v>
                </c:pt>
                <c:pt idx="2694">
                  <c:v>1</c:v>
                </c:pt>
                <c:pt idx="2695">
                  <c:v>4</c:v>
                </c:pt>
                <c:pt idx="2696">
                  <c:v>4</c:v>
                </c:pt>
                <c:pt idx="2697">
                  <c:v>3</c:v>
                </c:pt>
                <c:pt idx="2698">
                  <c:v>1</c:v>
                </c:pt>
                <c:pt idx="2699">
                  <c:v>4</c:v>
                </c:pt>
                <c:pt idx="2700">
                  <c:v>1</c:v>
                </c:pt>
                <c:pt idx="2701">
                  <c:v>1</c:v>
                </c:pt>
                <c:pt idx="2702">
                  <c:v>2</c:v>
                </c:pt>
                <c:pt idx="2703">
                  <c:v>2</c:v>
                </c:pt>
                <c:pt idx="2704">
                  <c:v>1</c:v>
                </c:pt>
                <c:pt idx="2705">
                  <c:v>3</c:v>
                </c:pt>
                <c:pt idx="2706">
                  <c:v>3</c:v>
                </c:pt>
                <c:pt idx="2707">
                  <c:v>1</c:v>
                </c:pt>
                <c:pt idx="2708">
                  <c:v>1</c:v>
                </c:pt>
                <c:pt idx="2709">
                  <c:v>3</c:v>
                </c:pt>
                <c:pt idx="2710">
                  <c:v>1</c:v>
                </c:pt>
                <c:pt idx="2711">
                  <c:v>4</c:v>
                </c:pt>
                <c:pt idx="2712">
                  <c:v>3</c:v>
                </c:pt>
                <c:pt idx="2713">
                  <c:v>1</c:v>
                </c:pt>
                <c:pt idx="2714">
                  <c:v>1</c:v>
                </c:pt>
                <c:pt idx="2715">
                  <c:v>1</c:v>
                </c:pt>
                <c:pt idx="2716">
                  <c:v>2</c:v>
                </c:pt>
                <c:pt idx="2717">
                  <c:v>4</c:v>
                </c:pt>
                <c:pt idx="2718">
                  <c:v>2</c:v>
                </c:pt>
                <c:pt idx="2719">
                  <c:v>1</c:v>
                </c:pt>
                <c:pt idx="2720">
                  <c:v>4</c:v>
                </c:pt>
                <c:pt idx="2721">
                  <c:v>4</c:v>
                </c:pt>
                <c:pt idx="2722">
                  <c:v>3</c:v>
                </c:pt>
                <c:pt idx="2723">
                  <c:v>4</c:v>
                </c:pt>
                <c:pt idx="2724">
                  <c:v>1</c:v>
                </c:pt>
                <c:pt idx="2725">
                  <c:v>1</c:v>
                </c:pt>
                <c:pt idx="2726">
                  <c:v>2</c:v>
                </c:pt>
                <c:pt idx="2727">
                  <c:v>4</c:v>
                </c:pt>
                <c:pt idx="2728">
                  <c:v>1</c:v>
                </c:pt>
                <c:pt idx="2729">
                  <c:v>1</c:v>
                </c:pt>
                <c:pt idx="2730">
                  <c:v>2</c:v>
                </c:pt>
                <c:pt idx="2731">
                  <c:v>4</c:v>
                </c:pt>
                <c:pt idx="2732">
                  <c:v>1</c:v>
                </c:pt>
                <c:pt idx="2733">
                  <c:v>1</c:v>
                </c:pt>
                <c:pt idx="2734">
                  <c:v>4</c:v>
                </c:pt>
                <c:pt idx="2735">
                  <c:v>1</c:v>
                </c:pt>
                <c:pt idx="2736">
                  <c:v>2</c:v>
                </c:pt>
                <c:pt idx="2737">
                  <c:v>1</c:v>
                </c:pt>
                <c:pt idx="2738">
                  <c:v>1</c:v>
                </c:pt>
                <c:pt idx="2739">
                  <c:v>2</c:v>
                </c:pt>
                <c:pt idx="2740">
                  <c:v>2</c:v>
                </c:pt>
                <c:pt idx="2741">
                  <c:v>4</c:v>
                </c:pt>
                <c:pt idx="2742">
                  <c:v>2</c:v>
                </c:pt>
                <c:pt idx="2743">
                  <c:v>1</c:v>
                </c:pt>
                <c:pt idx="2744">
                  <c:v>4</c:v>
                </c:pt>
                <c:pt idx="2745">
                  <c:v>3</c:v>
                </c:pt>
                <c:pt idx="2746">
                  <c:v>3</c:v>
                </c:pt>
                <c:pt idx="2747">
                  <c:v>4</c:v>
                </c:pt>
                <c:pt idx="2748">
                  <c:v>3</c:v>
                </c:pt>
                <c:pt idx="2749">
                  <c:v>4</c:v>
                </c:pt>
                <c:pt idx="2750">
                  <c:v>1</c:v>
                </c:pt>
                <c:pt idx="2751">
                  <c:v>3</c:v>
                </c:pt>
                <c:pt idx="2752">
                  <c:v>1</c:v>
                </c:pt>
                <c:pt idx="2753">
                  <c:v>3</c:v>
                </c:pt>
                <c:pt idx="2754">
                  <c:v>1</c:v>
                </c:pt>
                <c:pt idx="2755">
                  <c:v>4</c:v>
                </c:pt>
                <c:pt idx="2756">
                  <c:v>4</c:v>
                </c:pt>
                <c:pt idx="2757">
                  <c:v>3</c:v>
                </c:pt>
                <c:pt idx="2758">
                  <c:v>1</c:v>
                </c:pt>
                <c:pt idx="2759">
                  <c:v>3</c:v>
                </c:pt>
                <c:pt idx="2760">
                  <c:v>4</c:v>
                </c:pt>
                <c:pt idx="2761">
                  <c:v>1</c:v>
                </c:pt>
                <c:pt idx="2762">
                  <c:v>3</c:v>
                </c:pt>
                <c:pt idx="2763">
                  <c:v>4</c:v>
                </c:pt>
                <c:pt idx="2764">
                  <c:v>4</c:v>
                </c:pt>
                <c:pt idx="2765">
                  <c:v>4</c:v>
                </c:pt>
                <c:pt idx="2766">
                  <c:v>2</c:v>
                </c:pt>
                <c:pt idx="2767">
                  <c:v>2</c:v>
                </c:pt>
                <c:pt idx="2768">
                  <c:v>1</c:v>
                </c:pt>
                <c:pt idx="2769">
                  <c:v>2</c:v>
                </c:pt>
                <c:pt idx="2770">
                  <c:v>1</c:v>
                </c:pt>
                <c:pt idx="2771">
                  <c:v>3</c:v>
                </c:pt>
                <c:pt idx="2772">
                  <c:v>3</c:v>
                </c:pt>
                <c:pt idx="2773">
                  <c:v>3</c:v>
                </c:pt>
                <c:pt idx="2774">
                  <c:v>3</c:v>
                </c:pt>
                <c:pt idx="2775">
                  <c:v>1</c:v>
                </c:pt>
                <c:pt idx="2776">
                  <c:v>3</c:v>
                </c:pt>
                <c:pt idx="2777">
                  <c:v>2</c:v>
                </c:pt>
                <c:pt idx="2778">
                  <c:v>1</c:v>
                </c:pt>
                <c:pt idx="2779">
                  <c:v>3</c:v>
                </c:pt>
                <c:pt idx="2780">
                  <c:v>2</c:v>
                </c:pt>
                <c:pt idx="2781">
                  <c:v>4</c:v>
                </c:pt>
                <c:pt idx="2782">
                  <c:v>4</c:v>
                </c:pt>
                <c:pt idx="2783">
                  <c:v>1</c:v>
                </c:pt>
                <c:pt idx="2784">
                  <c:v>1</c:v>
                </c:pt>
                <c:pt idx="2785">
                  <c:v>4</c:v>
                </c:pt>
                <c:pt idx="2786">
                  <c:v>2</c:v>
                </c:pt>
                <c:pt idx="2787">
                  <c:v>3</c:v>
                </c:pt>
                <c:pt idx="2788">
                  <c:v>4</c:v>
                </c:pt>
                <c:pt idx="2789">
                  <c:v>1</c:v>
                </c:pt>
                <c:pt idx="2790">
                  <c:v>3</c:v>
                </c:pt>
                <c:pt idx="2791">
                  <c:v>1</c:v>
                </c:pt>
                <c:pt idx="2792">
                  <c:v>1</c:v>
                </c:pt>
                <c:pt idx="2793">
                  <c:v>4</c:v>
                </c:pt>
                <c:pt idx="2794">
                  <c:v>1</c:v>
                </c:pt>
                <c:pt idx="2795">
                  <c:v>1</c:v>
                </c:pt>
                <c:pt idx="2796">
                  <c:v>1</c:v>
                </c:pt>
                <c:pt idx="2797">
                  <c:v>2</c:v>
                </c:pt>
                <c:pt idx="2798">
                  <c:v>3</c:v>
                </c:pt>
                <c:pt idx="2799">
                  <c:v>4</c:v>
                </c:pt>
                <c:pt idx="2800">
                  <c:v>3</c:v>
                </c:pt>
                <c:pt idx="2801">
                  <c:v>1</c:v>
                </c:pt>
                <c:pt idx="2802">
                  <c:v>4</c:v>
                </c:pt>
                <c:pt idx="2803">
                  <c:v>1</c:v>
                </c:pt>
                <c:pt idx="2804">
                  <c:v>1</c:v>
                </c:pt>
                <c:pt idx="2805">
                  <c:v>2</c:v>
                </c:pt>
                <c:pt idx="2806">
                  <c:v>4</c:v>
                </c:pt>
                <c:pt idx="2807">
                  <c:v>2</c:v>
                </c:pt>
                <c:pt idx="2808">
                  <c:v>3</c:v>
                </c:pt>
                <c:pt idx="2809">
                  <c:v>4</c:v>
                </c:pt>
                <c:pt idx="2810">
                  <c:v>4</c:v>
                </c:pt>
                <c:pt idx="2811">
                  <c:v>1</c:v>
                </c:pt>
                <c:pt idx="2812">
                  <c:v>3</c:v>
                </c:pt>
                <c:pt idx="2813">
                  <c:v>2</c:v>
                </c:pt>
                <c:pt idx="2814">
                  <c:v>4</c:v>
                </c:pt>
                <c:pt idx="2815">
                  <c:v>1</c:v>
                </c:pt>
                <c:pt idx="2816">
                  <c:v>4</c:v>
                </c:pt>
                <c:pt idx="2817">
                  <c:v>1</c:v>
                </c:pt>
                <c:pt idx="2818">
                  <c:v>4</c:v>
                </c:pt>
                <c:pt idx="2819">
                  <c:v>2</c:v>
                </c:pt>
                <c:pt idx="2820">
                  <c:v>4</c:v>
                </c:pt>
                <c:pt idx="2821">
                  <c:v>2</c:v>
                </c:pt>
                <c:pt idx="2822">
                  <c:v>1</c:v>
                </c:pt>
                <c:pt idx="2823">
                  <c:v>1</c:v>
                </c:pt>
                <c:pt idx="2824">
                  <c:v>2</c:v>
                </c:pt>
                <c:pt idx="2825">
                  <c:v>3</c:v>
                </c:pt>
                <c:pt idx="2826">
                  <c:v>3</c:v>
                </c:pt>
                <c:pt idx="2827">
                  <c:v>2</c:v>
                </c:pt>
                <c:pt idx="2828">
                  <c:v>2</c:v>
                </c:pt>
                <c:pt idx="2829">
                  <c:v>1</c:v>
                </c:pt>
                <c:pt idx="2830">
                  <c:v>4</c:v>
                </c:pt>
                <c:pt idx="2831">
                  <c:v>3</c:v>
                </c:pt>
                <c:pt idx="2832">
                  <c:v>1</c:v>
                </c:pt>
                <c:pt idx="2833">
                  <c:v>2</c:v>
                </c:pt>
                <c:pt idx="2834">
                  <c:v>1</c:v>
                </c:pt>
                <c:pt idx="2835">
                  <c:v>4</c:v>
                </c:pt>
                <c:pt idx="2836">
                  <c:v>1</c:v>
                </c:pt>
                <c:pt idx="2837">
                  <c:v>3</c:v>
                </c:pt>
                <c:pt idx="2838">
                  <c:v>3</c:v>
                </c:pt>
                <c:pt idx="2839">
                  <c:v>2</c:v>
                </c:pt>
                <c:pt idx="2840">
                  <c:v>1</c:v>
                </c:pt>
                <c:pt idx="2841">
                  <c:v>4</c:v>
                </c:pt>
                <c:pt idx="2842">
                  <c:v>3</c:v>
                </c:pt>
                <c:pt idx="2843">
                  <c:v>1</c:v>
                </c:pt>
                <c:pt idx="2844">
                  <c:v>4</c:v>
                </c:pt>
                <c:pt idx="2845">
                  <c:v>3</c:v>
                </c:pt>
                <c:pt idx="2846">
                  <c:v>2</c:v>
                </c:pt>
                <c:pt idx="2847">
                  <c:v>4</c:v>
                </c:pt>
                <c:pt idx="2848">
                  <c:v>2</c:v>
                </c:pt>
                <c:pt idx="2849">
                  <c:v>1</c:v>
                </c:pt>
                <c:pt idx="2850">
                  <c:v>4</c:v>
                </c:pt>
                <c:pt idx="2851">
                  <c:v>4</c:v>
                </c:pt>
                <c:pt idx="2852">
                  <c:v>3</c:v>
                </c:pt>
                <c:pt idx="2853">
                  <c:v>4</c:v>
                </c:pt>
                <c:pt idx="2854">
                  <c:v>4</c:v>
                </c:pt>
                <c:pt idx="2855">
                  <c:v>4</c:v>
                </c:pt>
                <c:pt idx="2856">
                  <c:v>2</c:v>
                </c:pt>
                <c:pt idx="2857">
                  <c:v>1</c:v>
                </c:pt>
                <c:pt idx="2858">
                  <c:v>3</c:v>
                </c:pt>
                <c:pt idx="2859">
                  <c:v>4</c:v>
                </c:pt>
                <c:pt idx="2860">
                  <c:v>2</c:v>
                </c:pt>
                <c:pt idx="2861">
                  <c:v>1</c:v>
                </c:pt>
                <c:pt idx="2862">
                  <c:v>2</c:v>
                </c:pt>
                <c:pt idx="2863">
                  <c:v>2</c:v>
                </c:pt>
                <c:pt idx="2864">
                  <c:v>1</c:v>
                </c:pt>
                <c:pt idx="2865">
                  <c:v>2</c:v>
                </c:pt>
                <c:pt idx="2866">
                  <c:v>3</c:v>
                </c:pt>
                <c:pt idx="2867">
                  <c:v>2</c:v>
                </c:pt>
                <c:pt idx="2868">
                  <c:v>4</c:v>
                </c:pt>
                <c:pt idx="2869">
                  <c:v>3</c:v>
                </c:pt>
                <c:pt idx="2870">
                  <c:v>1</c:v>
                </c:pt>
                <c:pt idx="2871">
                  <c:v>3</c:v>
                </c:pt>
                <c:pt idx="2872">
                  <c:v>1</c:v>
                </c:pt>
                <c:pt idx="2873">
                  <c:v>4</c:v>
                </c:pt>
                <c:pt idx="2874">
                  <c:v>4</c:v>
                </c:pt>
                <c:pt idx="2875">
                  <c:v>3</c:v>
                </c:pt>
                <c:pt idx="2876">
                  <c:v>1</c:v>
                </c:pt>
                <c:pt idx="2877">
                  <c:v>4</c:v>
                </c:pt>
                <c:pt idx="2878">
                  <c:v>3</c:v>
                </c:pt>
                <c:pt idx="2879">
                  <c:v>4</c:v>
                </c:pt>
                <c:pt idx="2880">
                  <c:v>3</c:v>
                </c:pt>
                <c:pt idx="2881">
                  <c:v>4</c:v>
                </c:pt>
                <c:pt idx="2882">
                  <c:v>4</c:v>
                </c:pt>
                <c:pt idx="2883">
                  <c:v>4</c:v>
                </c:pt>
                <c:pt idx="2884">
                  <c:v>3</c:v>
                </c:pt>
                <c:pt idx="2885">
                  <c:v>4</c:v>
                </c:pt>
                <c:pt idx="2886">
                  <c:v>3</c:v>
                </c:pt>
                <c:pt idx="2887">
                  <c:v>3</c:v>
                </c:pt>
                <c:pt idx="2888">
                  <c:v>4</c:v>
                </c:pt>
                <c:pt idx="2889">
                  <c:v>1</c:v>
                </c:pt>
                <c:pt idx="2890">
                  <c:v>1</c:v>
                </c:pt>
                <c:pt idx="2891">
                  <c:v>3</c:v>
                </c:pt>
                <c:pt idx="2892">
                  <c:v>2</c:v>
                </c:pt>
                <c:pt idx="2893">
                  <c:v>2</c:v>
                </c:pt>
                <c:pt idx="2894">
                  <c:v>2</c:v>
                </c:pt>
                <c:pt idx="2895">
                  <c:v>4</c:v>
                </c:pt>
                <c:pt idx="2896">
                  <c:v>1</c:v>
                </c:pt>
                <c:pt idx="2897">
                  <c:v>1</c:v>
                </c:pt>
                <c:pt idx="2898">
                  <c:v>3</c:v>
                </c:pt>
                <c:pt idx="2899">
                  <c:v>1</c:v>
                </c:pt>
                <c:pt idx="2900">
                  <c:v>1</c:v>
                </c:pt>
                <c:pt idx="2901">
                  <c:v>4</c:v>
                </c:pt>
                <c:pt idx="2902">
                  <c:v>2</c:v>
                </c:pt>
                <c:pt idx="2903">
                  <c:v>4</c:v>
                </c:pt>
                <c:pt idx="2904">
                  <c:v>2</c:v>
                </c:pt>
                <c:pt idx="2905">
                  <c:v>1</c:v>
                </c:pt>
                <c:pt idx="2906">
                  <c:v>4</c:v>
                </c:pt>
                <c:pt idx="2907">
                  <c:v>1</c:v>
                </c:pt>
                <c:pt idx="2908">
                  <c:v>4</c:v>
                </c:pt>
                <c:pt idx="2909">
                  <c:v>1</c:v>
                </c:pt>
                <c:pt idx="2910">
                  <c:v>1</c:v>
                </c:pt>
                <c:pt idx="2911">
                  <c:v>3</c:v>
                </c:pt>
                <c:pt idx="2912">
                  <c:v>3</c:v>
                </c:pt>
                <c:pt idx="2913">
                  <c:v>3</c:v>
                </c:pt>
                <c:pt idx="2914">
                  <c:v>1</c:v>
                </c:pt>
                <c:pt idx="2915">
                  <c:v>2</c:v>
                </c:pt>
                <c:pt idx="2916">
                  <c:v>3</c:v>
                </c:pt>
                <c:pt idx="2917">
                  <c:v>3</c:v>
                </c:pt>
                <c:pt idx="2918">
                  <c:v>2</c:v>
                </c:pt>
                <c:pt idx="2919">
                  <c:v>2</c:v>
                </c:pt>
                <c:pt idx="2920">
                  <c:v>1</c:v>
                </c:pt>
                <c:pt idx="2921">
                  <c:v>2</c:v>
                </c:pt>
                <c:pt idx="2922">
                  <c:v>3</c:v>
                </c:pt>
                <c:pt idx="2923">
                  <c:v>4</c:v>
                </c:pt>
                <c:pt idx="2924">
                  <c:v>3</c:v>
                </c:pt>
                <c:pt idx="2925">
                  <c:v>1</c:v>
                </c:pt>
                <c:pt idx="2926">
                  <c:v>4</c:v>
                </c:pt>
                <c:pt idx="2927">
                  <c:v>1</c:v>
                </c:pt>
                <c:pt idx="2928">
                  <c:v>3</c:v>
                </c:pt>
                <c:pt idx="2929">
                  <c:v>2</c:v>
                </c:pt>
                <c:pt idx="2930">
                  <c:v>4</c:v>
                </c:pt>
                <c:pt idx="2931">
                  <c:v>4</c:v>
                </c:pt>
                <c:pt idx="2932">
                  <c:v>4</c:v>
                </c:pt>
                <c:pt idx="2933">
                  <c:v>1</c:v>
                </c:pt>
                <c:pt idx="2934">
                  <c:v>4</c:v>
                </c:pt>
                <c:pt idx="2935">
                  <c:v>2</c:v>
                </c:pt>
                <c:pt idx="2936">
                  <c:v>3</c:v>
                </c:pt>
                <c:pt idx="2937">
                  <c:v>2</c:v>
                </c:pt>
                <c:pt idx="2938">
                  <c:v>1</c:v>
                </c:pt>
                <c:pt idx="2939">
                  <c:v>1</c:v>
                </c:pt>
                <c:pt idx="2940">
                  <c:v>3</c:v>
                </c:pt>
                <c:pt idx="2941">
                  <c:v>3</c:v>
                </c:pt>
                <c:pt idx="2942">
                  <c:v>2</c:v>
                </c:pt>
                <c:pt idx="2943">
                  <c:v>1</c:v>
                </c:pt>
                <c:pt idx="2944">
                  <c:v>1</c:v>
                </c:pt>
                <c:pt idx="2945">
                  <c:v>4</c:v>
                </c:pt>
                <c:pt idx="2946">
                  <c:v>2</c:v>
                </c:pt>
                <c:pt idx="2947">
                  <c:v>3</c:v>
                </c:pt>
                <c:pt idx="2948">
                  <c:v>2</c:v>
                </c:pt>
                <c:pt idx="2949">
                  <c:v>4</c:v>
                </c:pt>
                <c:pt idx="2950">
                  <c:v>2</c:v>
                </c:pt>
                <c:pt idx="2951">
                  <c:v>3</c:v>
                </c:pt>
                <c:pt idx="2952">
                  <c:v>2</c:v>
                </c:pt>
                <c:pt idx="2953">
                  <c:v>2</c:v>
                </c:pt>
                <c:pt idx="2954">
                  <c:v>3</c:v>
                </c:pt>
                <c:pt idx="2955">
                  <c:v>4</c:v>
                </c:pt>
                <c:pt idx="2956">
                  <c:v>1</c:v>
                </c:pt>
                <c:pt idx="2957">
                  <c:v>1</c:v>
                </c:pt>
                <c:pt idx="2958">
                  <c:v>2</c:v>
                </c:pt>
                <c:pt idx="2959">
                  <c:v>2</c:v>
                </c:pt>
                <c:pt idx="2960">
                  <c:v>2</c:v>
                </c:pt>
                <c:pt idx="2961">
                  <c:v>2</c:v>
                </c:pt>
                <c:pt idx="2962">
                  <c:v>1</c:v>
                </c:pt>
                <c:pt idx="2963">
                  <c:v>3</c:v>
                </c:pt>
                <c:pt idx="2964">
                  <c:v>1</c:v>
                </c:pt>
                <c:pt idx="2965">
                  <c:v>1</c:v>
                </c:pt>
                <c:pt idx="2966">
                  <c:v>1</c:v>
                </c:pt>
                <c:pt idx="2967">
                  <c:v>2</c:v>
                </c:pt>
                <c:pt idx="2968">
                  <c:v>1</c:v>
                </c:pt>
                <c:pt idx="2969">
                  <c:v>2</c:v>
                </c:pt>
                <c:pt idx="2970">
                  <c:v>3</c:v>
                </c:pt>
                <c:pt idx="2971">
                  <c:v>2</c:v>
                </c:pt>
                <c:pt idx="2972">
                  <c:v>1</c:v>
                </c:pt>
                <c:pt idx="2973">
                  <c:v>1</c:v>
                </c:pt>
                <c:pt idx="2974">
                  <c:v>2</c:v>
                </c:pt>
                <c:pt idx="2975">
                  <c:v>1</c:v>
                </c:pt>
                <c:pt idx="2976">
                  <c:v>4</c:v>
                </c:pt>
                <c:pt idx="2977">
                  <c:v>3</c:v>
                </c:pt>
                <c:pt idx="2978">
                  <c:v>3</c:v>
                </c:pt>
                <c:pt idx="2979">
                  <c:v>4</c:v>
                </c:pt>
                <c:pt idx="2980">
                  <c:v>4</c:v>
                </c:pt>
                <c:pt idx="2981">
                  <c:v>2</c:v>
                </c:pt>
                <c:pt idx="2982">
                  <c:v>3</c:v>
                </c:pt>
                <c:pt idx="2983">
                  <c:v>4</c:v>
                </c:pt>
                <c:pt idx="2984">
                  <c:v>2</c:v>
                </c:pt>
                <c:pt idx="2985">
                  <c:v>2</c:v>
                </c:pt>
                <c:pt idx="2986">
                  <c:v>4</c:v>
                </c:pt>
                <c:pt idx="2987">
                  <c:v>3</c:v>
                </c:pt>
                <c:pt idx="2988">
                  <c:v>1</c:v>
                </c:pt>
                <c:pt idx="2989">
                  <c:v>3</c:v>
                </c:pt>
                <c:pt idx="2990">
                  <c:v>1</c:v>
                </c:pt>
                <c:pt idx="2991">
                  <c:v>2</c:v>
                </c:pt>
                <c:pt idx="2992">
                  <c:v>2</c:v>
                </c:pt>
                <c:pt idx="2993">
                  <c:v>4</c:v>
                </c:pt>
                <c:pt idx="2994">
                  <c:v>3</c:v>
                </c:pt>
                <c:pt idx="2995">
                  <c:v>3</c:v>
                </c:pt>
                <c:pt idx="2996">
                  <c:v>1</c:v>
                </c:pt>
                <c:pt idx="2997">
                  <c:v>4</c:v>
                </c:pt>
                <c:pt idx="2998">
                  <c:v>3</c:v>
                </c:pt>
                <c:pt idx="2999">
                  <c:v>2</c:v>
                </c:pt>
                <c:pt idx="3000">
                  <c:v>3</c:v>
                </c:pt>
                <c:pt idx="3001">
                  <c:v>4</c:v>
                </c:pt>
                <c:pt idx="3002">
                  <c:v>3</c:v>
                </c:pt>
                <c:pt idx="3003">
                  <c:v>2</c:v>
                </c:pt>
                <c:pt idx="3004">
                  <c:v>2</c:v>
                </c:pt>
                <c:pt idx="3005">
                  <c:v>1</c:v>
                </c:pt>
                <c:pt idx="3006">
                  <c:v>4</c:v>
                </c:pt>
                <c:pt idx="3007">
                  <c:v>3</c:v>
                </c:pt>
                <c:pt idx="3008">
                  <c:v>4</c:v>
                </c:pt>
                <c:pt idx="3009">
                  <c:v>4</c:v>
                </c:pt>
                <c:pt idx="3010">
                  <c:v>4</c:v>
                </c:pt>
                <c:pt idx="3011">
                  <c:v>3</c:v>
                </c:pt>
                <c:pt idx="3012">
                  <c:v>2</c:v>
                </c:pt>
                <c:pt idx="3013">
                  <c:v>1</c:v>
                </c:pt>
                <c:pt idx="3014">
                  <c:v>2</c:v>
                </c:pt>
                <c:pt idx="3015">
                  <c:v>3</c:v>
                </c:pt>
                <c:pt idx="3016">
                  <c:v>2</c:v>
                </c:pt>
                <c:pt idx="3017">
                  <c:v>1</c:v>
                </c:pt>
                <c:pt idx="3018">
                  <c:v>1</c:v>
                </c:pt>
                <c:pt idx="3019">
                  <c:v>1</c:v>
                </c:pt>
                <c:pt idx="3020">
                  <c:v>1</c:v>
                </c:pt>
                <c:pt idx="3021">
                  <c:v>1</c:v>
                </c:pt>
                <c:pt idx="3022">
                  <c:v>3</c:v>
                </c:pt>
                <c:pt idx="3023">
                  <c:v>2</c:v>
                </c:pt>
                <c:pt idx="3024">
                  <c:v>2</c:v>
                </c:pt>
                <c:pt idx="3025">
                  <c:v>3</c:v>
                </c:pt>
                <c:pt idx="3026">
                  <c:v>4</c:v>
                </c:pt>
                <c:pt idx="3027">
                  <c:v>1</c:v>
                </c:pt>
                <c:pt idx="3028">
                  <c:v>2</c:v>
                </c:pt>
                <c:pt idx="3029">
                  <c:v>2</c:v>
                </c:pt>
                <c:pt idx="3030">
                  <c:v>3</c:v>
                </c:pt>
                <c:pt idx="3031">
                  <c:v>1</c:v>
                </c:pt>
                <c:pt idx="3032">
                  <c:v>3</c:v>
                </c:pt>
                <c:pt idx="3033">
                  <c:v>4</c:v>
                </c:pt>
                <c:pt idx="3034">
                  <c:v>1</c:v>
                </c:pt>
                <c:pt idx="3035">
                  <c:v>1</c:v>
                </c:pt>
                <c:pt idx="3036">
                  <c:v>1</c:v>
                </c:pt>
                <c:pt idx="3037">
                  <c:v>2</c:v>
                </c:pt>
                <c:pt idx="3038">
                  <c:v>4</c:v>
                </c:pt>
                <c:pt idx="3039">
                  <c:v>4</c:v>
                </c:pt>
                <c:pt idx="3040">
                  <c:v>3</c:v>
                </c:pt>
                <c:pt idx="3041">
                  <c:v>3</c:v>
                </c:pt>
                <c:pt idx="3042">
                  <c:v>4</c:v>
                </c:pt>
                <c:pt idx="3043">
                  <c:v>2</c:v>
                </c:pt>
                <c:pt idx="3044">
                  <c:v>4</c:v>
                </c:pt>
                <c:pt idx="3045">
                  <c:v>2</c:v>
                </c:pt>
                <c:pt idx="3046">
                  <c:v>1</c:v>
                </c:pt>
                <c:pt idx="3047">
                  <c:v>2</c:v>
                </c:pt>
                <c:pt idx="3048">
                  <c:v>3</c:v>
                </c:pt>
                <c:pt idx="3049">
                  <c:v>4</c:v>
                </c:pt>
                <c:pt idx="3050">
                  <c:v>1</c:v>
                </c:pt>
                <c:pt idx="3051">
                  <c:v>4</c:v>
                </c:pt>
                <c:pt idx="3052">
                  <c:v>4</c:v>
                </c:pt>
                <c:pt idx="3053">
                  <c:v>2</c:v>
                </c:pt>
                <c:pt idx="3054">
                  <c:v>4</c:v>
                </c:pt>
                <c:pt idx="3055">
                  <c:v>3</c:v>
                </c:pt>
                <c:pt idx="3056">
                  <c:v>3</c:v>
                </c:pt>
                <c:pt idx="3057">
                  <c:v>1</c:v>
                </c:pt>
                <c:pt idx="3058">
                  <c:v>2</c:v>
                </c:pt>
                <c:pt idx="3059">
                  <c:v>1</c:v>
                </c:pt>
                <c:pt idx="3060">
                  <c:v>1</c:v>
                </c:pt>
                <c:pt idx="3061">
                  <c:v>3</c:v>
                </c:pt>
                <c:pt idx="3062">
                  <c:v>3</c:v>
                </c:pt>
                <c:pt idx="3063">
                  <c:v>1</c:v>
                </c:pt>
                <c:pt idx="3064">
                  <c:v>1</c:v>
                </c:pt>
                <c:pt idx="3065">
                  <c:v>1</c:v>
                </c:pt>
                <c:pt idx="3066">
                  <c:v>3</c:v>
                </c:pt>
                <c:pt idx="3067">
                  <c:v>1</c:v>
                </c:pt>
                <c:pt idx="3068">
                  <c:v>4</c:v>
                </c:pt>
                <c:pt idx="3069">
                  <c:v>2</c:v>
                </c:pt>
                <c:pt idx="3070">
                  <c:v>2</c:v>
                </c:pt>
                <c:pt idx="3071">
                  <c:v>3</c:v>
                </c:pt>
                <c:pt idx="3072">
                  <c:v>1</c:v>
                </c:pt>
                <c:pt idx="3073">
                  <c:v>2</c:v>
                </c:pt>
                <c:pt idx="3074">
                  <c:v>4</c:v>
                </c:pt>
                <c:pt idx="3075">
                  <c:v>4</c:v>
                </c:pt>
                <c:pt idx="3076">
                  <c:v>1</c:v>
                </c:pt>
                <c:pt idx="3077">
                  <c:v>2</c:v>
                </c:pt>
                <c:pt idx="3078">
                  <c:v>3</c:v>
                </c:pt>
                <c:pt idx="3079">
                  <c:v>1</c:v>
                </c:pt>
                <c:pt idx="3080">
                  <c:v>4</c:v>
                </c:pt>
                <c:pt idx="3081">
                  <c:v>3</c:v>
                </c:pt>
                <c:pt idx="3082">
                  <c:v>2</c:v>
                </c:pt>
                <c:pt idx="3083">
                  <c:v>3</c:v>
                </c:pt>
                <c:pt idx="3084">
                  <c:v>3</c:v>
                </c:pt>
                <c:pt idx="3085">
                  <c:v>1</c:v>
                </c:pt>
                <c:pt idx="3086">
                  <c:v>1</c:v>
                </c:pt>
                <c:pt idx="3087">
                  <c:v>3</c:v>
                </c:pt>
                <c:pt idx="3088">
                  <c:v>3</c:v>
                </c:pt>
                <c:pt idx="3089">
                  <c:v>3</c:v>
                </c:pt>
                <c:pt idx="3090">
                  <c:v>2</c:v>
                </c:pt>
                <c:pt idx="3091">
                  <c:v>2</c:v>
                </c:pt>
                <c:pt idx="3092">
                  <c:v>3</c:v>
                </c:pt>
                <c:pt idx="3093">
                  <c:v>2</c:v>
                </c:pt>
                <c:pt idx="3094">
                  <c:v>3</c:v>
                </c:pt>
                <c:pt idx="3095">
                  <c:v>1</c:v>
                </c:pt>
                <c:pt idx="3096">
                  <c:v>3</c:v>
                </c:pt>
                <c:pt idx="3097">
                  <c:v>4</c:v>
                </c:pt>
                <c:pt idx="3098">
                  <c:v>3</c:v>
                </c:pt>
                <c:pt idx="3099">
                  <c:v>4</c:v>
                </c:pt>
                <c:pt idx="3100">
                  <c:v>2</c:v>
                </c:pt>
                <c:pt idx="3101">
                  <c:v>3</c:v>
                </c:pt>
                <c:pt idx="3102">
                  <c:v>4</c:v>
                </c:pt>
                <c:pt idx="3103">
                  <c:v>3</c:v>
                </c:pt>
                <c:pt idx="3104">
                  <c:v>1</c:v>
                </c:pt>
                <c:pt idx="3105">
                  <c:v>1</c:v>
                </c:pt>
                <c:pt idx="3106">
                  <c:v>3</c:v>
                </c:pt>
                <c:pt idx="3107">
                  <c:v>4</c:v>
                </c:pt>
                <c:pt idx="3108">
                  <c:v>1</c:v>
                </c:pt>
                <c:pt idx="3109">
                  <c:v>3</c:v>
                </c:pt>
                <c:pt idx="3110">
                  <c:v>1</c:v>
                </c:pt>
                <c:pt idx="3111">
                  <c:v>4</c:v>
                </c:pt>
                <c:pt idx="3112">
                  <c:v>4</c:v>
                </c:pt>
                <c:pt idx="3113">
                  <c:v>2</c:v>
                </c:pt>
                <c:pt idx="3114">
                  <c:v>4</c:v>
                </c:pt>
                <c:pt idx="3115">
                  <c:v>3</c:v>
                </c:pt>
                <c:pt idx="3116">
                  <c:v>3</c:v>
                </c:pt>
                <c:pt idx="3117">
                  <c:v>1</c:v>
                </c:pt>
                <c:pt idx="3118">
                  <c:v>1</c:v>
                </c:pt>
                <c:pt idx="3119">
                  <c:v>1</c:v>
                </c:pt>
                <c:pt idx="3120">
                  <c:v>4</c:v>
                </c:pt>
                <c:pt idx="3121">
                  <c:v>3</c:v>
                </c:pt>
                <c:pt idx="3122">
                  <c:v>3</c:v>
                </c:pt>
                <c:pt idx="3123">
                  <c:v>3</c:v>
                </c:pt>
                <c:pt idx="3124">
                  <c:v>3</c:v>
                </c:pt>
                <c:pt idx="3125">
                  <c:v>2</c:v>
                </c:pt>
                <c:pt idx="3126">
                  <c:v>3</c:v>
                </c:pt>
                <c:pt idx="3127">
                  <c:v>2</c:v>
                </c:pt>
                <c:pt idx="3128">
                  <c:v>4</c:v>
                </c:pt>
                <c:pt idx="3129">
                  <c:v>3</c:v>
                </c:pt>
                <c:pt idx="3130">
                  <c:v>1</c:v>
                </c:pt>
                <c:pt idx="3131">
                  <c:v>1</c:v>
                </c:pt>
                <c:pt idx="3132">
                  <c:v>3</c:v>
                </c:pt>
                <c:pt idx="3133">
                  <c:v>1</c:v>
                </c:pt>
                <c:pt idx="3134">
                  <c:v>1</c:v>
                </c:pt>
                <c:pt idx="3135">
                  <c:v>1</c:v>
                </c:pt>
                <c:pt idx="3136">
                  <c:v>1</c:v>
                </c:pt>
                <c:pt idx="3137">
                  <c:v>3</c:v>
                </c:pt>
                <c:pt idx="3138">
                  <c:v>1</c:v>
                </c:pt>
                <c:pt idx="3139">
                  <c:v>3</c:v>
                </c:pt>
                <c:pt idx="3140">
                  <c:v>4</c:v>
                </c:pt>
                <c:pt idx="3141">
                  <c:v>1</c:v>
                </c:pt>
                <c:pt idx="3142">
                  <c:v>3</c:v>
                </c:pt>
                <c:pt idx="3143">
                  <c:v>2</c:v>
                </c:pt>
                <c:pt idx="3144">
                  <c:v>1</c:v>
                </c:pt>
                <c:pt idx="3145">
                  <c:v>3</c:v>
                </c:pt>
                <c:pt idx="3146">
                  <c:v>2</c:v>
                </c:pt>
                <c:pt idx="3147">
                  <c:v>4</c:v>
                </c:pt>
                <c:pt idx="3148">
                  <c:v>2</c:v>
                </c:pt>
                <c:pt idx="3149">
                  <c:v>1</c:v>
                </c:pt>
                <c:pt idx="3150">
                  <c:v>1</c:v>
                </c:pt>
                <c:pt idx="3151">
                  <c:v>4</c:v>
                </c:pt>
                <c:pt idx="3152">
                  <c:v>2</c:v>
                </c:pt>
                <c:pt idx="3153">
                  <c:v>3</c:v>
                </c:pt>
                <c:pt idx="3154">
                  <c:v>2</c:v>
                </c:pt>
                <c:pt idx="3155">
                  <c:v>1</c:v>
                </c:pt>
                <c:pt idx="3156">
                  <c:v>2</c:v>
                </c:pt>
                <c:pt idx="3157">
                  <c:v>1</c:v>
                </c:pt>
                <c:pt idx="3158">
                  <c:v>2</c:v>
                </c:pt>
                <c:pt idx="3159">
                  <c:v>3</c:v>
                </c:pt>
                <c:pt idx="3160">
                  <c:v>4</c:v>
                </c:pt>
                <c:pt idx="3161">
                  <c:v>2</c:v>
                </c:pt>
                <c:pt idx="3162">
                  <c:v>4</c:v>
                </c:pt>
                <c:pt idx="3163">
                  <c:v>4</c:v>
                </c:pt>
                <c:pt idx="3164">
                  <c:v>4</c:v>
                </c:pt>
                <c:pt idx="3165">
                  <c:v>2</c:v>
                </c:pt>
                <c:pt idx="3166">
                  <c:v>1</c:v>
                </c:pt>
                <c:pt idx="3167">
                  <c:v>4</c:v>
                </c:pt>
                <c:pt idx="3168">
                  <c:v>2</c:v>
                </c:pt>
                <c:pt idx="3169">
                  <c:v>2</c:v>
                </c:pt>
                <c:pt idx="3170">
                  <c:v>2</c:v>
                </c:pt>
                <c:pt idx="3171">
                  <c:v>2</c:v>
                </c:pt>
                <c:pt idx="3172">
                  <c:v>4</c:v>
                </c:pt>
                <c:pt idx="3173">
                  <c:v>1</c:v>
                </c:pt>
                <c:pt idx="3174">
                  <c:v>1</c:v>
                </c:pt>
                <c:pt idx="3175">
                  <c:v>4</c:v>
                </c:pt>
                <c:pt idx="3176">
                  <c:v>1</c:v>
                </c:pt>
                <c:pt idx="3177">
                  <c:v>2</c:v>
                </c:pt>
                <c:pt idx="3178">
                  <c:v>4</c:v>
                </c:pt>
                <c:pt idx="3179">
                  <c:v>2</c:v>
                </c:pt>
                <c:pt idx="3180">
                  <c:v>4</c:v>
                </c:pt>
                <c:pt idx="3181">
                  <c:v>1</c:v>
                </c:pt>
                <c:pt idx="3182">
                  <c:v>1</c:v>
                </c:pt>
                <c:pt idx="3183">
                  <c:v>1</c:v>
                </c:pt>
                <c:pt idx="3184">
                  <c:v>2</c:v>
                </c:pt>
                <c:pt idx="3185">
                  <c:v>4</c:v>
                </c:pt>
                <c:pt idx="3186">
                  <c:v>3</c:v>
                </c:pt>
                <c:pt idx="3187">
                  <c:v>2</c:v>
                </c:pt>
                <c:pt idx="3188">
                  <c:v>1</c:v>
                </c:pt>
                <c:pt idx="3189">
                  <c:v>3</c:v>
                </c:pt>
                <c:pt idx="3190">
                  <c:v>3</c:v>
                </c:pt>
                <c:pt idx="3191">
                  <c:v>2</c:v>
                </c:pt>
                <c:pt idx="3192">
                  <c:v>3</c:v>
                </c:pt>
                <c:pt idx="3193">
                  <c:v>4</c:v>
                </c:pt>
                <c:pt idx="3194">
                  <c:v>1</c:v>
                </c:pt>
                <c:pt idx="3195">
                  <c:v>4</c:v>
                </c:pt>
                <c:pt idx="3196">
                  <c:v>3</c:v>
                </c:pt>
                <c:pt idx="3197">
                  <c:v>1</c:v>
                </c:pt>
                <c:pt idx="3198">
                  <c:v>3</c:v>
                </c:pt>
                <c:pt idx="3199">
                  <c:v>2</c:v>
                </c:pt>
                <c:pt idx="3200">
                  <c:v>3</c:v>
                </c:pt>
                <c:pt idx="3201">
                  <c:v>1</c:v>
                </c:pt>
                <c:pt idx="3202">
                  <c:v>3</c:v>
                </c:pt>
                <c:pt idx="3203">
                  <c:v>1</c:v>
                </c:pt>
                <c:pt idx="3204">
                  <c:v>2</c:v>
                </c:pt>
                <c:pt idx="3205">
                  <c:v>2</c:v>
                </c:pt>
                <c:pt idx="3206">
                  <c:v>4</c:v>
                </c:pt>
                <c:pt idx="3207">
                  <c:v>2</c:v>
                </c:pt>
                <c:pt idx="3208">
                  <c:v>3</c:v>
                </c:pt>
                <c:pt idx="3209">
                  <c:v>4</c:v>
                </c:pt>
                <c:pt idx="3210">
                  <c:v>1</c:v>
                </c:pt>
                <c:pt idx="3211">
                  <c:v>4</c:v>
                </c:pt>
                <c:pt idx="3212">
                  <c:v>1</c:v>
                </c:pt>
                <c:pt idx="3213">
                  <c:v>2</c:v>
                </c:pt>
                <c:pt idx="3214">
                  <c:v>4</c:v>
                </c:pt>
                <c:pt idx="3215">
                  <c:v>4</c:v>
                </c:pt>
                <c:pt idx="3216">
                  <c:v>1</c:v>
                </c:pt>
                <c:pt idx="3217">
                  <c:v>4</c:v>
                </c:pt>
                <c:pt idx="3218">
                  <c:v>3</c:v>
                </c:pt>
                <c:pt idx="3219">
                  <c:v>4</c:v>
                </c:pt>
                <c:pt idx="3220">
                  <c:v>1</c:v>
                </c:pt>
                <c:pt idx="3221">
                  <c:v>3</c:v>
                </c:pt>
                <c:pt idx="3222">
                  <c:v>4</c:v>
                </c:pt>
                <c:pt idx="3223">
                  <c:v>3</c:v>
                </c:pt>
                <c:pt idx="3224">
                  <c:v>3</c:v>
                </c:pt>
                <c:pt idx="3225">
                  <c:v>4</c:v>
                </c:pt>
                <c:pt idx="3226">
                  <c:v>1</c:v>
                </c:pt>
                <c:pt idx="3227">
                  <c:v>1</c:v>
                </c:pt>
                <c:pt idx="3228">
                  <c:v>1</c:v>
                </c:pt>
                <c:pt idx="3229">
                  <c:v>3</c:v>
                </c:pt>
                <c:pt idx="3230">
                  <c:v>2</c:v>
                </c:pt>
                <c:pt idx="3231">
                  <c:v>1</c:v>
                </c:pt>
                <c:pt idx="3232">
                  <c:v>4</c:v>
                </c:pt>
                <c:pt idx="3233">
                  <c:v>3</c:v>
                </c:pt>
                <c:pt idx="3234">
                  <c:v>4</c:v>
                </c:pt>
                <c:pt idx="3235">
                  <c:v>1</c:v>
                </c:pt>
                <c:pt idx="3236">
                  <c:v>1</c:v>
                </c:pt>
                <c:pt idx="3237">
                  <c:v>2</c:v>
                </c:pt>
                <c:pt idx="3238">
                  <c:v>2</c:v>
                </c:pt>
                <c:pt idx="3239">
                  <c:v>3</c:v>
                </c:pt>
                <c:pt idx="3240">
                  <c:v>1</c:v>
                </c:pt>
                <c:pt idx="3241">
                  <c:v>4</c:v>
                </c:pt>
                <c:pt idx="3242">
                  <c:v>2</c:v>
                </c:pt>
                <c:pt idx="3243">
                  <c:v>4</c:v>
                </c:pt>
                <c:pt idx="3244">
                  <c:v>2</c:v>
                </c:pt>
                <c:pt idx="3245">
                  <c:v>3</c:v>
                </c:pt>
                <c:pt idx="3246">
                  <c:v>1</c:v>
                </c:pt>
                <c:pt idx="3247">
                  <c:v>4</c:v>
                </c:pt>
                <c:pt idx="3248">
                  <c:v>4</c:v>
                </c:pt>
                <c:pt idx="3249">
                  <c:v>2</c:v>
                </c:pt>
                <c:pt idx="3250">
                  <c:v>4</c:v>
                </c:pt>
                <c:pt idx="3251">
                  <c:v>1</c:v>
                </c:pt>
                <c:pt idx="3252">
                  <c:v>2</c:v>
                </c:pt>
                <c:pt idx="3253">
                  <c:v>4</c:v>
                </c:pt>
                <c:pt idx="3254">
                  <c:v>4</c:v>
                </c:pt>
                <c:pt idx="3255">
                  <c:v>1</c:v>
                </c:pt>
                <c:pt idx="3256">
                  <c:v>4</c:v>
                </c:pt>
                <c:pt idx="3257">
                  <c:v>1</c:v>
                </c:pt>
                <c:pt idx="3258">
                  <c:v>2</c:v>
                </c:pt>
                <c:pt idx="3259">
                  <c:v>4</c:v>
                </c:pt>
                <c:pt idx="3260">
                  <c:v>4</c:v>
                </c:pt>
                <c:pt idx="3261">
                  <c:v>2</c:v>
                </c:pt>
                <c:pt idx="3262">
                  <c:v>2</c:v>
                </c:pt>
                <c:pt idx="3263">
                  <c:v>1</c:v>
                </c:pt>
                <c:pt idx="3264">
                  <c:v>1</c:v>
                </c:pt>
                <c:pt idx="3265">
                  <c:v>4</c:v>
                </c:pt>
                <c:pt idx="3266">
                  <c:v>1</c:v>
                </c:pt>
                <c:pt idx="3267">
                  <c:v>1</c:v>
                </c:pt>
                <c:pt idx="3268">
                  <c:v>3</c:v>
                </c:pt>
                <c:pt idx="3269">
                  <c:v>2</c:v>
                </c:pt>
                <c:pt idx="3270">
                  <c:v>3</c:v>
                </c:pt>
                <c:pt idx="3271">
                  <c:v>1</c:v>
                </c:pt>
                <c:pt idx="3272">
                  <c:v>4</c:v>
                </c:pt>
                <c:pt idx="3273">
                  <c:v>1</c:v>
                </c:pt>
                <c:pt idx="3274">
                  <c:v>2</c:v>
                </c:pt>
                <c:pt idx="3275">
                  <c:v>4</c:v>
                </c:pt>
                <c:pt idx="3276">
                  <c:v>3</c:v>
                </c:pt>
                <c:pt idx="3277">
                  <c:v>2</c:v>
                </c:pt>
                <c:pt idx="3278">
                  <c:v>4</c:v>
                </c:pt>
                <c:pt idx="3279">
                  <c:v>3</c:v>
                </c:pt>
                <c:pt idx="3280">
                  <c:v>4</c:v>
                </c:pt>
                <c:pt idx="3281">
                  <c:v>3</c:v>
                </c:pt>
                <c:pt idx="3282">
                  <c:v>4</c:v>
                </c:pt>
                <c:pt idx="3283">
                  <c:v>2</c:v>
                </c:pt>
                <c:pt idx="3284">
                  <c:v>1</c:v>
                </c:pt>
                <c:pt idx="3285">
                  <c:v>3</c:v>
                </c:pt>
                <c:pt idx="3286">
                  <c:v>3</c:v>
                </c:pt>
                <c:pt idx="3287">
                  <c:v>4</c:v>
                </c:pt>
                <c:pt idx="3288">
                  <c:v>4</c:v>
                </c:pt>
                <c:pt idx="3289">
                  <c:v>1</c:v>
                </c:pt>
                <c:pt idx="3290">
                  <c:v>4</c:v>
                </c:pt>
                <c:pt idx="3291">
                  <c:v>2</c:v>
                </c:pt>
                <c:pt idx="3292">
                  <c:v>3</c:v>
                </c:pt>
                <c:pt idx="3293">
                  <c:v>2</c:v>
                </c:pt>
                <c:pt idx="3294">
                  <c:v>1</c:v>
                </c:pt>
                <c:pt idx="3295">
                  <c:v>2</c:v>
                </c:pt>
                <c:pt idx="3296">
                  <c:v>4</c:v>
                </c:pt>
                <c:pt idx="3297">
                  <c:v>1</c:v>
                </c:pt>
                <c:pt idx="3298">
                  <c:v>3</c:v>
                </c:pt>
                <c:pt idx="3299">
                  <c:v>4</c:v>
                </c:pt>
                <c:pt idx="3300">
                  <c:v>1</c:v>
                </c:pt>
                <c:pt idx="3301">
                  <c:v>2</c:v>
                </c:pt>
                <c:pt idx="3302">
                  <c:v>3</c:v>
                </c:pt>
                <c:pt idx="3303">
                  <c:v>1</c:v>
                </c:pt>
                <c:pt idx="3304">
                  <c:v>3</c:v>
                </c:pt>
                <c:pt idx="3305">
                  <c:v>2</c:v>
                </c:pt>
                <c:pt idx="3306">
                  <c:v>2</c:v>
                </c:pt>
                <c:pt idx="3307">
                  <c:v>4</c:v>
                </c:pt>
                <c:pt idx="3308">
                  <c:v>2</c:v>
                </c:pt>
                <c:pt idx="3309">
                  <c:v>1</c:v>
                </c:pt>
                <c:pt idx="3310">
                  <c:v>3</c:v>
                </c:pt>
                <c:pt idx="3311">
                  <c:v>2</c:v>
                </c:pt>
                <c:pt idx="3312">
                  <c:v>2</c:v>
                </c:pt>
                <c:pt idx="3313">
                  <c:v>1</c:v>
                </c:pt>
                <c:pt idx="3314">
                  <c:v>1</c:v>
                </c:pt>
                <c:pt idx="3315">
                  <c:v>1</c:v>
                </c:pt>
                <c:pt idx="3316">
                  <c:v>3</c:v>
                </c:pt>
                <c:pt idx="3317">
                  <c:v>3</c:v>
                </c:pt>
                <c:pt idx="3318">
                  <c:v>4</c:v>
                </c:pt>
                <c:pt idx="3319">
                  <c:v>3</c:v>
                </c:pt>
                <c:pt idx="3320">
                  <c:v>2</c:v>
                </c:pt>
                <c:pt idx="3321">
                  <c:v>2</c:v>
                </c:pt>
                <c:pt idx="3322">
                  <c:v>3</c:v>
                </c:pt>
                <c:pt idx="3323">
                  <c:v>3</c:v>
                </c:pt>
                <c:pt idx="3324">
                  <c:v>2</c:v>
                </c:pt>
                <c:pt idx="3325">
                  <c:v>2</c:v>
                </c:pt>
                <c:pt idx="3326">
                  <c:v>2</c:v>
                </c:pt>
                <c:pt idx="3327">
                  <c:v>2</c:v>
                </c:pt>
                <c:pt idx="3328">
                  <c:v>4</c:v>
                </c:pt>
                <c:pt idx="3329">
                  <c:v>4</c:v>
                </c:pt>
                <c:pt idx="3330">
                  <c:v>1</c:v>
                </c:pt>
                <c:pt idx="3331">
                  <c:v>1</c:v>
                </c:pt>
                <c:pt idx="3332">
                  <c:v>2</c:v>
                </c:pt>
                <c:pt idx="3333">
                  <c:v>1</c:v>
                </c:pt>
                <c:pt idx="3334">
                  <c:v>3</c:v>
                </c:pt>
                <c:pt idx="3335">
                  <c:v>1</c:v>
                </c:pt>
                <c:pt idx="3336">
                  <c:v>3</c:v>
                </c:pt>
                <c:pt idx="3337">
                  <c:v>1</c:v>
                </c:pt>
                <c:pt idx="3338">
                  <c:v>1</c:v>
                </c:pt>
                <c:pt idx="3339">
                  <c:v>3</c:v>
                </c:pt>
                <c:pt idx="3340">
                  <c:v>1</c:v>
                </c:pt>
                <c:pt idx="3341">
                  <c:v>2</c:v>
                </c:pt>
                <c:pt idx="3342">
                  <c:v>4</c:v>
                </c:pt>
                <c:pt idx="3343">
                  <c:v>3</c:v>
                </c:pt>
                <c:pt idx="3344">
                  <c:v>2</c:v>
                </c:pt>
                <c:pt idx="3345">
                  <c:v>2</c:v>
                </c:pt>
                <c:pt idx="3346">
                  <c:v>2</c:v>
                </c:pt>
                <c:pt idx="3347">
                  <c:v>2</c:v>
                </c:pt>
                <c:pt idx="3348">
                  <c:v>3</c:v>
                </c:pt>
                <c:pt idx="3349">
                  <c:v>1</c:v>
                </c:pt>
                <c:pt idx="3350">
                  <c:v>4</c:v>
                </c:pt>
                <c:pt idx="3351">
                  <c:v>1</c:v>
                </c:pt>
                <c:pt idx="3352">
                  <c:v>4</c:v>
                </c:pt>
                <c:pt idx="3353">
                  <c:v>4</c:v>
                </c:pt>
                <c:pt idx="3354">
                  <c:v>1</c:v>
                </c:pt>
                <c:pt idx="3355">
                  <c:v>2</c:v>
                </c:pt>
                <c:pt idx="3356">
                  <c:v>3</c:v>
                </c:pt>
                <c:pt idx="3357">
                  <c:v>3</c:v>
                </c:pt>
                <c:pt idx="3358">
                  <c:v>2</c:v>
                </c:pt>
                <c:pt idx="3359">
                  <c:v>4</c:v>
                </c:pt>
                <c:pt idx="3360">
                  <c:v>3</c:v>
                </c:pt>
                <c:pt idx="3361">
                  <c:v>2</c:v>
                </c:pt>
                <c:pt idx="3362">
                  <c:v>3</c:v>
                </c:pt>
                <c:pt idx="3363">
                  <c:v>4</c:v>
                </c:pt>
                <c:pt idx="3364">
                  <c:v>2</c:v>
                </c:pt>
                <c:pt idx="3365">
                  <c:v>3</c:v>
                </c:pt>
                <c:pt idx="3366">
                  <c:v>4</c:v>
                </c:pt>
                <c:pt idx="3367">
                  <c:v>4</c:v>
                </c:pt>
                <c:pt idx="3368">
                  <c:v>2</c:v>
                </c:pt>
                <c:pt idx="3369">
                  <c:v>3</c:v>
                </c:pt>
                <c:pt idx="3370">
                  <c:v>3</c:v>
                </c:pt>
                <c:pt idx="3371">
                  <c:v>4</c:v>
                </c:pt>
                <c:pt idx="3372">
                  <c:v>2</c:v>
                </c:pt>
                <c:pt idx="3373">
                  <c:v>4</c:v>
                </c:pt>
                <c:pt idx="3374">
                  <c:v>4</c:v>
                </c:pt>
                <c:pt idx="3375">
                  <c:v>4</c:v>
                </c:pt>
                <c:pt idx="3376">
                  <c:v>2</c:v>
                </c:pt>
                <c:pt idx="3377">
                  <c:v>1</c:v>
                </c:pt>
                <c:pt idx="3378">
                  <c:v>2</c:v>
                </c:pt>
                <c:pt idx="3379">
                  <c:v>4</c:v>
                </c:pt>
                <c:pt idx="3380">
                  <c:v>3</c:v>
                </c:pt>
                <c:pt idx="3381">
                  <c:v>4</c:v>
                </c:pt>
                <c:pt idx="3382">
                  <c:v>2</c:v>
                </c:pt>
                <c:pt idx="3383">
                  <c:v>2</c:v>
                </c:pt>
                <c:pt idx="3384">
                  <c:v>1</c:v>
                </c:pt>
                <c:pt idx="3385">
                  <c:v>2</c:v>
                </c:pt>
                <c:pt idx="3386">
                  <c:v>3</c:v>
                </c:pt>
                <c:pt idx="3387">
                  <c:v>2</c:v>
                </c:pt>
                <c:pt idx="3388">
                  <c:v>1</c:v>
                </c:pt>
                <c:pt idx="3389">
                  <c:v>1</c:v>
                </c:pt>
                <c:pt idx="3390">
                  <c:v>2</c:v>
                </c:pt>
                <c:pt idx="3391">
                  <c:v>3</c:v>
                </c:pt>
                <c:pt idx="3392">
                  <c:v>1</c:v>
                </c:pt>
                <c:pt idx="3393">
                  <c:v>3</c:v>
                </c:pt>
                <c:pt idx="3394">
                  <c:v>4</c:v>
                </c:pt>
                <c:pt idx="3395">
                  <c:v>3</c:v>
                </c:pt>
                <c:pt idx="3396">
                  <c:v>2</c:v>
                </c:pt>
                <c:pt idx="3397">
                  <c:v>4</c:v>
                </c:pt>
                <c:pt idx="3398">
                  <c:v>4</c:v>
                </c:pt>
                <c:pt idx="3399">
                  <c:v>3</c:v>
                </c:pt>
                <c:pt idx="3400">
                  <c:v>1</c:v>
                </c:pt>
                <c:pt idx="3401">
                  <c:v>3</c:v>
                </c:pt>
                <c:pt idx="3402">
                  <c:v>1</c:v>
                </c:pt>
                <c:pt idx="3403">
                  <c:v>4</c:v>
                </c:pt>
                <c:pt idx="3404">
                  <c:v>2</c:v>
                </c:pt>
                <c:pt idx="3405">
                  <c:v>3</c:v>
                </c:pt>
                <c:pt idx="3406">
                  <c:v>1</c:v>
                </c:pt>
                <c:pt idx="3407">
                  <c:v>4</c:v>
                </c:pt>
                <c:pt idx="3408">
                  <c:v>1</c:v>
                </c:pt>
                <c:pt idx="3409">
                  <c:v>3</c:v>
                </c:pt>
                <c:pt idx="3410">
                  <c:v>2</c:v>
                </c:pt>
                <c:pt idx="3411">
                  <c:v>2</c:v>
                </c:pt>
                <c:pt idx="3412">
                  <c:v>4</c:v>
                </c:pt>
                <c:pt idx="3413">
                  <c:v>4</c:v>
                </c:pt>
                <c:pt idx="3414">
                  <c:v>2</c:v>
                </c:pt>
                <c:pt idx="3415">
                  <c:v>1</c:v>
                </c:pt>
                <c:pt idx="3416">
                  <c:v>2</c:v>
                </c:pt>
                <c:pt idx="3417">
                  <c:v>3</c:v>
                </c:pt>
                <c:pt idx="3418">
                  <c:v>3</c:v>
                </c:pt>
                <c:pt idx="3419">
                  <c:v>3</c:v>
                </c:pt>
                <c:pt idx="3420">
                  <c:v>1</c:v>
                </c:pt>
                <c:pt idx="3421">
                  <c:v>2</c:v>
                </c:pt>
                <c:pt idx="3422">
                  <c:v>1</c:v>
                </c:pt>
                <c:pt idx="3423">
                  <c:v>4</c:v>
                </c:pt>
                <c:pt idx="3424">
                  <c:v>3</c:v>
                </c:pt>
                <c:pt idx="3425">
                  <c:v>4</c:v>
                </c:pt>
                <c:pt idx="3426">
                  <c:v>2</c:v>
                </c:pt>
                <c:pt idx="3427">
                  <c:v>2</c:v>
                </c:pt>
                <c:pt idx="3428">
                  <c:v>3</c:v>
                </c:pt>
                <c:pt idx="3429">
                  <c:v>2</c:v>
                </c:pt>
                <c:pt idx="3430">
                  <c:v>3</c:v>
                </c:pt>
                <c:pt idx="3431">
                  <c:v>2</c:v>
                </c:pt>
                <c:pt idx="3432">
                  <c:v>1</c:v>
                </c:pt>
                <c:pt idx="3433">
                  <c:v>2</c:v>
                </c:pt>
                <c:pt idx="3434">
                  <c:v>1</c:v>
                </c:pt>
                <c:pt idx="3435">
                  <c:v>3</c:v>
                </c:pt>
                <c:pt idx="3436">
                  <c:v>1</c:v>
                </c:pt>
                <c:pt idx="3437">
                  <c:v>3</c:v>
                </c:pt>
                <c:pt idx="3438">
                  <c:v>1</c:v>
                </c:pt>
                <c:pt idx="3439">
                  <c:v>3</c:v>
                </c:pt>
                <c:pt idx="3440">
                  <c:v>2</c:v>
                </c:pt>
                <c:pt idx="3441">
                  <c:v>1</c:v>
                </c:pt>
                <c:pt idx="3442">
                  <c:v>4</c:v>
                </c:pt>
                <c:pt idx="3443">
                  <c:v>4</c:v>
                </c:pt>
                <c:pt idx="3444">
                  <c:v>2</c:v>
                </c:pt>
                <c:pt idx="3445">
                  <c:v>2</c:v>
                </c:pt>
                <c:pt idx="3446">
                  <c:v>1</c:v>
                </c:pt>
                <c:pt idx="3447">
                  <c:v>1</c:v>
                </c:pt>
                <c:pt idx="3448">
                  <c:v>2</c:v>
                </c:pt>
                <c:pt idx="3449">
                  <c:v>2</c:v>
                </c:pt>
                <c:pt idx="3450">
                  <c:v>1</c:v>
                </c:pt>
                <c:pt idx="3451">
                  <c:v>2</c:v>
                </c:pt>
                <c:pt idx="3452">
                  <c:v>4</c:v>
                </c:pt>
                <c:pt idx="3453">
                  <c:v>4</c:v>
                </c:pt>
                <c:pt idx="3454">
                  <c:v>4</c:v>
                </c:pt>
                <c:pt idx="3455">
                  <c:v>1</c:v>
                </c:pt>
                <c:pt idx="3456">
                  <c:v>1</c:v>
                </c:pt>
                <c:pt idx="3457">
                  <c:v>4</c:v>
                </c:pt>
                <c:pt idx="3458">
                  <c:v>1</c:v>
                </c:pt>
                <c:pt idx="3459">
                  <c:v>4</c:v>
                </c:pt>
                <c:pt idx="3460">
                  <c:v>1</c:v>
                </c:pt>
                <c:pt idx="3461">
                  <c:v>1</c:v>
                </c:pt>
                <c:pt idx="3462">
                  <c:v>4</c:v>
                </c:pt>
                <c:pt idx="3463">
                  <c:v>2</c:v>
                </c:pt>
                <c:pt idx="3464">
                  <c:v>2</c:v>
                </c:pt>
                <c:pt idx="3465">
                  <c:v>1</c:v>
                </c:pt>
                <c:pt idx="3466">
                  <c:v>2</c:v>
                </c:pt>
                <c:pt idx="3467">
                  <c:v>2</c:v>
                </c:pt>
                <c:pt idx="3468">
                  <c:v>1</c:v>
                </c:pt>
                <c:pt idx="3469">
                  <c:v>3</c:v>
                </c:pt>
                <c:pt idx="3470">
                  <c:v>4</c:v>
                </c:pt>
                <c:pt idx="3471">
                  <c:v>2</c:v>
                </c:pt>
                <c:pt idx="3472">
                  <c:v>1</c:v>
                </c:pt>
                <c:pt idx="3473">
                  <c:v>2</c:v>
                </c:pt>
                <c:pt idx="3474">
                  <c:v>4</c:v>
                </c:pt>
                <c:pt idx="3475">
                  <c:v>2</c:v>
                </c:pt>
                <c:pt idx="3476">
                  <c:v>4</c:v>
                </c:pt>
                <c:pt idx="3477">
                  <c:v>1</c:v>
                </c:pt>
                <c:pt idx="3478">
                  <c:v>3</c:v>
                </c:pt>
                <c:pt idx="3479">
                  <c:v>2</c:v>
                </c:pt>
                <c:pt idx="3480">
                  <c:v>1</c:v>
                </c:pt>
                <c:pt idx="3481">
                  <c:v>2</c:v>
                </c:pt>
                <c:pt idx="3482">
                  <c:v>2</c:v>
                </c:pt>
                <c:pt idx="3483">
                  <c:v>1</c:v>
                </c:pt>
                <c:pt idx="3484">
                  <c:v>2</c:v>
                </c:pt>
                <c:pt idx="3485">
                  <c:v>3</c:v>
                </c:pt>
                <c:pt idx="3486">
                  <c:v>2</c:v>
                </c:pt>
                <c:pt idx="3487">
                  <c:v>3</c:v>
                </c:pt>
                <c:pt idx="3488">
                  <c:v>2</c:v>
                </c:pt>
                <c:pt idx="3489">
                  <c:v>1</c:v>
                </c:pt>
                <c:pt idx="3490">
                  <c:v>3</c:v>
                </c:pt>
                <c:pt idx="3491">
                  <c:v>4</c:v>
                </c:pt>
                <c:pt idx="3492">
                  <c:v>1</c:v>
                </c:pt>
                <c:pt idx="3493">
                  <c:v>1</c:v>
                </c:pt>
                <c:pt idx="349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EA-49F5-A03C-1D4312CB87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7837607"/>
        <c:axId val="1957825607"/>
      </c:barChart>
      <c:catAx>
        <c:axId val="1957837607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7825607"/>
        <c:crosses val="autoZero"/>
        <c:auto val="1"/>
        <c:lblAlgn val="ctr"/>
        <c:lblOffset val="100"/>
        <c:noMultiLvlLbl val="0"/>
      </c:catAx>
      <c:valAx>
        <c:axId val="1957825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7837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62689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5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RFM Analysis and Customer Classification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101837" y="1815474"/>
            <a:ext cx="4134600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RFM Analysis is used to determine which customers a business should target to increase its revenue and value.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The RFM(Recency, Frequency and Monetary) model shows customers that have displayed high levels of engagement with the business in the three categories mentioned.</a:t>
            </a:r>
          </a:p>
          <a:p>
            <a:pPr>
              <a:lnSpc>
                <a:spcPct val="114999"/>
              </a:lnSpc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38F3760-BA86-3796-4492-DA518505A8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151799"/>
              </p:ext>
            </p:extLst>
          </p:nvPr>
        </p:nvGraphicFramePr>
        <p:xfrm>
          <a:off x="4006850" y="1746250"/>
          <a:ext cx="4921250" cy="3243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>
                <a:solidFill>
                  <a:schemeClr val="bg1"/>
                </a:solidFill>
                <a:latin typeface="Calibri"/>
                <a:cs typeface="Calibri"/>
              </a:rPr>
              <a:t>RFM Analysis and Customer Classification</a:t>
            </a:r>
            <a:endParaRPr lang="en-US" b="0" dirty="0">
              <a:solidFill>
                <a:schemeClr val="bg1"/>
              </a:solidFill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998CFE2-7E90-9D10-B45D-BCF3F3BEFA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217667"/>
              </p:ext>
            </p:extLst>
          </p:nvPr>
        </p:nvGraphicFramePr>
        <p:xfrm>
          <a:off x="-17463" y="1119188"/>
          <a:ext cx="6476999" cy="4021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F7E9DC-B3CB-4448-9D50-3A1F611AD171}"/>
              </a:ext>
              <a:ext uri="{147F2762-F138-4A5C-976F-8EAC2B608ADB}">
                <a16:predDERef xmlns:a16="http://schemas.microsoft.com/office/drawing/2014/main" pred="{C0E7547C-C7C5-47FF-A379-D127352AAC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164577"/>
              </p:ext>
            </p:extLst>
          </p:nvPr>
        </p:nvGraphicFramePr>
        <p:xfrm>
          <a:off x="6373813" y="2012950"/>
          <a:ext cx="2809875" cy="2157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>
                <a:solidFill>
                  <a:schemeClr val="bg1"/>
                </a:solidFill>
                <a:latin typeface="Calibri"/>
                <a:cs typeface="Calibri"/>
              </a:rPr>
              <a:t>RFM Analysis and Customer Classification</a:t>
            </a:r>
            <a:endParaRPr lang="en-US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4A90367-8BAA-B29F-8C77-A5C22D2E9F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042114"/>
              </p:ext>
            </p:extLst>
          </p:nvPr>
        </p:nvGraphicFramePr>
        <p:xfrm>
          <a:off x="109537" y="9128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F40735B-A649-CFB5-C350-F2C0DCB019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5215809"/>
              </p:ext>
            </p:extLst>
          </p:nvPr>
        </p:nvGraphicFramePr>
        <p:xfrm>
          <a:off x="4514850" y="2286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6660019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>
                <a:solidFill>
                  <a:schemeClr val="bg1"/>
                </a:solidFill>
                <a:latin typeface="Calibri"/>
                <a:cs typeface="Calibri"/>
              </a:rPr>
              <a:t>RFM Analysis and Customer Classification</a:t>
            </a:r>
            <a:endParaRPr lang="en-US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304FBC6-EC7D-19E2-C083-500400925E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912604"/>
              </p:ext>
            </p:extLst>
          </p:nvPr>
        </p:nvGraphicFramePr>
        <p:xfrm>
          <a:off x="4102100" y="15557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0D63BD-3A4D-4892-643F-64B085D77D95}"/>
              </a:ext>
            </a:extLst>
          </p:cNvPr>
          <p:cNvSpPr txBox="1"/>
          <p:nvPr/>
        </p:nvSpPr>
        <p:spPr>
          <a:xfrm>
            <a:off x="334962" y="1287463"/>
            <a:ext cx="2743200" cy="24006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Open Sans"/>
              </a:rPr>
              <a:t>Very low frequency of 0-2 correlated with high recency values </a:t>
            </a:r>
            <a:r>
              <a:rPr lang="en-US" sz="1500" dirty="0" err="1">
                <a:latin typeface="Open Sans"/>
              </a:rPr>
              <a:t>ie</a:t>
            </a:r>
            <a:r>
              <a:rPr lang="en-US" sz="1500" dirty="0">
                <a:latin typeface="Open Sans"/>
              </a:rPr>
              <a:t> more than 250 days ago.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Open Sans"/>
              </a:rPr>
              <a:t>Higher frequency have negative relationship with recency values. Such that recent customers are also frequent customers.</a:t>
            </a:r>
          </a:p>
        </p:txBody>
      </p:sp>
    </p:spTree>
    <p:extLst>
      <p:ext uri="{BB962C8B-B14F-4D97-AF65-F5344CB8AC3E}">
        <p14:creationId xmlns:p14="http://schemas.microsoft.com/office/powerpoint/2010/main" val="261003469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>
                <a:solidFill>
                  <a:schemeClr val="bg1"/>
                </a:solidFill>
                <a:latin typeface="Calibri"/>
                <a:cs typeface="Calibri"/>
              </a:rPr>
              <a:t>Top 1000 Customers to Target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1185825-E7B9-94FD-59B3-2F5827CCB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493269"/>
              </p:ext>
            </p:extLst>
          </p:nvPr>
        </p:nvGraphicFramePr>
        <p:xfrm>
          <a:off x="881063" y="920750"/>
          <a:ext cx="7184508" cy="40579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7418">
                  <a:extLst>
                    <a:ext uri="{9D8B030D-6E8A-4147-A177-3AD203B41FA5}">
                      <a16:colId xmlns:a16="http://schemas.microsoft.com/office/drawing/2014/main" val="745998612"/>
                    </a:ext>
                  </a:extLst>
                </a:gridCol>
                <a:gridCol w="1197418">
                  <a:extLst>
                    <a:ext uri="{9D8B030D-6E8A-4147-A177-3AD203B41FA5}">
                      <a16:colId xmlns:a16="http://schemas.microsoft.com/office/drawing/2014/main" val="3566149283"/>
                    </a:ext>
                  </a:extLst>
                </a:gridCol>
                <a:gridCol w="1197418">
                  <a:extLst>
                    <a:ext uri="{9D8B030D-6E8A-4147-A177-3AD203B41FA5}">
                      <a16:colId xmlns:a16="http://schemas.microsoft.com/office/drawing/2014/main" val="2239785098"/>
                    </a:ext>
                  </a:extLst>
                </a:gridCol>
                <a:gridCol w="1197418">
                  <a:extLst>
                    <a:ext uri="{9D8B030D-6E8A-4147-A177-3AD203B41FA5}">
                      <a16:colId xmlns:a16="http://schemas.microsoft.com/office/drawing/2014/main" val="3900635988"/>
                    </a:ext>
                  </a:extLst>
                </a:gridCol>
                <a:gridCol w="1197418">
                  <a:extLst>
                    <a:ext uri="{9D8B030D-6E8A-4147-A177-3AD203B41FA5}">
                      <a16:colId xmlns:a16="http://schemas.microsoft.com/office/drawing/2014/main" val="270789513"/>
                    </a:ext>
                  </a:extLst>
                </a:gridCol>
                <a:gridCol w="1197418">
                  <a:extLst>
                    <a:ext uri="{9D8B030D-6E8A-4147-A177-3AD203B41FA5}">
                      <a16:colId xmlns:a16="http://schemas.microsoft.com/office/drawing/2014/main" val="3101688291"/>
                    </a:ext>
                  </a:extLst>
                </a:gridCol>
              </a:tblGrid>
              <a:tr h="6770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Customer 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Number of Customers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Cumulative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Customer Section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359068"/>
                  </a:ext>
                </a:extLst>
              </a:tr>
              <a:tr h="6770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Platinum 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Most recent buy, buys often, most 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971482"/>
                  </a:ext>
                </a:extLst>
              </a:tr>
              <a:tr h="6770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Very Loyal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Most recent, buys often, spends large amount of money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715056"/>
                  </a:ext>
                </a:extLst>
              </a:tr>
              <a:tr h="6770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Becoming Loyal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Relatively recent, bought more than once, spends large amount of money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704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344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680040"/>
                  </a:ext>
                </a:extLst>
              </a:tr>
              <a:tr h="6770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Recent 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Bought recently, not very often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368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1072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296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356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18333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4" y="1083299"/>
            <a:ext cx="8862775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Identify and Recommend Top 1000 Customers to Target from Datasets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142678" y="1869172"/>
            <a:ext cx="4134600" cy="3039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Outline Problem</a:t>
            </a:r>
          </a:p>
          <a:p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SPRocket Central Pty Ltd is a company that specialises in high quality bikes and cycling accessories.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 marketing team is looking to boost business sales by analysing provided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the 3 dataset provided the aim is to analyse and recommend 1000 customers that SPRocket should target to drive higher value for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will be done with the three phases of Data Exploration, Model Development and Interpretation.</a:t>
            </a:r>
          </a:p>
        </p:txBody>
      </p:sp>
      <p:sp>
        <p:nvSpPr>
          <p:cNvPr id="10" name="Shape 82"/>
          <p:cNvSpPr/>
          <p:nvPr/>
        </p:nvSpPr>
        <p:spPr>
          <a:xfrm>
            <a:off x="4742389" y="1869172"/>
            <a:ext cx="4134600" cy="2505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Contents of Data Analysis</a:t>
            </a:r>
          </a:p>
          <a:p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‘New’ and ‘Old’ Customer Age Distributions.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Bike related purchases over the last 3 years by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 industry distributions.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Wealth segment by age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cars owned and not owned by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RFM Analysis and customer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64221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Quality Assessment ‘Clean Up’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69778" y="1678128"/>
            <a:ext cx="4134600" cy="3582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200" b="1" dirty="0"/>
              <a:t>Key Issues for Data Quality Assessment</a:t>
            </a:r>
          </a:p>
          <a:p>
            <a:endParaRPr lang="en-IN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Accuracy: Correct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Completeness: Data fields with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Consistency: Values free from contradiction.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Currency: Values upto 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Relevancy: Data items with value Meta-data.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Validity: Data containing allowable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Uniqueness: Records that are duplicated.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r>
              <a:rPr lang="en-IN" sz="1200" dirty="0"/>
              <a:t>An in-depth analysis has been sent via email.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282088"/>
              </p:ext>
            </p:extLst>
          </p:nvPr>
        </p:nvGraphicFramePr>
        <p:xfrm>
          <a:off x="3621314" y="1966646"/>
          <a:ext cx="5467502" cy="3005450"/>
        </p:xfrm>
        <a:graphic>
          <a:graphicData uri="http://schemas.openxmlformats.org/drawingml/2006/table">
            <a:tbl>
              <a:tblPr firstRow="1" firstCol="1" bandRow="1"/>
              <a:tblGrid>
                <a:gridCol w="885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3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92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5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Datasets</a:t>
                      </a:r>
                      <a:endParaRPr lang="en-IN" sz="105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5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Accuracy</a:t>
                      </a:r>
                      <a:endParaRPr lang="en-IN" sz="105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5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Completeness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5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Relevancy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5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Validity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5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Consistency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0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5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Transactions</a:t>
                      </a:r>
                      <a:endParaRPr lang="en-IN" sz="105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5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Profile: </a:t>
                      </a:r>
                      <a:r>
                        <a:rPr lang="en-IN" sz="105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missing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5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Blanks</a:t>
                      </a:r>
                      <a:r>
                        <a:rPr lang="en-IN" sz="105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 -Product ID, Online order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5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Filtered Out</a:t>
                      </a:r>
                      <a:r>
                        <a:rPr lang="en-IN" sz="105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5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Cancelled -Order status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5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Price mentioned used to calculate Profits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5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03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5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New Customer List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5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5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Blanks</a:t>
                      </a:r>
                      <a:r>
                        <a:rPr lang="en-IN" sz="105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 - Job Title, Job Industry Category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5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Format</a:t>
                      </a:r>
                      <a:r>
                        <a:rPr lang="en-IN" sz="105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: DOB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5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Calculated Age using DOB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5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04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5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Customer Demographic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5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Age:</a:t>
                      </a:r>
                      <a:r>
                        <a:rPr lang="en-IN" sz="105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 missing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5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DOB:</a:t>
                      </a:r>
                      <a:r>
                        <a:rPr lang="en-IN" sz="105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 inaccurate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5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Blanks</a:t>
                      </a:r>
                      <a:r>
                        <a:rPr lang="en-IN" sz="105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 - Job Title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5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Format</a:t>
                      </a:r>
                      <a:r>
                        <a:rPr lang="en-IN" sz="105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: DOB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5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Irrelevant</a:t>
                      </a:r>
                      <a:r>
                        <a:rPr lang="en-IN" sz="105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: Default column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5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5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Inconsistent</a:t>
                      </a:r>
                      <a:r>
                        <a:rPr lang="en-IN" sz="105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: Gender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5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Customer Address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5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5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5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5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5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Status: </a:t>
                      </a:r>
                      <a:r>
                        <a:rPr lang="en-IN" sz="105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Inconsistent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759470" y="1592409"/>
            <a:ext cx="1519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Summary Table</a:t>
            </a:r>
            <a:endParaRPr lang="en-IN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7419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41257"/>
            <a:ext cx="85656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>
                <a:latin typeface="Calibri"/>
                <a:ea typeface="Calibri" panose="020F0502020204030204" pitchFamily="34" charset="0"/>
                <a:cs typeface="Calibri"/>
              </a:rPr>
              <a:t>Age Distributions</a:t>
            </a:r>
          </a:p>
        </p:txBody>
      </p:sp>
      <p:sp>
        <p:nvSpPr>
          <p:cNvPr id="133" name="Shape 82"/>
          <p:cNvSpPr/>
          <p:nvPr/>
        </p:nvSpPr>
        <p:spPr>
          <a:xfrm>
            <a:off x="69778" y="1678128"/>
            <a:ext cx="4134600" cy="314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IN" sz="1200" b="1" dirty="0"/>
          </a:p>
          <a:p>
            <a:endParaRPr lang="en-IN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Most customers are aged between 40-49.</a:t>
            </a: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The lowest age groups are under 20 and 80+ for both old and new age customer list.</a:t>
            </a: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r>
              <a:rPr lang="en-IN" sz="1200" dirty="0"/>
              <a:t>An in-depth analysis has been sent via email.</a:t>
            </a:r>
          </a:p>
        </p:txBody>
      </p:sp>
      <p:sp>
        <p:nvSpPr>
          <p:cNvPr id="4" name="Rectangle 3"/>
          <p:cNvSpPr/>
          <p:nvPr/>
        </p:nvSpPr>
        <p:spPr>
          <a:xfrm>
            <a:off x="5759470" y="1592409"/>
            <a:ext cx="151996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Summary Table</a:t>
            </a:r>
          </a:p>
          <a:p>
            <a:endParaRPr lang="en-IN" b="1" dirty="0"/>
          </a:p>
          <a:p>
            <a:endParaRPr lang="en-IN" b="1" dirty="0"/>
          </a:p>
          <a:p>
            <a:endParaRPr lang="en-IN" dirty="0"/>
          </a:p>
        </p:txBody>
      </p:sp>
      <p:sp>
        <p:nvSpPr>
          <p:cNvPr id="2" name="AutoShape 1" descr="data:image/png;base64,iVBORw0KGgoAAAANSUhEUgAAAeIAAAEiCAYAAAAlAdEXAAAAAXNSR0IArs4c6QAAIABJREFUeF7tnX9sHUedwKf8SkAKLtiIYNFagNSohZoARadUogclcBFcyrVBcEd0FjFXChQcBRUajMzliDApIIIN4Qg5YuojByoqBcIfQTItREjhRCtCyrWktBQX5JYqpgmB0IgfPX032pfxZne/897Mvt23+1nJavNmduY7n5ndz87svrfnGTYIQAACEIAABEojcJ7U/Otf//qJU6dOlRYEFUMAAhCAAASaSOC88877fiTio0ePPnHRRRc1kQFthgAEIAABCJRG4L777jOIuDT8VAwBCEAAAk0ngIibPgJoPwQgAAEIlEoAEZeKn8ohAAEIQKDpBBBx00cA7YcABCAAgVIJIOJS8VM5BCAAAQg0nQAibvoIoP0QgAAEIFAqAURcKn4qhwAEIACBphNAxE0fAbQfAhCAAARKJYCIS8VP5RCAAAQg0HQCiLjpI4D2QwACEIBAqQQQcan4qRwCEIAABJpOABE3fQTQfghAAAIQKJUAIi4VP5VDIJ/AwsKC+djHPmZOnz5txsfHzQtf+EKQQQACNSOAiGvWoTSnXgT2799v5O8vf/mLufrqq8369evr1UBaAwEIGETMIIBARQn86U9/Mp/+9KfNM5/5TPOUpzzF/OY3vzE33nhj9G82CECgPgQQcX36kpbUjMA999xjbrrpJvOe97zHPOlJTzKf/exnzfve9z7zyle+smYtpTkQaDYBRNzs/qf1FSXwxBNPmK9+9avmrrvuMh/60IfM0572tEjKAwMD5r3vfa956lOfuiTy3//+9+Yb3/iG+cEPfmD+/Oc/m0suuSRayv7Sl74U/f/o6Ggr/29/+1vzta99zRw+fDi69/zc5z7XvO1tbzOXXXaZOe+86PXkbBCAQBcJIOIuwqYqCLgSOHbsmPn4xz9uXvKSl5i3v/3tkSBFzD/84Q/Nhz/8YTM4ONgq6vjx4+aTn/ykEcG+9rWvjR7oknxHjhwxf/3rX82VV17ZEvGvfvWrKK8I2M7705/+1GzcuNG8/vWvR8aunUQ+CAQigIgDgaQYCIQk8OMf/9h8/vOfNx/4wAeiGa1sv/zlL83k5KR505vetOShLXmYS2bDY2Nj5mUve1mUV2bUMuuVtLVr10Yilpny5z73OfPzn//cbN261bzgBS+I8oqs9+3bZw4ePMiT2SE7kbIg4EgAETuCIhsEukUgFubJkyfNDTfcYJ7xjGdEVccPb506dar10Jb8/6c+9SmzfPlys3nzZrNs2bJWmPFXn17xildEIpaHveSrUMPDw+ad73ynefKTn9zKOz8/H0l+3bp10ZI2GwQg0D0CiLh7rKkJAk4EYoE+9thjqfnlwS2Rrjy0deLECbN9+/Zz7gPLjsm0n/3sZ2bHjh3m1a9+tXn5y1++pOw//vGP0QxaZtTveMc7WJ526ikyQSAMAUQchiOlQCAYAVlO/ta3vmXe8pa3RA9n2VssTLl3LLPaP/zhD84ilnvGIuK8bfXq1efMrIM1jIIgAIFUAoiYgQGBChGIl58lpPe///3m6U9/+pLo5H7uF7/4RSOzW3lo6/zzz89cmn7kkUeipWiZ5dpL0/KjIG94wxsq1GpCgUCzCSDiZvc/ra8YAXmQSp6WfvOb35z5K1ryINfU1JR561vfGuXJeljru9/9rpmdnW09rBVLXmbR8hDYs5/97Fbrf/KTn5hdu3aZq666KvpjgwAEukcAEXePNTVBIJdA/N3h22+/Pffp5firTfKAlvzS1t/+9rfUry/94he/iL6m9KpXveqcry9JXW984xuj7xDLD4fIE9PPec5zzhE0XQYBCBRPABEXz5gaIOBEIBZsX1/fkqelkzvL8rT8UIfIM35oSx7suuWWW8yPfvSj6Hep5R6yfM1pz5495sUvfvGSH/R4+OGHzde//vXoe8by1LX8ZObll18eza6f9axnOcVKJghAIBwBRByOJSVBoFIE4q8kydeR5GtJbBCAQDUJIOJq9gtRQcCZwJe//GXz6KOPmne/+91mxYoV0X6y9Cz3iL/yla9Ey80vfelLncsjIwQg0F0CiLi7vKkNAsEJyM9TfuYznzFDQ0Pmda97XfSjHvLZ97//fSNfR5LfprZ/6CN4ABQIAQh4EUDEXvjYGQLlE5DZr7zAQX7mUn5LWu4hy4NX8jDWa17zmnNeEFF+xEQAAQjYBBAx4wECEIAABCBQIgFEXCJ8qoYABCAAAQggYsYABCAAAQhAoEQCiLhE+FQNAQhAAAIQQMSMAQhAAAIQgECJBBBxifCpGgIQgAAEIICIGQMQgAAEIACBEgkg4hLhUzUEIAABCEAAETMGIAABCEAAAiUSQMQlwqdqCEAAAhCAACJmDEAAAhCAAARKJNCxiPfu3WsGBwdbr1eTF5BPTU1Fv3krb4AZHx+PfoRethMnTpjt27ebhYWF6Efo5R2q/Ah9ib1O1RCAAAQgUBkCHYlYJDw3N2dGRkZaIpbPZBsdHY1eOD47O2smJibM8uXLI0EPDw9Hee18laFAIBCAAAQgAIGSCLQl4njWOzAwEIUbz4jjz2PZygvJp6enzdjYmDn//PPNzp07zaZNm6IZsi3pvr6+kppNtRCAAAQgAIFqEGhLxHbIyaXpAwcORJKVZeejR4+2ZsTHjx83MzMzZsuWLUbEa0s6XrquBgqigAAEIAABCHSfQDARS+giY1mStu8DJ2fAiLj7nUyNEIAABCBQXQJBRJy3NC1NZ0Zc3QFAZBCAAAQgUC6BICJOznJtMa9Zs8brHvHi4qKRPzYIQAACEIBAFQn09/cb+et0CyLitBnx5OSkuf76682qVat4arrT3mE/CEAAAhCoPYEgIhZK9neF5d/2V5v4HnHtxxENhAAEIACBDgl0LOIO62M3CEAAAhCAAAQsAoiY4QABCEAAAhAokQAiLhE+VUMAAhCAAAQQMWMAAhCAAAQgUCIBRFwifKqGAAQgAAEIIGLGAAQgAAEIQKBEAoi4RPhUDQEIQAACEEDEjAEIQAACEIBAiQQQcYnwqRoCEIAABCCAiBkDEIAABCAAgRIJIOIS4VM1BCAAAQhAoGMR79271wwODpp169a1KMpnc3Nz0b/5rWkGFwQgAAEIQEAn0JGIY+Hasj1w4IA5cuSI2bx5s3n88cdbrz5cuXIlb1/S+4EcEIAABCDQUAJtiTh+3eHAwECEK54Ry+d79uwx69evN0NDQ0tQypuXdu7caTZt2hSliaxnZ2fNxMSE6evrayh2mg0BCEAAAhA4Q6AtEdvQ7KVpke3u3bvNBRdcYPbv379kaXp+ft7MzMyYLVu2ROKVf09PT5uxsbFzpE2nQAACEIAABJpGIJiIt2/fbi655BIzOjq6RLYiaXsGjIibNsRoLwQgAAEI5BEIJmJ7+Tlewh4eHjYXX3wxM2LGIAQgAAEIQCCDQBARx+KVJ6hFvraI16xZ43WPeHFx0cgfGwQgAAEIQKCKBPr7+438dboFEbFULk9NLywsREvT8kDWrl27zPj4uOGp6U67hv0gAAEIQKAJBIKJWGDZ3yPeunVrNDuWTe4Tyz1kEfXq1aujrzgtW7asCXxpIwQgAAEIQCCXQMcihisEIAABCEAAAv4EELE/Q0qAAAQgAAEIdEwAEXeMjh0hUC6B/5p7m/m3tf9TbhDUDgEIeBNAxN4IKQAC5RBAxOVwp1YIhCaAiEMTpTwIdIkAIu4SaKqBQMEEEHHBgCkeAkURQMRFkaVcCHSXACLuLm9qg0AwAog4GEoKgkCpBBBxqfipHAKdE0DEnbNjTwhUiQAirlJvEAsE2iCAiNuARVYIVJgAIq5w5xAaBPIIIGLGBwTqQaBjEdvvI06ikDTZ5HenZeMnLusxWGhFtQgg4mr1B9FAoFMCHYk4/k3pkZERI29csjd54cOOHTvM2rVrIxHbb2KSvElJdxo4+0Gg6QQQcdNHAO2vC4G2RBxLdWBgIGr/4ODgEhHLzHf37t1RmuQREctn9ruKRdSzs7NmYmLC9PX11YUj7YBA1wkg4q4jp0IIFEKgLRHbEaQtTcefyVuWZBMRz8/Pm5mZGbNly5ZIvPLv6elpMzY2ZoaGhgppFIVCoAkEEHETepk2NoFAMBGLYPfv32+uvfZas2/fvpaIkzNgRNyEYUUbu0EAEXeDMnVAoHgCQUQsS9Z79uwx69evj2a59n1gZsTFdyI1NJMAIm5mv9Pq+hEIImKR7eTkpDl58uQSQvLA1oYNG7hHXL9xQ4sqQAARV6ATCAECAQgEEXEyDntG7PvU9OLiopE/NghAYCmBgw9tM1dcuA0sEIBAyQT6+/uN/HW6FS5iCYzvEXfaPewHgWwCzIgZHRCoB4GORVyP5tMKCPQuAUTcu31H5BCwCSBixgMEepQAIu7RjiNsCCQIIGKGBAR6lAAi7tGOI2wIIGLGAATqQQAR16MfaQUEmBEzBiDQowQQcY92HGFDgBkxYwAC9SCAiOvRj7QCAsyIGQMQ6FECiLhHO46wIcCMmDEAgXoQQMT16EdaAQFmxIwBCPQoAUTcox1H2BBgRswYgEA9CCDievQjrYAAM2LGAAR6lAAi7tGOI2wIhJoRy4sdBgcHzbp166Ii5b3DO3bsaBW/detWMzw8HP2b35pm3EEgPAFEHJ4pJUKgDAIdzYhFwnNzc2ZkZCQSsYh29+7d5rrrrjN9fX2RlGdnZ83ExIRZvny5mZqaiqQsee03M5XRYOqEQF0IIOK69CTtaDqBtkQcv9JwYGAg4mbPiG2Q8QxYRD00NMT7iJs+ymh/IQQQcSFYKRQCXSfQlojt6JJL03ba/Py8mZ6eNmNjY9HHMzMzZsuWLdFs2U4TSbNBAAKdEUDEnXFjLwhUjUBwEcez5ngp2l6mRsRV637i6WUCiLiXe4/YIXCWQFAR20vXo6OjUS0yA2ZGzJCDQHgCiDg8U0qEQBkEgok4vi+8du3a1pPU0iD5fOfOnWbTpk3R/eLkDFlr9OLiopE/NghAYCmBgw9tM1dcuA0sEIBAyQT6+/uN/HW6BRFxcjnaDiaZxlPTnXYV+0FgKQFmxIwICNSDQBARy/Lz5OSkOXny5BIq8XeJ+R5xPQYLragWAU3EWnq1WkM0EGgugY5F3FxktBwC1SCgiVZLr0YriAICEEDEjAEI9CgBTbRaeo82m7AhUDsCiLh2XUqDmkJAE62W3hROtBMCVSeAiKveQ8QHgQwCmmi1dMBCAALVIICIq9EPRAGBtglootXS266QHSAAgUIIIOJCsFIoBIonoIlWSy8+QmqAAARcCCBiF0rkgUAFCWii1dIr2CRCgkAjCSDiRnY7ja4DAU20WnodGNAGCNSBACKuQy/ShkYS0ESrpTcSGo2GQAUJIOIKdgohQcCFgCZaLd2lDvJAAALFE0DExTOmBggUQkATrZZeSFAUCgEItE2gYxHLyxsGBweXvGlJPpubmzMrVqww4+Pj0duWZOO3ptvuF3aAgEpAE62WrlZABghAoCsEOhJxLNyRkZGWiA8cOBC94nDz5s3m6NGjZnZ21kxMTJjly5ebqakpMzw8HOXl7Utd6VcqaQABTbRaegMQ0UQI9ASBtkQcv9JwYGAgapw9I7ZnyPEMWEQts2Kf9xH3BEWChEAJBDTRauklhEyVEIBACoG2RGzvb4s3FrTMeGXma7+D+OKLLzYzMzNmy5Ytpq+vz8grE6enp83Y2Fhr6ZqegQAE2iegiVZLb79G9oAABIogEETE9gw4KWKZNcfL1Ii4iC6kzKYS0ESrpTeVG+2GQNUIBBExM+KqdSvxNIGAJlotvQmMaCMEeoFAEBFLQ4u6R7y4uGjkjw0CEFhK4OBD28wVF27LxKKlwxMCEAhDoL+/38hfp1swEfPUdKddwH4Q6IyANuPV0jurlb0gAIHQBIKJOJ4V8z3i0F1EeU0loInUN72pXGk3BKpGoGMRV60hxAOBuhHwFa22f9140R4I9CoBRNyrPUfctSegidQ3PQRALYYQdVAGBOpOABHXvYdpX88S0CTnmx4CjBZDiDooAwJ1J4CI697DtK9nCWiS800PAUaLIUQdlAGBuhNAxHXvYdrXswQ0yfmmhwCjxRCiDsqAQN0JIOK69zDt61kCmuR800OA0WIIUQdlQKDuBBBx3XuY9vUsAU1yvukhwGgxhKiDMiBQdwKIuO49TPt6loAmOd/0EGC0GELUQRkQqDsBRFz3HqZ9PUtAk5xveggwWgwh6qAMCNSdACKuew/Tvp4loEnON90FTDfqcImDPBCoM4FgIj5y5IjZsWNHxGrt2rVmdHS0xU1+h1pehSjb1q1bo3cWs0EAAvkEfCWo7e/CXytDS3epgzwQaDqBICKen58309PTZmxszKxcudJMTU1Fsl23bp0RQcfvIz5+/Hgr39DQUNPZ034I5BLQJOeb7oK/G3W4xEEeCNSZQBAR27Lt6+uLXokom8yKZTa8sLAQ/X/83uJY0nUGS9sg4EvAV4La/i7xaWVo6S51kAcCTScQRMQnTpww27dvNyMjI2bVqlVLZsT2e4oFti3ppsOn/RDII6BJzjfdhX436nCJgzwQqDOBICIWQLGMZfYb3wdOmwEj4joPJ9oWkoCvBLX9XWLVytDSXeogDwSaTiCIiPOWppkRN32I0f5OCWiS8013iasbdbjEQR4I1JlAEBEnZ7m2mA8dOsQ94jqPINpWGAFfCWr7uwSulaGlu9RBHgg0nUAQEafNiI8dO2Y2b95sjh496vXU9OLiopE/NgjUjcDBh7aZKy7cltmsotNdePrG4FIHeSDQ6wT6+/uN/HW6BRGxVG5/V3hwcNBMTEwYeYI6mcb3iDvtKvarGwFtNll0ugtP3xhc6iAPBJpOIJiImw6S9kOgXQK+kvPd3yXebtThEgd5IFBnAoi4zr1L2ypNwFdyvvu7wOlGHS5xkAcCdSaAiOvcu7St0gR8Jee7vwucbtThEgd5IFBnAoi4zr1L2ypNwFdyvvu7wOlGHS5xkAcCdSaAiOvcu7St0gR8Jee7vwucbtThEgd5IFBnAoi4zr1L2ypNwFdyvvu7wOlGHS5xkAcCdSaAiOvcuzVt2w+uvsr8/W3f7vnW+Uqu6P0FsG8dPd9JNAACXSCAiLsAmSrCEugFEWsCCyE5rQ7f9BAxhu15SoNAPQkg4nr2a61bhYjPdK+vaLX9Q9RR64FI4yAQiAAiDgSSYrpHABEj4u6NNmqCQPEEEHHxjKkhMAFEjIgDDymKg0CpBIKJeH5+3kxOTpqTJ08afmu61D6tfeWIGBHXfpDTwEYRCCLiEydOmO3bt5uRkREzPDwcvQBiYWHBjI6OGvvNTMePHzfT09NmbGzMDA0NNQo0jQ1HABEj4nCjiZIgUD6BICIW2d55552ReJObLeXTp0+bqampSNbr1q0rv/VE0JMEEDEi7smBS9AQyCAQRMQi28cee8zcdddd0UzYXpreu3dv9O9YvPJv2dKkTS9BwIUAIkbELuOEPBDoFQLBRHzbbbeZ8fHxaMk5lu3GjRvPmQEj4l4ZGtWNExEj4uqOTiKDQPsEgok4vicsIdj3hW+99VZmxO33C3vkEEDEiJgDBAJ1IhBExCJeWZ7evHmzWbZs2RIRHzp0qPXgFveI6zR0ymsLIkbE5Y0+aoZAeAJBRCxPTe/cudNs2rTJrFy5MlqOHhgYCPLU9OLiopE/NgjEBB6+8QbzvJs+VWkgBx/aZq64cFtujFqestMleN8YKt1JBAeBQAT6+/uN/HW6BRGxVG5/j3j16tWt2bGkyWx5dnY2inHr1q3RU9NsEOiUADNiZsSdjh32g0AVCQQTcRUbR0z1JICIEXGvjez/uPa/zb/v+ddeC5t4u0QAEXcJNNW4EXCRrEset9qKy9WNFypodfimC50QZRRHuXdKRsS901dlRIqIy6BOnZkEXCTrkqdsxJrAQkhOq8M3PUSMZfdDVepHxFXpiWrGgYir2S+NjcpFsi55ygaoSTCE5LQ6fNNDxFh2P1SlfkRclZ6oZhyIuJr9UtmoipagS/kuecoGqEkwhOS0OnzTQ8RYdj9UpX5EXJWeqGYciLgi/fJPH73dfPMjV1YkmuwwipagS/kuecoGqUkwhOS0OnzTQ8QoZdRBQr5t8N2/7PFM/cUSQMTF8nUuHRGfQeUiWZc8zuALyqhJMITktDp800PEiIjPDDBEXNCBVpNiEXFFOrIpItYkqqW7yrrsbtUkGEJyWh2+6SFirIuEfEXqu3/Z45n6iyWAiI0xLhJ0yePTVUWX7xObva+LKPPq0vbX0hHxWbq+otX2R8RnWfuK1Hf/UMevbzn/eOsh850Na3yLYf8EAUSMiNs6KFxEiYj179+GkJwmUt/0EDFWZUbsK8Ky92/rIC0wMyIuBi4irpGIfSXpMsR869D219KZETMjdhmnyTxli9S3/k7aXMQ+iLgIqsYEF7H85vT09LQZGxuL3k0sW9V/a9plWdglj08XhSjfRWI+MYaQoBajlh4iBl8GLvtrs9EQs02tDt/0EDEyIz4zWhCxy1HT3DxBRRy/5vCBBx4w4+PjkYjtdxMfP378HElXAb2LBF3y+LQlRPkuEvOJMYQEtRi19BAx+DJw2V+TYAjJaXX4poeIsSoS8hVh0fv7lu8yJl3yaDNeLd2lDvKcSyCoiGXme//995sHH3ywNSOWzxYWFqJXIlb1fcQuEnTJ4zPAQpTvIjGfGF0kqMXgm+4Sg28bQ+yvSTCE5LQ6fNNDxIiI3WbEiDjEUde7ZQQTsSxJz8zMmGuuucbcfPPNLRHv3bvXDA4OmnXr1kWU5N+yiZirsrlI0CVPXnu0/bV0F1aa5FzK0PJodRSdjojP9pCvaLX9EfFZ1r6i1PbX0rXjMlS6NuPV0kPF0bRygolYBHvZZZeZvr6+1vLzypUrzdTUVPT+YUSc/8tZiPjMoaeJ3DVP2QdyNySn1eGb3iQRayLU0rXxpu2vpWvlh0rXRKulh4qjaeUEEbHcB77zzjujWW7yYS1mxGeGlCZa3/RuCUoTZdHp3Wqn74lAk2AIyWl1+KaHiFHK8JWM7/4uMWh1aOnaeNH219K18kOla6LV0kPF0bRygohYZDs3N7eE3YoVK6IHtu69916ve8SLi4tG/orcPvi135hP/PPzc6twyZNXgLa/b7rU/fCNN5jn3fSpIlGpdWgx+KZ3q52+EA8+tM1cceG23GK0PGWnS/C+MUgZX/3k/5p/+cDfdYxU219Ld4lBK0NL1xqn7a+la+WHSn//3Yvm05f2ZxanpYeKo9fK6e/vN/LX6RZExHblyRkxT02foeM749X2lzq02Wing8TeT6uj6PRutdOXlTYblfK1PGWnh4hRytBme0WndyMGbbz4tlHK78ZsVKtDS9c4kJ5OoHARS7V8jxgRx8PPV9QuItbq6MbJQJNoCMlpdfimh4ixGxLUJNeNGLQxpcWopSNijXBvpwcXcS/icJltuuTJa7u2v2+6i6BC9I0muaLTXdqpxRCCg1aGJsEQktPq8E0PEWM3JOgiMS2Pb7o2HkKU343ZqFaHlq5xcEnvRh0ucXQzDyJ2WDaWDvEVZdH7uwgqxMDSJFd0uks7tRhCcNDK0CQYQnJaHb7pIWJsioh9Ravt7zoj9pWYtr9vunbcuLYzrxwtRpcYup2nESL2lWCdROwrKW3/otMR8dlThK9otf0R8VnWmiiLTncVlK+EtP19010Ep9WhleG7v1Z+EemI2GG2i4jPDr2iRauVXxURaxLT0kNITqvDNz1EjMyIzxw7vqKuk4g1UWrpmgh999fKLyIdESPitsaVJsqi0xExM+LkgNUkF0KEWh1FpyNi99MUInZn1dWcLE27z2i1jilatFr5iBgRI+Lso9RXQtr+vukuFxRaHdo5ynd/rfwi0pkRMyNua1xpoiw6HREjYkTcuYg1SRWdjojT+w4RI2JE3BaBM5mrcP/VNwZt/1DtLHrZViufpemzA7xo0WrlhxCxVoeW3sHhXvguiBgRtzXIip7xauUzI2ZGzIy42TNiTbRaelsnvC5lRsSIuK2hpomy6PRuiVibLfqmh5ht+sag7R8ixirMRqsQgzZr19JdZpIueTRJFZ1ehRjbOuF1KXMQEZ8+fTp63eHhw4ejsFevXm02b95sli1bFv277J+45GGts6OpaFEWXT4iZkbMjJgZ8Xc2rMmEoF1MdMmtbVUTRMQiWtnkncOxlON3EFfhpQ+IGBG3dVQEuAfcjdmmVodvOjPis6NGm7EWne4yk3TJo0mq6PQqxNjuuaAb+YOIOBmoiFkELLPiO+64w+s1iCEgIGJE3O448pWYtn8IyWl1+KaHiFHKKFpSWvlViEGLUUt3EZhLnqJFq5VfhRjbPRd0I38hIpb3E8s2Ojpq5P8HBwej2bJsdlo3Gih1IGJE3O5Y85WYtn8IyWl1+KaHiLEKEqxCDJpotXQXgbnk0URZdHoVYmz3XNCN/MFFbC9FL1++PLp3HC9TFyViX9Fq+4eQuVaHb7rEqN2fdcmjlVF2eog2uBxYvhLT9g8hOa0O3/QQMVZBglWIQROtlu4iMJc8RYtWK78KMboc/93OE1TEIuFdu3aZ8fFxMzQ01JoBFz0j9pWYtj8irs6MGhGf7Qtf0Wr7I+KzrDVRFp3uIjCXPJooi06vQozdlqxLfcFELPeF5+bmzMTEhOnr62vVLZ8vLCxEy9TJB7lcAnTJo4nUNx0RI+LkONQkpqWHkJxWh296iBirMButQgy+onYRmEueokWrlV+FGF2c0u08QURsL0fbEpbG+D41vbi4aOQvb/vg135jPvHPz8/M4psuBfuWUfT+EuPDN95gnnfTp3JZaXmqnu7STt82SB0HH9pmrrhwWyZL3/Ru1FGFGKWdX/3k/5p/+cDfZbIsOr0KMfi2Udrw/rsXzacv7c89vrU8Zae7tKPoGIuQbH9/v5G/TrcgIpYHsGQ2bG/2d4mL/h6x74xX21/apeXFFHjbAAAUJklEQVQpO11i1O7fuuTRyig7vRttkDp8Z5Pa/t2oQ4tBSw8Ro5ThOxv03b8KMYRoQy/MNnshxk5lWeR+QURcZIAuZRctQUR8thcQ8RkWmsS09BBlaHX4poeIsQoSrEIMiPjsOUSTddHpLk7pdh5E7DDbRcSIOHlgVkFyvjFo+yPis73uK1Lf/SUSTVAuebQyik6vQozdlqxLfYgYES8ZJ2XPeLX6JVgtj296CAF1Q3JaHb7pIThUYTZahRgQMTPiPCEjYkSMiFOOEF+JafuHkJxWh296iBirIMEqxICIEXHPi7joe8Ba+SxNszTN0nT6aUSTfRUkWIUYEDEiRsQfvd188yNXZnJAxNURrbaszNL02b7SJOibzoz4LGtfkfruL5Fo929d8mhlFJ1ehRjzhFhWWk8sTWuiLDqdGXF1RI2IEXHyZKlJjhlxtWajRcteK78s2TIjZkbcGgPajLPq6YgYESPi7FO6JqGy05kRp/cdM2Ie1loyMhDxGRy+y7ra/t2oQ4tBSw8RYxVmo1WIQZu1a+kuAnPJg4irOB82BhEjYkSccmxqkvJNDyE53xi0/UPEWAUJViEGTbRauotkXfIgYkTcMYGi7wFr5UvgWp6y012WbF3yMCNmRmwfqJqstfQqSLAKMWii1dJdJOuSBxF3rKFCdyx8Rjw/P28mJyfNyZMnzdq1a6O3MLW7VUFyZceg1e8iWZc8iBgRI+Jzz1CaKItOd5GsSx5E3K59upO/UBGfOHHCbN++3YyMjJhVq1aZqakpMzw8bNatW9dW6zQJFZ3OjPhsd5Ut6m5cTEgd2kzPN70bdVQhxirMRqsQg6+oXSTrkgcRt6WermUuVMQyG56ZmTFbtmyJ3lEsb2GS1yJu3rzZLFu2zLmRRYtWKx8RI+LkYK2C5Hxj0PYPcbFQBQlWIQZEfPYIqsLFgLN8upSxUBGLdEW+sXjz3luc115NlEWnI2JEjIjTj1AXmftKyHd/RFwtCSLic4+lQkWcnAEj4s5/3Uu72HBZsnXJU/bSs1Z/N9oQYiboIigtT9npIThUQYJViCHExYQmMJamzwjOhVOXJrrO1RQqYmbEZ/tBE6lvuougXPJoIiw7vRttCCEgTaLdqEOLQUsPEWMVJFiFGBBxtWblj//nP5jl7/6usyiLzlioiLlHjIiTA9hX5Ij4LFFNpL7piPgsa1+R+u7vOtPTZoNlp7u0o+gYJQYXEV961QfN3d/+RK6Dt176YrPj7v/z9nShIg7x1PTi4qKRPzYIQAACEIBAFQn09/cb+et0K1TEElSI7xF32jj2gwAEIAABCFSdQOEirjoA4oMABCAAAQiUSQARl0mfuiEAAQhAoPEEEHHjhwAAIAABCECgTAKIuEz61A0BCEAAAo0ngIgbPwQAAAEIQAACZRJAxGXSp24IQAACEGg8AUTc+CEAAAhAAAIQKJNApUW8d+9eMzc3F/EZHBw0ExMT0Vuc7E3ySFraqxXt7zDLPvI6xjif/A727OxsVFTWe5JPnz4dvbrx8OHDUb7Vq1e3XmAR/1jJwsJClLZixQozPj5uhoaGlsQnP/O5Y8eO1mdbt26NXgVpty1OTGtjXhvsGLLql7K1tko5O3fuNJs2bTonftnfjiEZo1Z23Da7vXY/JNuX1c9Z9bhyzGNl95Hdx1kHpsQ8PT1txsbGlvDSOCbHrfw7fj93Fp+sGJK/4+7KMS7P/rEdGbPyutJ4LMd5tPeHS8x2G1w5JvvMHg/xeLPf2pZkYI+F5PHrwjHv2M0rO9l/8bkpPresWbPGmWNef7keU1q+5C8bJjlmHROu5xUpL4u3K8e0c8vx48db77C3Y06OE0nLi1Xjk3Zuis/PyfjzzvFZx2g7n1dWxHJQ33nnnUtOVPZBbw+CtA4Sie7Zs8esX78+OlnaJ0/Zd//+/ebaa6+NWGW9J1k6QzaRdyzl+H3K2iCPB8nu3bvNddddF11AZL30Ill23IF5bVi5cmUU98DAQMQoq2yJM6+t8UA+efJk6oVEMgZbAI888ogTR7svbQEIy+TvkacNXq0NNq+svpQTxmWXXRZdBNms4oP++uuvb10gJceZHVPcVw888MASXhpHu4xYWLHo8vhk8ZicnDQvetGLlrzZzH7TmXYSiE+g8YnHzp91oZHXhviEqnGM+ckxJX2R3OJy5MIy7cI7Pu7TLr5dOeYdu3kX9slxltWGOF8ex6xxL5/v2rUrGlvxMZ72Dnd7DC9fvjw6F9jxaByT5xw7nn379qUeK8lJkH0uePzxx5dczLtwTJ4LpDy5GIwvTmOOrudNuw1Hjx514pg8n6VdYMdjLu+8oB1vWnplRZwMPG3giYRky5oRp51A0wZ11gBIxmB3mnR0Oye+WMwy85ALB/sk5CIj2d8+eOTq257Faie4uC12W+ODdePGjeb222/PnBEnT9JZsxVXjvZB6rqPHUPeAevSJ/bMVf7f3ke7wJK8999/v3nwwQdbM+J2OEp9cnEmW3wRlRxneSex+MJI9jl16lRLxO1wjMfbo48+es5YzBNdHGdaG5JjOItj3qpBLKF4PMbvMU87jjUJasJOGyeux5DrykdeP2b1V/LzrHODfWGZdq4UmedxtC9u894Nn9XW5AV6J32UnGylySqvT/La0A7HWLDJCwP7gipvhUaTrEt6z4g4uRQXN87lyitPglmz0TR49lJccukibVaeLCPtCtn14E+2QWb5aSJOu9CI48hqq+uJRcrJ6gdXjsnBnlymTJuhuVxQtcPRvqiTPkmKOOuqOJbLNddcY26++eaOlqbj8RovAyev/rNOBskLKbn4lHbE7/p25Rj3tbRBbs0kLwq1CxFbcHYb0kScxjG5JJt2KyAvhuSyctatjDyOWceua9m+bYgZ2kvb9pKoPStMmw3GEnz+859vbrnllmhopN1GyOMo5R48eDC6mJNbb3m31mScJFcn4ouxCy64IFoVky0+B7pylH547LHHzF133RXNhNP6Mm+SkteGNBGntSO5OpY2Zl0d4yLcrDw9IeK8JR5XSMn7WQIkXiLMOphtaMkDwi4vuSyXd2WXFKXrbDg+eOOrt1g88awqjuHqq69OvV+e11YXEdsHV1KWrhzjE2B88pW22EvJ9rJc8l671l8uHO17/vFJI9l3EuNtt92Wukwfz0Jkia6Te8T2Fbws/8V9aUtWThZZ96njk5/c6jh06FBLxO1wjG+3xPczkyLWjqesNrhyzFrZsi9I8gSSPBdIvMeOHWtdkMQXi3kcs47dZL+mlR2Pw/ikHi8LJ1c3tFWNrHEvfRwvTcsxIOXcc889S0QYj2OJRS7EZFk4baVNE7E8u2JfANgXdmnHin1ei88Hl1xySbSUbPeL5LOPjyyOyWMteY7WLq7j805aG+yl6SyOcXvyzl8uF6Y+Ao73rbyINclpJ45YYMmDNU+ySbCaIJKSTO6flKad7hJ/VhvsK/OLLrooKlZmOmn33uxBl7wydBFxvH/eTCPrXk6Sh++sOq0eV44SS3L2bs+QLr/88ujEnlwWtZfRsi4M8zgml/LSLgxtIdsnxfhzezkyi2Fa++L9bYmmnby1caC1wYVj2rGVHI/tnPzyLtLzGCWPweRFkfw7r+y884fGMev8EF+k26sbMtNNnrvSBJU2njQRu6wEua6i5a2IZXHUZq3aONBWYTSOyfN22rmtnVs+PkKutIhdBZh1jzhPgDY07WCWJaSsB0fsk2RaHHHnygGVfLLb5YB1bYNLWVknF9d9807yPieumKF2BWwLxb7ibid+u7/STr559+TspUTZN7mclxdHcjkzjiNtSTHtQiO53BfvnzZ7zuKYXJKNy4hnFNqqQrttcLlfn1andgJOHrtZ9+9cLwyzLuJc40i2QeOYJeK0+95ZIkjG3K6Ik23TVh2Tx0pyjGkiTuujNG72RZkmwXbakFZWmnhtjq7nIx8Bx/tWVsSuV6N5M6GsWUdyAGRdOWcdyMkOyopVu2/qcqBntSEZQ14b7BNiWr48gSTT7LZKmla2DLTkQRC3acOGDUvuc2fx1vpL45hkZR+AshwZnyTiZca8++x5FxztXBDY/ZrFJ3n/2D7g7X5MPrHqIqAQV//JJV4XjnZbs46PdmZy7XLMO3aT4znr2NPaoAkkOU7s/pK2x8dU1pKzjAP7mJBvL8hT9PET6/YFa9ZFSpJDvHz8rne9y3zhC19oPYGt3WuP72fbkyZXjjaH5LdA4tlq3oO4WW2Q5Xr7Ydo8jnYfJydN7RzPvjKurIjTrt7T7uVmiThrBhHfG7TLz/uOcnIWFM9A4s6NH1jJ+hqIHCDy1SB7c52BaG2wZyh597m1tmoDLjkTstuqlW3PQGOW9izOLtv1u9DJtrrMQJIs2/1OucsKisbRLiN5kreX0Vy+y5y8oHLlGMeQNRtw+QZC1qqCPRbyvoOcXDJMXnBoF1Z2PUlWLhyTYyFrPOf1Q14bXG6T5PWXXXbeQ6A2h7R8Gkebg31M5R0rSeHYsXbC0eZg83adjWa1IRZ5fM7J4mjfC5d97HGr8fOVr71/ZUUcspGUBQEIQAACEKgqAURc1Z4hLghAAAIQaAQBRNyIbqaREIAABCBQVQKIuKo9Q1wQgAAEINAIAoi4Ed1MIyEAAQhAoKoEEHFVe4a4IAABCECgEQQQcSO6mUZCAAIQgEBVCSDiqvYMcUEAAhCAQCMIIOJGdDONhAAEIACBqhJAxFXtGeKCAAQgAIFGEEDEjehmGgkBCEAAAlUlgIir2jPEBQEIQAACjSCAiBvRzTQSAhCAAASqSgARV7VniAsCEIAABBpBABE3optpJAQgAAEIVJUAIq5qzxAXBCAAAQg0ggAibkQ300gIQAACEKgqAURc1Z6pSFwHDhwws7OzUTRr1641o6Ojrcjm5+fN5OSkOXny5DlpocI/ceKE2b59uxkZGTHDw8NRsUXWa7c32eYi643bubCwYFasWGHGx8fN0NBQoe1NtlUqs+susr122atXrzabN282y5Yti9prx7V169ZWv4cYU0eOHDE7duyIiupmvXHs0jbpY/s4ymvv3r17zdzc3DljIgQLyqgOAURcnb6oXCRysty/f7+59tpro9impqaik+K6deuMLchVq1YtSQvZkPhEFJ+Qi65X6hscHIzaaG9F1nv69Okl/EQWcnIWOT3++OOtC5EiOUtbpe2yiSSKbG/y4squV9ouF34TExPm+PHjZnp62oyNjbUuSnzGViz/66+/PhrH3arXlrC0zb6gzWuvjAFJl3Fw9OjRFpe+vj4fDOxbQQKIuIKdUtWQ7Kt5OanNzMyYLVu2GDkx2CeNeGbj245YSI8++mhrRlxkvbEQRcLx7DtuQ5H12hc8SXZF1mv3T7KeIuuVsm3B2mPnjjvuaM0YkxcoocZTPPu223jo0KHC6o0vco4dO2Yuuugi87vf/a41I7aPqWR77YvCtJUhXx7sXx0CiLg6fdHVSP7po7en1vfNj1yZ+nnerE3kYV/Z512x/+Dqq1LL//vbvn3ODHTnzp3mmmuuiWYC8dK0PVtsp97/mntbar3/tvZ/Wp/by8PyocyMZWYm7em03v+49r9T6/33Pf/a+lzKPnjwoDl16pQ5fPjwkmXITuv9x1sPpdb7nQ1rUj9PrgR0Wu/j//kPqeUvf/d3W5+nCSeeiSfjsGeteQfIpVd9MDX57m9/YgnneKVBxo59QfC9731vyUqIa71bL31xar077v6/1M+TS9NZ7d24cWO0ShJfFIa+KOnqyYbKVAKIWEVUzwztiDi+r2aLKTkDDi1iKV+2NWvWLLlH3Gm9LiJOztTkJCmzGJlByUwtXiZs5wLAVcRy3zJefk/OEDuptx0RJ2e/wr1Tzi4ilvJjsciFh1xkiXDSZOMqRBcRJ5empY233XabueGGG6L/xrddJD7Xen1EnNfeDRs2LBn3iLie5+G4VYi43v2b2bp2RBwXYstWTmr27CKkiO2lWvseqZwoO52puYg4CcsWs8yWO2mvq4izZmqd1tuOiNMeIOqUs4uI85am9+3b19HM1EXE8QVG/PDh5ZdfHl1oye2VW2+9taN6fUQcC99+JiG+AGBG3KwTMyJuVn+3WtuJiO0TqBTUyT1il6XptKd5pT6ZMcoycSf1diriuC55cKiTel1EnHZ/Nr6H2ilnVxFn3Rfv9B6xi4iTs217XN17770d3at1FbF9uNsXG53em/YVMfeIG3oCTjQbETd0HLiIODkrsk+gnT7N6yJiu0uSD6l0+jSvi4iT7Q3xFLGLiJMytJfEO+XsKmLhKffiN23atOTJ5E45u4g4bUYsX9GR+/GS1slT0y4iti8uli9ffs6T6p3U6ytinppu6AkYEdPxQsBFxMmlPPsesaR18j1TXxF3Wq+LiJPtTX7PtJP2uohY6rUfFAvB2VXEafeH4yOkk/a6iFjKt7/Pm/zedCffI3YRcbJ/k9+L76ReXxEnY0p+b5rvETfjfM2MuBn9fE4rXUUcGk+7Ig5Vv6uIQ9UXl+Mq4tD1uoo4dL2uIg5dr6uIQ9fbrohD10959SCAiOvRj7QCAhCAAAR6lAAi7tGOI2wIQAACEKgHAURcj36kFRCAAAQg0KMEEHGPdhxhQwACEIBAPQgg4nr0I62AAAQgAIEeJYCIe7TjCBsCEIAABOpBABHXox9pBQQgAAEI9CgBRNyjHUfYEIAABCBQDwKIuB79SCsgAAEIQKBHCSDiHu04woYABCAAgXoQQMT16EdaAQEIQAACPUoAEfdoxxE2BCAAAQjUgwAirkc/0goIQAACEOhRAoi4RzuOsCEAAQhAoB4EEHE9+pFWQAACEIBAjxJAxD3acYQNAQhAAAL1INAS8X333XfHE0888ep6NItWQAACEIAABHqDwHnnnff9/wfWfeQkOS4IWg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2" descr="data:image/png;base64,iVBORw0KGgoAAAANSUhEUgAAAeIAAAEiCAYAAAAlAdEXAAAAAXNSR0IArs4c6QAAIABJREFUeF7tnX9sHUedwKf8SkAKLtiIYNFagNSohZoARadUogclcBFcyrVBcEd0FjFXChQcBRUajMzliDApIIIN4Qg5YuojByoqBcIfQTItREjhRCtCyrWktBQX5JYqpgmB0IgfPX032pfxZne/897Mvt23+1nJavNmduY7n5ndz87svrfnGTYIQAACEIAABEojcJ7U/Otf//qJU6dOlRYEFUMAAhCAAASaSOC88877fiTio0ePPnHRRRc1kQFthgAEIAABCJRG4L777jOIuDT8VAwBCEAAAk0ngIibPgJoPwQgAAEIlEoAEZeKn8ohAAEIQKDpBBBx00cA7YcABCAAgVIJIOJS8VM5BCAAAQg0nQAibvoIoP0QgAAEIFAqAURcKn4qhwAEIACBphNAxE0fAbQfAhCAAARKJYCIS8VP5RCAAAQg0HQCiLjpI4D2QwACEIBAqQQQcan4qRwCEIAABJpOABE3fQTQfghAAAIQKJUAIi4VP5VDIJ/AwsKC+djHPmZOnz5txsfHzQtf+EKQQQACNSOAiGvWoTSnXgT2799v5O8vf/mLufrqq8369evr1UBaAwEIGETMIIBARQn86U9/Mp/+9KfNM5/5TPOUpzzF/OY3vzE33nhj9G82CECgPgQQcX36kpbUjMA999xjbrrpJvOe97zHPOlJTzKf/exnzfve9z7zyle+smYtpTkQaDYBRNzs/qf1FSXwxBNPmK9+9avmrrvuMh/60IfM0572tEjKAwMD5r3vfa956lOfuiTy3//+9+Yb3/iG+cEPfmD+/Oc/m0suuSRayv7Sl74U/f/o6Ggr/29/+1vzta99zRw+fDi69/zc5z7XvO1tbzOXXXaZOe+86PXkbBCAQBcJIOIuwqYqCLgSOHbsmPn4xz9uXvKSl5i3v/3tkSBFzD/84Q/Nhz/8YTM4ONgq6vjx4+aTn/ykEcG+9rWvjR7oknxHjhwxf/3rX82VV17ZEvGvfvWrKK8I2M7705/+1GzcuNG8/vWvR8aunUQ+CAQigIgDgaQYCIQk8OMf/9h8/vOfNx/4wAeiGa1sv/zlL83k5KR505vetOShLXmYS2bDY2Nj5mUve1mUV2bUMuuVtLVr10Yilpny5z73OfPzn//cbN261bzgBS+I8oqs9+3bZw4ePMiT2SE7kbIg4EgAETuCIhsEukUgFubJkyfNDTfcYJ7xjGdEVccPb506dar10Jb8/6c+9SmzfPlys3nzZrNs2bJWmPFXn17xildEIpaHveSrUMPDw+ad73ynefKTn9zKOz8/H0l+3bp10ZI2GwQg0D0CiLh7rKkJAk4EYoE+9thjqfnlwS2Rrjy0deLECbN9+/Zz7gPLjsm0n/3sZ2bHjh3m1a9+tXn5y1++pOw//vGP0QxaZtTveMc7WJ526ikyQSAMAUQchiOlQCAYAVlO/ta3vmXe8pa3RA9n2VssTLl3LLPaP/zhD84ilnvGIuK8bfXq1efMrIM1jIIgAIFUAoiYgQGBChGIl58lpPe///3m6U9/+pLo5H7uF7/4RSOzW3lo6/zzz89cmn7kkUeipWiZ5dpL0/KjIG94wxsq1GpCgUCzCSDiZvc/ra8YAXmQSp6WfvOb35z5K1ryINfU1JR561vfGuXJeljru9/9rpmdnW09rBVLXmbR8hDYs5/97Fbrf/KTn5hdu3aZq666KvpjgwAEukcAEXePNTVBIJdA/N3h22+/Pffp5firTfKAlvzS1t/+9rfUry/94he/iL6m9KpXveqcry9JXW984xuj7xDLD4fIE9PPec5zzhE0XQYBCBRPABEXz5gaIOBEIBZsX1/fkqelkzvL8rT8UIfIM35oSx7suuWWW8yPfvSj6Hep5R6yfM1pz5495sUvfvGSH/R4+OGHzde//vXoe8by1LX8ZObll18eza6f9axnOcVKJghAIBwBRByOJSVBoFIE4q8kydeR5GtJbBCAQDUJIOJq9gtRQcCZwJe//GXz6KOPmne/+91mxYoV0X6y9Cz3iL/yla9Ey80vfelLncsjIwQg0F0CiLi7vKkNAsEJyM9TfuYznzFDQ0Pmda97XfSjHvLZ97//fSNfR5LfprZ/6CN4ABQIAQh4EUDEXvjYGQLlE5DZr7zAQX7mUn5LWu4hy4NX8jDWa17zmnNeEFF+xEQAAQjYBBAx4wECEIAABCBQIgFEXCJ8qoYABCAAAQggYsYABCAAAQhAoEQCiLhE+FQNAQhAAAIQQMSMAQhAAAIQgECJBBBxifCpGgIQgAAEIICIGQMQgAAEIACBEgkg4hLhUzUEIAABCEAAETMGIAABCEAAAiUSQMQlwqdqCEAAAhCAACJmDEAAAhCAAARKJNCxiPfu3WsGBwdbr1eTF5BPTU1Fv3krb4AZHx+PfoRethMnTpjt27ebhYWF6Efo5R2q/Ah9ib1O1RCAAAQgUBkCHYlYJDw3N2dGRkZaIpbPZBsdHY1eOD47O2smJibM8uXLI0EPDw9Hee18laFAIBCAAAQgAIGSCLQl4njWOzAwEIUbz4jjz2PZygvJp6enzdjYmDn//PPNzp07zaZNm6IZsi3pvr6+kppNtRCAAAQgAIFqEGhLxHbIyaXpAwcORJKVZeejR4+2ZsTHjx83MzMzZsuWLUbEa0s6XrquBgqigAAEIAABCHSfQDARS+giY1mStu8DJ2fAiLj7nUyNEIAABCBQXQJBRJy3NC1NZ0Zc3QFAZBCAAAQgUC6BICJOznJtMa9Zs8brHvHi4qKRPzYIQAACEIBAFQn09/cb+et0CyLitBnx5OSkuf76682qVat4arrT3mE/CEAAAhCoPYEgIhZK9neF5d/2V5v4HnHtxxENhAAEIACBDgl0LOIO62M3CEAAAhCAAAQsAoiY4QABCEAAAhAokQAiLhE+VUMAAhCAAAQQMWMAAhCAAAQgUCIBRFwifKqGAAQgAAEIIGLGAAQgAAEIQKBEAoi4RPhUDQEIQAACEEDEjAEIQAACEIBAiQQQcYnwqRoCEIAABCCAiBkDEIAABCAAgRIJIOIS4VM1BCAAAQhAoGMR79271wwODpp169a1KMpnc3Nz0b/5rWkGFwQgAAEIQEAn0JGIY+Hasj1w4IA5cuSI2bx5s3n88cdbrz5cuXIlb1/S+4EcEIAABCDQUAJtiTh+3eHAwECEK54Ry+d79uwx69evN0NDQ0tQypuXdu7caTZt2hSliaxnZ2fNxMSE6evrayh2mg0BCEAAAhA4Q6AtEdvQ7KVpke3u3bvNBRdcYPbv379kaXp+ft7MzMyYLVu2ROKVf09PT5uxsbFzpE2nQAACEIAABJpGIJiIt2/fbi655BIzOjq6RLYiaXsGjIibNsRoLwQgAAEI5BEIJmJ7+Tlewh4eHjYXX3wxM2LGIAQgAAEIQCCDQBARx+KVJ6hFvraI16xZ43WPeHFx0cgfGwQgAAEIQKCKBPr7+438dboFEbFULk9NLywsREvT8kDWrl27zPj4uOGp6U67hv0gAAEIQKAJBIKJWGDZ3yPeunVrNDuWTe4Tyz1kEfXq1aujrzgtW7asCXxpIwQgAAEIQCCXQMcihisEIAABCEAAAv4EELE/Q0qAAAQgAAEIdEwAEXeMjh0hUC6B/5p7m/m3tf9TbhDUDgEIeBNAxN4IKQAC5RBAxOVwp1YIhCaAiEMTpTwIdIkAIu4SaKqBQMEEEHHBgCkeAkURQMRFkaVcCHSXACLuLm9qg0AwAog4GEoKgkCpBBBxqfipHAKdE0DEnbNjTwhUiQAirlJvEAsE2iCAiNuARVYIVJgAIq5w5xAaBPIIIGLGBwTqQaBjEdvvI06ikDTZ5HenZeMnLusxWGhFtQgg4mr1B9FAoFMCHYk4/k3pkZERI29csjd54cOOHTvM2rVrIxHbb2KSvElJdxo4+0Gg6QQQcdNHAO2vC4G2RBxLdWBgIGr/4ODgEhHLzHf37t1RmuQREctn9ruKRdSzs7NmYmLC9PX11YUj7YBA1wkg4q4jp0IIFEKgLRHbEaQtTcefyVuWZBMRz8/Pm5mZGbNly5ZIvPLv6elpMzY2ZoaGhgppFIVCoAkEEHETepk2NoFAMBGLYPfv32+uvfZas2/fvpaIkzNgRNyEYUUbu0EAEXeDMnVAoHgCQUQsS9Z79uwx69evj2a59n1gZsTFdyI1NJMAIm5mv9Pq+hEIImKR7eTkpDl58uQSQvLA1oYNG7hHXL9xQ4sqQAARV6ATCAECAQgEEXEyDntG7PvU9OLiopE/NghAYCmBgw9tM1dcuA0sEIBAyQT6+/uN/HW6FS5iCYzvEXfaPewHgWwCzIgZHRCoB4GORVyP5tMKCPQuAUTcu31H5BCwCSBixgMEepQAIu7RjiNsCCQIIGKGBAR6lAAi7tGOI2wIIGLGAATqQQAR16MfaQUEmBEzBiDQowQQcY92HGFDgBkxYwAC9SCAiOvRj7QCAsyIGQMQ6FECiLhHO46wIcCMmDEAgXoQQMT16EdaAQFmxIwBCPQoAUTcox1H2BBgRswYgEA9CCDievQjrYAAM2LGAAR6lAAi7tGOI2wIhJoRy4sdBgcHzbp166Ii5b3DO3bsaBW/detWMzw8HP2b35pm3EEgPAFEHJ4pJUKgDAIdzYhFwnNzc2ZkZCQSsYh29+7d5rrrrjN9fX2RlGdnZ83ExIRZvny5mZqaiqQsee03M5XRYOqEQF0IIOK69CTtaDqBtkQcv9JwYGAg4mbPiG2Q8QxYRD00NMT7iJs+ymh/IQQQcSFYKRQCXSfQlojt6JJL03ba/Py8mZ6eNmNjY9HHMzMzZsuWLdFs2U4TSbNBAAKdEUDEnXFjLwhUjUBwEcez5ngp2l6mRsRV637i6WUCiLiXe4/YIXCWQFAR20vXo6OjUS0yA2ZGzJCDQHgCiDg8U0qEQBkEgok4vi+8du3a1pPU0iD5fOfOnWbTpk3R/eLkDFlr9OLiopE/NghAYCmBgw9tM1dcuA0sEIBAyQT6+/uN/HW6BRFxcjnaDiaZxlPTnXYV+0FgKQFmxIwICNSDQBARy/Lz5OSkOXny5BIq8XeJ+R5xPQYLragWAU3EWnq1WkM0EGgugY5F3FxktBwC1SCgiVZLr0YriAICEEDEjAEI9CgBTbRaeo82m7AhUDsCiLh2XUqDmkJAE62W3hROtBMCVSeAiKveQ8QHgQwCmmi1dMBCAALVIICIq9EPRAGBtglootXS266QHSAAgUIIIOJCsFIoBIonoIlWSy8+QmqAAARcCCBiF0rkgUAFCWii1dIr2CRCgkAjCSDiRnY7ja4DAU20WnodGNAGCNSBACKuQy/ShkYS0ESrpTcSGo2GQAUJIOIKdgohQcCFgCZaLd2lDvJAAALFE0DExTOmBggUQkATrZZeSFAUCgEItE2gYxHLyxsGBweXvGlJPpubmzMrVqww4+Pj0duWZOO3ptvuF3aAgEpAE62WrlZABghAoCsEOhJxLNyRkZGWiA8cOBC94nDz5s3m6NGjZnZ21kxMTJjly5ebqakpMzw8HOXl7Utd6VcqaQABTbRaegMQ0UQI9ASBtkQcv9JwYGAgapw9I7ZnyPEMWEQts2Kf9xH3BEWChEAJBDTRauklhEyVEIBACoG2RGzvb4s3FrTMeGXma7+D+OKLLzYzMzNmy5Ytpq+vz8grE6enp83Y2Fhr6ZqegQAE2iegiVZLb79G9oAABIogEETE9gw4KWKZNcfL1Ii4iC6kzKYS0ESrpTeVG+2GQNUIBBExM+KqdSvxNIGAJlotvQmMaCMEeoFAEBFLQ4u6R7y4uGjkjw0CEFhK4OBD28wVF27LxKKlwxMCEAhDoL+/38hfp1swEfPUdKddwH4Q6IyANuPV0jurlb0gAIHQBIKJOJ4V8z3i0F1EeU0loInUN72pXGk3BKpGoGMRV60hxAOBuhHwFa22f9140R4I9CoBRNyrPUfctSegidQ3PQRALYYQdVAGBOpOABHXvYdpX88S0CTnmx4CjBZDiDooAwJ1J4CI697DtK9nCWiS800PAUaLIUQdlAGBuhNAxHXvYdrXswQ0yfmmhwCjxRCiDsqAQN0JIOK69zDt61kCmuR800OA0WIIUQdlQKDuBBBx3XuY9vUsAU1yvukhwGgxhKiDMiBQdwKIuO49TPt6loAmOd/0EGC0GELUQRkQqDsBRFz3HqZ9PUtAk5xveggwWgwh6qAMCNSdACKuew/Tvp4loEnON90FTDfqcImDPBCoM4FgIj5y5IjZsWNHxGrt2rVmdHS0xU1+h1pehSjb1q1bo3cWs0EAAvkEfCWo7e/CXytDS3epgzwQaDqBICKen58309PTZmxszKxcudJMTU1Fsl23bp0RQcfvIz5+/Hgr39DQUNPZ034I5BLQJOeb7oK/G3W4xEEeCNSZQBAR27Lt6+uLXokom8yKZTa8sLAQ/X/83uJY0nUGS9sg4EvAV4La/i7xaWVo6S51kAcCTScQRMQnTpww27dvNyMjI2bVqlVLZsT2e4oFti3ppsOn/RDII6BJzjfdhX436nCJgzwQqDOBICIWQLGMZfYb3wdOmwEj4joPJ9oWkoCvBLX9XWLVytDSXeogDwSaTiCIiPOWppkRN32I0f5OCWiS8013iasbdbjEQR4I1JlAEBEnZ7m2mA8dOsQ94jqPINpWGAFfCWr7uwSulaGlu9RBHgg0nUAQEafNiI8dO2Y2b95sjh496vXU9OLiopE/NgjUjcDBh7aZKy7cltmsotNdePrG4FIHeSDQ6wT6+/uN/HW6BRGxVG5/V3hwcNBMTEwYeYI6mcb3iDvtKvarGwFtNll0ugtP3xhc6iAPBJpOIJiImw6S9kOgXQK+kvPd3yXebtThEgd5IFBnAoi4zr1L2ypNwFdyvvu7wOlGHS5xkAcCdSaAiOvcu7St0gR8Jee7vwucbtThEgd5IFBnAoi4zr1L2ypNwFdyvvu7wOlGHS5xkAcCdSaAiOvcu7St0gR8Jee7vwucbtThEgd5IFBnAoi4zr1L2ypNwFdyvvu7wOlGHS5xkAcCdSaAiOvcuzVt2w+uvsr8/W3f7vnW+Uqu6P0FsG8dPd9JNAACXSCAiLsAmSrCEugFEWsCCyE5rQ7f9BAxhu15SoNAPQkg4nr2a61bhYjPdK+vaLX9Q9RR64FI4yAQiAAiDgSSYrpHABEj4u6NNmqCQPEEEHHxjKkhMAFEjIgDDymKg0CpBIKJeH5+3kxOTpqTJ08afmu61D6tfeWIGBHXfpDTwEYRCCLiEydOmO3bt5uRkREzPDwcvQBiYWHBjI6OGvvNTMePHzfT09NmbGzMDA0NNQo0jQ1HABEj4nCjiZIgUD6BICIW2d55552ReJObLeXTp0+bqampSNbr1q0rv/VE0JMEEDEi7smBS9AQyCAQRMQi28cee8zcdddd0UzYXpreu3dv9O9YvPJv2dKkTS9BwIUAIkbELuOEPBDoFQLBRHzbbbeZ8fHxaMk5lu3GjRvPmQEj4l4ZGtWNExEj4uqOTiKDQPsEgok4vicsIdj3hW+99VZmxO33C3vkEEDEiJgDBAJ1IhBExCJeWZ7evHmzWbZs2RIRHzp0qPXgFveI6zR0ymsLIkbE5Y0+aoZAeAJBRCxPTe/cudNs2rTJrFy5MlqOHhgYCPLU9OLiopE/NgjEBB6+8QbzvJs+VWkgBx/aZq64cFtujFqestMleN8YKt1JBAeBQAT6+/uN/HW6BRGxVG5/j3j16tWt2bGkyWx5dnY2inHr1q3RU9NsEOiUADNiZsSdjh32g0AVCQQTcRUbR0z1JICIEXGvjez/uPa/zb/v+ddeC5t4u0QAEXcJNNW4EXCRrEset9qKy9WNFypodfimC50QZRRHuXdKRsS901dlRIqIy6BOnZkEXCTrkqdsxJrAQkhOq8M3PUSMZfdDVepHxFXpiWrGgYir2S+NjcpFsi55ygaoSTCE5LQ6fNNDxFh2P1SlfkRclZ6oZhyIuJr9UtmoipagS/kuecoGqEkwhOS0OnzTQ8RYdj9UpX5EXJWeqGYciLgi/fJPH73dfPMjV1YkmuwwipagS/kuecoGqUkwhOS0OnzTQ8QoZdRBQr5t8N2/7PFM/cUSQMTF8nUuHRGfQeUiWZc8zuALyqhJMITktDp800PEiIjPDDBEXNCBVpNiEXFFOrIpItYkqqW7yrrsbtUkGEJyWh2+6SFirIuEfEXqu3/Z45n6iyWAiI0xLhJ0yePTVUWX7xObva+LKPPq0vbX0hHxWbq+otX2R8RnWfuK1Hf/UMevbzn/eOsh850Na3yLYf8EAUSMiNs6KFxEiYj179+GkJwmUt/0EDFWZUbsK8Ky92/rIC0wMyIuBi4irpGIfSXpMsR869D219KZETMjdhmnyTxli9S3/k7aXMQ+iLgIqsYEF7H85vT09LQZGxuL3k0sW9V/a9plWdglj08XhSjfRWI+MYaQoBajlh4iBl8GLvtrs9EQs02tDt/0EDEyIz4zWhCxy1HT3DxBRRy/5vCBBx4w4+PjkYjtdxMfP378HElXAb2LBF3y+LQlRPkuEvOJMYQEtRi19BAx+DJw2V+TYAjJaXX4poeIsSoS8hVh0fv7lu8yJl3yaDNeLd2lDvKcSyCoiGXme//995sHH3ywNSOWzxYWFqJXIlb1fcQuEnTJ4zPAQpTvIjGfGF0kqMXgm+4Sg28bQ+yvSTCE5LQ6fNNDxIiI3WbEiDjEUde7ZQQTsSxJz8zMmGuuucbcfPPNLRHv3bvXDA4OmnXr1kWU5N+yiZirsrlI0CVPXnu0/bV0F1aa5FzK0PJodRSdjojP9pCvaLX9EfFZ1r6i1PbX0rXjMlS6NuPV0kPF0bRygolYBHvZZZeZvr6+1vLzypUrzdTUVPT+YUSc/8tZiPjMoaeJ3DVP2QdyNySn1eGb3iQRayLU0rXxpu2vpWvlh0rXRKulh4qjaeUEEbHcB77zzjujWW7yYS1mxGeGlCZa3/RuCUoTZdHp3Wqn74lAk2AIyWl1+KaHiFHK8JWM7/4uMWh1aOnaeNH219K18kOla6LV0kPF0bRygohYZDs3N7eE3YoVK6IHtu69916ve8SLi4tG/orcPvi135hP/PPzc6twyZNXgLa/b7rU/fCNN5jn3fSpIlGpdWgx+KZ3q52+EA8+tM1cceG23GK0PGWnS/C+MUgZX/3k/5p/+cDfdYxU219Ld4lBK0NL1xqn7a+la+WHSn//3Yvm05f2ZxanpYeKo9fK6e/vN/LX6RZExHblyRkxT02foeM749X2lzq02Wing8TeT6uj6PRutdOXlTYblfK1PGWnh4hRytBme0WndyMGbbz4tlHK78ZsVKtDS9c4kJ5OoHARS7V8jxgRx8PPV9QuItbq6MbJQJNoCMlpdfimh4ixGxLUJNeNGLQxpcWopSNijXBvpwcXcS/icJltuuTJa7u2v2+6i6BC9I0muaLTXdqpxRCCg1aGJsEQktPq8E0PEWM3JOgiMS2Pb7o2HkKU343ZqFaHlq5xcEnvRh0ucXQzDyJ2WDaWDvEVZdH7uwgqxMDSJFd0uks7tRhCcNDK0CQYQnJaHb7pIWJsioh9Ravt7zoj9pWYtr9vunbcuLYzrxwtRpcYup2nESL2lWCdROwrKW3/otMR8dlThK9otf0R8VnWmiiLTncVlK+EtP19010Ep9WhleG7v1Z+EemI2GG2i4jPDr2iRauVXxURaxLT0kNITqvDNz1EjMyIzxw7vqKuk4g1UWrpmgh999fKLyIdESPitsaVJsqi0xExM+LkgNUkF0KEWh1FpyNi99MUInZn1dWcLE27z2i1jilatFr5iBgRI+Lso9RXQtr+vukuFxRaHdo5ynd/rfwi0pkRMyNua1xpoiw6HREjYkTcuYg1SRWdjojT+w4RI2JE3BaBM5mrcP/VNwZt/1DtLHrZViufpemzA7xo0WrlhxCxVoeW3sHhXvguiBgRtzXIip7xauUzI2ZGzIy42TNiTbRaelsnvC5lRsSIuK2hpomy6PRuiVibLfqmh5ht+sag7R8ixirMRqsQgzZr19JdZpIueTRJFZ1ehRjbOuF1KXMQEZ8+fTp63eHhw4ejsFevXm02b95sli1bFv277J+45GGts6OpaFEWXT4iZkbMjJgZ8Xc2rMmEoF1MdMmtbVUTRMQiWtnkncOxlON3EFfhpQ+IGBG3dVQEuAfcjdmmVodvOjPis6NGm7EWne4yk3TJo0mq6PQqxNjuuaAb+YOIOBmoiFkELLPiO+64w+s1iCEgIGJE3O448pWYtn8IyWl1+KaHiFHKKFpSWvlViEGLUUt3EZhLnqJFq5VfhRjbPRd0I38hIpb3E8s2Ojpq5P8HBwej2bJsdlo3Gih1IGJE3O5Y85WYtn8IyWl1+KaHiLEKEqxCDJpotXQXgbnk0URZdHoVYmz3XNCN/MFFbC9FL1++PLp3HC9TFyViX9Fq+4eQuVaHb7rEqN2fdcmjlVF2eog2uBxYvhLT9g8hOa0O3/QQMVZBglWIQROtlu4iMJc8RYtWK78KMboc/93OE1TEIuFdu3aZ8fFxMzQ01JoBFz0j9pWYtj8irs6MGhGf7Qtf0Wr7I+KzrDVRFp3uIjCXPJooi06vQozdlqxLfcFELPeF5+bmzMTEhOnr62vVLZ8vLCxEy9TJB7lcAnTJo4nUNx0RI+LkONQkpqWHkJxWh296iBirMButQgy+onYRmEueokWrlV+FGF2c0u08QURsL0fbEpbG+D41vbi4aOQvb/vg135jPvHPz8/M4psuBfuWUfT+EuPDN95gnnfTp3JZaXmqnu7STt82SB0HH9pmrrhwWyZL3/Ru1FGFGKWdX/3k/5p/+cDfZbIsOr0KMfi2Udrw/rsXzacv7c89vrU8Zae7tKPoGIuQbH9/v5G/TrcgIpYHsGQ2bG/2d4mL/h6x74xX21/apeXFFHjbAAAUJklEQVQpO11i1O7fuuTRyig7vRttkDp8Z5Pa/t2oQ4tBSw8Ro5ThOxv03b8KMYRoQy/MNnshxk5lWeR+QURcZIAuZRctQUR8thcQ8RkWmsS09BBlaHX4poeIsQoSrEIMiPjsOUSTddHpLk7pdh5E7DDbRcSIOHlgVkFyvjFo+yPis73uK1Lf/SUSTVAuebQyik6vQozdlqxLfYgYES8ZJ2XPeLX6JVgtj296CAF1Q3JaHb7pIThUYTZahRgQMTPiPCEjYkSMiFOOEF+JafuHkJxWh296iBirIMEqxICIEXHPi7joe8Ba+SxNszTN0nT6aUSTfRUkWIUYEDEiRsQfvd188yNXZnJAxNURrbaszNL02b7SJOibzoz4LGtfkfruL5Fo929d8mhlFJ1ehRjzhFhWWk8sTWuiLDqdGXF1RI2IEXHyZKlJjhlxtWajRcteK78s2TIjZkbcGgPajLPq6YgYESPi7FO6JqGy05kRp/cdM2Ie1loyMhDxGRy+y7ra/t2oQ4tBSw8RYxVmo1WIQZu1a+kuAnPJg4irOB82BhEjYkSccmxqkvJNDyE53xi0/UPEWAUJViEGTbRauotkXfIgYkTcMYGi7wFr5UvgWp6y012WbF3yMCNmRmwfqJqstfQqSLAKMWii1dJdJOuSBxF3rKFCdyx8Rjw/P28mJyfNyZMnzdq1a6O3MLW7VUFyZceg1e8iWZc8iBgRI+Jzz1CaKItOd5GsSx5E3K59upO/UBGfOHHCbN++3YyMjJhVq1aZqakpMzw8bNatW9dW6zQJFZ3OjPhsd5Ut6m5cTEgd2kzPN70bdVQhxirMRqsQg6+oXSTrkgcRt6WermUuVMQyG56ZmTFbtmyJ3lEsb2GS1yJu3rzZLFu2zLmRRYtWKx8RI+LkYK2C5Hxj0PYPcbFQBQlWIQZEfPYIqsLFgLN8upSxUBGLdEW+sXjz3luc115NlEWnI2JEjIjTj1AXmftKyHd/RFwtCSLic4+lQkWcnAEj4s5/3Uu72HBZsnXJU/bSs1Z/N9oQYiboIigtT9npIThUQYJViCHExYQmMJamzwjOhVOXJrrO1RQqYmbEZ/tBE6lvuougXPJoIiw7vRttCCEgTaLdqEOLQUsPEWMVJFiFGBBxtWblj//nP5jl7/6usyiLzlioiLlHjIiTA9hX5Ij4LFFNpL7piPgsa1+R+u7vOtPTZoNlp7u0o+gYJQYXEV961QfN3d/+RK6Dt176YrPj7v/z9nShIg7x1PTi4qKRPzYIQAACEIBAFQn09/cb+et0K1TEElSI7xF32jj2gwAEIAABCFSdQOEirjoA4oMABCAAAQiUSQARl0mfuiEAAQhAoPEEEHHjhwAAIAABCECgTAKIuEz61A0BCEAAAo0ngIgbPwQAAAEIQAACZRJAxGXSp24IQAACEGg8AUTc+CEAAAhAAAIQKJNApUW8d+9eMzc3F/EZHBw0ExMT0Vuc7E3ySFraqxXt7zDLPvI6xjif/A727OxsVFTWe5JPnz4dvbrx8OHDUb7Vq1e3XmAR/1jJwsJClLZixQozPj5uhoaGlsQnP/O5Y8eO1mdbt26NXgVpty1OTGtjXhvsGLLql7K1tko5O3fuNJs2bTonftnfjiEZo1Z23Da7vXY/JNuX1c9Z9bhyzGNl95Hdx1kHpsQ8PT1txsbGlvDSOCbHrfw7fj93Fp+sGJK/4+7KMS7P/rEdGbPyutJ4LMd5tPeHS8x2G1w5JvvMHg/xeLPf2pZkYI+F5PHrwjHv2M0rO9l/8bkpPresWbPGmWNef7keU1q+5C8bJjlmHROu5xUpL4u3K8e0c8vx48db77C3Y06OE0nLi1Xjk3Zuis/PyfjzzvFZx2g7n1dWxHJQ33nnnUtOVPZBbw+CtA4Sie7Zs8esX78+OlnaJ0/Zd//+/ebaa6+NWGW9J1k6QzaRdyzl+H3K2iCPB8nu3bvNddddF11AZL30Ill23IF5bVi5cmUU98DAQMQoq2yJM6+t8UA+efJk6oVEMgZbAI888ogTR7svbQEIy+TvkacNXq0NNq+svpQTxmWXXRZdBNms4oP++uuvb10gJceZHVPcVw888MASXhpHu4xYWLHo8vhk8ZicnDQvetGLlrzZzH7TmXYSiE+g8YnHzp91oZHXhviEqnGM+ckxJX2R3OJy5MIy7cI7Pu7TLr5dOeYdu3kX9slxltWGOF8ex6xxL5/v2rUrGlvxMZ72Dnd7DC9fvjw6F9jxaByT5xw7nn379qUeK8lJkH0uePzxx5dczLtwTJ4LpDy5GIwvTmOOrudNuw1Hjx514pg8n6VdYMdjLu+8oB1vWnplRZwMPG3giYRky5oRp51A0wZ11gBIxmB3mnR0Oye+WMwy85ALB/sk5CIj2d8+eOTq257Faie4uC12W+ODdePGjeb222/PnBEnT9JZsxVXjvZB6rqPHUPeAevSJ/bMVf7f3ke7wJK8999/v3nwwQdbM+J2OEp9cnEmW3wRlRxneSex+MJI9jl16lRLxO1wjMfbo48+es5YzBNdHGdaG5JjOItj3qpBLKF4PMbvMU87jjUJasJOGyeux5DrykdeP2b1V/LzrHODfWGZdq4UmedxtC9u894Nn9XW5AV6J32UnGylySqvT/La0A7HWLDJCwP7gipvhUaTrEt6z4g4uRQXN87lyitPglmz0TR49lJccukibVaeLCPtCtn14E+2QWb5aSJOu9CI48hqq+uJRcrJ6gdXjsnBnlymTJuhuVxQtcPRvqiTPkmKOOuqOJbLNddcY26++eaOlqbj8RovAyev/rNOBskLKbn4lHbE7/p25Rj3tbRBbs0kLwq1CxFbcHYb0kScxjG5JJt2KyAvhuSyctatjDyOWceua9m+bYgZ2kvb9pKoPStMmw3GEnz+859vbrnllmhopN1GyOMo5R48eDC6mJNbb3m31mScJFcn4ouxCy64IFoVky0+B7pylH547LHHzF133RXNhNP6Mm+SkteGNBGntSO5OpY2Zl0d4yLcrDw9IeK8JR5XSMn7WQIkXiLMOphtaMkDwi4vuSyXd2WXFKXrbDg+eOOrt1g88awqjuHqq69OvV+e11YXEdsHV1KWrhzjE2B88pW22EvJ9rJc8l671l8uHO17/vFJI9l3EuNtt92Wukwfz0Jkia6Te8T2Fbws/8V9aUtWThZZ96njk5/c6jh06FBLxO1wjG+3xPczkyLWjqesNrhyzFrZsi9I8gSSPBdIvMeOHWtdkMQXi3kcs47dZL+mlR2Pw/ikHi8LJ1c3tFWNrHEvfRwvTcsxIOXcc889S0QYj2OJRS7EZFk4baVNE7E8u2JfANgXdmnHin1ei88Hl1xySbSUbPeL5LOPjyyOyWMteY7WLq7j805aG+yl6SyOcXvyzl8uF6Y+Ao73rbyINclpJ45YYMmDNU+ySbCaIJKSTO6flKad7hJ/VhvsK/OLLrooKlZmOmn33uxBl7wydBFxvH/eTCPrXk6Sh++sOq0eV44SS3L2bs+QLr/88ujEnlwWtZfRsi4M8zgml/LSLgxtIdsnxfhzezkyi2Fa++L9bYmmnby1caC1wYVj2rGVHI/tnPzyLtLzGCWPweRFkfw7r+y884fGMev8EF+k26sbMtNNnrvSBJU2njQRu6wEua6i5a2IZXHUZq3aONBWYTSOyfN22rmtnVs+PkKutIhdBZh1jzhPgDY07WCWJaSsB0fsk2RaHHHnygGVfLLb5YB1bYNLWVknF9d9807yPieumKF2BWwLxb7ibid+u7/STr559+TspUTZN7mclxdHcjkzjiNtSTHtQiO53BfvnzZ7zuKYXJKNy4hnFNqqQrttcLlfn1andgJOHrtZ9+9cLwyzLuJc40i2QeOYJeK0+95ZIkjG3K6Ik23TVh2Tx0pyjGkiTuujNG72RZkmwXbakFZWmnhtjq7nIx8Bx/tWVsSuV6N5M6GsWUdyAGRdOWcdyMkOyopVu2/qcqBntSEZQ14b7BNiWr48gSTT7LZKmla2DLTkQRC3acOGDUvuc2fx1vpL45hkZR+AshwZnyTiZca8++x5FxztXBDY/ZrFJ3n/2D7g7X5MPrHqIqAQV//JJV4XjnZbs46PdmZy7XLMO3aT4znr2NPaoAkkOU7s/pK2x8dU1pKzjAP7mJBvL8hT9PET6/YFa9ZFSpJDvHz8rne9y3zhC19oPYGt3WuP72fbkyZXjjaH5LdA4tlq3oO4WW2Q5Xr7Ydo8jnYfJydN7RzPvjKurIjTrt7T7uVmiThrBhHfG7TLz/uOcnIWFM9A4s6NH1jJ+hqIHCDy1SB7c52BaG2wZyh597m1tmoDLjkTstuqlW3PQGOW9izOLtv1u9DJtrrMQJIs2/1OucsKisbRLiN5kreX0Vy+y5y8oHLlGMeQNRtw+QZC1qqCPRbyvoOcXDJMXnBoF1Z2PUlWLhyTYyFrPOf1Q14bXG6T5PWXXXbeQ6A2h7R8Gkebg31M5R0rSeHYsXbC0eZg83adjWa1IRZ5fM7J4mjfC5d97HGr8fOVr71/ZUUcspGUBQEIQAACEKgqAURc1Z4hLghAAAIQaAQBRNyIbqaREIAABCBQVQKIuKo9Q1wQgAAEINAIAoi4Ed1MIyEAAQhAoKoEEHFVe4a4IAABCECgEQQQcSO6mUZCAAIQgEBVCSDiqvYMcUEAAhCAQCMIIOJGdDONhAAEIACBqhJAxFXtGeKCAAQgAIFGEEDEjehmGgkBCEAAAlUlgIir2jPEBQEIQAACjSCAiBvRzTQSAhCAAASqSgARV7VniAsCEIAABBpBABE3optpJAQgAAEIVJUAIq5qzxAXBCAAAQg0ggAibkQ300gIQAACEKgqAURc1Z6pSFwHDhwws7OzUTRr1641o6Ojrcjm5+fN5OSkOXny5DlpocI/ceKE2b59uxkZGTHDw8NRsUXWa7c32eYi643bubCwYFasWGHGx8fN0NBQoe1NtlUqs+susr122atXrzabN282y5Yti9prx7V169ZWv4cYU0eOHDE7duyIiupmvXHs0jbpY/s4ymvv3r17zdzc3DljIgQLyqgOAURcnb6oXCRysty/f7+59tpro9impqaik+K6deuMLchVq1YtSQvZkPhEFJ+Qi65X6hscHIzaaG9F1nv69Okl/EQWcnIWOT3++OOtC5EiOUtbpe2yiSSKbG/y4squV9ouF34TExPm+PHjZnp62oyNjbUuSnzGViz/66+/PhrH3arXlrC0zb6gzWuvjAFJl3Fw9OjRFpe+vj4fDOxbQQKIuIKdUtWQ7Kt5OanNzMyYLVu2GDkx2CeNeGbj245YSI8++mhrRlxkvbEQRcLx7DtuQ5H12hc8SXZF1mv3T7KeIuuVsm3B2mPnjjvuaM0YkxcoocZTPPu223jo0KHC6o0vco4dO2Yuuugi87vf/a41I7aPqWR77YvCtJUhXx7sXx0CiLg6fdHVSP7po7en1vfNj1yZ+nnerE3kYV/Z512x/+Dqq1LL//vbvn3ODHTnzp3mmmuuiWYC8dK0PVtsp97/mntbar3/tvZ/Wp/by8PyocyMZWYm7em03v+49r9T6/33Pf/a+lzKPnjwoDl16pQ5fPjwkmXITuv9x1sPpdb7nQ1rUj9PrgR0Wu/j//kPqeUvf/d3W5+nCSeeiSfjsGeteQfIpVd9MDX57m9/YgnneKVBxo59QfC9731vyUqIa71bL31xar077v6/1M+TS9NZ7d24cWO0ShJfFIa+KOnqyYbKVAKIWEVUzwztiDi+r2aLKTkDDi1iKV+2NWvWLLlH3Gm9LiJOztTkJCmzGJlByUwtXiZs5wLAVcRy3zJefk/OEDuptx0RJ2e/wr1Tzi4ilvJjsciFh1xkiXDSZOMqRBcRJ5empY233XabueGGG6L/xrddJD7Xen1EnNfeDRs2LBn3iLie5+G4VYi43v2b2bp2RBwXYstWTmr27CKkiO2lWvseqZwoO52puYg4CcsWs8yWO2mvq4izZmqd1tuOiNMeIOqUs4uI85am9+3b19HM1EXE8QVG/PDh5ZdfHl1oye2VW2+9taN6fUQcC99+JiG+AGBG3KwTMyJuVn+3WtuJiO0TqBTUyT1il6XptKd5pT6ZMcoycSf1diriuC55cKiTel1EnHZ/Nr6H2ilnVxFn3Rfv9B6xi4iTs217XN17770d3at1FbF9uNsXG53em/YVMfeIG3oCTjQbETd0HLiIODkrsk+gnT7N6yJiu0uSD6l0+jSvi4iT7Q3xFLGLiJMytJfEO+XsKmLhKffiN23atOTJ5E45u4g4bUYsX9GR+/GS1slT0y4iti8uli9ffs6T6p3U6ytinppu6AkYEdPxQsBFxMmlPPsesaR18j1TXxF3Wq+LiJPtTX7PtJP2uohY6rUfFAvB2VXEafeH4yOkk/a6iFjKt7/Pm/zedCffI3YRcbJ/k9+L76ReXxEnY0p+b5rvETfjfM2MuBn9fE4rXUUcGk+7Ig5Vv6uIQ9UXl+Mq4tD1uoo4dL2uIg5dr6uIQ9fbrohD10959SCAiOvRj7QCAhCAAAR6lAAi7tGOI2wIQAACEKgHAURcj36kFRCAAAQg0KMEEHGPdhxhQwACEIBAPQgg4nr0I62AAAQgAIEeJYCIe7TjCBsCEIAABOpBABHXox9pBQQgAAEI9CgBRNyjHUfYEIAABCBQDwKIuB79SCsgAAEIQKBHCSDiHu04woYABCAAgXoQQMT16EdaAQEIQAACPUoAEfdoxxE2BCAAAQjUgwAirkc/0goIQAACEOhRAoi4RzuOsCEAAQhAoB4EEHE9+pFWQAACEIBAjxJAxD3acYQNAQhAAAL1INAS8X333XfHE0888ep6NItWQAACEIAABHqDwHnnnff9/wfWfeQkOS4IWgAAAABJRU5ErkJggg==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3" descr="data:image/png;base64,iVBORw0KGgoAAAANSUhEUgAAAeIAAAEiCAYAAAAlAdEXAAAAAXNSR0IArs4c6QAAIABJREFUeF7tnX9sHUedwKf8SkAKLtiIYNFagNSohZoARadUogclcBFcyrVBcEd0FjFXChQcBRUajMzliDApIIIN4Qg5YuojByoqBcIfQTItREjhRCtCyrWktBQX5JYqpgmB0IgfPX032pfxZne/897Mvt23+1nJavNmduY7n5ndz87svrfnGTYIQAACEIAABEojcJ7U/Otf//qJU6dOlRYEFUMAAhCAAASaSOC88877fiTio0ePPnHRRRc1kQFthgAEIAABCJRG4L777jOIuDT8VAwBCEAAAk0ngIibPgJoPwQgAAEIlEoAEZeKn8ohAAEIQKDpBBBx00cA7YcABCAAgVIJIOJS8VM5BCAAAQg0nQAibvoIoP0QgAAEIFAqAURcKn4qhwAEIACBphNAxE0fAbQfAhCAAARKJYCIS8VP5RCAAAQg0HQCiLjpI4D2QwACEIBAqQQQcan4qRwCEIAABJpOABE3fQTQfghAAAIQKJUAIi4VP5VDIJ/AwsKC+djHPmZOnz5txsfHzQtf+EKQQQACNSOAiGvWoTSnXgT2799v5O8vf/mLufrqq8369evr1UBaAwEIGETMIIBARQn86U9/Mp/+9KfNM5/5TPOUpzzF/OY3vzE33nhj9G82CECgPgQQcX36kpbUjMA999xjbrrpJvOe97zHPOlJTzKf/exnzfve9z7zyle+smYtpTkQaDYBRNzs/qf1FSXwxBNPmK9+9avmrrvuMh/60IfM0572tEjKAwMD5r3vfa956lOfuiTy3//+9+Yb3/iG+cEPfmD+/Oc/m0suuSRayv7Sl74U/f/o6Ggr/29/+1vzta99zRw+fDi69/zc5z7XvO1tbzOXXXaZOe+86PXkbBCAQBcJIOIuwqYqCLgSOHbsmPn4xz9uXvKSl5i3v/3tkSBFzD/84Q/Nhz/8YTM4ONgq6vjx4+aTn/ykEcG+9rWvjR7oknxHjhwxf/3rX82VV17ZEvGvfvWrKK8I2M7705/+1GzcuNG8/vWvR8aunUQ+CAQigIgDgaQYCIQk8OMf/9h8/vOfNx/4wAeiGa1sv/zlL83k5KR505vetOShLXmYS2bDY2Nj5mUve1mUV2bUMuuVtLVr10Yilpny5z73OfPzn//cbN261bzgBS+I8oqs9+3bZw4ePMiT2SE7kbIg4EgAETuCIhsEukUgFubJkyfNDTfcYJ7xjGdEVccPb506dar10Jb8/6c+9SmzfPlys3nzZrNs2bJWmPFXn17xildEIpaHveSrUMPDw+ad73ynefKTn9zKOz8/H0l+3bp10ZI2GwQg0D0CiLh7rKkJAk4EYoE+9thjqfnlwS2Rrjy0deLECbN9+/Zz7gPLjsm0n/3sZ2bHjh3m1a9+tXn5y1++pOw//vGP0QxaZtTveMc7WJ526ikyQSAMAUQchiOlQCAYAVlO/ta3vmXe8pa3RA9n2VssTLl3LLPaP/zhD84ilnvGIuK8bfXq1efMrIM1jIIgAIFUAoiYgQGBChGIl58lpPe///3m6U9/+pLo5H7uF7/4RSOzW3lo6/zzz89cmn7kkUeipWiZ5dpL0/KjIG94wxsq1GpCgUCzCSDiZvc/ra8YAXmQSp6WfvOb35z5K1ryINfU1JR561vfGuXJeljru9/9rpmdnW09rBVLXmbR8hDYs5/97Fbrf/KTn5hdu3aZq666KvpjgwAEukcAEXePNTVBIJdA/N3h22+/Pffp5firTfKAlvzS1t/+9rfUry/94he/iL6m9KpXveqcry9JXW984xuj7xDLD4fIE9PPec5zzhE0XQYBCBRPABEXz5gaIOBEIBZsX1/fkqelkzvL8rT8UIfIM35oSx7suuWWW8yPfvSj6Hep5R6yfM1pz5495sUvfvGSH/R4+OGHzde//vXoe8by1LX8ZObll18eza6f9axnOcVKJghAIBwBRByOJSVBoFIE4q8kydeR5GtJbBCAQDUJIOJq9gtRQcCZwJe//GXz6KOPmne/+91mxYoV0X6y9Cz3iL/yla9Ey80vfelLncsjIwQg0F0CiLi7vKkNAsEJyM9TfuYznzFDQ0Pmda97XfSjHvLZ97//fSNfR5LfprZ/6CN4ABQIAQh4EUDEXvjYGQLlE5DZr7zAQX7mUn5LWu4hy4NX8jDWa17zmnNeEFF+xEQAAQjYBBAx4wECEIAABCBQIgFEXCJ8qoYABCAAAQggYsYABCAAAQhAoEQCiLhE+FQNAQhAAAIQQMSMAQhAAAIQgECJBBBxifCpGgIQgAAEIICIGQMQgAAEIACBEgkg4hLhUzUEIAABCEAAETMGIAABCEAAAiUSQMQlwqdqCEAAAhCAACJmDEAAAhCAAARKJNCxiPfu3WsGBwdbr1eTF5BPTU1Fv3krb4AZHx+PfoRethMnTpjt27ebhYWF6Efo5R2q/Ah9ib1O1RCAAAQgUBkCHYlYJDw3N2dGRkZaIpbPZBsdHY1eOD47O2smJibM8uXLI0EPDw9Hee18laFAIBCAAAQgAIGSCLQl4njWOzAwEIUbz4jjz2PZygvJp6enzdjYmDn//PPNzp07zaZNm6IZsi3pvr6+kppNtRCAAAQgAIFqEGhLxHbIyaXpAwcORJKVZeejR4+2ZsTHjx83MzMzZsuWLUbEa0s6XrquBgqigAAEIAABCHSfQDARS+giY1mStu8DJ2fAiLj7nUyNEIAABCBQXQJBRJy3NC1NZ0Zc3QFAZBCAAAQgUC6BICJOznJtMa9Zs8brHvHi4qKRPzYIQAACEIBAFQn09/cb+et0CyLitBnx5OSkuf76682qVat4arrT3mE/CEAAAhCoPYEgIhZK9neF5d/2V5v4HnHtxxENhAAEIACBDgl0LOIO62M3CEAAAhCAAAQsAoiY4QABCEAAAhAokQAiLhE+VUMAAhCAAAQQMWMAAhCAAAQgUCIBRFwifKqGAAQgAAEIIGLGAAQgAAEIQKBEAoi4RPhUDQEIQAACEEDEjAEIQAACEIBAiQQQcYnwqRoCEIAABCCAiBkDEIAABCAAgRIJIOIS4VM1BCAAAQhAoGMR79271wwODpp169a1KMpnc3Nz0b/5rWkGFwQgAAEIQEAn0JGIY+Hasj1w4IA5cuSI2bx5s3n88cdbrz5cuXIlb1/S+4EcEIAABCDQUAJtiTh+3eHAwECEK54Ry+d79uwx69evN0NDQ0tQypuXdu7caTZt2hSliaxnZ2fNxMSE6evrayh2mg0BCEAAAhA4Q6AtEdvQ7KVpke3u3bvNBRdcYPbv379kaXp+ft7MzMyYLVu2ROKVf09PT5uxsbFzpE2nQAACEIAABJpGIJiIt2/fbi655BIzOjq6RLYiaXsGjIibNsRoLwQgAAEI5BEIJmJ7+Tlewh4eHjYXX3wxM2LGIAQgAAEIQCCDQBARx+KVJ6hFvraI16xZ43WPeHFx0cgfGwQgAAEIQKCKBPr7+438dboFEbFULk9NLywsREvT8kDWrl27zPj4uOGp6U67hv0gAAEIQKAJBIKJWGDZ3yPeunVrNDuWTe4Tyz1kEfXq1aujrzgtW7asCXxpIwQgAAEIQCCXQMcihisEIAABCEAAAv4EELE/Q0qAAAQgAAEIdEwAEXeMjh0hUC6B/5p7m/m3tf9TbhDUDgEIeBNAxN4IKQAC5RBAxOVwp1YIhCaAiEMTpTwIdIkAIu4SaKqBQMEEEHHBgCkeAkURQMRFkaVcCHSXACLuLm9qg0AwAog4GEoKgkCpBBBxqfipHAKdE0DEnbNjTwhUiQAirlJvEAsE2iCAiNuARVYIVJgAIq5w5xAaBPIIIGLGBwTqQaBjEdvvI06ikDTZ5HenZeMnLusxWGhFtQgg4mr1B9FAoFMCHYk4/k3pkZERI29csjd54cOOHTvM2rVrIxHbb2KSvElJdxo4+0Gg6QQQcdNHAO2vC4G2RBxLdWBgIGr/4ODgEhHLzHf37t1RmuQREctn9ruKRdSzs7NmYmLC9PX11YUj7YBA1wkg4q4jp0IIFEKgLRHbEaQtTcefyVuWZBMRz8/Pm5mZGbNly5ZIvPLv6elpMzY2ZoaGhgppFIVCoAkEEHETepk2NoFAMBGLYPfv32+uvfZas2/fvpaIkzNgRNyEYUUbu0EAEXeDMnVAoHgCQUQsS9Z79uwx69evj2a59n1gZsTFdyI1NJMAIm5mv9Pq+hEIImKR7eTkpDl58uQSQvLA1oYNG7hHXL9xQ4sqQAARV6ATCAECAQgEEXEyDntG7PvU9OLiopE/NghAYCmBgw9tM1dcuA0sEIBAyQT6+/uN/HW6FS5iCYzvEXfaPewHgWwCzIgZHRCoB4GORVyP5tMKCPQuAUTcu31H5BCwCSBixgMEepQAIu7RjiNsCCQIIGKGBAR6lAAi7tGOI2wIIGLGAATqQQAR16MfaQUEmBEzBiDQowQQcY92HGFDgBkxYwAC9SCAiOvRj7QCAsyIGQMQ6FECiLhHO46wIcCMmDEAgXoQQMT16EdaAQFmxIwBCPQoAUTcox1H2BBgRswYgEA9CCDievQjrYAAM2LGAAR6lAAi7tGOI2wIhJoRy4sdBgcHzbp166Ii5b3DO3bsaBW/detWMzw8HP2b35pm3EEgPAFEHJ4pJUKgDAIdzYhFwnNzc2ZkZCQSsYh29+7d5rrrrjN9fX2RlGdnZ83ExIRZvny5mZqaiqQsee03M5XRYOqEQF0IIOK69CTtaDqBtkQcv9JwYGAg4mbPiG2Q8QxYRD00NMT7iJs+ymh/IQQQcSFYKRQCXSfQlojt6JJL03ba/Py8mZ6eNmNjY9HHMzMzZsuWLdFs2U4TSbNBAAKdEUDEnXFjLwhUjUBwEcez5ngp2l6mRsRV637i6WUCiLiXe4/YIXCWQFAR20vXo6OjUS0yA2ZGzJCDQHgCiDg8U0qEQBkEgok4vi+8du3a1pPU0iD5fOfOnWbTpk3R/eLkDFlr9OLiopE/NghAYCmBgw9tM1dcuA0sEIBAyQT6+/uN/HW6BRFxcjnaDiaZxlPTnXYV+0FgKQFmxIwICNSDQBARy/Lz5OSkOXny5BIq8XeJ+R5xPQYLragWAU3EWnq1WkM0EGgugY5F3FxktBwC1SCgiVZLr0YriAICEEDEjAEI9CgBTbRaeo82m7AhUDsCiLh2XUqDmkJAE62W3hROtBMCVSeAiKveQ8QHgQwCmmi1dMBCAALVIICIq9EPRAGBtglootXS266QHSAAgUIIIOJCsFIoBIonoIlWSy8+QmqAAARcCCBiF0rkgUAFCWii1dIr2CRCgkAjCSDiRnY7ja4DAU20WnodGNAGCNSBACKuQy/ShkYS0ESrpTcSGo2GQAUJIOIKdgohQcCFgCZaLd2lDvJAAALFE0DExTOmBggUQkATrZZeSFAUCgEItE2gYxHLyxsGBweXvGlJPpubmzMrVqww4+Pj0duWZOO3ptvuF3aAgEpAE62WrlZABghAoCsEOhJxLNyRkZGWiA8cOBC94nDz5s3m6NGjZnZ21kxMTJjly5ebqakpMzw8HOXl7Utd6VcqaQABTbRaegMQ0UQI9ASBtkQcv9JwYGAgapw9I7ZnyPEMWEQts2Kf9xH3BEWChEAJBDTRauklhEyVEIBACoG2RGzvb4s3FrTMeGXma7+D+OKLLzYzMzNmy5Ytpq+vz8grE6enp83Y2Fhr6ZqegQAE2iegiVZLb79G9oAABIogEETE9gw4KWKZNcfL1Ii4iC6kzKYS0ESrpTeVG+2GQNUIBBExM+KqdSvxNIGAJlotvQmMaCMEeoFAEBFLQ4u6R7y4uGjkjw0CEFhK4OBD28wVF27LxKKlwxMCEAhDoL+/38hfp1swEfPUdKddwH4Q6IyANuPV0jurlb0gAIHQBIKJOJ4V8z3i0F1EeU0loInUN72pXGk3BKpGoGMRV60hxAOBuhHwFa22f9140R4I9CoBRNyrPUfctSegidQ3PQRALYYQdVAGBOpOABHXvYdpX88S0CTnmx4CjBZDiDooAwJ1J4CI697DtK9nCWiS800PAUaLIUQdlAGBuhNAxHXvYdrXswQ0yfmmhwCjxRCiDsqAQN0JIOK69zDt61kCmuR800OA0WIIUQdlQKDuBBBx3XuY9vUsAU1yvukhwGgxhKiDMiBQdwKIuO49TPt6loAmOd/0EGC0GELUQRkQqDsBRFz3HqZ9PUtAk5xveggwWgwh6qAMCNSdACKuew/Tvp4loEnON90FTDfqcImDPBCoM4FgIj5y5IjZsWNHxGrt2rVmdHS0xU1+h1pehSjb1q1bo3cWs0EAAvkEfCWo7e/CXytDS3epgzwQaDqBICKen58309PTZmxszKxcudJMTU1Fsl23bp0RQcfvIz5+/Hgr39DQUNPZ034I5BLQJOeb7oK/G3W4xEEeCNSZQBAR27Lt6+uLXokom8yKZTa8sLAQ/X/83uJY0nUGS9sg4EvAV4La/i7xaWVo6S51kAcCTScQRMQnTpww27dvNyMjI2bVqlVLZsT2e4oFti3ppsOn/RDII6BJzjfdhX436nCJgzwQqDOBICIWQLGMZfYb3wdOmwEj4joPJ9oWkoCvBLX9XWLVytDSXeogDwSaTiCIiPOWppkRN32I0f5OCWiS8013iasbdbjEQR4I1JlAEBEnZ7m2mA8dOsQ94jqPINpWGAFfCWr7uwSulaGlu9RBHgg0nUAQEafNiI8dO2Y2b95sjh496vXU9OLiopE/NgjUjcDBh7aZKy7cltmsotNdePrG4FIHeSDQ6wT6+/uN/HW6BRGxVG5/V3hwcNBMTEwYeYI6mcb3iDvtKvarGwFtNll0ugtP3xhc6iAPBJpOIJiImw6S9kOgXQK+kvPd3yXebtThEgd5IFBnAoi4zr1L2ypNwFdyvvu7wOlGHS5xkAcCdSaAiOvcu7St0gR8Jee7vwucbtThEgd5IFBnAoi4zr1L2ypNwFdyvvu7wOlGHS5xkAcCdSaAiOvcu7St0gR8Jee7vwucbtThEgd5IFBnAoi4zr1L2ypNwFdyvvu7wOlGHS5xkAcCdSaAiOvcuzVt2w+uvsr8/W3f7vnW+Uqu6P0FsG8dPd9JNAACXSCAiLsAmSrCEugFEWsCCyE5rQ7f9BAxhu15SoNAPQkg4nr2a61bhYjPdK+vaLX9Q9RR64FI4yAQiAAiDgSSYrpHABEj4u6NNmqCQPEEEHHxjKkhMAFEjIgDDymKg0CpBIKJeH5+3kxOTpqTJ08afmu61D6tfeWIGBHXfpDTwEYRCCLiEydOmO3bt5uRkREzPDwcvQBiYWHBjI6OGvvNTMePHzfT09NmbGzMDA0NNQo0jQ1HABEj4nCjiZIgUD6BICIW2d55552ReJObLeXTp0+bqampSNbr1q0rv/VE0JMEEDEi7smBS9AQyCAQRMQi28cee8zcdddd0UzYXpreu3dv9O9YvPJv2dKkTS9BwIUAIkbELuOEPBDoFQLBRHzbbbeZ8fHxaMk5lu3GjRvPmQEj4l4ZGtWNExEj4uqOTiKDQPsEgok4vicsIdj3hW+99VZmxO33C3vkEEDEiJgDBAJ1IhBExCJeWZ7evHmzWbZs2RIRHzp0qPXgFveI6zR0ymsLIkbE5Y0+aoZAeAJBRCxPTe/cudNs2rTJrFy5MlqOHhgYCPLU9OLiopE/NgjEBB6+8QbzvJs+VWkgBx/aZq64cFtujFqestMleN8YKt1JBAeBQAT6+/uN/HW6BRGxVG5/j3j16tWt2bGkyWx5dnY2inHr1q3RU9NsEOiUADNiZsSdjh32g0AVCQQTcRUbR0z1JICIEXGvjez/uPa/zb/v+ddeC5t4u0QAEXcJNNW4EXCRrEset9qKy9WNFypodfimC50QZRRHuXdKRsS901dlRIqIy6BOnZkEXCTrkqdsxJrAQkhOq8M3PUSMZfdDVepHxFXpiWrGgYir2S+NjcpFsi55ygaoSTCE5LQ6fNNDxFh2P1SlfkRclZ6oZhyIuJr9UtmoipagS/kuecoGqEkwhOS0OnzTQ8RYdj9UpX5EXJWeqGYciLgi/fJPH73dfPMjV1YkmuwwipagS/kuecoGqUkwhOS0OnzTQ8QoZdRBQr5t8N2/7PFM/cUSQMTF8nUuHRGfQeUiWZc8zuALyqhJMITktDp800PEiIjPDDBEXNCBVpNiEXFFOrIpItYkqqW7yrrsbtUkGEJyWh2+6SFirIuEfEXqu3/Z45n6iyWAiI0xLhJ0yePTVUWX7xObva+LKPPq0vbX0hHxWbq+otX2R8RnWfuK1Hf/UMevbzn/eOsh850Na3yLYf8EAUSMiNs6KFxEiYj179+GkJwmUt/0EDFWZUbsK8Ky92/rIC0wMyIuBi4irpGIfSXpMsR869D219KZETMjdhmnyTxli9S3/k7aXMQ+iLgIqsYEF7H85vT09LQZGxuL3k0sW9V/a9plWdglj08XhSjfRWI+MYaQoBajlh4iBl8GLvtrs9EQs02tDt/0EDEyIz4zWhCxy1HT3DxBRRy/5vCBBx4w4+PjkYjtdxMfP378HElXAb2LBF3y+LQlRPkuEvOJMYQEtRi19BAx+DJw2V+TYAjJaXX4poeIsSoS8hVh0fv7lu8yJl3yaDNeLd2lDvKcSyCoiGXme//995sHH3ywNSOWzxYWFqJXIlb1fcQuEnTJ4zPAQpTvIjGfGF0kqMXgm+4Sg28bQ+yvSTCE5LQ6fNNDxIiI3WbEiDjEUde7ZQQTsSxJz8zMmGuuucbcfPPNLRHv3bvXDA4OmnXr1kWU5N+yiZirsrlI0CVPXnu0/bV0F1aa5FzK0PJodRSdjojP9pCvaLX9EfFZ1r6i1PbX0rXjMlS6NuPV0kPF0bRygolYBHvZZZeZvr6+1vLzypUrzdTUVPT+YUSc/8tZiPjMoaeJ3DVP2QdyNySn1eGb3iQRayLU0rXxpu2vpWvlh0rXRKulh4qjaeUEEbHcB77zzjujWW7yYS1mxGeGlCZa3/RuCUoTZdHp3Wqn74lAk2AIyWl1+KaHiFHK8JWM7/4uMWh1aOnaeNH219K18kOla6LV0kPF0bRygohYZDs3N7eE3YoVK6IHtu69916ve8SLi4tG/orcPvi135hP/PPzc6twyZNXgLa/b7rU/fCNN5jn3fSpIlGpdWgx+KZ3q52+EA8+tM1cceG23GK0PGWnS/C+MUgZX/3k/5p/+cDfdYxU219Ld4lBK0NL1xqn7a+la+WHSn//3Yvm05f2ZxanpYeKo9fK6e/vN/LX6RZExHblyRkxT02foeM749X2lzq02Wing8TeT6uj6PRutdOXlTYblfK1PGWnh4hRytBme0WndyMGbbz4tlHK78ZsVKtDS9c4kJ5OoHARS7V8jxgRx8PPV9QuItbq6MbJQJNoCMlpdfimh4ixGxLUJNeNGLQxpcWopSNijXBvpwcXcS/icJltuuTJa7u2v2+6i6BC9I0muaLTXdqpxRCCg1aGJsEQktPq8E0PEWM3JOgiMS2Pb7o2HkKU343ZqFaHlq5xcEnvRh0ucXQzDyJ2WDaWDvEVZdH7uwgqxMDSJFd0uks7tRhCcNDK0CQYQnJaHb7pIWJsioh9Ravt7zoj9pWYtr9vunbcuLYzrxwtRpcYup2nESL2lWCdROwrKW3/otMR8dlThK9otf0R8VnWmiiLTncVlK+EtP19010Ep9WhleG7v1Z+EemI2GG2i4jPDr2iRauVXxURaxLT0kNITqvDNz1EjMyIzxw7vqKuk4g1UWrpmgh999fKLyIdESPitsaVJsqi0xExM+LkgNUkF0KEWh1FpyNi99MUInZn1dWcLE27z2i1jilatFr5iBgRI+Lso9RXQtr+vukuFxRaHdo5ynd/rfwi0pkRMyNua1xpoiw6HREjYkTcuYg1SRWdjojT+w4RI2JE3BaBM5mrcP/VNwZt/1DtLHrZViufpemzA7xo0WrlhxCxVoeW3sHhXvguiBgRtzXIip7xauUzI2ZGzIy42TNiTbRaelsnvC5lRsSIuK2hpomy6PRuiVibLfqmh5ht+sag7R8ixirMRqsQgzZr19JdZpIueTRJFZ1ehRjbOuF1KXMQEZ8+fTp63eHhw4ejsFevXm02b95sli1bFv277J+45GGts6OpaFEWXT4iZkbMjJgZ8Xc2rMmEoF1MdMmtbVUTRMQiWtnkncOxlON3EFfhpQ+IGBG3dVQEuAfcjdmmVodvOjPis6NGm7EWne4yk3TJo0mq6PQqxNjuuaAb+YOIOBmoiFkELLPiO+64w+s1iCEgIGJE3O448pWYtn8IyWl1+KaHiFHKKFpSWvlViEGLUUt3EZhLnqJFq5VfhRjbPRd0I38hIpb3E8s2Ojpq5P8HBwej2bJsdlo3Gih1IGJE3O5Y85WYtn8IyWl1+KaHiLEKEqxCDJpotXQXgbnk0URZdHoVYmz3XNCN/MFFbC9FL1++PLp3HC9TFyViX9Fq+4eQuVaHb7rEqN2fdcmjlVF2eog2uBxYvhLT9g8hOa0O3/QQMVZBglWIQROtlu4iMJc8RYtWK78KMboc/93OE1TEIuFdu3aZ8fFxMzQ01JoBFz0j9pWYtj8irs6MGhGf7Qtf0Wr7I+KzrDVRFp3uIjCXPJooi06vQozdlqxLfcFELPeF5+bmzMTEhOnr62vVLZ8vLCxEy9TJB7lcAnTJo4nUNx0RI+LkONQkpqWHkJxWh296iBirMButQgy+onYRmEueokWrlV+FGF2c0u08QURsL0fbEpbG+D41vbi4aOQvb/vg135jPvHPz8/M4psuBfuWUfT+EuPDN95gnnfTp3JZaXmqnu7STt82SB0HH9pmrrhwWyZL3/Ru1FGFGKWdX/3k/5p/+cDfZbIsOr0KMfi2Udrw/rsXzacv7c89vrU8Zae7tKPoGIuQbH9/v5G/TrcgIpYHsGQ2bG/2d4mL/h6x74xX21/apeXFFHjbAAAUJklEQVQpO11i1O7fuuTRyig7vRttkDp8Z5Pa/t2oQ4tBSw8Ro5ThOxv03b8KMYRoQy/MNnshxk5lWeR+QURcZIAuZRctQUR8thcQ8RkWmsS09BBlaHX4poeIsQoSrEIMiPjsOUSTddHpLk7pdh5E7DDbRcSIOHlgVkFyvjFo+yPis73uK1Lf/SUSTVAuebQyik6vQozdlqxLfYgYES8ZJ2XPeLX6JVgtj296CAF1Q3JaHb7pIThUYTZahRgQMTPiPCEjYkSMiFOOEF+JafuHkJxWh296iBirIMEqxICIEXHPi7joe8Ba+SxNszTN0nT6aUSTfRUkWIUYEDEiRsQfvd188yNXZnJAxNURrbaszNL02b7SJOibzoz4LGtfkfruL5Fo929d8mhlFJ1ehRjzhFhWWk8sTWuiLDqdGXF1RI2IEXHyZKlJjhlxtWajRcteK78s2TIjZkbcGgPajLPq6YgYESPi7FO6JqGy05kRp/cdM2Ie1loyMhDxGRy+y7ra/t2oQ4tBSw8RYxVmo1WIQZu1a+kuAnPJg4irOB82BhEjYkSccmxqkvJNDyE53xi0/UPEWAUJViEGTbRauotkXfIgYkTcMYGi7wFr5UvgWp6y012WbF3yMCNmRmwfqJqstfQqSLAKMWii1dJdJOuSBxF3rKFCdyx8Rjw/P28mJyfNyZMnzdq1a6O3MLW7VUFyZceg1e8iWZc8iBgRI+Jzz1CaKItOd5GsSx5E3K59upO/UBGfOHHCbN++3YyMjJhVq1aZqakpMzw8bNatW9dW6zQJFZ3OjPhsd5Ut6m5cTEgd2kzPN70bdVQhxirMRqsQg6+oXSTrkgcRt6WermUuVMQyG56ZmTFbtmyJ3lEsb2GS1yJu3rzZLFu2zLmRRYtWKx8RI+LkYK2C5Hxj0PYPcbFQBQlWIQZEfPYIqsLFgLN8upSxUBGLdEW+sXjz3luc115NlEWnI2JEjIjTj1AXmftKyHd/RFwtCSLic4+lQkWcnAEj4s5/3Uu72HBZsnXJU/bSs1Z/N9oQYiboIigtT9npIThUQYJViCHExYQmMJamzwjOhVOXJrrO1RQqYmbEZ/tBE6lvuougXPJoIiw7vRttCCEgTaLdqEOLQUsPEWMVJFiFGBBxtWblj//nP5jl7/6usyiLzlioiLlHjIiTA9hX5Ij4LFFNpL7piPgsa1+R+u7vOtPTZoNlp7u0o+gYJQYXEV961QfN3d/+RK6Dt176YrPj7v/z9nShIg7x1PTi4qKRPzYIQAACEIBAFQn09/cb+et0K1TEElSI7xF32jj2gwAEIAABCFSdQOEirjoA4oMABCAAAQiUSQARl0mfuiEAAQhAoPEEEHHjhwAAIAABCECgTAKIuEz61A0BCEAAAo0ngIgbPwQAAAEIQAACZRJAxGXSp24IQAACEGg8AUTc+CEAAAhAAAIQKJNApUW8d+9eMzc3F/EZHBw0ExMT0Vuc7E3ySFraqxXt7zDLPvI6xjif/A727OxsVFTWe5JPnz4dvbrx8OHDUb7Vq1e3XmAR/1jJwsJClLZixQozPj5uhoaGlsQnP/O5Y8eO1mdbt26NXgVpty1OTGtjXhvsGLLql7K1tko5O3fuNJs2bTonftnfjiEZo1Z23Da7vXY/JNuX1c9Z9bhyzGNl95Hdx1kHpsQ8PT1txsbGlvDSOCbHrfw7fj93Fp+sGJK/4+7KMS7P/rEdGbPyutJ4LMd5tPeHS8x2G1w5JvvMHg/xeLPf2pZkYI+F5PHrwjHv2M0rO9l/8bkpPresWbPGmWNef7keU1q+5C8bJjlmHROu5xUpL4u3K8e0c8vx48db77C3Y06OE0nLi1Xjk3Zuis/PyfjzzvFZx2g7n1dWxHJQ33nnnUtOVPZBbw+CtA4Sie7Zs8esX78+OlnaJ0/Zd//+/ebaa6+NWGW9J1k6QzaRdyzl+H3K2iCPB8nu3bvNddddF11AZL30Ill23IF5bVi5cmUU98DAQMQoq2yJM6+t8UA+efJk6oVEMgZbAI888ogTR7svbQEIy+TvkacNXq0NNq+svpQTxmWXXRZdBNms4oP++uuvb10gJceZHVPcVw888MASXhpHu4xYWLHo8vhk8ZicnDQvetGLlrzZzH7TmXYSiE+g8YnHzp91oZHXhviEqnGM+ckxJX2R3OJy5MIy7cI7Pu7TLr5dOeYdu3kX9slxltWGOF8ex6xxL5/v2rUrGlvxMZ72Dnd7DC9fvjw6F9jxaByT5xw7nn379qUeK8lJkH0uePzxx5dczLtwTJ4LpDy5GIwvTmOOrudNuw1Hjx514pg8n6VdYMdjLu+8oB1vWnplRZwMPG3giYRky5oRp51A0wZ11gBIxmB3mnR0Oye+WMwy85ALB/sk5CIj2d8+eOTq257Faie4uC12W+ODdePGjeb222/PnBEnT9JZsxVXjvZB6rqPHUPeAevSJ/bMVf7f3ke7wJK8999/v3nwwQdbM+J2OEp9cnEmW3wRlRxneSex+MJI9jl16lRLxO1wjMfbo48+es5YzBNdHGdaG5JjOItj3qpBLKF4PMbvMU87jjUJasJOGyeux5DrykdeP2b1V/LzrHODfWGZdq4UmedxtC9u894Nn9XW5AV6J32UnGylySqvT/La0A7HWLDJCwP7gipvhUaTrEt6z4g4uRQXN87lyitPglmz0TR49lJccukibVaeLCPtCtn14E+2QWb5aSJOu9CI48hqq+uJRcrJ6gdXjsnBnlymTJuhuVxQtcPRvqiTPkmKOOuqOJbLNddcY26++eaOlqbj8RovAyev/rNOBskLKbn4lHbE7/p25Rj3tbRBbs0kLwq1CxFbcHYb0kScxjG5JJt2KyAvhuSyctatjDyOWceua9m+bYgZ2kvb9pKoPStMmw3GEnz+859vbrnllmhopN1GyOMo5R48eDC6mJNbb3m31mScJFcn4ouxCy64IFoVky0+B7pylH547LHHzF133RXNhNP6Mm+SkteGNBGntSO5OpY2Zl0d4yLcrDw9IeK8JR5XSMn7WQIkXiLMOphtaMkDwi4vuSyXd2WXFKXrbDg+eOOrt1g88awqjuHqq69OvV+e11YXEdsHV1KWrhzjE2B88pW22EvJ9rJc8l671l8uHO17/vFJI9l3EuNtt92Wukwfz0Jkia6Te8T2Fbws/8V9aUtWThZZ96njk5/c6jh06FBLxO1wjG+3xPczkyLWjqesNrhyzFrZsi9I8gSSPBdIvMeOHWtdkMQXi3kcs47dZL+mlR2Pw/ikHi8LJ1c3tFWNrHEvfRwvTcsxIOXcc889S0QYj2OJRS7EZFk4baVNE7E8u2JfANgXdmnHin1ei88Hl1xySbSUbPeL5LOPjyyOyWMteY7WLq7j805aG+yl6SyOcXvyzl8uF6Y+Ao73rbyINclpJ45YYMmDNU+ySbCaIJKSTO6flKad7hJ/VhvsK/OLLrooKlZmOmn33uxBl7wydBFxvH/eTCPrXk6Sh++sOq0eV44SS3L2bs+QLr/88ujEnlwWtZfRsi4M8zgml/LSLgxtIdsnxfhzezkyi2Fa++L9bYmmnby1caC1wYVj2rGVHI/tnPzyLtLzGCWPweRFkfw7r+y884fGMev8EF+k26sbMtNNnrvSBJU2njQRu6wEua6i5a2IZXHUZq3aONBWYTSOyfN22rmtnVs+PkKutIhdBZh1jzhPgDY07WCWJaSsB0fsk2RaHHHnygGVfLLb5YB1bYNLWVknF9d9807yPieumKF2BWwLxb7ibid+u7/STr559+TspUTZN7mclxdHcjkzjiNtSTHtQiO53BfvnzZ7zuKYXJKNy4hnFNqqQrttcLlfn1andgJOHrtZ9+9cLwyzLuJc40i2QeOYJeK0+95ZIkjG3K6Ik23TVh2Tx0pyjGkiTuujNG72RZkmwXbakFZWmnhtjq7nIx8Bx/tWVsSuV6N5M6GsWUdyAGRdOWcdyMkOyopVu2/qcqBntSEZQ14b7BNiWr48gSTT7LZKmla2DLTkQRC3acOGDUvuc2fx1vpL45hkZR+AshwZnyTiZca8++x5FxztXBDY/ZrFJ3n/2D7g7X5MPrHqIqAQV//JJV4XjnZbs46PdmZy7XLMO3aT4znr2NPaoAkkOU7s/pK2x8dU1pKzjAP7mJBvL8hT9PET6/YFa9ZFSpJDvHz8rne9y3zhC19oPYGt3WuP72fbkyZXjjaH5LdA4tlq3oO4WW2Q5Xr7Ydo8jnYfJydN7RzPvjKurIjTrt7T7uVmiThrBhHfG7TLz/uOcnIWFM9A4s6NH1jJ+hqIHCDy1SB7c52BaG2wZyh597m1tmoDLjkTstuqlW3PQGOW9izOLtv1u9DJtrrMQJIs2/1OucsKisbRLiN5kreX0Vy+y5y8oHLlGMeQNRtw+QZC1qqCPRbyvoOcXDJMXnBoF1Z2PUlWLhyTYyFrPOf1Q14bXG6T5PWXXXbeQ6A2h7R8Gkebg31M5R0rSeHYsXbC0eZg83adjWa1IRZ5fM7J4mjfC5d97HGr8fOVr71/ZUUcspGUBQEIQAACEKgqAURc1Z4hLghAAAIQaAQBRNyIbqaREIAABCBQVQKIuKo9Q1wQgAAEINAIAoi4Ed1MIyEAAQhAoKoEEHFVe4a4IAABCECgEQQQcSO6mUZCAAIQgEBVCSDiqvYMcUEAAhCAQCMIIOJGdDONhAAEIACBqhJAxFXtGeKCAAQgAIFGEEDEjehmGgkBCEAAAlUlgIir2jPEBQEIQAACjSCAiBvRzTQSAhCAAASqSgARV7VniAsCEIAABBpBABE3optpJAQgAAEIVJUAIq5qzxAXBCAAAQg0ggAibkQ300gIQAACEKgqAURc1Z6pSFwHDhwws7OzUTRr1641o6Ojrcjm5+fN5OSkOXny5DlpocI/ceKE2b59uxkZGTHDw8NRsUXWa7c32eYi643bubCwYFasWGHGx8fN0NBQoe1NtlUqs+susr122atXrzabN282y5Yti9prx7V169ZWv4cYU0eOHDE7duyIiupmvXHs0jbpY/s4ymvv3r17zdzc3DljIgQLyqgOAURcnb6oXCRysty/f7+59tpro9impqaik+K6deuMLchVq1YtSQvZkPhEFJ+Qi65X6hscHIzaaG9F1nv69Okl/EQWcnIWOT3++OOtC5EiOUtbpe2yiSSKbG/y4squV9ouF34TExPm+PHjZnp62oyNjbUuSnzGViz/66+/PhrH3arXlrC0zb6gzWuvjAFJl3Fw9OjRFpe+vj4fDOxbQQKIuIKdUtWQ7Kt5OanNzMyYLVu2GDkx2CeNeGbj245YSI8++mhrRlxkvbEQRcLx7DtuQ5H12hc8SXZF1mv3T7KeIuuVsm3B2mPnjjvuaM0YkxcoocZTPPu223jo0KHC6o0vco4dO2Yuuugi87vf/a41I7aPqWR77YvCtJUhXx7sXx0CiLg6fdHVSP7po7en1vfNj1yZ+nnerE3kYV/Z512x/+Dqq1LL//vbvn3ODHTnzp3mmmuuiWYC8dK0PVtsp97/mntbar3/tvZ/Wp/by8PyocyMZWYm7em03v+49r9T6/33Pf/a+lzKPnjwoDl16pQ5fPjwkmXITuv9x1sPpdb7nQ1rUj9PrgR0Wu/j//kPqeUvf/d3W5+nCSeeiSfjsGeteQfIpVd9MDX57m9/YgnneKVBxo59QfC9731vyUqIa71bL31xar077v6/1M+TS9NZ7d24cWO0ShJfFIa+KOnqyYbKVAKIWEVUzwztiDi+r2aLKTkDDi1iKV+2NWvWLLlH3Gm9LiJOztTkJCmzGJlByUwtXiZs5wLAVcRy3zJefk/OEDuptx0RJ2e/wr1Tzi4ilvJjsciFh1xkiXDSZOMqRBcRJ5empY233XabueGGG6L/xrddJD7Xen1EnNfeDRs2LBn3iLie5+G4VYi43v2b2bp2RBwXYstWTmr27CKkiO2lWvseqZwoO52puYg4CcsWs8yWO2mvq4izZmqd1tuOiNMeIOqUs4uI85am9+3b19HM1EXE8QVG/PDh5ZdfHl1oye2VW2+9taN6fUQcC99+JiG+AGBG3KwTMyJuVn+3WtuJiO0TqBTUyT1il6XptKd5pT6ZMcoycSf1diriuC55cKiTel1EnHZ/Nr6H2ilnVxFn3Rfv9B6xi4iTs217XN17770d3at1FbF9uNsXG53em/YVMfeIG3oCTjQbETd0HLiIODkrsk+gnT7N6yJiu0uSD6l0+jSvi4iT7Q3xFLGLiJMytJfEO+XsKmLhKffiN23atOTJ5E45u4g4bUYsX9GR+/GS1slT0y4iti8uli9ffs6T6p3U6ytinppu6AkYEdPxQsBFxMmlPPsesaR18j1TXxF3Wq+LiJPtTX7PtJP2uohY6rUfFAvB2VXEafeH4yOkk/a6iFjKt7/Pm/zedCffI3YRcbJ/k9+L76ReXxEnY0p+b5rvETfjfM2MuBn9fE4rXUUcGk+7Ig5Vv6uIQ9UXl+Mq4tD1uoo4dL2uIg5dr6uIQ9fbrohD10959SCAiOvRj7QCAhCAAAR6lAAi7tGOI2wIQAACEKgHAURcj36kFRCAAAQg0KMEEHGPdhxhQwACEIBAPQgg4nr0I62AAAQgAIEeJYCIe7TjCBsCEIAABOpBABHXox9pBQQgAAEI9CgBRNyjHUfYEIAABCBQDwKIuB79SCsgAAEIQKBHCSDiHu04woYABCAAgXoQQMT16EdaAQEIQAACPUoAEfdoxxE2BCAAAQjUgwAirkc/0goIQAACEOhRAoi4RzuOsCEAAQhAoB4EEHE9+pFWQAACEIBAjxJAxD3acYQNAQhAAAL1INAS8X333XfHE0888ep6NItWQAACEIAABHqDwHnnnff9/wfWfeQkOS4IWgAAAABJRU5ErkJggg==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 descr="data:image/png;base64,iVBORw0KGgoAAAANSUhEUgAAAeIAAAEiCAYAAAAlAdEXAAAAAXNSR0IArs4c6QAAIABJREFUeF7tnQ+MXUW9xwdFu5DURXfFugpVSGxapBQseQEFKazY4Cs+wch7rGzoIhIpbrOKsCxZrW5Ylj+h7kp5wT5YWAEVIjzti4IpBSqmGooU/AOL/CuapZJu2FopbRR5+R2d69yz55x75t65984553OSm27vmTPzm8/87nzPb2bOmf0UBwQgAAEIQAACTSOwn5T8hz/84Y09e/Y0zQgKhgAEIAABCBSRwH777fdgIMSTk5NvfOADHygiA+oMAQhAAAIQaBqBp59+WiHETcNPwRCAAAQgUHQCCHHRPYD6QwACEIBAUwkgxE3FT+EQgAAEIFB0Aghx0T2A+kMAAhCAQFMJIMRNxU/hEIAABCBQdAIIcdE9gPpDAAIQgEBTCSDETcVP4RCAAAQgUHQCCHHRPYD6QwACEIBAUwkgxE3FT+EQgAAEIFB0Aghx0T2A+kMAAhCAQFMJIMRNxU/hEIAABCBQdAIIcdE9gPpDAAIQgEBTCSDETcVP4RBIJjA1NaWuuOIKtW/fPjUwMKAOO+wwkEEAAjkjgBDnrEGpTr4IbNiwQcnnb3/7m/rUpz6lVqxYka8KUhsIQEAhxDgBBDwl8Nprr6nrrrtOve1tb1P777+/+uMf/6guvfTS4P8cEIBAfgggxPlpS2qSMwK/+93v1FVXXaUuvPBC9aY3vUl961vfUl/84hfVsccem7OaUh0IFJsAQlzs9qf2nhJ444031He/+1316KOPqssuu0y99a1vDUS5vb1dXXTRReotb3lLmeV//vOf1d13360eeugh9de//lUtWrQoGMq+6aabgr97enpK6f/0pz+p733ve2rbtm3B3PO73vUudfbZZ6ulS5eq/fYLtifngAAEGkgAIW4gbIqCQFoCO3fuVFdeeaX64Ac/qM4999xAIEWYH374YXX55Zerjo6OUlYzMzPqmmuuUSKwp5xySrCgS9I98cQT6vXXX1cnn3xySYhfeOGFIK0IsJn28ccfV11dXerUU09FjNM2Eukg4IgAQuwIJNlAwCWBRx55RN1www3qK1/5ShDRyvHcc8+p4eFh9clPfrJs0ZYs5pJouLe3Vx199NFBWomoJeqVc52dnYEQS6R8/fXXq6eeekr19/er97///UFaEevbb79dbd68mZXZLhuRvCCQkgBCnBIUySDQKAJaMHfv3q0uvvhideCBBwZF68Vbe/bsKS3akr+vvfZa1dLSolavXq3mzJlTMlM/+vShD30oEGJZ7CWPQi1evFh9/vOfV29+85tLabdv3x6I/PLly4MhbQ4IQKBxBBDixrGmJAikIqAF9JVXXolMLwu3RHRl0dauXbvU0NDQrHlguTB87je/+Y0aGRlRJ510kjrmmGPK8n711VeDCFoi6vPOO4/h6VQtRSIIuCGAELvhSC4QcEZAhpN/+MMfqs985jPB4izz0IIpc8cS1f7lL39JLcQyZyxCnHQsWbJkVmTtrGJkBAEIRBJAiHEMCHhEQA8/i0lf+tKX1AEHHFBmncznfvvb31YS3cqirYMOOih2aHrHjh3BULREuebQtLwU5LTTTvOo1pgCgWITQIiL3f7U3jMCspBKVkt/+tOfjn2LlizkGh0dVWeddVaQJm6x1n333acmJiZKi7W0yEsULYvA3vGOd5Rq/9hjj6l169ap008/PfhwQAACjSOAEDeONSVBIJGAfnZ406ZNiauX9aNNskBL3rT197//PfLxpd///vfBY0onnHDCrMeXpKxPfOITwTPE8uIQWTH9zne+c5ZA02QQgED9CSDE9WdMCRBIRUALbGtra9lq6fDFMjwtL+oQ8dSLtmRh15133ql+8YtfBO+lljlkecxp/fr16ogjjih7ocdLL72k7rrrruA5Y1l1La/MPP7444Po+u1vf3sqW0kEAQi4I4AQu2NJThDwioB+JEkeR5LHkjggAAE/CSDEfrYLVkEgNYFbbrlFvfzyy+oLX/iCmjt3bnCdDD3LHPFtt90WDDcfddRRqfMjIQQg0FgCCHFjeVMaBJwTkNdTfvOb31Tz589XH/vYx4KXesh3Dz74oJLHkeTd1OaLPpwbQIYQgEBNBBDimvBxMQSaT0CiX9nAQV5zKe+SljlkWXgli7GWLVs2a4OI5luMBRCAgEkAIcYfIAABCEAAAk0kgBA3ET5FQwACEIAABBBifAACEIAABCDQRAIIcRPhUzQEIAABCEAAIcYHIAABCEAAAk0kgBA3ET5FQwACEIAABBBifAACEIAABCDQRAIIcRPhUzQEIAABCEAAIcYHIAABCEAAAk0kgBA3ET5FQwACEIAABBBifAACEIAABCDQRAJVC/HNN9+sOjo6SturyQbko6OjwTtvZQeYgYGB4CX0cuzatUsNDQ2pqamp4CX0socqL6FvYqtTNAQgAAEIeEOgKiEWEd64caPq7u4uCbF8J0dPT0+w4fjExIQaHBxULS0tgUAvXrw4SGum84YChkAAAhCAAASaRMBKiHXU297eHpirI2L9vRZb2ZB8bGxM9fb2qoMOOkitXbtWrVy5MoiQTZFubW1tUrUpFgIQgAAEIOAHASshNk0OD03fe++9gcjKsPPk5GQpIp6ZmVHj4+Oqr69PifCaIq2Hrv1AgRUQgAAEIACBxhNwJsRiuoixDEmb88DhCBghbnwjUyIEIAABCPhLwIkQJw1NS9WJiP11ACyDAAQgAIHmEnAixOEo1xTm4447rqY54unpaSUfDghAAAK+EWhra1Py4YBALQScCHFURDw8PKxWrVqlFixYwKrpWlqIayEAAQhAINcEnAixEDKfFZb/m4828Rxxrn2IykEAAhCAQA0EqhbiGsrkUghAAAIQgAAE/kkAIcYVIAABCEAAAk0kgBA3ET5FQwACEIAABBBifAACEIAABCDQRAIIcRPhUzQEIAABCEAAIcYHIAABCEAAAk0kgBA3ET5FQwACEIAABBBifAACEIAABCDQRAIIcRPhUzQEIAABCEAAIcYHIAABCEAAAk0kgBA3ET5FQwACEIAABBBifAACEIAABCDQRAIIcRPhUzQEIAABk8DLL7+sfvzjH6v3ve996sEHHwROhglIG5522mnq4IMPrlgLhLgiIhJAAAIQaAyBW265RR1xxBHq2GOPbUyBlFI3Ao888oj67W9/q84999yKZVQtxDfffLPq6OhQy5cvLxUi323cuDH4P9sgVmRPAghAAAJlBNasWaPkw5EPAjKqcdJJJ1WsTFVCrAXXFNt7771XPfHEE2r16tVq7969au3atWrlypVq3rx5anR0VC1evDgQbblWjp6enorGkQACEIBAkQggxP629oUXXqgee+yxigYeffTR6oYbbgjSpW1PKyHet29fIKrt7e1BIToilu/Xr1+vVqxYoebPn19m6K5du0qiLOdErCcmJtTg4KBqbW2tWCkSQAACECgKgXDHffvtt6trrrlGff/731cLFixwguG1115TfX196sYbbwzyO+qoo2Lz12nPOecc9eEPf9hJ+VnN5LjjjlNbtmypaL6Zri5CbFpgDk2L2EqjHnLIIWrDhg1BMh0tb9++XY2PjwcNL8Ir/x8bG1O9vb2zRLtiDUkAAQhAIMcEzI5bRPBrX/taSSy7urpqrrkW1ve85z1BMCTHz3/+c/XCCy+oqPwR4n8hX7VqlTr77LMTb0iE5R133KHWrVtXv4g4SYiHhobUokWLgiFnU2xFpM0IGCGu+bdEBhCAQE4JmEI8OTmpbrrppqDzl87961//ujrggANUOKK94IILglFHOScR9Gc/+9mAzje+8Y2S2GpckqeUcf3116u2trYyiiIiH/nIR8qi5K1bt5by+/jHPx7k/9RTT5XSxZVtRtmmTQ8//HAgZFKW2CDHnDlz1J49e5RoiET909PT6qKLLgrsdDUKUMld7rvvPiX1M4/7779fnXLKKaWvxOaLL75YXXvttZFiHHW+4RGxnhOW4Wc9hC3zwgsXLiQiruQFnIcABCAQmlMUAZND1taYwiTfP/fcc4HISuf/ne98JxDiF198MRBuEWwRtigxk2t/9rOflYQ7DrqIohwiPDKaqYemRSQvv/xydcUVV6gDDzywdE6mK7XAy3W67J07dwYCK+XK3zISKiOi8rdEmHrIXddVonKp06ZNm2bdRNTLQX76058GInzppZeqkZGRoBj5++qrrw7sWLZsWUUxjhPphgqxFl5xGBFfU4hlvNwUaeaI6+VO5AsBCGSdgO64w0PCImaHHXaYOuOMM8qE0RTiu+++uxS9ag46AtX/TxJiEVkRQokO5ZCIOizEZtSs87ztttuCP/XNgRnRSkStvzfrJOn1DYRE8makLgudTj755IbOSV9yySXBXPxll12mXn/99UCE5e/h4eFZLhUW3aRIuaFCLJbKqumpqalgaFrEVsbIBwYGal41LY0qHw4IQAACvhGQ4d3wEG8tNuqOW4TprLPOUo8//ngpOxkGFmGQflVHqGEh1qIXZ4Ok1xGqabcWyRNOOCEQYx11RwmxKaCmwNcixJKP2CWB3E9+8pMg4nbJNU2bfPnLX1bXXXddkLS/v19deeWVsZeZc8FJc8cNF2Kx2HyOWCoiUOWQeWKBLEK9ZMmS4BEnmRfggAAEIACBfxHQHbc5/CxnzSjzzjvvDC4ID03/6le/Khvu3bZtWzBvbM6zxi3WksdnfvnLXwYCf8wxxwRRtyzoCguxvkGQQEvmeuX/kuerr75aEnixLc3QdFjQdbQtEbaLhWnV+NVXv/pVtf/++yv5t9KhV0cnraauuxBXMpLzEIAABCBgR0A6bpmfNOdldQ56eHrp0qVl0XKaBVOmFeHFXuFFWLLQ6tRTT1Vz584NxF4vtoparCX5yvC3Fu+oR6LiFmuFhbgZi7TsWqc8NUJcCz2uhQAEIOApgbQRlDY/HDn7UK2kldlJ9jV6kVatrBDiWglyPQQgAAEPCaQRYnPBlI5SGz2fGkYXXugVXiRWCXUWn1fWb9oy36QVrmea9pRrrN6sVQkm5yHQTAL/s/Fs9bnOO5ppAmVDoCYCaTvumgrh4oYRqOu7phtWCwqCgAUBhNgCFkm9JMDuS142S1VGNWT3paos4yII1JEAQlxHuGTdEALsR9wQzA0phP2IG4KZQnwjgBD71iLYAwEIpCHAHHEaSqTJBAGEOBPNhJEQgECIAEKMS+SGAEKcm6akIhAoFAGEuFDNne/KIsT5bl9qB4G8EkCI89qyBawXQlzARqfKEMgBAYQ4B41IFf5BACHGE4pKwHyfv7yaUjaGkC1p9aH3AYg6V1RmPtUbIfapNbClJgIIcU34uDjDBERo5R3UstFOeKtZ2RlPvpPNduT1kxMTE8E7pFtbWzNc43yZjhDnqz0LXRuEuNDNT+X/SUCiY3MPeBHpjo4OJfvF68i5u7u7tDse4JpPoGohNhs3XA05J4fsTSwH2yA2v6GLYAFCXIRWLlYd/+Mbm2Ir/L9fPTnynBkRt7S0qNHR0UCEJVret29f8H/5W77j8INAVUKs5xvkrircmOIEIyMjqrOzMxDicMOHRdoPDFiRBwIIcR5akTqYBGyEWPe1sg+x7pvDETBC7Kd/WQmxbsT29vagNnq4Q1dNGl3vRylpRIjDwyTh+Qs/sWBVFgkgxFlsNWxOImAjxDofU2yXLVtGRJwBF7MSYrM+UUPT+rupqanS0PT27dvV+Ph4sNG1LA6Q/4+Njane3t6yVX0ZYIWJnhNAiD1vIMyzJlCNEEsh5sgjc8TW2Bt+gTMhFoHdsGGDOv/885VsVi2HRMThCBghbngbF6ZAhLgwTV2YiqYRYh0B63ng8HA0q6b9dxcnQiyOsH79erVixYogyjXvxoiI/XeCvFiIEOelJamHJpBGiCWtuSBW/h9ev8NzxH77lBMhFrEdHh5Wu3fvLqutLNg688wzy5bSM0fst0Nk2TqEOMuth+1RBNIKMfSyTcCJEIcRmBFxraump6enlXw4IFCJwOYX16gTD11TKRnnIeCMQFtbm5IPBwRqIVB3IQ4PmyxZsiR4w8ucOXNqsZtrITCLABExTgEBCGSRQNVCnMXKYnO+CSDE+W5fageBvBJAiPPasgWsF0JcwEanyhDIAQGEOAeNSBX+QQAhxhMgAIEsEkCIs9hq2BxJACHGMSAAgSwSQIiz2GrYjBDjAxCAQG4IIMS5aUoqQkSMD0AAAlkkgBBnsdWwmYgYH4AABHJDACHOTVNSESJifAACEMgiAYQ4i62GzUTE+AAEIJAbAghxbpqSihAR4wMQgEAWCSDEWWw1bCYixgcgEEPA3PZQv0qY3Zf8dheE2O/2wToLAkTEFrBImksCeie8ww8/vPROf/Yj9r+pEWL/2wgLUxJAiFOCIlkuCeh94aVye/bsKQmxRMMdHR1q+fLlpX2LZb/ixYsX55JDFiuFEGex1bCZoWl8AAIhAhL5Tk1NBaIr+77LLndyjI6OBiIswhvelhaIfhCoWojNuyypijT8yMhIqVb9/f2lO65du3apoaGhwEnYBtGPhs+jFUTEeWzVYtfpoU+dHgvgo/f8qHRO+tgbb7xRXXDBBWrLli0lId67d2/Q9+oIGCH205+qEmI98S+Nq4c7tBO0trYGTjAxMaEGBwdVS0tLcEcmd2OSVq6Vo6enx08iWJVZAghxZpsOw2MIpBVi6VeXLl0a9LPmnDARcTZcy0qI9d1Ue3t7UDs97xCuqo6ARajnz5+v1q5dq1auXBn8bYq0iDYHBFwRQIhdkSQfXwikEWJzxNG0W48+3n777cwR+9KgMXZYCbGZR3ho2jwnK/fGxsZUb29v8PX4+Ljq6+tTIrzmORFmDgi4IoAQuyJJPr4QSCPEYVvDjy+xatqX1oy3w7kQh+cgwhEwQuy/U2TVQoQ4qy2H3XEEXAix5M1zxH77mFMhNoeu9RywCC8Rsd9OkBfrEOK8tCT10ASqEWLoZY+AMyHW8xSdnZ3Boix9yPfMEWfPMbJoMUKcxVbDZghAwIkQJy2JD5+zXTU9PT2t5MMBgUoENr+4Rp146JpKyTgPAWcE2tralHw4IFALASdCrF+rtnv37jJb9LPEPEdcSxNxbVoCRMRpSZEOAhDwiUDVQuxTJbAFAkIgSogRZ3wDAhDwnQBC7HsLYV9qAghxalQkhAAEPCKAEHvUGJhSGwGEuDZ+XA0BCDSHAELcHO6UWgcCCHEdoJIlBCBQdwIIcd0RU0CjCCDEjSJNORCAgEsCCLFLmuTVVAIIcVPxUzgEIFAlAYS4SnBc5h8BhNi/NsEiCECgMgGEuDIjUmSEAEKckYbCTAhAoIwAQoxD5IYAQpybpqQiECgUAYS4UM2d78oixPluX2oHgbwSQIjz2rIFrBdCXMBGp8oBAfM1wvL/uXPnqoGBAaX3fGcbRL8dBSH2u32wzoIAQmwBi6S5IhDebtas3L333qtkX/jVq1eryclJNTExoQYHB1Vra2uuGGS5MghxllsP28sIIMQ4RFEJiNCK4IrYzpkzpwyDRMMdHR3B9rQ6cu7u7laLFy8uKi7v6o0Qe9ckGFQtAYS4WnJc5ysB8em443Odd5ROiQhLpKsPEVoRXr0Nrfwtwpu0Za2vDIpgV9VCbN5laVBx8xBsg1gEV2p+HRHi5rcBFrglkFaIzX3e9ba0q1atCuaIh4aGlI6AEWK37eMqt6qEWAuuvusSY+LmIVpaWtTo6GhwNyZ3ZabDuKoE+UBACCDE+EHeCKQV4nC9dT/b1dUV9L9ExH57hpUQ67up9vb2oFZ63kH+jpuHkDuytWvXqpUrVwZ3ZzKXwWIBv50iq9YhxFltOeyOI1CLEOv+mTli//3LSojN6piNmzQPsXDhQjU+Pq76+vqCVXoybDI2NqZ6e3tLS+v9x4SFWSCAEGehlbDRhkAaIQ73v+E+llXTNsSbk9aJEIdX4pnzEHJXZkbACHFzGroIpSLERWjlYtUxjRALkfBzxP39/WWronmO2G+/cSLERMR+N3JRrEOIi9LSxalnWiEuDpF81tSJEDNHnE/nyFqtEOKstRj2QgACQsCZENdr1fT09LSSDwcEKhHY/OIadeKha8qSRX1XKR/OQyAtgba2NiUfDgjUQsCZEOuoeOPGjbPec8pzxLU0EdemJUBEnJYU6SAAAZ8IVC3EPlUCW4pFIEpwhQBCXCw/oLYQyAsBhDgvLVmgeiDEBWpsqgqBAhBAiAvQyHmrYqOFOK68vHGlPhCAQHMIIMTN4U6pNRBAiGuAx6UQgIB3BBBi75oEgyoRQIgrEeI8BCCQJQIIcZZaC1sDAggxjgABCOSJAEKcp9YsSF0Q4oI0NNWEQEEIIMQFaeg8VRMhzlNrUhcIQAAhxgcyRwAhzlyTYTAEIJBAACHGPTJHACHOXJNhcAMIyGuGZac7OTo7O1VPT0+pVHZfakAD1FAEQlwDPC5tDgGEuDncKdVfAk888URpu9mWlhY1Ojqqli9fHmyFyH7E/rabtgwh9r+NsDBEACHGJSBQTkAi3qVLl5btQaxTyDnZF16EObx3PBz9IIAQ+9EOWGFBoJ5CzPuqLRqCpF4QkP3g169fr9773veqO++8s2xoOmmveBFmDj8IIMR+tANWWBBAiC1gkTTTBL5+/ndi7f/a+nOCc1ps5e/Vq1ervXv3qqGhIdXd3a3mz59f+luGqXVa+Rsh9sc1nAmxzFGMjIyU3Y3papqLCPr7+yOHT/xBgiW+E0CIfW8h7HNFwEaI9ZywlC3D0XJ0dXWVzRcjxK5axm0+ToR4+/btamxsTPX29qp58+YFDa/vuMxFBDMzM6V0cqfGAYFqCCDE1VDjmiwSSCPEWnj1PLApxLJymjli/1veiRCbYtva2lq6GxMnkGh4amoqWErP3Zj/DpEFCxHiLLQSNrogkFaIpQ+WvlaGpnfs2KGGh4fVqlWrWDXtohEakIcTITZX4i1YsKAsIjbvxsJ3ag2oH0XkkABCnMNGpUqRBNIKsVxsTgHK/LA5B8xzxH47mBMhlipqMZboV88DR0XAeu7CfNjcb0RY5xsBhNi3FsGeehGwEeJ62UC+9SfgRIiThqaJiOvfiEUrASEuWotTXwjkm4ATIQ5HuaYwb9myhTnifPtQw2uHEDccOQVCAAJ1JOBEiKMi4p07dwYLByYnJ0uvXqtm1fT09LSSD0fxCGx+cY068dA1sypu831c2jiaUelt8yheSxW3xm1tbUo+HBCohYATIRYDzIUCsox+cHBQyQrq8DmeI66luYp1rU3kK2RcvBXLRR7FaiVqCwEI1ErAmRDXagjXQyBMACHGJyAAgSIQQIiL0MoZrSNCnNGGw2wIQMCKAEJshYvEjSSAEDeSNmVBAALNIoAQN4s85VYkgBBXREQCCEAgBwQQ4hw0Yl6rgBDntWWpFwQgYBJAiPEHbwkgxN42DYZBAAIOCSDEDmGSlVsCCLFbnuQGAQj4SQAh9rNdmmbVQ586XX30nh81rXyz4HoKsU3ecWm9gIQREIBA5gkgxJlvQrcVaIYQ24ii1NYmvU3auLwRYrc+Rm4QgEA5AYQYjygjgBCfrT7XeUcZE4SYH4nPBMyd70w7Ozs7g33g5WAbRJ9bUCmE2O/2abh1CDFC3HCno0CnBLZv367GxsZUb2+vmj9/fvD6YdkPIPzuf/0KYqeFk1lVBBDiqrDl9yKEGCHOr3cXo2ZRW8/K+/+XL19e2je+u7tbLV68uBhAMlBLhDgDjdRIExFihLiR/kZZyQT+/QdbYhP835nHzTon0fD4+Ljq6+sLNt3Zt2+fGh0dDURYhFf/X/6W7zj8IIAQ+9EO3liBECPE3jgjhihbIQ5Hw3r+WEfACLGfTuVMiOVObHh4WO3evVuxDaKfjZ3GKoQYIU7jJ6RpDAEbIRbRXbt2rVq5cmUwNywHEXFj2qnWUpwIcfiuSxYHTE1NBSv2ZJHAxMREsD/xzMxM2SKCWo3nevcEEGKE2L1XkWO1BGyEWPpa6XtlUdacOXNKRZpRcrivrtYurnNLwIkQiwNs3bq1tFTeNNEUZYZF3DZePXJDiBHievgVeVZHwEaIzb423Aezaro6/o26yokQiwO88sor6tFHHw0iYXNoOmoFn1ROP9/WqIpSTjoCCDFCnM5TSNUIAjZCHO5rTft4jrgRrVV9Gc6E+J577lEDAwPB3IQ0uhxdXV3Bij1zhZ4+hxBX32j1vBIhRojr6V/kbUfARojtcia1TwScCbGeE5bKmfPCP/jBD4IIWS+VR4h9av7ZtiDECLHfHop1EMgfASdCHF4kYArxli1bSgu3mCP234EQYoTYfy/FQgjki4ATITaXzc+bNy8Yjm5vb3eyanp6elrJh6MxBF669GL17quubUxh/yxl84tr1ImHrplVpovv65lHQyFRmJcE2tralHw4IFALASdCLAaYzxEvWbKkbAm9LOaSR5jk6O/v59VqtbRYna8lIiYirrOLkT0EIBAi4EyIIZsPAggxQpwPT6YWEMgOAYQ4O23VEEsR4vwL8dfP/4762vpzGuJPFAIBCFQmgBBXZpTbFFGiixAjxLl1eCoGAU8JIMSeNkwjzEKI75iF+X82IsSN8D3KgAAE/kUAIS6wNyDECHGB3Z+qQ8AbAgixN03ReEMQYoS48V5HiRCAQJgAQpxRn3Axl4sQI8QZdX/MhkCuCCDENTbnf3xjk/rfr55cYy72lyPEtYlo1FywtILtHLEvK5Bt7LBJa++ZXAEBCNgSQIhtiYXSI8Q1AowRvzhRtP3eRnAR4trbkhyaR0DvsCQWhF+cxO5LzWuXNCUjxGkoJaTJghDHRc8MTdcWVYtb+BJd2thhk7bGnweXN4iAvL1Q7zm8Y8cONTY2pnp7e4Pd8Mxzk5OTwVsOBwcHVWtra4Oso5hKBBDiSoQqnEeIawRIRFw7QMsbAoTYCXKvMjF3tZN3/w8NDanu7u7gdcLmPsXhc15VosDGFEaIowTThYiJahL3AAATU0lEQVS6yKMa/7OZIyYiThf5MjRdjSfWdo3st/t/Zx5XWyZcXbb17MzMTCki1pvwyDa0IsrsgOensyDENS60Qohrd2wX87i2ImpTZlzaeg5N20atNult0tbeusk5IMTJfPb+98djE7R84b6yczI0PTIyEuz/roeewxEwQlxvj64uf4S4wUJsE8kmNalNPkTE2YuIbcXSJr1N2uq6lfRXIcRuhDhuaHrBggXBtrRExOl9shkpEWKEuMzvbATelcPaRKdxkS8RcfqNHBBiV55b/3zSRMRR876mMDNHXP92qrUE50Is+xKbK/bEQB/2I/ZljtiV0NnkQ0RMRGx2FHFCXE+Bjot8iYjrFxF3dnYGkTCrpmuVyfpf71SI9fzDs88+qwYGBoKl8zJvoZfLm4sI5FwjjyIIsY3gCnseX0on0EWZI0aIG9kjpSsrTUQsOem+d9u2bUHGIsI9PT2lQniOOB3vZqVyKsRy5/XMM8+o559/vuwZtqmpqcApmrlQwIUQu8jDJpK1nSNGiNPvnGQzHI4Q1949ERFXxzCtEFeXO1f5QsCZEMuQ9Pj4uDrjjDPUrbfeWhJic35CKm3OXTQSggsRdZEHQjy71W1EkTni6F+NTTTL0HQjex7KgkBlAs6EWAR26dKlwdta9ByxfoZNnl+TuQqEOHo4uHIzzU5hM6xsEym7ulGwqRNCPJuWrVgixDYeR1oI+EXAiRDLPPDWrVuD4efwYq2iRsRxzxe7EjqEuLb5XRvxdzU0XU+xrGfeLroshqZdUCSPvBJwIsTmy8Y1qLlz5wYLtp588klVyxzx9PS0kk+txyXf+6O6+j/fW5ZN1HdJ5djkEZf3S5derN591bW1VkdF5ROXt833ruyzqeDmF9eoEw9dM+sSF9/XMw8x+LvX/FL911f+LVV149JGfW+Ttp52pKpYikRf+vW0uu7Itlkp475PkaUXSdra2pR8OCBQCwEnQmwaEI6I87Rq2maOmIg4vVvaRKeSq016m7RxedtGxC6GlV3kEdcCtnm7eMSIiDj974GUxSNQdyEWpHl5jrjIQuxqSD3qJ+ZCLG1F1KZMhLj290EjxMUTF2qcnoBzIU5fdGNT2ohonGU2eeQtIkaIZ89Ji59ERZe2EWe98ihKROwiYm9sb0RpECgngBBbvOISIf5RXX4/NtEpQ9PRr7Ks52ItF0JXz4jYhX11cWwyhUBKAghxhBDHRbMIMUIc/l3VK5p1EVW7ithdiKhtHjbiapNWmNimT9mXkgwCVRPInRDXU0TrKcS2Q7+NfnzJ1j4bjyQinh3lIsTp56VthdU2vY0vkxYC1RBAiD2JiG2FLqtCHCW6CDFCHO68osTSNqqO6xAR4mqkgmvqSQAhRojL/MvmLVzVOCZCfM4sbPUa3s7b0DRCXM0vjmuyQAAhRogRYoOAzY2CK6FDiI+b1VcSEWdBPrDRFQGEGCFGiBHigEDcvLRtJOpCRF3kUaSh6fA2iP39/Ure8a8PtkF0JZn1yQchRogRYoQ4l0JsewNRny62MbmK0O7cuVOtXr1a7dixo7Txjuz7Li9UkjccyrnJycnS/vCyQQ+HHwQQYoQYIUaIEWI/+uOqrNDRsOxwp6Ngc7Md8+9du3apoaEh1d3dXRYxV1UwFzkjgBAjxAgxQowQO+tS3WZ05OmXxGb46x9dHZyLE2I519XVpUZHR4NtaEWkdVpza1q3FpNbNQQQYoS4LkJs80iSTVox1ia9Tdq4vLP8rmkXC8Fsh3hdzO/WKw9p4yw9vpRGiKVO5tD03r17g6h30aJF6swzzyyLgBHiamSy/tcgxJ4Lsc3jRDZpxbVcPIsc56I2AmiTFiG2e8UlQpxuRXb9u9rqSkgrxHrIWbac7ejoUAcffHAQAS9btoyIuDr0Db0KIUaIiYgZmmZouqHdbvrC0gqxmWN4qJo54vS8m5XSiRCHl84vWbIkWKE3Z86coF6N3AYxb6+4tIlybdISEZ+tPtc5e0clniOe/cIRhqab1T0rlVaITbE194CXldGsmm5e+6Ut2YkQS0PLIQsCwnMQplPMzMyULatPa6RNOoR49sYMNgJtkzapXWyGm23SMjTN0HTY71zcKNj0MY1Mm1aIzaHpuXPnqoGBASWPLumD54gb2Wr2ZTkR4nCx5h3YAw88oGTeoqenpyEr9hBihNj0Rxciz2Kt6A0YbATQJq20H4u1/uHFaYXYvuvnCp8I1EWI5e5LDhFfc8hEvjPP1QLCRnClHBc7J7nIwzbitElvk5ahaYamw7+/vL1Zy1b8a+mPuBYCtRBwLsTmUHRLS0uwYs98Zg0hPl199J7aolZXIsqqaeaIzc4DIa6lK+VaCFRPwKkQiwivW7eubH6CiLi8cVxErQhx7dGszZA1Q9MMTVffxXIlBCoTcCbEMi+8ceNGNTg4qMx3mMr3tcwRT09PK/mEj0u+90d19X++t6bvm5HHS5derN591bWz7HbxvS95SOU2v7hGnXjomln1jPreJm0z8o6zT2z57jW/VP/1lX8rq2fUd3Fp65mHq7y/9Otpdd2RbbPa0uZ7m7RSUFR6F3nE5V25q4xO0dbWpuTDAYFaCDgR4vByedOgeq2aZo549hC3i2jbRR7S/i4iTps84sqsZx5SposXZtQrD1f22c611muhlQs7hEmW3qxVS+fOtdkh4ESI9dJ4s9rms8T1eI4YIUaIwz8zm2eAbQSaoWmGprPTpWNpFgk4EeJmVBwhRogR4n8RiFto5SLadhGJ+pIHEXEzemvKrEQAIeYVl2U+wtD07IVgRMRExJU6Us5DoBYCCDFCjBAbBGyGt13NwbqIWomI02/uwBxxLZLBtfUggBAjxAgxQhwQ4DnienSx5AmBygQyIcQu3mjlSx6uhn5dvIyjXnmI27lYDGWTR1yZ9cyDiDj9kDVzxJU7Y1IUlwBCTERMRExETERcXA2g5h4QQIgRYoQYIUaIPeiMXZgguzCtXbtWrVy5MtXuS+auTeHta13YQx7pCCDECDFCjBAjxOn6S69TaVHdvXt32WuG4/YjDu8F4GofAK8heWocQowQI8QIMULsaQed1qzt27er4eFh1dXVpTZt2lQWEZvv+9di3d3dHUTMZvSc9IbEtHaQrjoCCDFCjBAjxAhxdf2nd1eFh6b37dsX7IC3fPnyYBc8/X/5e+HChWp8fFz19fUF+wOImI+Njane3t6yYW3vKplDgxBihBghRogRYk879/4jj4i1bOTXv511LizEZgQcFuKOjg41MTFR2qgHIW6eEyDECDFCjBAjxM3rgxNLrlWIiYg9bdiQWQgxQowQI8QIsaf9da1CLNVijtjTxjXMQogRYoQYIUaIPe2rXQgxq6Y9bdxGCrFezSdL6js7O1VPT481FV/eiuXCDt6slX5ThXq+FcsmbzZ9SP8GLflxsx+xdRcXe4ELIdZR8caNG9XcuXPLHm3iOWJ3bVVLTnWNiM2FAgsWLAhW78mCAVnBZ3O4EEBf8kCIEeKw77PpQ7oNG1y8JjPuRsGmP2pkWlshbqRtlOWOQF2FWKJhc3m8OUQyZ86c1LXwRURd2IEQI8QI8b8I2IirTdokwWX3pdRdLwkbRKCuQiwPiIv4rl69WonwVvvAuAsB9CUPhBghRogR4gb17xSTEQJ1FeJwBIwQK4UQI8QIsZ9CvPe/P65avnBfRrpuzMwTgboKMRHxybN8BSFGiBHibAnxkadfon79o6tn/ZZl/jbqpRp5Egjq0hgCdRViF3PE09PTSj4cEIAABHwj0NbWpuTDAYFaCNRViF2tmq6lglwLAQhAAAIQ8JlAXYVYKu7iOWKfAWIbBCAAAQhAoBYCdRfiWozjWghAAAIQgEDeCSDEeW9h6gcBCEAAAl4TQIi9bh6MgwAEIACBvBNAiPPewtQPAhCAAAS8JoAQe908GAcBCEAAAnkngBDnvYWpHwQgAAEIeE0AIfa6eTAOAhCAAATyTsBLId63b1+wZeK2bdsC/kuWLCltHKEbRF4WsnbtWrVy5Uo1f/78yHa6+eablezBKUdHR4caHBxUra2tZWkr7QgVl4f5vc4wqYyJiYkgWXhP5rTPWZvpwuWYtnR3d8duM5mUh7kvaXjPUhNYUjp5penIyEhsm0U1UtT7yHUekr6/vz/YOjPpCOdh1jOp7c085ZqxsTHV29sb+JPpg0k8JI+wL4TbII2vSh20j0T5iXxXyVfj8rDx1aT2TeurYSYmj7S+mpRHWl9NyiOtr4b7oih/DL9BMO+iQf3cE/BSiKVDkUP2LdY/BHMfY/1D3L17d9km1yYe+aFt3bpV9fT0BF9LByCH/r/8rTuWww8/fJbQy/k0eUi6KBu1LVLGhg0b1Pnnnx98Ze7JnPbNY5L/+vXr1YoVKwKRMDvkycnJUj3N/MLilZRH2K7wO8JNrsJx6dKlgTiam3jMzMyo4eFhtWrVquBcFO+w+4b57927V914443qggsuCG6Y0mwSEtWGSfZH/YR0+z377LMlfzLtT7JDXyu+GnXDkMZXtX/KDVbcXt2VfDVNHpV8NezHJkdpm6GhISWiWmlvcdM/5Tp9wyws9G8yyVfDNx1mHvPmzSv7DSW1dZwdkn9aXxU/2LlzZ9A/7Nixo+xmzexD5GYt6kbffZdNjnkk4KUQh0GbPyj5MciPqKurS23atCkxIg4Ls0Qc+seihUnS7NmzJ1KIw3bEdcg2Hb/UZWpqKrghqPZd3El34NJxJHXo5g2C3itaRFTfLNjsE21GevK3ueVlpSghDf9KnXVcHibjND9aSf/MM8+o559/PoiIw519OFo280yKdrV4VvLVSmKehlWlPLTNSb5q3jSG/SCtr4Zv+JL4x/lqUh5JNpplJeURZhDnq1FMTZsln3Xr1pX6or6+vlkjbmn8jzQQyIQQR0VXaYb7zOYND+vpzlpES35Qes/kJJeIGhpM2wFGRSPV7k4VN0RZSbjieEhUvXnz5uCGRKYDKg3Fmp26vrmRziwsxOZQb9TNldyQJPFPEkAdNUXlER6KTRre1p3wGWecoW699dbS0HR41MG8iTPrEh4Gr2YaxRxqlbzDUw9pfLVSHqb/xUXv4o9xfpDWV8UOGdU45JBDgps7OaKmS5J8NSmPJBvDN0hxdkQJcZSvxgmxlBMeWdM3teGpLyQGAmkIeC/EcVGojRCHO3T9Q5ch0C1btqQS4jhRSBsN6zkps5O13a/Z7GzD4qLnB6OEINxByRCjCJjOQ9um/19pLtKcN9OdrBYkPTQtedxzzz2RUwdp+CcN90t94vKQc+bwv45aBgYGItcS6KF26UDDnXEapqZ/trS0BGW3t7eXddSVfDXsW+ZwqDlcn+SrSXno6LaSryb5wQMPPFD2O0n6XYp/LVq0qDTqY8tV+3lUHnJO1hBU8tWkPMRHzKHpJF8Nt4VZt6jRJYQ4jeyQJkzAayFO6kQrdW7mj8T80cn35jxnJdGR9GGRMSGmHQpOE0WmmRPVIqTn68LzkmnqE85DR5d6VKBSJKrrEhZLc7HQ8ccfH8ytRQ3XVeKv8w0LWpi7nqtOqnOSoJtrAMw62wxNh39QUW2Y1ldNn9Xidf/995fm5NO2rfbZsABW8tWkSDE89ZD2BjmJf9LIjrkQ08xDbmTTjLyEmVfrq+bNr5R98MEHB2sBzLn8StMwyA4EKhHwVojlxyYrnuMWQKTp3KKEPDyEpwHFRZIubgbMRjA7fPneHNJK29FWEpe4YVTTDjOPhQsXltmRVoj1TY38aw7Vyf/joq9K/PWiIFldHrdwqVIe5vxm0tRB1GpiGZaXlfh33XXXrBXU4Q446scVVe80vhr2EfGL8847L4iwZfTCPCqNemghNn0rjQ1hQanGV8O8q/HVpDzS+qqtHaa4x3Wacb6EEFeSGc5XIuClEKeJDCt1LGnFJEn8KuWR5gcY7pjDKznTrEQN19W068knnywt/koSxqQ8dASo5w7N4bgkUTPn+WRITnf8eog2jXCZPMR+c1i5kvPq83GrY2WFeRpfCkeQURFxeFTFLFsvvosTnUq+GvaRuBXnSb5aKY80vhoWmqhh2bSrpjUT80Y2ra/qEZqoPNL6alIe5g1wJV8NL86KuslNwzatL5OumAS8FOKoSCUcBVTq3MxhUt20Uc/5JnVulfKoNOdmdtb6GdGwDeZin/AzxuEoScRAHtmSw5wjNnklRUvhhUVmHuEhuKSRCD3HLHaYC3FMXkl1Metl8tcr4nUddbpKzxKH29CsZ9qFZ1HrCOLqGe4qTP5R9a7kq1o0tI/EtWGlEROTfziPtL6a5AdpfVXfEOpn+Kvx1aQ80vpqUh5pfdUsK86XEOJiiqfLWnspxC4rSF4QgAAEIAABnwkgxD63DrZBAAIQgEDuCSDEuW9iKggBCEAAAj4TQIh9bh1sgwAEIACB3BNAiHPfxFQQAhCAAAR8JoAQ+9w62AYBCEAAArkngBDnvompIAQgAAEI+EwAIfa5dbANAhCAAARyTwAhzn0TU0EIQAACEPCZAELsc+tgGwQgAAEI5J4AQpz7JqaCEIAABCDgMwGE2OfWwTYIQAACEMg9gZIQP/300w+88cYbJ+W+xlQQAhCAAAQg4BGB/fbb78H/By3fBG9FhJ2jAAAAAElFTkSuQmCC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5" descr="data:image/png;base64,iVBORw0KGgoAAAANSUhEUgAAAeIAAAEiCAYAAAAlAdEXAAAAAXNSR0IArs4c6QAAIABJREFUeF7tnQ+MXUW9xwdFu5DURXfFugpVSGxapBQseQEFKazY4Cs+wch7rGzoIhIpbrOKsCxZrW5Ylj+h7kp5wT5YWAEVIjzti4IpBSqmGooU/AOL/CuapZJu2FopbRR5+R2d69yz55x75t65984553OSm27vmTPzm8/87nzPb2bOmf0UBwQgAAEIQAACTSOwn5T8hz/84Y09e/Y0zQgKhgAEIAABCBSRwH777fdgIMSTk5NvfOADHygiA+oMAQhAAAIQaBqBp59+WiHETcNPwRCAAAQgUHQCCHHRPYD6QwACEIBAUwkgxE3FT+EQgAAEIFB0Aghx0T2A+kMAAhCAQFMJIMRNxU/hEIAABCBQdAIIcdE9gPpDAAIQgEBTCSDETcVP4RCAAAQgUHQCCHHRPYD6QwACEIBAUwkgxE3FT+EQgAAEIFB0Aghx0T2A+kMAAhCAQFMJIMRNxU/hEIAABCBQdAIIcdE9gPpDAAIQgEBTCSDETcVP4RBIJjA1NaWuuOIKtW/fPjUwMKAOO+wwkEEAAjkjgBDnrEGpTr4IbNiwQcnnb3/7m/rUpz6lVqxYka8KUhsIQEAhxDgBBDwl8Nprr6nrrrtOve1tb1P777+/+uMf/6guvfTS4P8cEIBAfgggxPlpS2qSMwK/+93v1FVXXaUuvPBC9aY3vUl961vfUl/84hfVsccem7OaUh0IFJsAQlzs9qf2nhJ444031He/+1316KOPqssuu0y99a1vDUS5vb1dXXTRReotb3lLmeV//vOf1d13360eeugh9de//lUtWrQoGMq+6aabgr97enpK6f/0pz+p733ve2rbtm3B3PO73vUudfbZZ6ulS5eq/fYLtifngAAEGkgAIW4gbIqCQFoCO3fuVFdeeaX64Ac/qM4999xAIEWYH374YXX55Zerjo6OUlYzMzPqmmuuUSKwp5xySrCgS9I98cQT6vXXX1cnn3xySYhfeOGFIK0IsJn28ccfV11dXerUU09FjNM2Eukg4IgAQuwIJNlAwCWBRx55RN1www3qK1/5ShDRyvHcc8+p4eFh9clPfrJs0ZYs5pJouLe3Vx199NFBWomoJeqVc52dnYEQS6R8/fXXq6eeekr19/er97///UFaEevbb79dbd68mZXZLhuRvCCQkgBCnBIUySDQKAJaMHfv3q0uvvhideCBBwZF68Vbe/bsKS3akr+vvfZa1dLSolavXq3mzJlTMlM/+vShD30oEGJZ7CWPQi1evFh9/vOfV29+85tLabdv3x6I/PLly4MhbQ4IQKBxBBDixrGmJAikIqAF9JVXXolMLwu3RHRl0dauXbvU0NDQrHlguTB87je/+Y0aGRlRJ510kjrmmGPK8n711VeDCFoi6vPOO4/h6VQtRSIIuCGAELvhSC4QcEZAhpN/+MMfqs985jPB4izz0IIpc8cS1f7lL39JLcQyZyxCnHQsWbJkVmTtrGJkBAEIRBJAiHEMCHhEQA8/i0lf+tKX1AEHHFBmncznfvvb31YS3cqirYMOOih2aHrHjh3BULREuebQtLwU5LTTTvOo1pgCgWITQIiL3f7U3jMCspBKVkt/+tOfjn2LlizkGh0dVWeddVaQJm6x1n333acmJiZKi7W0yEsULYvA3vGOd5Rq/9hjj6l169ap008/PfhwQAACjSOAEDeONSVBIJGAfnZ406ZNiauX9aNNskBL3rT197//PfLxpd///vfBY0onnHDCrMeXpKxPfOITwTPE8uIQWTH9zne+c5ZA02QQgED9CSDE9WdMCRBIRUALbGtra9lq6fDFMjwtL+oQ8dSLtmRh15133ql+8YtfBO+lljlkecxp/fr16ogjjih7ocdLL72k7rrrruA5Y1l1La/MPP7444Po+u1vf3sqW0kEAQi4I4AQu2NJThDwioB+JEkeR5LHkjggAAE/CSDEfrYLVkEgNYFbbrlFvfzyy+oLX/iCmjt3bnCdDD3LHPFtt90WDDcfddRRqfMjIQQg0FgCCHFjeVMaBJwTkNdTfvOb31Tz589XH/vYx4KXesh3Dz74oJLHkeTd1OaLPpwbQIYQgEBNBBDimvBxMQSaT0CiX9nAQV5zKe+SljlkWXgli7GWLVs2a4OI5luMBRCAgEkAIcYfIAABCEAAAk0kgBA3ET5FQwACEIAABBBifAACEIAABCDQRAIIcRPhUzQEIAABCEAAIcYHIAABCEAAAk0kgBA3ET5FQwACEIAABBBifAACEIAABCDQRAIIcRPhUzQEIAABCEAAIcYHIAABCEAAAk0kgBA3ET5FQwACEIAABBBifAACEIAABCDQRAJVC/HNN9+sOjo6SturyQbko6OjwTtvZQeYgYGB4CX0cuzatUsNDQ2pqamp4CX0socqL6FvYqtTNAQgAAEIeEOgKiEWEd64caPq7u4uCbF8J0dPT0+w4fjExIQaHBxULS0tgUAvXrw4SGum84YChkAAAhCAAASaRMBKiHXU297eHpirI2L9vRZb2ZB8bGxM9fb2qoMOOkitXbtWrVy5MoiQTZFubW1tUrUpFgIQgAAEIOAHASshNk0OD03fe++9gcjKsPPk5GQpIp6ZmVHj4+Oqr69PifCaIq2Hrv1AgRUQgAAEIACBxhNwJsRiuoixDEmb88DhCBghbnwjUyIEIAABCPhLwIkQJw1NS9WJiP11ACyDAAQgAIHmEnAixOEo1xTm4447rqY54unpaSUfDghAAAK+EWhra1Py4YBALQScCHFURDw8PKxWrVqlFixYwKrpWlqIayEAAQhAINcEnAixEDKfFZb/m4828Rxxrn2IykEAAhCAQA0EqhbiGsrkUghAAAIQgAAE/kkAIcYVIAABCEAAAk0kgBA3ET5FQwACEIAABBBifAACEIAABCDQRAIIcRPhUzQEIAABCEAAIcYHIAABCEAAAk0kgBA3ET5FQwACEIAABBBifAACEIAABCDQRAIIcRPhUzQEIAABCEAAIcYHIAABCEAAAk0kgBA3ET5FQwACEIAABBBifAACEIAABCDQRAIIcRPhUzQEIAABk8DLL7+sfvzjH6v3ve996sEHHwROhglIG5522mnq4IMPrlgLhLgiIhJAAAIQaAyBW265RR1xxBHq2GOPbUyBlFI3Ao888oj67W9/q84999yKZVQtxDfffLPq6OhQy5cvLxUi323cuDH4P9sgVmRPAghAAAJlBNasWaPkw5EPAjKqcdJJJ1WsTFVCrAXXFNt7771XPfHEE2r16tVq7969au3atWrlypVq3rx5anR0VC1evDgQbblWjp6enorGkQACEIBAkQggxP629oUXXqgee+yxigYeffTR6oYbbgjSpW1PKyHet29fIKrt7e1BIToilu/Xr1+vVqxYoebPn19m6K5du0qiLOdErCcmJtTg4KBqbW2tWCkSQAACECgKgXDHffvtt6trrrlGff/731cLFixwguG1115TfX196sYbbwzyO+qoo2Lz12nPOecc9eEPf9hJ+VnN5LjjjlNbtmypaL6Zri5CbFpgDk2L2EqjHnLIIWrDhg1BMh0tb9++XY2PjwcNL8Ir/x8bG1O9vb2zRLtiDUkAAQhAIMcEzI5bRPBrX/taSSy7urpqrrkW1ve85z1BMCTHz3/+c/XCCy+oqPwR4n8hX7VqlTr77LMTb0iE5R133KHWrVtXv4g4SYiHhobUokWLgiFnU2xFpM0IGCGu+bdEBhCAQE4JmEI8OTmpbrrppqDzl87961//ujrggANUOKK94IILglFHOScR9Gc/+9mAzje+8Y2S2GpckqeUcf3116u2trYyiiIiH/nIR8qi5K1bt5by+/jHPx7k/9RTT5XSxZVtRtmmTQ8//HAgZFKW2CDHnDlz1J49e5RoiET909PT6qKLLgrsdDUKUMld7rvvPiX1M4/7779fnXLKKaWvxOaLL75YXXvttZFiHHW+4RGxnhOW4Wc9hC3zwgsXLiQiruQFnIcABCAQmlMUAZND1taYwiTfP/fcc4HISuf/ne98JxDiF198MRBuEWwRtigxk2t/9rOflYQ7DrqIohwiPDKaqYemRSQvv/xydcUVV6gDDzywdE6mK7XAy3W67J07dwYCK+XK3zISKiOi8rdEmHrIXddVonKp06ZNm2bdRNTLQX76058GInzppZeqkZGRoBj5++qrrw7sWLZsWUUxjhPphgqxFl5xGBFfU4hlvNwUaeaI6+VO5AsBCGSdgO64w0PCImaHHXaYOuOMM8qE0RTiu+++uxS9ag46AtX/TxJiEVkRQokO5ZCIOizEZtSs87ztttuCP/XNgRnRSkStvzfrJOn1DYRE8makLgudTj755IbOSV9yySXBXPxll12mXn/99UCE5e/h4eFZLhUW3aRIuaFCLJbKqumpqalgaFrEVsbIBwYGal41LY0qHw4IQAACvhGQ4d3wEG8tNuqOW4TprLPOUo8//ngpOxkGFmGQflVHqGEh1qIXZ4Ok1xGqabcWyRNOOCEQYx11RwmxKaCmwNcixJKP2CWB3E9+8pMg4nbJNU2bfPnLX1bXXXddkLS/v19deeWVsZeZc8FJc8cNF2Kx2HyOWCoiUOWQeWKBLEK9ZMmS4BEnmRfggAAEIACBfxHQHbc5/CxnzSjzzjvvDC4ID03/6le/Khvu3bZtWzBvbM6zxi3WksdnfvnLXwYCf8wxxwRRtyzoCguxvkGQQEvmeuX/kuerr75aEnixLc3QdFjQdbQtEbaLhWnV+NVXv/pVtf/++yv5t9KhV0cnraauuxBXMpLzEIAABCBgR0A6bpmfNOdldQ56eHrp0qVl0XKaBVOmFeHFXuFFWLLQ6tRTT1Vz584NxF4vtoparCX5yvC3Fu+oR6LiFmuFhbgZi7TsWqc8NUJcCz2uhQAEIOApgbQRlDY/HDn7UK2kldlJ9jV6kVatrBDiWglyPQQgAAEPCaQRYnPBlI5SGz2fGkYXXugVXiRWCXUWn1fWb9oy36QVrmea9pRrrN6sVQkm5yHQTAL/s/Fs9bnOO5ppAmVDoCYCaTvumgrh4oYRqOu7phtWCwqCgAUBhNgCFkm9JMDuS142S1VGNWT3paos4yII1JEAQlxHuGTdEALsR9wQzA0phP2IG4KZQnwjgBD71iLYAwEIpCHAHHEaSqTJBAGEOBPNhJEQgECIAEKMS+SGAEKcm6akIhAoFAGEuFDNne/KIsT5bl9qB4G8EkCI89qyBawXQlzARqfKEMgBAYQ4B41IFf5BACHGE4pKwHyfv7yaUjaGkC1p9aH3AYg6V1RmPtUbIfapNbClJgIIcU34uDjDBERo5R3UstFOeKtZ2RlPvpPNduT1kxMTE8E7pFtbWzNc43yZjhDnqz0LXRuEuNDNT+X/SUCiY3MPeBHpjo4OJfvF68i5u7u7tDse4JpPoGohNhs3XA05J4fsTSwH2yA2v6GLYAFCXIRWLlYd/+Mbm2Ir/L9fPTnynBkRt7S0qNHR0UCEJVret29f8H/5W77j8INAVUKs5xvkrircmOIEIyMjqrOzMxDicMOHRdoPDFiRBwIIcR5akTqYBGyEWPe1sg+x7pvDETBC7Kd/WQmxbsT29vagNnq4Q1dNGl3vRylpRIjDwyTh+Qs/sWBVFgkgxFlsNWxOImAjxDofU2yXLVtGRJwBF7MSYrM+UUPT+rupqanS0PT27dvV+Ph4sNG1LA6Q/4+Njane3t6yVX0ZYIWJnhNAiD1vIMyzJlCNEEsh5sgjc8TW2Bt+gTMhFoHdsGGDOv/885VsVi2HRMThCBghbngbF6ZAhLgwTV2YiqYRYh0B63ng8HA0q6b9dxcnQiyOsH79erVixYogyjXvxoiI/XeCvFiIEOelJamHJpBGiCWtuSBW/h9ev8NzxH77lBMhFrEdHh5Wu3fvLqutLNg688wzy5bSM0fst0Nk2TqEOMuth+1RBNIKMfSyTcCJEIcRmBFxraump6enlXw4IFCJwOYX16gTD11TKRnnIeCMQFtbm5IPBwRqIVB3IQ4PmyxZsiR4w8ucOXNqsZtrITCLABExTgEBCGSRQNVCnMXKYnO+CSDE+W5fageBvBJAiPPasgWsF0JcwEanyhDIAQGEOAeNSBX+QQAhxhMgAIEsEkCIs9hq2BxJACHGMSAAgSwSQIiz2GrYjBDjAxCAQG4IIMS5aUoqQkSMD0AAAlkkgBBnsdWwmYgYH4AABHJDACHOTVNSESJifAACEMgiAYQ4i62GzUTE+AAEIJAbAghxbpqSihAR4wMQgEAWCSDEWWw1bCYixgcgEEPA3PZQv0qY3Zf8dheE2O/2wToLAkTEFrBImksCeie8ww8/vPROf/Yj9r+pEWL/2wgLUxJAiFOCIlkuCeh94aVye/bsKQmxRMMdHR1q+fLlpX2LZb/ixYsX55JDFiuFEGex1bCZoWl8AAIhAhL5Tk1NBaIr+77LLndyjI6OBiIswhvelhaIfhCoWojNuyypijT8yMhIqVb9/f2lO65du3apoaGhwEnYBtGPhs+jFUTEeWzVYtfpoU+dHgvgo/f8qHRO+tgbb7xRXXDBBWrLli0lId67d2/Q9+oIGCH205+qEmI98S+Nq4c7tBO0trYGTjAxMaEGBwdVS0tLcEcmd2OSVq6Vo6enx08iWJVZAghxZpsOw2MIpBVi6VeXLl0a9LPmnDARcTZcy0qI9d1Ue3t7UDs97xCuqo6ARajnz5+v1q5dq1auXBn8bYq0iDYHBFwRQIhdkSQfXwikEWJzxNG0W48+3n777cwR+9KgMXZYCbGZR3ho2jwnK/fGxsZUb29v8PX4+Ljq6+tTIrzmORFmDgi4IoAQuyJJPr4QSCPEYVvDjy+xatqX1oy3w7kQh+cgwhEwQuy/U2TVQoQ4qy2H3XEEXAix5M1zxH77mFMhNoeu9RywCC8Rsd9OkBfrEOK8tCT10ASqEWLoZY+AMyHW8xSdnZ3Boix9yPfMEWfPMbJoMUKcxVbDZghAwIkQJy2JD5+zXTU9PT2t5MMBgUoENr+4Rp146JpKyTgPAWcE2tralHw4IFALASdCrF+rtnv37jJb9LPEPEdcSxNxbVoCRMRpSZEOAhDwiUDVQuxTJbAFAkIgSogRZ3wDAhDwnQBC7HsLYV9qAghxalQkhAAEPCKAEHvUGJhSGwGEuDZ+XA0BCDSHAELcHO6UWgcCCHEdoJIlBCBQdwIIcd0RU0CjCCDEjSJNORCAgEsCCLFLmuTVVAIIcVPxUzgEIFAlAYS4SnBc5h8BhNi/NsEiCECgMgGEuDIjUmSEAEKckYbCTAhAoIwAQoxD5IYAQpybpqQiECgUAYS4UM2d78oixPluX2oHgbwSQIjz2rIFrBdCXMBGp8oBAfM1wvL/uXPnqoGBAaX3fGcbRL8dBSH2u32wzoIAQmwBi6S5IhDebtas3L333qtkX/jVq1eryclJNTExoQYHB1Vra2uuGGS5MghxllsP28sIIMQ4RFEJiNCK4IrYzpkzpwyDRMMdHR3B9rQ6cu7u7laLFy8uKi7v6o0Qe9ckGFQtAYS4WnJc5ysB8em443Odd5ROiQhLpKsPEVoRXr0Nrfwtwpu0Za2vDIpgV9VCbN5laVBx8xBsg1gEV2p+HRHi5rcBFrglkFaIzX3e9ba0q1atCuaIh4aGlI6AEWK37eMqt6qEWAuuvusSY+LmIVpaWtTo6GhwNyZ3ZabDuKoE+UBACCDE+EHeCKQV4nC9dT/b1dUV9L9ExH57hpUQ67up9vb2oFZ63kH+jpuHkDuytWvXqpUrVwZ3ZzKXwWIBv50iq9YhxFltOeyOI1CLEOv+mTli//3LSojN6piNmzQPsXDhQjU+Pq76+vqCVXoybDI2NqZ6e3tLS+v9x4SFWSCAEGehlbDRhkAaIQ73v+E+llXTNsSbk9aJEIdX4pnzEHJXZkbACHFzGroIpSLERWjlYtUxjRALkfBzxP39/WWronmO2G+/cSLERMR+N3JRrEOIi9LSxalnWiEuDpF81tSJEDNHnE/nyFqtEOKstRj2QgACQsCZENdr1fT09LSSDwcEKhHY/OIadeKha8qSRX1XKR/OQyAtgba2NiUfDgjUQsCZEOuoeOPGjbPec8pzxLU0EdemJUBEnJYU6SAAAZ8IVC3EPlUCW4pFIEpwhQBCXCw/oLYQyAsBhDgvLVmgeiDEBWpsqgqBAhBAiAvQyHmrYqOFOK68vHGlPhCAQHMIIMTN4U6pNRBAiGuAx6UQgIB3BBBi75oEgyoRQIgrEeI8BCCQJQIIcZZaC1sDAggxjgABCOSJAEKcp9YsSF0Q4oI0NNWEQEEIIMQFaeg8VRMhzlNrUhcIQAAhxgcyRwAhzlyTYTAEIJBAACHGPTJHACHOXJNhcAMIyGuGZac7OTo7O1VPT0+pVHZfakAD1FAEQlwDPC5tDgGEuDncKdVfAk888URpu9mWlhY1Ojqqli9fHmyFyH7E/rabtgwh9r+NsDBEACHGJSBQTkAi3qVLl5btQaxTyDnZF16EObx3PBz9IIAQ+9EOWGFBoJ5CzPuqLRqCpF4QkP3g169fr9773veqO++8s2xoOmmveBFmDj8IIMR+tANWWBBAiC1gkTTTBL5+/ndi7f/a+nOCc1ps5e/Vq1ervXv3qqGhIdXd3a3mz59f+luGqXVa+Rsh9sc1nAmxzFGMjIyU3Y3papqLCPr7+yOHT/xBgiW+E0CIfW8h7HNFwEaI9ZywlC3D0XJ0dXWVzRcjxK5axm0+ToR4+/btamxsTPX29qp58+YFDa/vuMxFBDMzM6V0cqfGAYFqCCDE1VDjmiwSSCPEWnj1PLApxLJymjli/1veiRCbYtva2lq6GxMnkGh4amoqWErP3Zj/DpEFCxHiLLQSNrogkFaIpQ+WvlaGpnfs2KGGh4fVqlWrWDXtohEakIcTITZX4i1YsKAsIjbvxsJ3ag2oH0XkkABCnMNGpUqRBNIKsVxsTgHK/LA5B8xzxH47mBMhlipqMZboV88DR0XAeu7CfNjcb0RY5xsBhNi3FsGeehGwEeJ62UC+9SfgRIiThqaJiOvfiEUrASEuWotTXwjkm4ATIQ5HuaYwb9myhTnifPtQw2uHEDccOQVCAAJ1JOBEiKMi4p07dwYLByYnJ0uvXqtm1fT09LSSD0fxCGx+cY068dA1sypu831c2jiaUelt8yheSxW3xm1tbUo+HBCohYATIRYDzIUCsox+cHBQyQrq8DmeI66luYp1rU3kK2RcvBXLRR7FaiVqCwEI1ErAmRDXagjXQyBMACHGJyAAgSIQQIiL0MoZrSNCnNGGw2wIQMCKAEJshYvEjSSAEDeSNmVBAALNIoAQN4s85VYkgBBXREQCCEAgBwQQ4hw0Yl6rgBDntWWpFwQgYBJAiPEHbwkgxN42DYZBAAIOCSDEDmGSlVsCCLFbnuQGAQj4SQAh9rNdmmbVQ586XX30nh81rXyz4HoKsU3ecWm9gIQREIBA5gkgxJlvQrcVaIYQ24ii1NYmvU3auLwRYrc+Rm4QgEA5AYQYjygjgBCfrT7XeUcZE4SYH4nPBMyd70w7Ozs7g33g5WAbRJ9bUCmE2O/2abh1CDFC3HCno0CnBLZv367GxsZUb2+vmj9/fvD6YdkPIPzuf/0KYqeFk1lVBBDiqrDl9yKEGCHOr3cXo2ZRW8/K+/+XL19e2je+u7tbLV68uBhAMlBLhDgDjdRIExFihLiR/kZZyQT+/QdbYhP835nHzTon0fD4+Ljq6+sLNt3Zt2+fGh0dDURYhFf/X/6W7zj8IIAQ+9EO3liBECPE3jgjhihbIQ5Hw3r+WEfACLGfTuVMiOVObHh4WO3evVuxDaKfjZ3GKoQYIU7jJ6RpDAEbIRbRXbt2rVq5cmUwNywHEXFj2qnWUpwIcfiuSxYHTE1NBSv2ZJHAxMREsD/xzMxM2SKCWo3nevcEEGKE2L1XkWO1BGyEWPpa6XtlUdacOXNKRZpRcrivrtYurnNLwIkQiwNs3bq1tFTeNNEUZYZF3DZePXJDiBHievgVeVZHwEaIzb423Aezaro6/o26yokQiwO88sor6tFHHw0iYXNoOmoFn1ROP9/WqIpSTjoCCDFCnM5TSNUIAjZCHO5rTft4jrgRrVV9Gc6E+J577lEDAwPB3IQ0uhxdXV3Bij1zhZ4+hxBX32j1vBIhRojr6V/kbUfARojtcia1TwScCbGeE5bKmfPCP/jBD4IIWS+VR4h9av7ZtiDECLHfHop1EMgfASdCHF4kYArxli1bSgu3mCP234EQYoTYfy/FQgjki4ATITaXzc+bNy8Yjm5vb3eyanp6elrJh6MxBF669GL17quubUxh/yxl84tr1ImHrplVpovv65lHQyFRmJcE2tralHw4IFALASdCLAaYzxEvWbKkbAm9LOaSR5jk6O/v59VqtbRYna8lIiYirrOLkT0EIBAi4EyIIZsPAggxQpwPT6YWEMgOAYQ4O23VEEsR4vwL8dfP/4762vpzGuJPFAIBCFQmgBBXZpTbFFGiixAjxLl1eCoGAU8JIMSeNkwjzEKI75iF+X82IsSN8D3KgAAE/kUAIS6wNyDECHGB3Z+qQ8AbAgixN03ReEMQYoS48V5HiRCAQJgAQpxRn3Axl4sQI8QZdX/MhkCuCCDENTbnf3xjk/rfr55cYy72lyPEtYlo1FywtILtHLEvK5Bt7LBJa++ZXAEBCNgSQIhtiYXSI8Q1AowRvzhRtP3eRnAR4trbkhyaR0DvsCQWhF+cxO5LzWuXNCUjxGkoJaTJghDHRc8MTdcWVYtb+BJd2thhk7bGnweXN4iAvL1Q7zm8Y8cONTY2pnp7e4Pd8Mxzk5OTwVsOBwcHVWtra4Oso5hKBBDiSoQqnEeIawRIRFw7QMsbAoTYCXKvMjF3tZN3/w8NDanu7u7gdcLmPsXhc15VosDGFEaIowTThYiJahL3AAATU0lEQVS6yKMa/7OZIyYiThf5MjRdjSfWdo3st/t/Zx5XWyZcXbb17MzMTCki1pvwyDa0IsrsgOensyDENS60Qohrd2wX87i2ImpTZlzaeg5N20atNult0tbeusk5IMTJfPb+98djE7R84b6yczI0PTIyEuz/roeewxEwQlxvj64uf4S4wUJsE8kmNalNPkTE2YuIbcXSJr1N2uq6lfRXIcRuhDhuaHrBggXBtrRExOl9shkpEWKEuMzvbATelcPaRKdxkS8RcfqNHBBiV55b/3zSRMRR876mMDNHXP92qrUE50Is+xKbK/bEQB/2I/ZljtiV0NnkQ0RMRGx2FHFCXE+Bjot8iYjrFxF3dnYGkTCrpmuVyfpf71SI9fzDs88+qwYGBoKl8zJvoZfLm4sI5FwjjyIIsY3gCnseX0on0EWZI0aIG9kjpSsrTUQsOem+d9u2bUHGIsI9PT2lQniOOB3vZqVyKsRy5/XMM8+o559/vuwZtqmpqcApmrlQwIUQu8jDJpK1nSNGiNPvnGQzHI4Q1949ERFXxzCtEFeXO1f5QsCZEMuQ9Pj4uDrjjDPUrbfeWhJic35CKm3OXTQSggsRdZEHQjy71W1EkTni6F+NTTTL0HQjex7KgkBlAs6EWAR26dKlwdta9ByxfoZNnl+TuQqEOHo4uHIzzU5hM6xsEym7ulGwqRNCPJuWrVgixDYeR1oI+EXAiRDLPPDWrVuD4efwYq2iRsRxzxe7EjqEuLb5XRvxdzU0XU+xrGfeLroshqZdUCSPvBJwIsTmy8Y1qLlz5wYLtp588klVyxzx9PS0kk+txyXf+6O6+j/fW5ZN1HdJ5djkEZf3S5derN591bW1VkdF5ROXt833ruyzqeDmF9eoEw9dM+sSF9/XMw8x+LvX/FL911f+LVV149JGfW+Ttp52pKpYikRf+vW0uu7Itlkp475PkaUXSdra2pR8OCBQCwEnQmwaEI6I87Rq2maOmIg4vVvaRKeSq016m7RxedtGxC6GlV3kEdcCtnm7eMSIiDj974GUxSNQdyEWpHl5jrjIQuxqSD3qJ+ZCLG1F1KZMhLj290EjxMUTF2qcnoBzIU5fdGNT2ohonGU2eeQtIkaIZ89Ji59ERZe2EWe98ihKROwiYm9sb0RpECgngBBbvOISIf5RXX4/NtEpQ9PRr7Ks52ItF0JXz4jYhX11cWwyhUBKAghxhBDHRbMIMUIc/l3VK5p1EVW7ithdiKhtHjbiapNWmNimT9mXkgwCVRPInRDXU0TrKcS2Q7+NfnzJ1j4bjyQinh3lIsTp56VthdU2vY0vkxYC1RBAiD2JiG2FLqtCHCW6CDFCHO68osTSNqqO6xAR4mqkgmvqSQAhRojL/MvmLVzVOCZCfM4sbPUa3s7b0DRCXM0vjmuyQAAhRogRYoOAzY2CK6FDiI+b1VcSEWdBPrDRFQGEGCFGiBHigEDcvLRtJOpCRF3kUaSh6fA2iP39/Ure8a8PtkF0JZn1yQchRogRYoQ4l0JsewNRny62MbmK0O7cuVOtXr1a7dixo7Txjuz7Li9UkjccyrnJycnS/vCyQQ+HHwQQYoQYIUaIEWI/+uOqrNDRsOxwp6Ngc7Md8+9du3apoaEh1d3dXRYxV1UwFzkjgBAjxAgxQowQO+tS3WZ05OmXxGb46x9dHZyLE2I519XVpUZHR4NtaEWkdVpza1q3FpNbNQQQYoS4LkJs80iSTVox1ia9Tdq4vLP8rmkXC8Fsh3hdzO/WKw9p4yw9vpRGiKVO5tD03r17g6h30aJF6swzzyyLgBHiamSy/tcgxJ4Lsc3jRDZpxbVcPIsc56I2AmiTFiG2e8UlQpxuRXb9u9rqSkgrxHrIWbac7ejoUAcffHAQAS9btoyIuDr0Db0KIUaIiYgZmmZouqHdbvrC0gqxmWN4qJo54vS8m5XSiRCHl84vWbIkWKE3Z86coF6N3AYxb6+4tIlybdISEZ+tPtc5e0clniOe/cIRhqab1T0rlVaITbE194CXldGsmm5e+6Ut2YkQS0PLIQsCwnMQplPMzMyULatPa6RNOoR49sYMNgJtkzapXWyGm23SMjTN0HTY71zcKNj0MY1Mm1aIzaHpuXPnqoGBASWPLumD54gb2Wr2ZTkR4nCx5h3YAw88oGTeoqenpyEr9hBihNj0Rxciz2Kt6A0YbATQJq20H4u1/uHFaYXYvuvnCp8I1EWI5e5LDhFfc8hEvjPP1QLCRnClHBc7J7nIwzbitElvk5ahaYamw7+/vL1Zy1b8a+mPuBYCtRBwLsTmUHRLS0uwYs98Zg0hPl199J7aolZXIsqqaeaIzc4DIa6lK+VaCFRPwKkQiwivW7eubH6CiLi8cVxErQhx7dGszZA1Q9MMTVffxXIlBCoTcCbEMi+8ceNGNTg4qMx3mMr3tcwRT09PK/mEj0u+90d19X++t6bvm5HHS5derN591bWz7HbxvS95SOU2v7hGnXjomln1jPreJm0z8o6zT2z57jW/VP/1lX8rq2fUd3Fp65mHq7y/9Otpdd2RbbPa0uZ7m7RSUFR6F3nE5V25q4xO0dbWpuTDAYFaCDgR4vByedOgeq2aZo549hC3i2jbRR7S/i4iTps84sqsZx5SposXZtQrD1f22c611muhlQs7hEmW3qxVS+fOtdkh4ESI9dJ4s9rms8T1eI4YIUaIwz8zm2eAbQSaoWmGprPTpWNpFgk4EeJmVBwhRogR4n8RiFto5SLadhGJ+pIHEXEzemvKrEQAIeYVl2U+wtD07IVgRMRExJU6Us5DoBYCCDFCjBAbBGyGt13NwbqIWomI02/uwBxxLZLBtfUggBAjxAgxQhwQ4DnienSx5AmBygQyIcQu3mjlSx6uhn5dvIyjXnmI27lYDGWTR1yZ9cyDiDj9kDVzxJU7Y1IUlwBCTERMRExETERcXA2g5h4QQIgRYoQYIUaIPeiMXZgguzCtXbtWrVy5MtXuS+auTeHta13YQx7pCCDECDFCjBAjxOn6S69TaVHdvXt32WuG4/YjDu8F4GofAK8heWocQowQI8QIMULsaQed1qzt27er4eFh1dXVpTZt2lQWEZvv+9di3d3dHUTMZvSc9IbEtHaQrjoCCDFCjBAjxAhxdf2nd1eFh6b37dsX7IC3fPnyYBc8/X/5e+HChWp8fFz19fUF+wOImI+Njane3t6yYW3vKplDgxBihBghRogRYk879/4jj4i1bOTXv511LizEZgQcFuKOjg41MTFR2qgHIW6eEyDECDFCjBAjxM3rgxNLrlWIiYg9bdiQWQgxQowQI8QIsaf9da1CLNVijtjTxjXMQogRYoQYIUaIPe2rXQgxq6Y9bdxGCrFezSdL6js7O1VPT481FV/eiuXCDt6slX5ThXq+FcsmbzZ9SP8GLflxsx+xdRcXe4ELIdZR8caNG9XcuXPLHm3iOWJ3bVVLTnWNiM2FAgsWLAhW78mCAVnBZ3O4EEBf8kCIEeKw77PpQ7oNG1y8JjPuRsGmP2pkWlshbqRtlOWOQF2FWKJhc3m8OUQyZ86c1LXwRURd2IEQI8QI8b8I2IirTdokwWX3pdRdLwkbRKCuQiwPiIv4rl69WonwVvvAuAsB9CUPhBghRogR4gb17xSTEQJ1FeJwBIwQK4UQI8QIsZ9CvPe/P65avnBfRrpuzMwTgboKMRHxybN8BSFGiBHibAnxkadfon79o6tn/ZZl/jbqpRp5Egjq0hgCdRViF3PE09PTSj4cEIAABHwj0NbWpuTDAYFaCNRViF2tmq6lglwLAQhAAAIQ8JlAXYVYKu7iOWKfAWIbBCAAAQhAoBYCdRfiWozjWghAAAIQgEDeCSDEeW9h6gcBCEAAAl4TQIi9bh6MgwAEIACBvBNAiPPewtQPAhCAAAS8JoAQe908GAcBCEAAAnkngBDnvYWpHwQgAAEIeE0AIfa6eTAOAhCAAATyTsBLId63b1+wZeK2bdsC/kuWLCltHKEbRF4WsnbtWrVy5Uo1f/78yHa6+eablezBKUdHR4caHBxUra2tZWkr7QgVl4f5vc4wqYyJiYkgWXhP5rTPWZvpwuWYtnR3d8duM5mUh7kvaXjPUhNYUjp5penIyEhsm0U1UtT7yHUekr6/vz/YOjPpCOdh1jOp7c085ZqxsTHV29sb+JPpg0k8JI+wL4TbII2vSh20j0T5iXxXyVfj8rDx1aT2TeurYSYmj7S+mpRHWl9NyiOtr4b7oih/DL9BMO+iQf3cE/BSiKVDkUP2LdY/BHMfY/1D3L17d9km1yYe+aFt3bpV9fT0BF9LByCH/r/8rTuWww8/fJbQy/k0eUi6KBu1LVLGhg0b1Pnnnx98Ze7JnPbNY5L/+vXr1YoVKwKRMDvkycnJUj3N/MLilZRH2K7wO8JNrsJx6dKlgTiam3jMzMyo4eFhtWrVquBcFO+w+4b57927V914443qggsuCG6Y0mwSEtWGSfZH/YR0+z377LMlfzLtT7JDXyu+GnXDkMZXtX/KDVbcXt2VfDVNHpV8NezHJkdpm6GhISWiWmlvcdM/5Tp9wyws9G8yyVfDNx1mHvPmzSv7DSW1dZwdkn9aXxU/2LlzZ9A/7Nixo+xmzexD5GYt6kbffZdNjnkk4KUQh0GbPyj5MciPqKurS23atCkxIg4Ls0Qc+seihUnS7NmzJ1KIw3bEdcg2Hb/UZWpqKrghqPZd3El34NJxJHXo5g2C3itaRFTfLNjsE21GevK3ueVlpSghDf9KnXVcHibjND9aSf/MM8+o559/PoiIw519OFo280yKdrV4VvLVSmKehlWlPLTNSb5q3jSG/SCtr4Zv+JL4x/lqUh5JNpplJeURZhDnq1FMTZsln3Xr1pX6or6+vlkjbmn8jzQQyIQQR0VXaYb7zOYND+vpzlpES35Qes/kJJeIGhpM2wFGRSPV7k4VN0RZSbjieEhUvXnz5uCGRKYDKg3Fmp26vrmRziwsxOZQb9TNldyQJPFPEkAdNUXlER6KTRre1p3wGWecoW699dbS0HR41MG8iTPrEh4Gr2YaxRxqlbzDUw9pfLVSHqb/xUXv4o9xfpDWV8UOGdU45JBDgps7OaKmS5J8NSmPJBvDN0hxdkQJcZSvxgmxlBMeWdM3teGpLyQGAmkIeC/EcVGojRCHO3T9Q5ch0C1btqQS4jhRSBsN6zkps5O13a/Z7GzD4qLnB6OEINxByRCjCJjOQ9um/19pLtKcN9OdrBYkPTQtedxzzz2RUwdp+CcN90t94vKQc+bwv45aBgYGItcS6KF26UDDnXEapqZ/trS0BGW3t7eXddSVfDXsW+ZwqDlcn+SrSXno6LaSryb5wQMPPFD2O0n6XYp/LVq0qDTqY8tV+3lUHnJO1hBU8tWkPMRHzKHpJF8Nt4VZt6jRJYQ4jeyQJkzAayFO6kQrdW7mj8T80cn35jxnJdGR9GGRMSGmHQpOE0WmmRPVIqTn68LzkmnqE85DR5d6VKBSJKrrEhZLc7HQ8ccfH8ytRQ3XVeKv8w0LWpi7nqtOqnOSoJtrAMw62wxNh39QUW2Y1ldNn9Xidf/995fm5NO2rfbZsABW8tWkSDE89ZD2BjmJf9LIjrkQ08xDbmTTjLyEmVfrq+bNr5R98MEHB2sBzLn8StMwyA4EKhHwVojlxyYrnuMWQKTp3KKEPDyEpwHFRZIubgbMRjA7fPneHNJK29FWEpe4YVTTDjOPhQsXltmRVoj1TY38aw7Vyf/joq9K/PWiIFldHrdwqVIe5vxm0tRB1GpiGZaXlfh33XXXrBXU4Q446scVVe80vhr2EfGL8847L4iwZfTCPCqNemghNn0rjQ1hQanGV8O8q/HVpDzS+qqtHaa4x3Wacb6EEFeSGc5XIuClEKeJDCt1LGnFJEn8KuWR5gcY7pjDKznTrEQN19W068knnywt/koSxqQ8dASo5w7N4bgkUTPn+WRITnf8eog2jXCZPMR+c1i5kvPq83GrY2WFeRpfCkeQURFxeFTFLFsvvosTnUq+GvaRuBXnSb5aKY80vhoWmqhh2bSrpjUT80Y2ra/qEZqoPNL6alIe5g1wJV8NL86KuslNwzatL5OumAS8FOKoSCUcBVTq3MxhUt20Uc/5JnVulfKoNOdmdtb6GdGwDeZin/AzxuEoScRAHtmSw5wjNnklRUvhhUVmHuEhuKSRCD3HLHaYC3FMXkl1Metl8tcr4nUddbpKzxKH29CsZ9qFZ1HrCOLqGe4qTP5R9a7kq1o0tI/EtWGlEROTfziPtL6a5AdpfVXfEOpn+Kvx1aQ80vpqUh5pfdUsK86XEOJiiqfLWnspxC4rSF4QgAAEIAABnwkgxD63DrZBAAIQgEDuCSDEuW9iKggBCEAAAj4TQIh9bh1sgwAEIACB3BNAiHPfxFQQAhCAAAR8JoAQ+9w62AYBCEAAArkngBDnvompIAQgAAEI+EwAIfa5dbANAhCAAARyTwAhzn0TU0EIQAACEPCZAELsc+tgGwQgAAEI5J4AQpz7JqaCEIAABCDgMwGE2OfWwTYIQAACEMg9gZIQP/300w+88cYbJ+W+xlQQAhCAAAQg4BGB/fbb78H/By3fBG9FhJ2jAAAAAElFTkSuQmCC"/>
          <p:cNvSpPr>
            <a:spLocks noChangeAspect="1" noChangeArrowheads="1"/>
          </p:cNvSpPr>
          <p:nvPr/>
        </p:nvSpPr>
        <p:spPr bwMode="auto">
          <a:xfrm>
            <a:off x="609600" y="60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6" descr="data:image/png;base64,iVBORw0KGgoAAAANSUhEUgAAAeIAAAEiCAYAAAAlAdEXAAAAAXNSR0IArs4c6QAAIABJREFUeF7tnQ+MXUW9xwdFu5DURXfFugpVSGxapBQseQEFKazY4Cs+wch7rGzoIhIpbrOKsCxZrW5Ylj+h7kp5wT5YWAEVIjzti4IpBSqmGooU/AOL/CuapZJu2FopbRR5+R2d69yz55x75t65984553OSm27vmTPzm8/87nzPb2bOmf0UBwQgAAEIQAACTSOwn5T8hz/84Y09e/Y0zQgKhgAEIAABCBSRwH777fdgIMSTk5NvfOADHygiA+oMAQhAAAIQaBqBp59+WiHETcNPwRCAAAQgUHQCCHHRPYD6QwACEIBAUwkgxE3FT+EQgAAEIFB0Aghx0T2A+kMAAhCAQFMJIMRNxU/hEIAABCBQdAIIcdE9gPpDAAIQgEBTCSDETcVP4RCAAAQgUHQCCHHRPYD6QwACEIBAUwkgxE3FT+EQgAAEIFB0Aghx0T2A+kMAAhCAQFMJIMRNxU/hEIAABCBQdAIIcdE9gPpDAAIQgEBTCSDETcVP4RBIJjA1NaWuuOIKtW/fPjUwMKAOO+wwkEEAAjkjgBDnrEGpTr4IbNiwQcnnb3/7m/rUpz6lVqxYka8KUhsIQEAhxDgBBDwl8Nprr6nrrrtOve1tb1P777+/+uMf/6guvfTS4P8cEIBAfgggxPlpS2qSMwK/+93v1FVXXaUuvPBC9aY3vUl961vfUl/84hfVsccem7OaUh0IFJsAQlzs9qf2nhJ444031He/+1316KOPqssuu0y99a1vDUS5vb1dXXTRReotb3lLmeV//vOf1d13360eeugh9de//lUtWrQoGMq+6aabgr97enpK6f/0pz+p733ve2rbtm3B3PO73vUudfbZZ6ulS5eq/fYLtifngAAEGkgAIW4gbIqCQFoCO3fuVFdeeaX64Ac/qM4999xAIEWYH374YXX55Zerjo6OUlYzMzPqmmuuUSKwp5xySrCgS9I98cQT6vXXX1cnn3xySYhfeOGFIK0IsJn28ccfV11dXerUU09FjNM2Eukg4IgAQuwIJNlAwCWBRx55RN1www3qK1/5ShDRyvHcc8+p4eFh9clPfrJs0ZYs5pJouLe3Vx199NFBWomoJeqVc52dnYEQS6R8/fXXq6eeekr19/er97///UFaEevbb79dbd68mZXZLhuRvCCQkgBCnBIUySDQKAJaMHfv3q0uvvhideCBBwZF68Vbe/bsKS3akr+vvfZa1dLSolavXq3mzJlTMlM/+vShD30oEGJZ7CWPQi1evFh9/vOfV29+85tLabdv3x6I/PLly4MhbQ4IQKBxBBDixrGmJAikIqAF9JVXXolMLwu3RHRl0dauXbvU0NDQrHlguTB87je/+Y0aGRlRJ510kjrmmGPK8n711VeDCFoi6vPOO4/h6VQtRSIIuCGAELvhSC4QcEZAhpN/+MMfqs985jPB4izz0IIpc8cS1f7lL39JLcQyZyxCnHQsWbJkVmTtrGJkBAEIRBJAiHEMCHhEQA8/i0lf+tKX1AEHHFBmncznfvvb31YS3cqirYMOOih2aHrHjh3BULREuebQtLwU5LTTTvOo1pgCgWITQIiL3f7U3jMCspBKVkt/+tOfjn2LlizkGh0dVWeddVaQJm6x1n333acmJiZKi7W0yEsULYvA3vGOd5Rq/9hjj6l169ap008/PfhwQAACjSOAEDeONSVBIJGAfnZ406ZNiauX9aNNskBL3rT197//PfLxpd///vfBY0onnHDCrMeXpKxPfOITwTPE8uIQWTH9zne+c5ZA02QQgED9CSDE9WdMCRBIRUALbGtra9lq6fDFMjwtL+oQ8dSLtmRh15133ql+8YtfBO+lljlkecxp/fr16ogjjih7ocdLL72k7rrrruA5Y1l1La/MPP7444Po+u1vf3sqW0kEAQi4I4AQu2NJThDwioB+JEkeR5LHkjggAAE/CSDEfrYLVkEgNYFbbrlFvfzyy+oLX/iCmjt3bnCdDD3LHPFtt90WDDcfddRRqfMjIQQg0FgCCHFjeVMaBJwTkNdTfvOb31Tz589XH/vYx4KXesh3Dz74oJLHkeTd1OaLPpwbQIYQgEBNBBDimvBxMQSaT0CiX9nAQV5zKe+SljlkWXgli7GWLVs2a4OI5luMBRCAgEkAIcYfIAABCEAAAk0kgBA3ET5FQwACEIAABBBifAACEIAABCDQRAIIcRPhUzQEIAABCEAAIcYHIAABCEAAAk0kgBA3ET5FQwACEIAABBBifAACEIAABCDQRAIIcRPhUzQEIAABCEAAIcYHIAABCEAAAk0kgBA3ET5FQwACEIAABBBifAACEIAABCDQRAJVC/HNN9+sOjo6SturyQbko6OjwTtvZQeYgYGB4CX0cuzatUsNDQ2pqamp4CX0socqL6FvYqtTNAQgAAEIeEOgKiEWEd64caPq7u4uCbF8J0dPT0+w4fjExIQaHBxULS0tgUAvXrw4SGum84YChkAAAhCAAASaRMBKiHXU297eHpirI2L9vRZb2ZB8bGxM9fb2qoMOOkitXbtWrVy5MoiQTZFubW1tUrUpFgIQgAAEIOAHASshNk0OD03fe++9gcjKsPPk5GQpIp6ZmVHj4+Oqr69PifCaIq2Hrv1AgRUQgAAEIACBxhNwJsRiuoixDEmb88DhCBghbnwjUyIEIAABCPhLwIkQJw1NS9WJiP11ACyDAAQgAIHmEnAixOEo1xTm4447rqY54unpaSUfDghAAAK+EWhra1Py4YBALQScCHFURDw8PKxWrVqlFixYwKrpWlqIayEAAQhAINcEnAixEDKfFZb/m4828Rxxrn2IykEAAhCAQA0EqhbiGsrkUghAAAIQgAAE/kkAIcYVIAABCEAAAk0kgBA3ET5FQwACEIAABBBifAACEIAABCDQRAIIcRPhUzQEIAABCEAAIcYHIAABCEAAAk0kgBA3ET5FQwACEIAABBBifAACEIAABCDQRAIIcRPhUzQEIAABCEAAIcYHIAABCEAAAk0kgBA3ET5FQwACEIAABBBifAACEIAABCDQRAIIcRPhUzQEIAABk8DLL7+sfvzjH6v3ve996sEHHwROhglIG5522mnq4IMPrlgLhLgiIhJAAAIQaAyBW265RR1xxBHq2GOPbUyBlFI3Ao888oj67W9/q84999yKZVQtxDfffLPq6OhQy5cvLxUi323cuDH4P9sgVmRPAghAAAJlBNasWaPkw5EPAjKqcdJJJ1WsTFVCrAXXFNt7771XPfHEE2r16tVq7969au3atWrlypVq3rx5anR0VC1evDgQbblWjp6enorGkQACEIBAkQggxP629oUXXqgee+yxigYeffTR6oYbbgjSpW1PKyHet29fIKrt7e1BIToilu/Xr1+vVqxYoebPn19m6K5du0qiLOdErCcmJtTg4KBqbW2tWCkSQAACECgKgXDHffvtt6trrrlGff/731cLFixwguG1115TfX196sYbbwzyO+qoo2Lz12nPOecc9eEPf9hJ+VnN5LjjjlNbtmypaL6Zri5CbFpgDk2L2EqjHnLIIWrDhg1BMh0tb9++XY2PjwcNL8Ir/x8bG1O9vb2zRLtiDUkAAQhAIMcEzI5bRPBrX/taSSy7urpqrrkW1ve85z1BMCTHz3/+c/XCCy+oqPwR4n8hX7VqlTr77LMTb0iE5R133KHWrVtXv4g4SYiHhobUokWLgiFnU2xFpM0IGCGu+bdEBhCAQE4JmEI8OTmpbrrppqDzl87961//ujrggANUOKK94IILglFHOScR9Gc/+9mAzje+8Y2S2GpckqeUcf3116u2trYyiiIiH/nIR8qi5K1bt5by+/jHPx7k/9RTT5XSxZVtRtmmTQ8//HAgZFKW2CDHnDlz1J49e5RoiET909PT6qKLLgrsdDUKUMld7rvvPiX1M4/7779fnXLKKaWvxOaLL75YXXvttZFiHHW+4RGxnhOW4Wc9hC3zwgsXLiQiruQFnIcABCAQmlMUAZND1taYwiTfP/fcc4HISuf/ne98JxDiF198MRBuEWwRtigxk2t/9rOflYQ7DrqIohwiPDKaqYemRSQvv/xydcUVV6gDDzywdE6mK7XAy3W67J07dwYCK+XK3zISKiOi8rdEmHrIXddVonKp06ZNm2bdRNTLQX76058GInzppZeqkZGRoBj5++qrrw7sWLZsWUUxjhPphgqxFl5xGBFfU4hlvNwUaeaI6+VO5AsBCGSdgO64w0PCImaHHXaYOuOMM8qE0RTiu+++uxS9ag46AtX/TxJiEVkRQokO5ZCIOizEZtSs87ztttuCP/XNgRnRSkStvzfrJOn1DYRE8makLgudTj755IbOSV9yySXBXPxll12mXn/99UCE5e/h4eFZLhUW3aRIuaFCLJbKqumpqalgaFrEVsbIBwYGal41LY0qHw4IQAACvhGQ4d3wEG8tNuqOW4TprLPOUo8//ngpOxkGFmGQflVHqGEh1qIXZ4Ok1xGqabcWyRNOOCEQYx11RwmxKaCmwNcixJKP2CWB3E9+8pMg4nbJNU2bfPnLX1bXXXddkLS/v19deeWVsZeZc8FJc8cNF2Kx2HyOWCoiUOWQeWKBLEK9ZMmS4BEnmRfggAAEIACBfxHQHbc5/CxnzSjzzjvvDC4ID03/6le/Khvu3bZtWzBvbM6zxi3WksdnfvnLXwYCf8wxxwRRtyzoCguxvkGQQEvmeuX/kuerr75aEnixLc3QdFjQdbQtEbaLhWnV+NVXv/pVtf/++yv5t9KhV0cnraauuxBXMpLzEIAABCBgR0A6bpmfNOdldQ56eHrp0qVl0XKaBVOmFeHFXuFFWLLQ6tRTT1Vz584NxF4vtoparCX5yvC3Fu+oR6LiFmuFhbgZi7TsWqc8NUJcCz2uhQAEIOApgbQRlDY/HDn7UK2kldlJ9jV6kVatrBDiWglyPQQgAAEPCaQRYnPBlI5SGz2fGkYXXugVXiRWCXUWn1fWb9oy36QVrmea9pRrrN6sVQkm5yHQTAL/s/Fs9bnOO5ppAmVDoCYCaTvumgrh4oYRqOu7phtWCwqCgAUBhNgCFkm9JMDuS142S1VGNWT3paos4yII1JEAQlxHuGTdEALsR9wQzA0phP2IG4KZQnwjgBD71iLYAwEIpCHAHHEaSqTJBAGEOBPNhJEQgECIAEKMS+SGAEKcm6akIhAoFAGEuFDNne/KIsT5bl9qB4G8EkCI89qyBawXQlzARqfKEMgBAYQ4B41IFf5BACHGE4pKwHyfv7yaUjaGkC1p9aH3AYg6V1RmPtUbIfapNbClJgIIcU34uDjDBERo5R3UstFOeKtZ2RlPvpPNduT1kxMTE8E7pFtbWzNc43yZjhDnqz0LXRuEuNDNT+X/SUCiY3MPeBHpjo4OJfvF68i5u7u7tDse4JpPoGohNhs3XA05J4fsTSwH2yA2v6GLYAFCXIRWLlYd/+Mbm2Ir/L9fPTnynBkRt7S0qNHR0UCEJVret29f8H/5W77j8INAVUKs5xvkrircmOIEIyMjqrOzMxDicMOHRdoPDFiRBwIIcR5akTqYBGyEWPe1sg+x7pvDETBC7Kd/WQmxbsT29vagNnq4Q1dNGl3vRylpRIjDwyTh+Qs/sWBVFgkgxFlsNWxOImAjxDofU2yXLVtGRJwBF7MSYrM+UUPT+rupqanS0PT27dvV+Ph4sNG1LA6Q/4+Njane3t6yVX0ZYIWJnhNAiD1vIMyzJlCNEEsh5sgjc8TW2Bt+gTMhFoHdsGGDOv/885VsVi2HRMThCBghbngbF6ZAhLgwTV2YiqYRYh0B63ng8HA0q6b9dxcnQiyOsH79erVixYogyjXvxoiI/XeCvFiIEOelJamHJpBGiCWtuSBW/h9ev8NzxH77lBMhFrEdHh5Wu3fvLqutLNg688wzy5bSM0fst0Nk2TqEOMuth+1RBNIKMfSyTcCJEIcRmBFxraump6enlXw4IFCJwOYX16gTD11TKRnnIeCMQFtbm5IPBwRqIVB3IQ4PmyxZsiR4w8ucOXNqsZtrITCLABExTgEBCGSRQNVCnMXKYnO+CSDE+W5fageBvBJAiPPasgWsF0JcwEanyhDIAQGEOAeNSBX+QQAhxhMgAIEsEkCIs9hq2BxJACHGMSAAgSwSQIiz2GrYjBDjAxCAQG4IIMS5aUoqQkSMD0AAAlkkgBBnsdWwmYgYH4AABHJDACHOTVNSESJifAACEMgiAYQ4i62GzUTE+AAEIJAbAghxbpqSihAR4wMQgEAWCSDEWWw1bCYixgcgEEPA3PZQv0qY3Zf8dheE2O/2wToLAkTEFrBImksCeie8ww8/vPROf/Yj9r+pEWL/2wgLUxJAiFOCIlkuCeh94aVye/bsKQmxRMMdHR1q+fLlpX2LZb/ixYsX55JDFiuFEGex1bCZoWl8AAIhAhL5Tk1NBaIr+77LLndyjI6OBiIswhvelhaIfhCoWojNuyypijT8yMhIqVb9/f2lO65du3apoaGhwEnYBtGPhs+jFUTEeWzVYtfpoU+dHgvgo/f8qHRO+tgbb7xRXXDBBWrLli0lId67d2/Q9+oIGCH205+qEmI98S+Nq4c7tBO0trYGTjAxMaEGBwdVS0tLcEcmd2OSVq6Vo6enx08iWJVZAghxZpsOw2MIpBVi6VeXLl0a9LPmnDARcTZcy0qI9d1Ue3t7UDs97xCuqo6ARajnz5+v1q5dq1auXBn8bYq0iDYHBFwRQIhdkSQfXwikEWJzxNG0W48+3n777cwR+9KgMXZYCbGZR3ho2jwnK/fGxsZUb29v8PX4+Ljq6+tTIrzmORFmDgi4IoAQuyJJPr4QSCPEYVvDjy+xatqX1oy3w7kQh+cgwhEwQuy/U2TVQoQ4qy2H3XEEXAix5M1zxH77mFMhNoeu9RywCC8Rsd9OkBfrEOK8tCT10ASqEWLoZY+AMyHW8xSdnZ3Boix9yPfMEWfPMbJoMUKcxVbDZghAwIkQJy2JD5+zXTU9PT2t5MMBgUoENr+4Rp146JpKyTgPAWcE2tralHw4IFALASdCrF+rtnv37jJb9LPEPEdcSxNxbVoCRMRpSZEOAhDwiUDVQuxTJbAFAkIgSogRZ3wDAhDwnQBC7HsLYV9qAghxalQkhAAEPCKAEHvUGJhSGwGEuDZ+XA0BCDSHAELcHO6UWgcCCHEdoJIlBCBQdwIIcd0RU0CjCCDEjSJNORCAgEsCCLFLmuTVVAIIcVPxUzgEIFAlAYS4SnBc5h8BhNi/NsEiCECgMgGEuDIjUmSEAEKckYbCTAhAoIwAQoxD5IYAQpybpqQiECgUAYS4UM2d78oixPluX2oHgbwSQIjz2rIFrBdCXMBGp8oBAfM1wvL/uXPnqoGBAaX3fGcbRL8dBSH2u32wzoIAQmwBi6S5IhDebtas3L333qtkX/jVq1eryclJNTExoQYHB1Vra2uuGGS5MghxllsP28sIIMQ4RFEJiNCK4IrYzpkzpwyDRMMdHR3B9rQ6cu7u7laLFy8uKi7v6o0Qe9ckGFQtAYS4WnJc5ysB8em443Odd5ROiQhLpKsPEVoRXr0Nrfwtwpu0Za2vDIpgV9VCbN5laVBx8xBsg1gEV2p+HRHi5rcBFrglkFaIzX3e9ba0q1atCuaIh4aGlI6AEWK37eMqt6qEWAuuvusSY+LmIVpaWtTo6GhwNyZ3ZabDuKoE+UBACCDE+EHeCKQV4nC9dT/b1dUV9L9ExH57hpUQ67up9vb2oFZ63kH+jpuHkDuytWvXqpUrVwZ3ZzKXwWIBv50iq9YhxFltOeyOI1CLEOv+mTli//3LSojN6piNmzQPsXDhQjU+Pq76+vqCVXoybDI2NqZ6e3tLS+v9x4SFWSCAEGehlbDRhkAaIQ73v+E+llXTNsSbk9aJEIdX4pnzEHJXZkbACHFzGroIpSLERWjlYtUxjRALkfBzxP39/WWronmO2G+/cSLERMR+N3JRrEOIi9LSxalnWiEuDpF81tSJEDNHnE/nyFqtEOKstRj2QgACQsCZENdr1fT09LSSDwcEKhHY/OIadeKha8qSRX1XKR/OQyAtgba2NiUfDgjUQsCZEOuoeOPGjbPec8pzxLU0EdemJUBEnJYU6SAAAZ8IVC3EPlUCW4pFIEpwhQBCXCw/oLYQyAsBhDgvLVmgeiDEBWpsqgqBAhBAiAvQyHmrYqOFOK68vHGlPhCAQHMIIMTN4U6pNRBAiGuAx6UQgIB3BBBi75oEgyoRQIgrEeI8BCCQJQIIcZZaC1sDAggxjgABCOSJAEKcp9YsSF0Q4oI0NNWEQEEIIMQFaeg8VRMhzlNrUhcIQAAhxgcyRwAhzlyTYTAEIJBAACHGPTJHACHOXJNhcAMIyGuGZac7OTo7O1VPT0+pVHZfakAD1FAEQlwDPC5tDgGEuDncKdVfAk888URpu9mWlhY1Ojqqli9fHmyFyH7E/rabtgwh9r+NsDBEACHGJSBQTkAi3qVLl5btQaxTyDnZF16EObx3PBz9IIAQ+9EOWGFBoJ5CzPuqLRqCpF4QkP3g169fr9773veqO++8s2xoOmmveBFmDj8IIMR+tANWWBBAiC1gkTTTBL5+/ndi7f/a+nOCc1ps5e/Vq1ervXv3qqGhIdXd3a3mz59f+luGqXVa+Rsh9sc1nAmxzFGMjIyU3Y3papqLCPr7+yOHT/xBgiW+E0CIfW8h7HNFwEaI9ZywlC3D0XJ0dXWVzRcjxK5axm0+ToR4+/btamxsTPX29qp58+YFDa/vuMxFBDMzM6V0cqfGAYFqCCDE1VDjmiwSSCPEWnj1PLApxLJymjli/1veiRCbYtva2lq6GxMnkGh4amoqWErP3Zj/DpEFCxHiLLQSNrogkFaIpQ+WvlaGpnfs2KGGh4fVqlWrWDXtohEakIcTITZX4i1YsKAsIjbvxsJ3ag2oH0XkkABCnMNGpUqRBNIKsVxsTgHK/LA5B8xzxH47mBMhlipqMZboV88DR0XAeu7CfNjcb0RY5xsBhNi3FsGeehGwEeJ62UC+9SfgRIiThqaJiOvfiEUrASEuWotTXwjkm4ATIQ5HuaYwb9myhTnifPtQw2uHEDccOQVCAAJ1JOBEiKMi4p07dwYLByYnJ0uvXqtm1fT09LSSD0fxCGx+cY068dA1sypu831c2jiaUelt8yheSxW3xm1tbUo+HBCohYATIRYDzIUCsox+cHBQyQrq8DmeI66luYp1rU3kK2RcvBXLRR7FaiVqCwEI1ErAmRDXagjXQyBMACHGJyAAgSIQQIiL0MoZrSNCnNGGw2wIQMCKAEJshYvEjSSAEDeSNmVBAALNIoAQN4s85VYkgBBXREQCCEAgBwQQ4hw0Yl6rgBDntWWpFwQgYBJAiPEHbwkgxN42DYZBAAIOCSDEDmGSlVsCCLFbnuQGAQj4SQAh9rNdmmbVQ586XX30nh81rXyz4HoKsU3ecWm9gIQREIBA5gkgxJlvQrcVaIYQ24ii1NYmvU3auLwRYrc+Rm4QgEA5AYQYjygjgBCfrT7XeUcZE4SYH4nPBMyd70w7Ozs7g33g5WAbRJ9bUCmE2O/2abh1CDFC3HCno0CnBLZv367GxsZUb2+vmj9/fvD6YdkPIPzuf/0KYqeFk1lVBBDiqrDl9yKEGCHOr3cXo2ZRW8/K+/+XL19e2je+u7tbLV68uBhAMlBLhDgDjdRIExFihLiR/kZZyQT+/QdbYhP835nHzTon0fD4+Ljq6+sLNt3Zt2+fGh0dDURYhFf/X/6W7zj8IIAQ+9EO3liBECPE3jgjhihbIQ5Hw3r+WEfACLGfTuVMiOVObHh4WO3evVuxDaKfjZ3GKoQYIU7jJ6RpDAEbIRbRXbt2rVq5cmUwNywHEXFj2qnWUpwIcfiuSxYHTE1NBSv2ZJHAxMREsD/xzMxM2SKCWo3nevcEEGKE2L1XkWO1BGyEWPpa6XtlUdacOXNKRZpRcrivrtYurnNLwIkQiwNs3bq1tFTeNNEUZYZF3DZePXJDiBHievgVeVZHwEaIzb423Aezaro6/o26yokQiwO88sor6tFHHw0iYXNoOmoFn1ROP9/WqIpSTjoCCDFCnM5TSNUIAjZCHO5rTft4jrgRrVV9Gc6E+J577lEDAwPB3IQ0uhxdXV3Bij1zhZ4+hxBX32j1vBIhRojr6V/kbUfARojtcia1TwScCbGeE5bKmfPCP/jBD4IIWS+VR4h9av7ZtiDECLHfHop1EMgfASdCHF4kYArxli1bSgu3mCP234EQYoTYfy/FQgjki4ATITaXzc+bNy8Yjm5vb3eyanp6elrJh6MxBF669GL17quubUxh/yxl84tr1ImHrplVpovv65lHQyFRmJcE2tralHw4IFALASdCLAaYzxEvWbKkbAm9LOaSR5jk6O/v59VqtbRYna8lIiYirrOLkT0EIBAi4EyIIZsPAggxQpwPT6YWEMgOAYQ4O23VEEsR4vwL8dfP/4762vpzGuJPFAIBCFQmgBBXZpTbFFGiixAjxLl1eCoGAU8JIMSeNkwjzEKI75iF+X82IsSN8D3KgAAE/kUAIS6wNyDECHGB3Z+qQ8AbAgixN03ReEMQYoS48V5HiRCAQJgAQpxRn3Axl4sQI8QZdX/MhkCuCCDENTbnf3xjk/rfr55cYy72lyPEtYlo1FywtILtHLEvK5Bt7LBJa++ZXAEBCNgSQIhtiYXSI8Q1AowRvzhRtP3eRnAR4trbkhyaR0DvsCQWhF+cxO5LzWuXNCUjxGkoJaTJghDHRc8MTdcWVYtb+BJd2thhk7bGnweXN4iAvL1Q7zm8Y8cONTY2pnp7e4Pd8Mxzk5OTwVsOBwcHVWtra4Oso5hKBBDiSoQqnEeIawRIRFw7QMsbAoTYCXKvMjF3tZN3/w8NDanu7u7gdcLmPsXhc15VosDGFEaIowTThYiJahL3AAATU0lEQVS6yKMa/7OZIyYiThf5MjRdjSfWdo3st/t/Zx5XWyZcXbb17MzMTCki1pvwyDa0IsrsgOensyDENS60Qohrd2wX87i2ImpTZlzaeg5N20atNult0tbeusk5IMTJfPb+98djE7R84b6yczI0PTIyEuz/roeewxEwQlxvj64uf4S4wUJsE8kmNalNPkTE2YuIbcXSJr1N2uq6lfRXIcRuhDhuaHrBggXBtrRExOl9shkpEWKEuMzvbATelcPaRKdxkS8RcfqNHBBiV55b/3zSRMRR876mMDNHXP92qrUE50Is+xKbK/bEQB/2I/ZljtiV0NnkQ0RMRGx2FHFCXE+Bjot8iYjrFxF3dnYGkTCrpmuVyfpf71SI9fzDs88+qwYGBoKl8zJvoZfLm4sI5FwjjyIIsY3gCnseX0on0EWZI0aIG9kjpSsrTUQsOem+d9u2bUHGIsI9PT2lQniOOB3vZqVyKsRy5/XMM8+o559/vuwZtqmpqcApmrlQwIUQu8jDJpK1nSNGiNPvnGQzHI4Q1949ERFXxzCtEFeXO1f5QsCZEMuQ9Pj4uDrjjDPUrbfeWhJic35CKm3OXTQSggsRdZEHQjy71W1EkTni6F+NTTTL0HQjex7KgkBlAs6EWAR26dKlwdta9ByxfoZNnl+TuQqEOHo4uHIzzU5hM6xsEym7ulGwqRNCPJuWrVgixDYeR1oI+EXAiRDLPPDWrVuD4efwYq2iRsRxzxe7EjqEuLb5XRvxdzU0XU+xrGfeLroshqZdUCSPvBJwIsTmy8Y1qLlz5wYLtp588klVyxzx9PS0kk+txyXf+6O6+j/fW5ZN1HdJ5djkEZf3S5derN591bW1VkdF5ROXt833ruyzqeDmF9eoEw9dM+sSF9/XMw8x+LvX/FL911f+LVV149JGfW+Ttp52pKpYikRf+vW0uu7Itlkp475PkaUXSdra2pR8OCBQCwEnQmwaEI6I87Rq2maOmIg4vVvaRKeSq016m7RxedtGxC6GlV3kEdcCtnm7eMSIiDj974GUxSNQdyEWpHl5jrjIQuxqSD3qJ+ZCLG1F1KZMhLj290EjxMUTF2qcnoBzIU5fdGNT2ohonGU2eeQtIkaIZ89Ji59ERZe2EWe98ihKROwiYm9sb0RpECgngBBbvOISIf5RXX4/NtEpQ9PRr7Ks52ItF0JXz4jYhX11cWwyhUBKAghxhBDHRbMIMUIc/l3VK5p1EVW7ithdiKhtHjbiapNWmNimT9mXkgwCVRPInRDXU0TrKcS2Q7+NfnzJ1j4bjyQinh3lIsTp56VthdU2vY0vkxYC1RBAiD2JiG2FLqtCHCW6CDFCHO68osTSNqqO6xAR4mqkgmvqSQAhRojL/MvmLVzVOCZCfM4sbPUa3s7b0DRCXM0vjmuyQAAhRogRYoOAzY2CK6FDiI+b1VcSEWdBPrDRFQGEGCFGiBHigEDcvLRtJOpCRF3kUaSh6fA2iP39/Ure8a8PtkF0JZn1yQchRogRYoQ4l0JsewNRny62MbmK0O7cuVOtXr1a7dixo7Txjuz7Li9UkjccyrnJycnS/vCyQQ+HHwQQYoQYIUaIEWI/+uOqrNDRsOxwp6Ngc7Md8+9du3apoaEh1d3dXRYxV1UwFzkjgBAjxAgxQowQO+tS3WZ05OmXxGb46x9dHZyLE2I519XVpUZHR4NtaEWkdVpza1q3FpNbNQQQYoS4LkJs80iSTVox1ia9Tdq4vLP8rmkXC8Fsh3hdzO/WKw9p4yw9vpRGiKVO5tD03r17g6h30aJF6swzzyyLgBHiamSy/tcgxJ4Lsc3jRDZpxbVcPIsc56I2AmiTFiG2e8UlQpxuRXb9u9rqSkgrxHrIWbac7ejoUAcffHAQAS9btoyIuDr0Db0KIUaIiYgZmmZouqHdbvrC0gqxmWN4qJo54vS8m5XSiRCHl84vWbIkWKE3Z86coF6N3AYxb6+4tIlybdISEZ+tPtc5e0clniOe/cIRhqab1T0rlVaITbE194CXldGsmm5e+6Ut2YkQS0PLIQsCwnMQplPMzMyULatPa6RNOoR49sYMNgJtkzapXWyGm23SMjTN0HTY71zcKNj0MY1Mm1aIzaHpuXPnqoGBASWPLumD54gb2Wr2ZTkR4nCx5h3YAw88oGTeoqenpyEr9hBihNj0Rxciz2Kt6A0YbATQJq20H4u1/uHFaYXYvuvnCp8I1EWI5e5LDhFfc8hEvjPP1QLCRnClHBc7J7nIwzbitElvk5ahaYamw7+/vL1Zy1b8a+mPuBYCtRBwLsTmUHRLS0uwYs98Zg0hPl199J7aolZXIsqqaeaIzc4DIa6lK+VaCFRPwKkQiwivW7eubH6CiLi8cVxErQhx7dGszZA1Q9MMTVffxXIlBCoTcCbEMi+8ceNGNTg4qMx3mMr3tcwRT09PK/mEj0u+90d19X++t6bvm5HHS5derN591bWz7HbxvS95SOU2v7hGnXjomln1jPreJm0z8o6zT2z57jW/VP/1lX8rq2fUd3Fp65mHq7y/9Otpdd2RbbPa0uZ7m7RSUFR6F3nE5V25q4xO0dbWpuTDAYFaCDgR4vByedOgeq2aZo549hC3i2jbRR7S/i4iTps84sqsZx5SposXZtQrD1f22c611muhlQs7hEmW3qxVS+fOtdkh4ESI9dJ4s9rms8T1eI4YIUaIwz8zm2eAbQSaoWmGprPTpWNpFgk4EeJmVBwhRogR4n8RiFto5SLadhGJ+pIHEXEzemvKrEQAIeYVl2U+wtD07IVgRMRExJU6Us5DoBYCCDFCjBAbBGyGt13NwbqIWomI02/uwBxxLZLBtfUggBAjxAgxQhwQ4DnienSx5AmBygQyIcQu3mjlSx6uhn5dvIyjXnmI27lYDGWTR1yZ9cyDiDj9kDVzxJU7Y1IUlwBCTERMRExETERcXA2g5h4QQIgRYoQYIUaIPeiMXZgguzCtXbtWrVy5MtXuS+auTeHta13YQx7pCCDECDFCjBAjxOn6S69TaVHdvXt32WuG4/YjDu8F4GofAK8heWocQowQI8QIMULsaQed1qzt27er4eFh1dXVpTZt2lQWEZvv+9di3d3dHUTMZvSc9IbEtHaQrjoCCDFCjBAjxAhxdf2nd1eFh6b37dsX7IC3fPnyYBc8/X/5e+HChWp8fFz19fUF+wOImI+Njane3t6yYW3vKplDgxBihBghRogRYk879/4jj4i1bOTXv511LizEZgQcFuKOjg41MTFR2qgHIW6eEyDECDFCjBAjxM3rgxNLrlWIiYg9bdiQWQgxQowQI8QIsaf9da1CLNVijtjTxjXMQogRYoQYIUaIPe2rXQgxq6Y9bdxGCrFezSdL6js7O1VPT481FV/eiuXCDt6slX5ThXq+FcsmbzZ9SP8GLflxsx+xdRcXe4ELIdZR8caNG9XcuXPLHm3iOWJ3bVVLTnWNiM2FAgsWLAhW78mCAVnBZ3O4EEBf8kCIEeKw77PpQ7oNG1y8JjPuRsGmP2pkWlshbqRtlOWOQF2FWKJhc3m8OUQyZ86c1LXwRURd2IEQI8QI8b8I2IirTdokwWX3pdRdLwkbRKCuQiwPiIv4rl69WonwVvvAuAsB9CUPhBghRogR4gb17xSTEQJ1FeJwBIwQK4UQI8QIsZ9CvPe/P65avnBfRrpuzMwTgboKMRHxybN8BSFGiBHibAnxkadfon79o6tn/ZZl/jbqpRp5Egjq0hgCdRViF3PE09PTSj4cEIAABHwj0NbWpuTDAYFaCNRViF2tmq6lglwLAQhAAAIQ8JlAXYVYKu7iOWKfAWIbBCAAAQhAoBYCdRfiWozjWghAAAIQgEDeCSDEeW9h6gcBCEAAAl4TQIi9bh6MgwAEIACBvBNAiPPewtQPAhCAAAS8JoAQe908GAcBCEAAAnkngBDnvYWpHwQgAAEIeE0AIfa6eTAOAhCAAATyTsBLId63b1+wZeK2bdsC/kuWLCltHKEbRF4WsnbtWrVy5Uo1f/78yHa6+eablezBKUdHR4caHBxUra2tZWkr7QgVl4f5vc4wqYyJiYkgWXhP5rTPWZvpwuWYtnR3d8duM5mUh7kvaXjPUhNYUjp5penIyEhsm0U1UtT7yHUekr6/vz/YOjPpCOdh1jOp7c085ZqxsTHV29sb+JPpg0k8JI+wL4TbII2vSh20j0T5iXxXyVfj8rDx1aT2TeurYSYmj7S+mpRHWl9NyiOtr4b7oih/DL9BMO+iQf3cE/BSiKVDkUP2LdY/BHMfY/1D3L17d9km1yYe+aFt3bpV9fT0BF9LByCH/r/8rTuWww8/fJbQy/k0eUi6KBu1LVLGhg0b1Pnnnx98Ze7JnPbNY5L/+vXr1YoVKwKRMDvkycnJUj3N/MLilZRH2K7wO8JNrsJx6dKlgTiam3jMzMyo4eFhtWrVquBcFO+w+4b57927V914443qggsuCG6Y0mwSEtWGSfZH/YR0+z377LMlfzLtT7JDXyu+GnXDkMZXtX/KDVbcXt2VfDVNHpV8NezHJkdpm6GhISWiWmlvcdM/5Tp9wyws9G8yyVfDNx1mHvPmzSv7DSW1dZwdkn9aXxU/2LlzZ9A/7Nixo+xmzexD5GYt6kbffZdNjnkk4KUQh0GbPyj5MciPqKurS23atCkxIg4Ls0Qc+seihUnS7NmzJ1KIw3bEdcg2Hb/UZWpqKrghqPZd3El34NJxJHXo5g2C3itaRFTfLNjsE21GevK3ueVlpSghDf9KnXVcHibjND9aSf/MM8+o559/PoiIw519OFo280yKdrV4VvLVSmKehlWlPLTNSb5q3jSG/SCtr4Zv+JL4x/lqUh5JNpplJeURZhDnq1FMTZsln3Xr1pX6or6+vlkjbmn8jzQQyIQQR0VXaYb7zOYND+vpzlpES35Qes/kJJeIGhpM2wFGRSPV7k4VN0RZSbjieEhUvXnz5uCGRKYDKg3Fmp26vrmRziwsxOZQb9TNldyQJPFPEkAdNUXlER6KTRre1p3wGWecoW699dbS0HR41MG8iTPrEh4Gr2YaxRxqlbzDUw9pfLVSHqb/xUXv4o9xfpDWV8UOGdU45JBDgps7OaKmS5J8NSmPJBvDN0hxdkQJcZSvxgmxlBMeWdM3teGpLyQGAmkIeC/EcVGojRCHO3T9Q5ch0C1btqQS4jhRSBsN6zkps5O13a/Z7GzD4qLnB6OEINxByRCjCJjOQ9um/19pLtKcN9OdrBYkPTQtedxzzz2RUwdp+CcN90t94vKQc+bwv45aBgYGItcS6KF26UDDnXEapqZ/trS0BGW3t7eXddSVfDXsW+ZwqDlcn+SrSXno6LaSryb5wQMPPFD2O0n6XYp/LVq0qDTqY8tV+3lUHnJO1hBU8tWkPMRHzKHpJF8Nt4VZt6jRJYQ4jeyQJkzAayFO6kQrdW7mj8T80cn35jxnJdGR9GGRMSGmHQpOE0WmmRPVIqTn68LzkmnqE85DR5d6VKBSJKrrEhZLc7HQ8ccfH8ytRQ3XVeKv8w0LWpi7nqtOqnOSoJtrAMw62wxNh39QUW2Y1ldNn9Xidf/995fm5NO2rfbZsABW8tWkSDE89ZD2BjmJf9LIjrkQ08xDbmTTjLyEmVfrq+bNr5R98MEHB2sBzLn8StMwyA4EKhHwVojlxyYrnuMWQKTp3KKEPDyEpwHFRZIubgbMRjA7fPneHNJK29FWEpe4YVTTDjOPhQsXltmRVoj1TY38aw7Vyf/joq9K/PWiIFldHrdwqVIe5vxm0tRB1GpiGZaXlfh33XXXrBXU4Q446scVVe80vhr2EfGL8847L4iwZfTCPCqNemghNn0rjQ1hQanGV8O8q/HVpDzS+qqtHaa4x3Wacb6EEFeSGc5XIuClEKeJDCt1LGnFJEn8KuWR5gcY7pjDKznTrEQN19W068knnywt/koSxqQ8dASo5w7N4bgkUTPn+WRITnf8eog2jXCZPMR+c1i5kvPq83GrY2WFeRpfCkeQURFxeFTFLFsvvosTnUq+GvaRuBXnSb5aKY80vhoWmqhh2bSrpjUT80Y2ra/qEZqoPNL6alIe5g1wJV8NL86KuslNwzatL5OumAS8FOKoSCUcBVTq3MxhUt20Uc/5JnVulfKoNOdmdtb6GdGwDeZin/AzxuEoScRAHtmSw5wjNnklRUvhhUVmHuEhuKSRCD3HLHaYC3FMXkl1Metl8tcr4nUddbpKzxKH29CsZ9qFZ1HrCOLqGe4qTP5R9a7kq1o0tI/EtWGlEROTfziPtL6a5AdpfVXfEOpn+Kvx1aQ80vpqUh5pfdUsK86XEOJiiqfLWnspxC4rSF4QgAAEIAABnwkgxD63DrZBAAIQgEDuCSDEuW9iKggBCEAAAj4TQIh9bh1sgwAEIACB3BNAiHPfxFQQAhCAAAR8JoAQ+9w62AYBCEAAArkngBDnvompIAQgAAEI+EwAIfa5dbANAhCAAARyTwAhzn0TU0EIQAACEPCZAELsc+tgGwQgAAEI5J4AQpz7JqaCEIAABCDgMwGE2OfWwTYIQAACEMg9gZIQP/300w+88cYbJ+W+xlQQAhCAAAQg4BGB/fbb78H/By3fBG9FhJ2jAAAAAElFTkSuQmCC"/>
          <p:cNvSpPr>
            <a:spLocks noChangeAspect="1" noChangeArrowheads="1"/>
          </p:cNvSpPr>
          <p:nvPr/>
        </p:nvSpPr>
        <p:spPr bwMode="auto">
          <a:xfrm>
            <a:off x="762000" y="762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F1735E0-966B-E1AD-E058-EF462C0141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571705"/>
              </p:ext>
            </p:extLst>
          </p:nvPr>
        </p:nvGraphicFramePr>
        <p:xfrm>
          <a:off x="3929062" y="1992313"/>
          <a:ext cx="4262438" cy="2266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40727A4-7A00-97C0-7F58-B612A03D67CE}"/>
              </a:ext>
            </a:extLst>
          </p:cNvPr>
          <p:cNvSpPr txBox="1"/>
          <p:nvPr/>
        </p:nvSpPr>
        <p:spPr>
          <a:xfrm>
            <a:off x="7590234" y="2192734"/>
            <a:ext cx="922734" cy="2083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45D7C7-3867-477B-FA80-8E6A28A7EF1B}"/>
              </a:ext>
            </a:extLst>
          </p:cNvPr>
          <p:cNvSpPr txBox="1"/>
          <p:nvPr/>
        </p:nvSpPr>
        <p:spPr>
          <a:xfrm>
            <a:off x="7171530" y="2071687"/>
            <a:ext cx="150415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Colours represent Age</a:t>
            </a:r>
            <a:endParaRPr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1662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64221"/>
            <a:ext cx="85656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Bike related purchases over the last 3 years by Gender</a:t>
            </a:r>
          </a:p>
        </p:txBody>
      </p:sp>
      <p:sp>
        <p:nvSpPr>
          <p:cNvPr id="133" name="Shape 82"/>
          <p:cNvSpPr/>
          <p:nvPr/>
        </p:nvSpPr>
        <p:spPr>
          <a:xfrm>
            <a:off x="141216" y="1749565"/>
            <a:ext cx="4134600" cy="1445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IN" sz="1200" b="1" dirty="0"/>
          </a:p>
          <a:p>
            <a:endParaRPr lang="en-IN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Females make up majority of bike related sales.</a:t>
            </a: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The unspecified gender least purchased the bikes that is less than a 100.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0E7547C-C7C5-47FF-A379-D127352AACB2}"/>
              </a:ext>
              <a:ext uri="{147F2762-F138-4A5C-976F-8EAC2B608ADB}">
                <a16:predDERef xmlns:a16="http://schemas.microsoft.com/office/drawing/2014/main" pred="{A7E45728-2D78-4914-BA6F-19AD52E88D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849454"/>
              </p:ext>
            </p:extLst>
          </p:nvPr>
        </p:nvGraphicFramePr>
        <p:xfrm>
          <a:off x="4532312" y="2262188"/>
          <a:ext cx="4278313" cy="2386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25125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64221"/>
            <a:ext cx="85656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 industry distributions</a:t>
            </a:r>
          </a:p>
        </p:txBody>
      </p:sp>
      <p:sp>
        <p:nvSpPr>
          <p:cNvPr id="133" name="Shape 82"/>
          <p:cNvSpPr/>
          <p:nvPr/>
        </p:nvSpPr>
        <p:spPr>
          <a:xfrm>
            <a:off x="69778" y="1678128"/>
            <a:ext cx="4134600" cy="2082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IN" sz="1200" b="1" dirty="0"/>
          </a:p>
          <a:p>
            <a:endParaRPr lang="en-IN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20% of New Customers are Manufacturing and </a:t>
            </a:r>
            <a:r>
              <a:rPr lang="en-IN" sz="1200"/>
              <a:t>Financial Services.</a:t>
            </a:r>
            <a:endParaRPr lang="en-IN" sz="1200" dirty="0"/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The smallest number of customers are in </a:t>
            </a:r>
            <a:r>
              <a:rPr lang="en-IN" sz="1200"/>
              <a:t>agriculture and telecommunications at 3%.</a:t>
            </a: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en-IN" sz="1200" dirty="0"/>
          </a:p>
          <a:p>
            <a:pPr>
              <a:lnSpc>
                <a:spcPct val="114999"/>
              </a:lnSpc>
            </a:pPr>
            <a:endParaRPr lang="en-IN" sz="12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9D2BD84-2832-F3C8-BC93-61F87FF9D695}"/>
              </a:ext>
              <a:ext uri="{147F2762-F138-4A5C-976F-8EAC2B608ADB}">
                <a16:predDERef xmlns:a16="http://schemas.microsoft.com/office/drawing/2014/main" pred="{51345CC1-872A-43BE-ACC6-C348EEF0EE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4526427"/>
              </p:ext>
            </p:extLst>
          </p:nvPr>
        </p:nvGraphicFramePr>
        <p:xfrm>
          <a:off x="4206875" y="1055688"/>
          <a:ext cx="4781550" cy="3946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1888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64221"/>
            <a:ext cx="85656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Wealth segment by Age category</a:t>
            </a:r>
          </a:p>
        </p:txBody>
      </p:sp>
      <p:sp>
        <p:nvSpPr>
          <p:cNvPr id="133" name="Shape 82"/>
          <p:cNvSpPr/>
          <p:nvPr/>
        </p:nvSpPr>
        <p:spPr>
          <a:xfrm>
            <a:off x="69778" y="1678128"/>
            <a:ext cx="4134600" cy="2082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IN" sz="1200" b="1" dirty="0"/>
          </a:p>
          <a:p>
            <a:endParaRPr lang="en-IN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In all age categories largest number of customers are classified as "Mass Customer".</a:t>
            </a: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The next category is 'High net Worth".</a:t>
            </a: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The "Affluent Customer" can outperform the "High Net Worth" customers in 40-49 age group.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7A3BFE1-F997-B880-DFE1-402651AA3BAF}"/>
              </a:ext>
              <a:ext uri="{147F2762-F138-4A5C-976F-8EAC2B608ADB}">
                <a16:predDERef xmlns:a16="http://schemas.microsoft.com/office/drawing/2014/main" pred="{BA6ACE01-1A6A-7F3B-CA34-658F4A6681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0412292"/>
              </p:ext>
            </p:extLst>
          </p:nvPr>
        </p:nvGraphicFramePr>
        <p:xfrm>
          <a:off x="5856288" y="3111500"/>
          <a:ext cx="3349626" cy="2124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6ACE01-1A6A-7F3B-CA34-658F4A6681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5857182"/>
              </p:ext>
            </p:extLst>
          </p:nvPr>
        </p:nvGraphicFramePr>
        <p:xfrm>
          <a:off x="5610225" y="817562"/>
          <a:ext cx="3484564" cy="2433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37818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64221"/>
            <a:ext cx="85656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cars owned and not owned by State</a:t>
            </a:r>
          </a:p>
        </p:txBody>
      </p:sp>
      <p:sp>
        <p:nvSpPr>
          <p:cNvPr id="133" name="Shape 82"/>
          <p:cNvSpPr/>
          <p:nvPr/>
        </p:nvSpPr>
        <p:spPr>
          <a:xfrm>
            <a:off x="69778" y="1678128"/>
            <a:ext cx="4134600" cy="2294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IN" sz="1200" b="1" dirty="0"/>
          </a:p>
          <a:p>
            <a:endParaRPr lang="en-IN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NSW has the largest amount of people that do not own a car. NSW seems to have a higher number of people from which data was collected.</a:t>
            </a: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Victoria is also split quite evenly. But both numbers are significantly lower than those of NSW.</a:t>
            </a: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QLD has relatively high number of customers that own a car.</a:t>
            </a: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en-IN" sz="12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046E0E0-D203-4CC6-9230-A61746031C1F}"/>
              </a:ext>
              <a:ext uri="{147F2762-F138-4A5C-976F-8EAC2B608ADB}">
                <a16:predDERef xmlns:a16="http://schemas.microsoft.com/office/drawing/2014/main" pred="{7117A42C-0E30-4C32-B9C8-0AAA3742E4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6819681"/>
              </p:ext>
            </p:extLst>
          </p:nvPr>
        </p:nvGraphicFramePr>
        <p:xfrm>
          <a:off x="4484688" y="1714500"/>
          <a:ext cx="4424362" cy="326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97180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644</Words>
  <Application>Microsoft Office PowerPoint</Application>
  <PresentationFormat>On-screen Show (16:9)</PresentationFormat>
  <Paragraphs>136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269</cp:revision>
  <dcterms:modified xsi:type="dcterms:W3CDTF">2023-07-07T18:59:24Z</dcterms:modified>
</cp:coreProperties>
</file>