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4"/>
  </p:notesMasterIdLst>
  <p:sldIdLst>
    <p:sldId id="536" r:id="rId5"/>
    <p:sldId id="401" r:id="rId6"/>
    <p:sldId id="537" r:id="rId7"/>
    <p:sldId id="538" r:id="rId8"/>
    <p:sldId id="539" r:id="rId9"/>
    <p:sldId id="540" r:id="rId10"/>
    <p:sldId id="541" r:id="rId11"/>
    <p:sldId id="54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yyappan, Magesh Kumar(Cognizant)" initials="MMK" lastIdx="1" clrIdx="0">
    <p:extLst>
      <p:ext uri="{19B8F6BF-5375-455C-9EA6-DF929625EA0E}">
        <p15:presenceInfo xmlns:p15="http://schemas.microsoft.com/office/powerpoint/2012/main" userId="S-1-5-21-1178368992-402679808-390482200-200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CE8BA"/>
    <a:srgbClr val="2D70FF"/>
    <a:srgbClr val="9999FF"/>
    <a:srgbClr val="1F497D"/>
    <a:srgbClr val="CBBF29"/>
    <a:srgbClr val="D5E1FF"/>
    <a:srgbClr val="81EBF3"/>
    <a:srgbClr val="CCFF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A2EF6-E04F-45F9-8495-972C1F59A8E5}" v="12" dt="2023-02-17T14:30:4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120" d="100"/>
          <a:sy n="120" d="100"/>
        </p:scale>
        <p:origin x="19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Nikhil (Cognizant)" userId="86dc1c42-d36f-49f4-856a-f1af980368f0" providerId="ADAL" clId="{FDEE78B2-E2A4-4A85-A7DF-4387B541DCA3}"/>
    <pc:docChg chg="undo custSel addSld delSld modSld">
      <pc:chgData name="Kulkarni, Nikhil (Cognizant)" userId="86dc1c42-d36f-49f4-856a-f1af980368f0" providerId="ADAL" clId="{FDEE78B2-E2A4-4A85-A7DF-4387B541DCA3}" dt="2022-04-08T12:38:38.719" v="1067" actId="6549"/>
      <pc:docMkLst>
        <pc:docMk/>
      </pc:docMkLst>
      <pc:sldChg chg="addSp delSp modSp mod">
        <pc:chgData name="Kulkarni, Nikhil (Cognizant)" userId="86dc1c42-d36f-49f4-856a-f1af980368f0" providerId="ADAL" clId="{FDEE78B2-E2A4-4A85-A7DF-4387B541DCA3}" dt="2022-04-08T12:38:38.719" v="1067" actId="6549"/>
        <pc:sldMkLst>
          <pc:docMk/>
          <pc:sldMk cId="1526358988" sldId="401"/>
        </pc:sldMkLst>
        <pc:spChg chg="del mod">
          <ac:chgData name="Kulkarni, Nikhil (Cognizant)" userId="86dc1c42-d36f-49f4-856a-f1af980368f0" providerId="ADAL" clId="{FDEE78B2-E2A4-4A85-A7DF-4387B541DCA3}" dt="2022-04-08T10:32:49.285" v="106" actId="21"/>
          <ac:spMkLst>
            <pc:docMk/>
            <pc:sldMk cId="1526358988" sldId="401"/>
            <ac:spMk id="5" creationId="{490C2B9E-C238-4ABD-8D41-3FD75186AC35}"/>
          </ac:spMkLst>
        </pc:spChg>
        <pc:spChg chg="add mod">
          <ac:chgData name="Kulkarni, Nikhil (Cognizant)" userId="86dc1c42-d36f-49f4-856a-f1af980368f0" providerId="ADAL" clId="{FDEE78B2-E2A4-4A85-A7DF-4387B541DCA3}" dt="2022-04-08T12:38:38.719" v="1067" actId="6549"/>
          <ac:spMkLst>
            <pc:docMk/>
            <pc:sldMk cId="1526358988" sldId="401"/>
            <ac:spMk id="7" creationId="{EB34053E-054A-47EF-A0FD-0F65015C43DF}"/>
          </ac:spMkLst>
        </pc:spChg>
        <pc:spChg chg="mod">
          <ac:chgData name="Kulkarni, Nikhil (Cognizant)" userId="86dc1c42-d36f-49f4-856a-f1af980368f0" providerId="ADAL" clId="{FDEE78B2-E2A4-4A85-A7DF-4387B541DCA3}" dt="2022-04-08T10:32:56.004" v="108" actId="20577"/>
          <ac:spMkLst>
            <pc:docMk/>
            <pc:sldMk cId="1526358988" sldId="401"/>
            <ac:spMk id="12" creationId="{00000000-0000-0000-0000-000000000000}"/>
          </ac:spMkLst>
        </pc:spChg>
        <pc:picChg chg="del">
          <ac:chgData name="Kulkarni, Nikhil (Cognizant)" userId="86dc1c42-d36f-49f4-856a-f1af980368f0" providerId="ADAL" clId="{FDEE78B2-E2A4-4A85-A7DF-4387B541DCA3}" dt="2022-04-08T12:36:51.249" v="1055" actId="478"/>
          <ac:picMkLst>
            <pc:docMk/>
            <pc:sldMk cId="1526358988" sldId="401"/>
            <ac:picMk id="8" creationId="{9EE19962-EBD5-4EE6-A754-33A8BC6C24E9}"/>
          </ac:picMkLst>
        </pc:picChg>
      </pc:sldChg>
      <pc:sldChg chg="modSp mod">
        <pc:chgData name="Kulkarni, Nikhil (Cognizant)" userId="86dc1c42-d36f-49f4-856a-f1af980368f0" providerId="ADAL" clId="{FDEE78B2-E2A4-4A85-A7DF-4387B541DCA3}" dt="2022-04-08T10:30:23.330" v="85" actId="20577"/>
        <pc:sldMkLst>
          <pc:docMk/>
          <pc:sldMk cId="813396601" sldId="536"/>
        </pc:sldMkLst>
        <pc:spChg chg="mod">
          <ac:chgData name="Kulkarni, Nikhil (Cognizant)" userId="86dc1c42-d36f-49f4-856a-f1af980368f0" providerId="ADAL" clId="{FDEE78B2-E2A4-4A85-A7DF-4387B541DCA3}" dt="2022-04-08T10:25:28.644" v="66" actId="20577"/>
          <ac:spMkLst>
            <pc:docMk/>
            <pc:sldMk cId="813396601" sldId="536"/>
            <ac:spMk id="2" creationId="{00000000-0000-0000-0000-000000000000}"/>
          </ac:spMkLst>
        </pc:spChg>
        <pc:spChg chg="mod">
          <ac:chgData name="Kulkarni, Nikhil (Cognizant)" userId="86dc1c42-d36f-49f4-856a-f1af980368f0" providerId="ADAL" clId="{FDEE78B2-E2A4-4A85-A7DF-4387B541DCA3}" dt="2022-04-08T10:30:23.330" v="85" actId="20577"/>
          <ac:spMkLst>
            <pc:docMk/>
            <pc:sldMk cId="813396601" sldId="536"/>
            <ac:spMk id="12" creationId="{00000000-0000-0000-0000-000000000000}"/>
          </ac:spMkLst>
        </pc:spChg>
      </pc:sldChg>
      <pc:sldChg chg="addSp delSp modSp mod">
        <pc:chgData name="Kulkarni, Nikhil (Cognizant)" userId="86dc1c42-d36f-49f4-856a-f1af980368f0" providerId="ADAL" clId="{FDEE78B2-E2A4-4A85-A7DF-4387B541DCA3}" dt="2022-04-08T11:53:45.056" v="764" actId="20577"/>
        <pc:sldMkLst>
          <pc:docMk/>
          <pc:sldMk cId="1281560493" sldId="537"/>
        </pc:sldMkLst>
        <pc:spChg chg="mod">
          <ac:chgData name="Kulkarni, Nikhil (Cognizant)" userId="86dc1c42-d36f-49f4-856a-f1af980368f0" providerId="ADAL" clId="{FDEE78B2-E2A4-4A85-A7DF-4387B541DCA3}" dt="2022-04-08T10:31:01.276" v="95" actId="20577"/>
          <ac:spMkLst>
            <pc:docMk/>
            <pc:sldMk cId="1281560493" sldId="537"/>
            <ac:spMk id="3" creationId="{1D026DFB-5629-43B3-9F77-B10129E74E40}"/>
          </ac:spMkLst>
        </pc:spChg>
        <pc:spChg chg="mod">
          <ac:chgData name="Kulkarni, Nikhil (Cognizant)" userId="86dc1c42-d36f-49f4-856a-f1af980368f0" providerId="ADAL" clId="{FDEE78B2-E2A4-4A85-A7DF-4387B541DCA3}" dt="2022-04-08T11:53:45.056" v="764" actId="20577"/>
          <ac:spMkLst>
            <pc:docMk/>
            <pc:sldMk cId="1281560493" sldId="537"/>
            <ac:spMk id="5" creationId="{82457D7B-F4FF-46C8-AA81-D330DCA74069}"/>
          </ac:spMkLst>
        </pc:spChg>
        <pc:spChg chg="add del mod">
          <ac:chgData name="Kulkarni, Nikhil (Cognizant)" userId="86dc1c42-d36f-49f4-856a-f1af980368f0" providerId="ADAL" clId="{FDEE78B2-E2A4-4A85-A7DF-4387B541DCA3}" dt="2022-04-08T11:09:41.460" v="202"/>
          <ac:spMkLst>
            <pc:docMk/>
            <pc:sldMk cId="1281560493" sldId="537"/>
            <ac:spMk id="6" creationId="{FB8A1217-E0B9-4898-8495-87CD2E044E9A}"/>
          </ac:spMkLst>
        </pc:spChg>
      </pc:sldChg>
      <pc:sldChg chg="modSp del mod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519419445" sldId="538"/>
        </pc:sldMkLst>
        <pc:spChg chg="mod">
          <ac:chgData name="Kulkarni, Nikhil (Cognizant)" userId="86dc1c42-d36f-49f4-856a-f1af980368f0" providerId="ADAL" clId="{FDEE78B2-E2A4-4A85-A7DF-4387B541DCA3}" dt="2022-04-08T10:31:08.572" v="99" actId="20577"/>
          <ac:spMkLst>
            <pc:docMk/>
            <pc:sldMk cId="1519419445" sldId="538"/>
            <ac:spMk id="3" creationId="{B993D822-4D10-453D-9E19-59514B89EDA8}"/>
          </ac:spMkLst>
        </pc:spChg>
      </pc:sldChg>
      <pc:sldChg chg="addSp delSp modSp add mod">
        <pc:chgData name="Kulkarni, Nikhil (Cognizant)" userId="86dc1c42-d36f-49f4-856a-f1af980368f0" providerId="ADAL" clId="{FDEE78B2-E2A4-4A85-A7DF-4387B541DCA3}" dt="2022-04-08T11:51:54.056" v="752" actId="108"/>
        <pc:sldMkLst>
          <pc:docMk/>
          <pc:sldMk cId="2312070885" sldId="538"/>
        </pc:sldMkLst>
        <pc:spChg chg="mod">
          <ac:chgData name="Kulkarni, Nikhil (Cognizant)" userId="86dc1c42-d36f-49f4-856a-f1af980368f0" providerId="ADAL" clId="{FDEE78B2-E2A4-4A85-A7DF-4387B541DCA3}" dt="2022-04-08T11:10:05.638" v="224" actId="20577"/>
          <ac:spMkLst>
            <pc:docMk/>
            <pc:sldMk cId="2312070885" sldId="538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28:15.505" v="305"/>
          <ac:spMkLst>
            <pc:docMk/>
            <pc:sldMk cId="2312070885" sldId="538"/>
            <ac:spMk id="5" creationId="{82457D7B-F4FF-46C8-AA81-D330DCA74069}"/>
          </ac:spMkLst>
        </pc:spChg>
        <pc:spChg chg="add mod">
          <ac:chgData name="Kulkarni, Nikhil (Cognizant)" userId="86dc1c42-d36f-49f4-856a-f1af980368f0" providerId="ADAL" clId="{FDEE78B2-E2A4-4A85-A7DF-4387B541DCA3}" dt="2022-04-08T11:51:54.056" v="752" actId="108"/>
          <ac:spMkLst>
            <pc:docMk/>
            <pc:sldMk cId="2312070885" sldId="538"/>
            <ac:spMk id="7" creationId="{178574C6-BDB5-4A5B-A1CB-550BE9340E7C}"/>
          </ac:spMkLst>
        </pc:spChg>
        <pc:picChg chg="add mod">
          <ac:chgData name="Kulkarni, Nikhil (Cognizant)" userId="86dc1c42-d36f-49f4-856a-f1af980368f0" providerId="ADAL" clId="{FDEE78B2-E2A4-4A85-A7DF-4387B541DCA3}" dt="2022-04-08T11:30:48.299" v="332" actId="1076"/>
          <ac:picMkLst>
            <pc:docMk/>
            <pc:sldMk cId="2312070885" sldId="538"/>
            <ac:picMk id="9" creationId="{2F255396-4FEE-4C75-87C0-D49E51638D79}"/>
          </ac:picMkLst>
        </pc:picChg>
      </pc:sldChg>
      <pc:sldChg chg="addSp delSp modSp add mod">
        <pc:chgData name="Kulkarni, Nikhil (Cognizant)" userId="86dc1c42-d36f-49f4-856a-f1af980368f0" providerId="ADAL" clId="{FDEE78B2-E2A4-4A85-A7DF-4387B541DCA3}" dt="2022-04-08T11:52:05.985" v="754" actId="108"/>
        <pc:sldMkLst>
          <pc:docMk/>
          <pc:sldMk cId="425797606" sldId="539"/>
        </pc:sldMkLst>
        <pc:spChg chg="mod">
          <ac:chgData name="Kulkarni, Nikhil (Cognizant)" userId="86dc1c42-d36f-49f4-856a-f1af980368f0" providerId="ADAL" clId="{FDEE78B2-E2A4-4A85-A7DF-4387B541DCA3}" dt="2022-04-08T11:36:33.852" v="384" actId="20577"/>
          <ac:spMkLst>
            <pc:docMk/>
            <pc:sldMk cId="425797606" sldId="539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36:07.050" v="365"/>
          <ac:spMkLst>
            <pc:docMk/>
            <pc:sldMk cId="425797606" sldId="539"/>
            <ac:spMk id="5" creationId="{82457D7B-F4FF-46C8-AA81-D330DCA74069}"/>
          </ac:spMkLst>
        </pc:spChg>
        <pc:spChg chg="add mod">
          <ac:chgData name="Kulkarni, Nikhil (Cognizant)" userId="86dc1c42-d36f-49f4-856a-f1af980368f0" providerId="ADAL" clId="{FDEE78B2-E2A4-4A85-A7DF-4387B541DCA3}" dt="2022-04-08T11:52:05.985" v="754" actId="108"/>
          <ac:spMkLst>
            <pc:docMk/>
            <pc:sldMk cId="425797606" sldId="539"/>
            <ac:spMk id="7" creationId="{DE43D6D1-B571-4AAD-A858-8418B2105BC2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180552051" sldId="539"/>
        </pc:sldMkLst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134622347" sldId="540"/>
        </pc:sldMkLst>
      </pc:sldChg>
      <pc:sldChg chg="addSp delSp modSp add mod">
        <pc:chgData name="Kulkarni, Nikhil (Cognizant)" userId="86dc1c42-d36f-49f4-856a-f1af980368f0" providerId="ADAL" clId="{FDEE78B2-E2A4-4A85-A7DF-4387B541DCA3}" dt="2022-04-08T12:33:23.388" v="1014" actId="20577"/>
        <pc:sldMkLst>
          <pc:docMk/>
          <pc:sldMk cId="2249690778" sldId="540"/>
        </pc:sldMkLst>
        <pc:spChg chg="mod">
          <ac:chgData name="Kulkarni, Nikhil (Cognizant)" userId="86dc1c42-d36f-49f4-856a-f1af980368f0" providerId="ADAL" clId="{FDEE78B2-E2A4-4A85-A7DF-4387B541DCA3}" dt="2022-04-08T11:53:38.278" v="761" actId="6549"/>
          <ac:spMkLst>
            <pc:docMk/>
            <pc:sldMk cId="2249690778" sldId="540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57:56.235" v="771" actId="478"/>
          <ac:spMkLst>
            <pc:docMk/>
            <pc:sldMk cId="2249690778" sldId="540"/>
            <ac:spMk id="5" creationId="{82457D7B-F4FF-46C8-AA81-D330DCA74069}"/>
          </ac:spMkLst>
        </pc:spChg>
        <pc:spChg chg="add del">
          <ac:chgData name="Kulkarni, Nikhil (Cognizant)" userId="86dc1c42-d36f-49f4-856a-f1af980368f0" providerId="ADAL" clId="{FDEE78B2-E2A4-4A85-A7DF-4387B541DCA3}" dt="2022-04-08T11:56:20.167" v="769"/>
          <ac:spMkLst>
            <pc:docMk/>
            <pc:sldMk cId="2249690778" sldId="540"/>
            <ac:spMk id="6" creationId="{36F0BADF-0F08-4DB4-94C3-AACE17702ECD}"/>
          </ac:spMkLst>
        </pc:spChg>
        <pc:spChg chg="add del">
          <ac:chgData name="Kulkarni, Nikhil (Cognizant)" userId="86dc1c42-d36f-49f4-856a-f1af980368f0" providerId="ADAL" clId="{FDEE78B2-E2A4-4A85-A7DF-4387B541DCA3}" dt="2022-04-08T11:56:20.167" v="769"/>
          <ac:spMkLst>
            <pc:docMk/>
            <pc:sldMk cId="2249690778" sldId="540"/>
            <ac:spMk id="7" creationId="{14943624-6377-40C5-81BF-9F7AC9D82486}"/>
          </ac:spMkLst>
        </pc:spChg>
        <pc:spChg chg="add mod">
          <ac:chgData name="Kulkarni, Nikhil (Cognizant)" userId="86dc1c42-d36f-49f4-856a-f1af980368f0" providerId="ADAL" clId="{FDEE78B2-E2A4-4A85-A7DF-4387B541DCA3}" dt="2022-04-08T12:33:23.388" v="1014" actId="20577"/>
          <ac:spMkLst>
            <pc:docMk/>
            <pc:sldMk cId="2249690778" sldId="540"/>
            <ac:spMk id="9" creationId="{2A959771-A179-4319-9F81-ED1696D422A9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3359880208" sldId="541"/>
        </pc:sldMkLst>
      </pc:sldChg>
      <pc:sldChg chg="addSp delSp modSp add mod">
        <pc:chgData name="Kulkarni, Nikhil (Cognizant)" userId="86dc1c42-d36f-49f4-856a-f1af980368f0" providerId="ADAL" clId="{FDEE78B2-E2A4-4A85-A7DF-4387B541DCA3}" dt="2022-04-08T12:35:17.218" v="1039"/>
        <pc:sldMkLst>
          <pc:docMk/>
          <pc:sldMk cId="3591394934" sldId="541"/>
        </pc:sldMkLst>
        <pc:spChg chg="mod">
          <ac:chgData name="Kulkarni, Nikhil (Cognizant)" userId="86dc1c42-d36f-49f4-856a-f1af980368f0" providerId="ADAL" clId="{FDEE78B2-E2A4-4A85-A7DF-4387B541DCA3}" dt="2022-04-08T12:33:48.350" v="1030" actId="20577"/>
          <ac:spMkLst>
            <pc:docMk/>
            <pc:sldMk cId="3591394934" sldId="541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2:35:17.218" v="1039"/>
          <ac:spMkLst>
            <pc:docMk/>
            <pc:sldMk cId="3591394934" sldId="541"/>
            <ac:spMk id="5" creationId="{82457D7B-F4FF-46C8-AA81-D330DCA74069}"/>
          </ac:spMkLst>
        </pc:spChg>
        <pc:picChg chg="add mod">
          <ac:chgData name="Kulkarni, Nikhil (Cognizant)" userId="86dc1c42-d36f-49f4-856a-f1af980368f0" providerId="ADAL" clId="{FDEE78B2-E2A4-4A85-A7DF-4387B541DCA3}" dt="2022-04-08T12:35:16.427" v="1037" actId="14100"/>
          <ac:picMkLst>
            <pc:docMk/>
            <pc:sldMk cId="3591394934" sldId="541"/>
            <ac:picMk id="7" creationId="{41A6C4BD-BBBF-46D7-BE49-E55BBC1010E8}"/>
          </ac:picMkLst>
        </pc:picChg>
      </pc:sldChg>
      <pc:sldChg chg="add del">
        <pc:chgData name="Kulkarni, Nikhil (Cognizant)" userId="86dc1c42-d36f-49f4-856a-f1af980368f0" providerId="ADAL" clId="{FDEE78B2-E2A4-4A85-A7DF-4387B541DCA3}" dt="2022-04-08T12:35:30.109" v="1041" actId="2696"/>
        <pc:sldMkLst>
          <pc:docMk/>
          <pc:sldMk cId="380644488" sldId="542"/>
        </pc:sldMkLst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850781926" sldId="542"/>
        </pc:sldMkLst>
      </pc:sldChg>
      <pc:sldChg chg="addSp delSp modSp add del mod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2634266689" sldId="542"/>
        </pc:sldMkLst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2" creationId="{00000000-0000-0000-0000-000000000000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3" creationId="{00000000-0000-0000-0000-000000000000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5" creationId="{912AB086-543A-4D84-A480-DE67CE97FAE7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7" creationId="{00000000-0000-0000-0000-000000000000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8" creationId="{F35185C7-08FE-4BA4-B052-D7C60A896EEB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10" creationId="{680F7F20-4125-4FD3-AFF9-058F763EE09B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12" creationId="{00000000-0000-0000-0000-000000000000}"/>
          </ac:spMkLst>
        </pc:spChg>
        <pc:spChg chg="add del">
          <ac:chgData name="Kulkarni, Nikhil (Cognizant)" userId="86dc1c42-d36f-49f4-856a-f1af980368f0" providerId="ADAL" clId="{FDEE78B2-E2A4-4A85-A7DF-4387B541DCA3}" dt="2022-04-08T12:36:18.592" v="1049" actId="22"/>
          <ac:spMkLst>
            <pc:docMk/>
            <pc:sldMk cId="2634266689" sldId="542"/>
            <ac:spMk id="13" creationId="{12B76608-C41B-4868-918A-39A8C5DCE885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2:03.545" v="101" actId="47"/>
        <pc:sldMkLst>
          <pc:docMk/>
          <pc:sldMk cId="142617102" sldId="543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1239732259" sldId="543"/>
        </pc:sldMkLst>
      </pc:sldChg>
      <pc:sldChg chg="del">
        <pc:chgData name="Kulkarni, Nikhil (Cognizant)" userId="86dc1c42-d36f-49f4-856a-f1af980368f0" providerId="ADAL" clId="{FDEE78B2-E2A4-4A85-A7DF-4387B541DCA3}" dt="2022-04-08T10:32:03.545" v="101" actId="47"/>
        <pc:sldMkLst>
          <pc:docMk/>
          <pc:sldMk cId="1968115356" sldId="544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2984041364" sldId="544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178858409" sldId="545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4014901851" sldId="546"/>
        </pc:sldMkLst>
      </pc:sldChg>
    </pc:docChg>
  </pc:docChgLst>
  <pc:docChgLst>
    <pc:chgData name="Kulkarni, Nikhil (Cognizant)" userId="86dc1c42-d36f-49f4-856a-f1af980368f0" providerId="ADAL" clId="{100A2EF6-E04F-45F9-8495-972C1F59A8E5}"/>
    <pc:docChg chg="undo custSel addSld modSld">
      <pc:chgData name="Kulkarni, Nikhil (Cognizant)" userId="86dc1c42-d36f-49f4-856a-f1af980368f0" providerId="ADAL" clId="{100A2EF6-E04F-45F9-8495-972C1F59A8E5}" dt="2023-02-17T14:31:17.753" v="316" actId="20577"/>
      <pc:docMkLst>
        <pc:docMk/>
      </pc:docMkLst>
      <pc:sldChg chg="modSp mod">
        <pc:chgData name="Kulkarni, Nikhil (Cognizant)" userId="86dc1c42-d36f-49f4-856a-f1af980368f0" providerId="ADAL" clId="{100A2EF6-E04F-45F9-8495-972C1F59A8E5}" dt="2023-02-17T12:57:58.580" v="71" actId="20577"/>
        <pc:sldMkLst>
          <pc:docMk/>
          <pc:sldMk cId="1526358988" sldId="401"/>
        </pc:sldMkLst>
        <pc:spChg chg="mod">
          <ac:chgData name="Kulkarni, Nikhil (Cognizant)" userId="86dc1c42-d36f-49f4-856a-f1af980368f0" providerId="ADAL" clId="{100A2EF6-E04F-45F9-8495-972C1F59A8E5}" dt="2023-02-17T12:57:58.580" v="71" actId="20577"/>
          <ac:spMkLst>
            <pc:docMk/>
            <pc:sldMk cId="1526358988" sldId="401"/>
            <ac:spMk id="7" creationId="{EB34053E-054A-47EF-A0FD-0F65015C43DF}"/>
          </ac:spMkLst>
        </pc:spChg>
      </pc:sldChg>
      <pc:sldChg chg="modSp mod">
        <pc:chgData name="Kulkarni, Nikhil (Cognizant)" userId="86dc1c42-d36f-49f4-856a-f1af980368f0" providerId="ADAL" clId="{100A2EF6-E04F-45F9-8495-972C1F59A8E5}" dt="2023-02-17T12:44:24.358" v="69" actId="20577"/>
        <pc:sldMkLst>
          <pc:docMk/>
          <pc:sldMk cId="813396601" sldId="536"/>
        </pc:sldMkLst>
        <pc:spChg chg="mod">
          <ac:chgData name="Kulkarni, Nikhil (Cognizant)" userId="86dc1c42-d36f-49f4-856a-f1af980368f0" providerId="ADAL" clId="{100A2EF6-E04F-45F9-8495-972C1F59A8E5}" dt="2023-02-17T12:44:24.358" v="69" actId="20577"/>
          <ac:spMkLst>
            <pc:docMk/>
            <pc:sldMk cId="813396601" sldId="536"/>
            <ac:spMk id="2" creationId="{00000000-0000-0000-0000-000000000000}"/>
          </ac:spMkLst>
        </pc:spChg>
      </pc:sldChg>
      <pc:sldChg chg="modSp mod">
        <pc:chgData name="Kulkarni, Nikhil (Cognizant)" userId="86dc1c42-d36f-49f4-856a-f1af980368f0" providerId="ADAL" clId="{100A2EF6-E04F-45F9-8495-972C1F59A8E5}" dt="2023-02-17T14:19:41.132" v="145" actId="1076"/>
        <pc:sldMkLst>
          <pc:docMk/>
          <pc:sldMk cId="2312070885" sldId="538"/>
        </pc:sldMkLst>
        <pc:picChg chg="mod">
          <ac:chgData name="Kulkarni, Nikhil (Cognizant)" userId="86dc1c42-d36f-49f4-856a-f1af980368f0" providerId="ADAL" clId="{100A2EF6-E04F-45F9-8495-972C1F59A8E5}" dt="2023-02-17T14:19:41.132" v="145" actId="1076"/>
          <ac:picMkLst>
            <pc:docMk/>
            <pc:sldMk cId="2312070885" sldId="538"/>
            <ac:picMk id="9" creationId="{2F255396-4FEE-4C75-87C0-D49E51638D79}"/>
          </ac:picMkLst>
        </pc:picChg>
      </pc:sldChg>
      <pc:sldChg chg="addSp delSp modSp new mod">
        <pc:chgData name="Kulkarni, Nikhil (Cognizant)" userId="86dc1c42-d36f-49f4-856a-f1af980368f0" providerId="ADAL" clId="{100A2EF6-E04F-45F9-8495-972C1F59A8E5}" dt="2023-02-17T14:31:17.753" v="316" actId="20577"/>
        <pc:sldMkLst>
          <pc:docMk/>
          <pc:sldMk cId="3154063313" sldId="542"/>
        </pc:sldMkLst>
        <pc:spChg chg="mod">
          <ac:chgData name="Kulkarni, Nikhil (Cognizant)" userId="86dc1c42-d36f-49f4-856a-f1af980368f0" providerId="ADAL" clId="{100A2EF6-E04F-45F9-8495-972C1F59A8E5}" dt="2023-02-17T14:17:31.041" v="114" actId="20577"/>
          <ac:spMkLst>
            <pc:docMk/>
            <pc:sldMk cId="3154063313" sldId="542"/>
            <ac:spMk id="2" creationId="{CC60B8F9-9C4A-BEC3-A7BF-BA06EE538AFC}"/>
          </ac:spMkLst>
        </pc:spChg>
        <pc:spChg chg="add del mod">
          <ac:chgData name="Kulkarni, Nikhil (Cognizant)" userId="86dc1c42-d36f-49f4-856a-f1af980368f0" providerId="ADAL" clId="{100A2EF6-E04F-45F9-8495-972C1F59A8E5}" dt="2023-02-17T14:18:01.268" v="117"/>
          <ac:spMkLst>
            <pc:docMk/>
            <pc:sldMk cId="3154063313" sldId="542"/>
            <ac:spMk id="5" creationId="{314F2811-FEA7-7701-94D0-0A18F03E0A0E}"/>
          </ac:spMkLst>
        </pc:spChg>
        <pc:spChg chg="add del mod">
          <ac:chgData name="Kulkarni, Nikhil (Cognizant)" userId="86dc1c42-d36f-49f4-856a-f1af980368f0" providerId="ADAL" clId="{100A2EF6-E04F-45F9-8495-972C1F59A8E5}" dt="2023-02-17T14:18:14.461" v="120"/>
          <ac:spMkLst>
            <pc:docMk/>
            <pc:sldMk cId="3154063313" sldId="542"/>
            <ac:spMk id="6" creationId="{577126EC-4049-4DE2-7510-2B56E56CCC11}"/>
          </ac:spMkLst>
        </pc:spChg>
        <pc:spChg chg="add mod">
          <ac:chgData name="Kulkarni, Nikhil (Cognizant)" userId="86dc1c42-d36f-49f4-856a-f1af980368f0" providerId="ADAL" clId="{100A2EF6-E04F-45F9-8495-972C1F59A8E5}" dt="2023-02-17T14:31:17.753" v="316" actId="20577"/>
          <ac:spMkLst>
            <pc:docMk/>
            <pc:sldMk cId="3154063313" sldId="542"/>
            <ac:spMk id="7" creationId="{C08C3B3E-4495-CDFC-FBB1-E0EC769EAC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547C-AF7C-4B86-8855-2D42CFEFF39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DE30-BFF8-4CFF-AF3F-D98F4B26B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80956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52" r:id="rId3"/>
    <p:sldLayoutId id="2147483754" r:id="rId4"/>
    <p:sldLayoutId id="2147483756" r:id="rId5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timizely.com/products/" TargetMode="External"/><Relationship Id="rId2" Type="http://schemas.openxmlformats.org/officeDocument/2006/relationships/hyperlink" Target="https://world.optimizely.com/documentation/developer-guides/optimizely-platform/secur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orld.optimizely.com/documentation/developer-guides/optimizely-platform/" TargetMode="External"/><Relationship Id="rId4" Type="http://schemas.openxmlformats.org/officeDocument/2006/relationships/hyperlink" Target="https://world.optimizely.com/add-o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timizely.com/documentation/installing-episerver/installing-cms-legacy/" TargetMode="External"/><Relationship Id="rId2" Type="http://schemas.openxmlformats.org/officeDocument/2006/relationships/hyperlink" Target="https://techienikhil.wordpress.com/2022/04/11/how-to-install-optimizely-12-on-loc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sitecore.com/xp/en/users/103/sitecore-experience-platform/create-a-segment.html" TargetMode="External"/><Relationship Id="rId3" Type="http://schemas.openxmlformats.org/officeDocument/2006/relationships/hyperlink" Target="https://www.valtech.com/blog/4-patterns-for-sitecore-component-development/" TargetMode="External"/><Relationship Id="rId7" Type="http://schemas.openxmlformats.org/officeDocument/2006/relationships/hyperlink" Target="https://doc.sitecore.com/xp/en/users/103/sitecore-experience-platform/the-media-library.html" TargetMode="External"/><Relationship Id="rId2" Type="http://schemas.openxmlformats.org/officeDocument/2006/relationships/hyperlink" Target="https://doc.sitecore.com/xp/en/developers/103/sitecore-experience-manager/data-templat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sitecore.com/search/" TargetMode="External"/><Relationship Id="rId5" Type="http://schemas.openxmlformats.org/officeDocument/2006/relationships/hyperlink" Target="https://doc.sitecore.com/xp/en/users/103/sitecore-experience-platform/sitecore-forms.html" TargetMode="External"/><Relationship Id="rId4" Type="http://schemas.openxmlformats.org/officeDocument/2006/relationships/hyperlink" Target="https://doc.sitecore.com/xp/en/developers/103/sitecore-experience-manager/mvc-and-renderings.html" TargetMode="External"/><Relationship Id="rId9" Type="http://schemas.openxmlformats.org/officeDocument/2006/relationships/hyperlink" Target="https://doc.sitecore.com/xp/en/developers/103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18" y="2601656"/>
            <a:ext cx="11314662" cy="387798"/>
          </a:xfrm>
        </p:spPr>
        <p:txBody>
          <a:bodyPr/>
          <a:lstStyle/>
          <a:p>
            <a:r>
              <a:rPr lang="en-US" sz="2800" dirty="0"/>
              <a:t>Optimizely from Sitecore Lens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Manager Project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8000" y="3492877"/>
            <a:ext cx="11103597" cy="541969"/>
          </a:xfrm>
        </p:spPr>
        <p:txBody>
          <a:bodyPr/>
          <a:lstStyle/>
          <a:p>
            <a:r>
              <a:rPr lang="en-US" sz="2650" dirty="0">
                <a:latin typeface="Arial"/>
                <a:cs typeface="Arial"/>
              </a:rPr>
              <a:t>Nikhil Kulkarni – Senior Sitecore Developer	</a:t>
            </a:r>
          </a:p>
        </p:txBody>
      </p:sp>
    </p:spTree>
    <p:extLst>
      <p:ext uri="{BB962C8B-B14F-4D97-AF65-F5344CB8AC3E}">
        <p14:creationId xmlns:p14="http://schemas.microsoft.com/office/powerpoint/2010/main" val="8133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452930"/>
          </a:xfrm>
        </p:spPr>
        <p:txBody>
          <a:bodyPr/>
          <a:lstStyle/>
          <a:p>
            <a:r>
              <a:rPr lang="en-US" dirty="0"/>
              <a:t>About Speaker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880515" y="6274926"/>
            <a:ext cx="6096000" cy="249655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34053E-054A-47EF-A0FD-0F65015C43DF}"/>
              </a:ext>
            </a:extLst>
          </p:cNvPr>
          <p:cNvSpPr txBox="1">
            <a:spLocks/>
          </p:cNvSpPr>
          <p:nvPr/>
        </p:nvSpPr>
        <p:spPr>
          <a:xfrm>
            <a:off x="512064" y="690583"/>
            <a:ext cx="11041761" cy="28917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8+ years of IT experience across both hemispheres.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Expertise in: </a:t>
            </a:r>
            <a:r>
              <a:rPr lang="en-US" sz="1800" b="0" dirty="0">
                <a:solidFill>
                  <a:schemeClr val="tx2"/>
                </a:solidFill>
                <a:latin typeface="+mj-lt"/>
                <a:ea typeface="+mn-ea"/>
              </a:rPr>
              <a:t>Sitecore, EPiServer (Optimizely), Kentico, Umbraco, Contentful, Azure Cloud, DevOps, Identity Management (Okta, Auth0), Omni-Channel, .NET, Bespoke Commerce platforms, CDP platforms, Personalization and Marketing Automation, Headless, Jamstack, CDNs, RedShield, jQuery, JavaScript like React, JSS, Git, Information Architecture, Solution Architecture, Digital Transformation.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Certified with Sitecore, CSM, DevOps, MTA, AWS.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Working experience of Product, Program, Practice, Vendor, Release/Deployment Management. 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Worked in all type of business ranging from B2B, B2C, D2C, B2B2C.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Worked in almost all domains from Insurance, Manufacturing, E-commerce, Utilities, Consumer Electronics, Governments, Travel and Visa.</a:t>
            </a:r>
          </a:p>
        </p:txBody>
      </p:sp>
    </p:spTree>
    <p:extLst>
      <p:ext uri="{BB962C8B-B14F-4D97-AF65-F5344CB8AC3E}">
        <p14:creationId xmlns:p14="http://schemas.microsoft.com/office/powerpoint/2010/main" val="15263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57D7B-F4FF-46C8-AA81-D330DCA74069}"/>
              </a:ext>
            </a:extLst>
          </p:cNvPr>
          <p:cNvSpPr txBox="1"/>
          <p:nvPr/>
        </p:nvSpPr>
        <p:spPr>
          <a:xfrm>
            <a:off x="665867" y="1084581"/>
            <a:ext cx="11167872" cy="33502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Optimizely overview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Optimizely for Sitecore Developer with Basics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Project setup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CMS introduction.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2815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Optimizely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574C6-BDB5-4A5B-A1CB-550BE9340E7C}"/>
              </a:ext>
            </a:extLst>
          </p:cNvPr>
          <p:cNvSpPr txBox="1"/>
          <p:nvPr/>
        </p:nvSpPr>
        <p:spPr>
          <a:xfrm>
            <a:off x="457200" y="1193801"/>
            <a:ext cx="11277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t_commons"/>
              </a:rPr>
              <a:t>Optimizely Digital Experience Platform (DXP)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with included products and features, and how to get started developing. With Optimizely, you can create truly customer-centric experiences, using a best-in-class CMS, robust ecommerce, and advanced personalization and marketing automation features.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Optimizely is based on a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2" tooltip="Optimizely Developer Guide"/>
              </a:rPr>
              <a:t>secure platform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with a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3" tooltip="Optimizely products and features"/>
              </a:rPr>
              <a:t>modular product suite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, and multiple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4" tooltip="Optimizely add-ons &amp; integrations"/>
              </a:rPr>
              <a:t>APIs and extensions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offering flexible customization and integration possibilities.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sz="1100" b="1" dirty="0"/>
              <a:t>Refer:</a:t>
            </a:r>
            <a:r>
              <a:rPr lang="en-US" sz="1100" dirty="0"/>
              <a:t> </a:t>
            </a:r>
            <a:r>
              <a:rPr lang="en-US" sz="1100" dirty="0">
                <a:hlinkClick r:id="rId5"/>
              </a:rPr>
              <a:t>Optimizely World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55396-4FEE-4C75-87C0-D49E51638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408" y="2963385"/>
            <a:ext cx="6069726" cy="2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Optimizely for Sitecore Developer with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3D6D1-B571-4AAD-A858-8418B2105BC2}"/>
              </a:ext>
            </a:extLst>
          </p:cNvPr>
          <p:cNvSpPr txBox="1"/>
          <p:nvPr/>
        </p:nvSpPr>
        <p:spPr>
          <a:xfrm>
            <a:off x="512064" y="994886"/>
            <a:ext cx="112227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t_commons"/>
              </a:rPr>
              <a:t>Practically both platforms are similar with few differences (or designed differently). For developers coming from Sitecore background.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Content template.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Blocks.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Renderings.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Forms.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Search.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Media.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Visitor Groups.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Projects.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59771-A179-4319-9F81-ED1696D422A9}"/>
              </a:ext>
            </a:extLst>
          </p:cNvPr>
          <p:cNvSpPr txBox="1"/>
          <p:nvPr/>
        </p:nvSpPr>
        <p:spPr>
          <a:xfrm>
            <a:off x="484632" y="1051263"/>
            <a:ext cx="112227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1. To start a CMS or Commerce application, install the following templates: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EPiServer.Templates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2. Installing Content Cloud (CMS 12)(Create an empty site):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epi-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cms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-empty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3. Create a sample site with Alloy templates: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epi-alloy-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mvc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latin typeface="tt_commons"/>
              </a:rPr>
              <a:t>Detailed installations step by step could be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2"/>
              </a:rPr>
              <a:t>found here.</a:t>
            </a:r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latin typeface="tt_commons"/>
              </a:rPr>
              <a:t>For legacy you can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3"/>
              </a:rPr>
              <a:t>go here.</a:t>
            </a:r>
            <a:r>
              <a:rPr lang="en-US" dirty="0">
                <a:solidFill>
                  <a:srgbClr val="000000"/>
                </a:solidFill>
                <a:latin typeface="tt_commons"/>
              </a:rPr>
              <a:t>  In this presentation will work on Optimizely 11 as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3"/>
              </a:rPr>
              <a:t>12 is very</a:t>
            </a:r>
            <a:r>
              <a:rPr lang="en-US" dirty="0">
                <a:solidFill>
                  <a:srgbClr val="000000"/>
                </a:solidFill>
                <a:latin typeface="tt_commons"/>
              </a:rPr>
              <a:t> recent release.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</p:txBody>
      </p:sp>
    </p:spTree>
    <p:extLst>
      <p:ext uri="{BB962C8B-B14F-4D97-AF65-F5344CB8AC3E}">
        <p14:creationId xmlns:p14="http://schemas.microsoft.com/office/powerpoint/2010/main" val="2249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6C4BD-BBBF-46D7-BE49-E55BBC10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47725"/>
            <a:ext cx="11222736" cy="52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B8F9-9C4A-BEC3-A7BF-BA06EE53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Links for Optimizely Developers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51986-E350-69E8-8898-B2120B90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5FE5-5063-4B0F-DEAA-374F9A417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C3B3E-4495-CDFC-FBB1-E0EC769EACE7}"/>
              </a:ext>
            </a:extLst>
          </p:cNvPr>
          <p:cNvSpPr txBox="1"/>
          <p:nvPr/>
        </p:nvSpPr>
        <p:spPr>
          <a:xfrm>
            <a:off x="512064" y="1037151"/>
            <a:ext cx="7930776" cy="56015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Templates: 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  <a:hlinkClick r:id="rId2"/>
              </a:rPr>
              <a:t>https://doc.sitecore.com/xp/en/developers/103/sitecore-experience-manager/data-templates.html</a:t>
            </a:r>
            <a:endParaRPr lang="en-US" sz="1400" dirty="0">
              <a:solidFill>
                <a:schemeClr val="tx2"/>
              </a:solidFill>
            </a:endParaRPr>
          </a:p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Components (Blocks in Optimizely):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3"/>
              </a:rPr>
              <a:t>https://www.valtech.com/blog/4-patterns-for-sitecore-component-development/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Renderings: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4"/>
              </a:rPr>
              <a:t>https://doc.sitecore.com/xp/en/developers/103/sitecore-experience-manager/mvc-and-renderings.html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Forms: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5"/>
              </a:rPr>
              <a:t>https://doc.sitecore.com/xp/en/users/103/sitecore-experience-platform/sitecore-forms.html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Search: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6"/>
              </a:rPr>
              <a:t>https://doc.sitecore.com/search/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Media Library (Media in Optimizely):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7"/>
              </a:rPr>
              <a:t>https://doc.sitecore.com/xp/en/users/103/sitecore-experience-platform/the-media-library.html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Segments (Visitor Groups in Optimizely):</a:t>
            </a:r>
          </a:p>
          <a:p>
            <a:r>
              <a:rPr lang="en-US" sz="1400" dirty="0">
                <a:solidFill>
                  <a:srgbClr val="000000"/>
                </a:solidFill>
                <a:latin typeface="tt_commons"/>
                <a:hlinkClick r:id="rId8"/>
              </a:rPr>
              <a:t>https://doc.sitecore.com/xp/en/users/103/sitecore-experience-platform/create-a-segment.html</a:t>
            </a:r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endParaRPr lang="en-US" sz="1400" dirty="0">
              <a:solidFill>
                <a:srgbClr val="000000"/>
              </a:solidFill>
              <a:latin typeface="tt_commo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tt_commons"/>
              </a:rPr>
              <a:t>Sitecore Docs: 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  <a:hlinkClick r:id="rId9"/>
              </a:rPr>
              <a:t>https://doc.sitecore.com/xp/en/developers/103/index.html</a:t>
            </a:r>
            <a:endParaRPr lang="en-US" sz="1400" dirty="0">
              <a:solidFill>
                <a:schemeClr val="tx2"/>
              </a:solidFill>
            </a:endParaRPr>
          </a:p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138605e-96e2-4a8a-a771-1b9941f892eb" xsi:nil="true"/>
    <SharedWithUsers xmlns="c01e87d9-5c7d-4f4e-b309-d52db3fc2d04">
      <UserInfo>
        <DisplayName>Matt, Andrew (Cognizant)</DisplayName>
        <AccountId>201</AccountId>
        <AccountType/>
      </UserInfo>
      <UserInfo>
        <DisplayName>Prabhakaran, Baskar (Cognizant)</DisplayName>
        <AccountId>295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5FB28DC9C59B4AB6F3B88B6ED9E3A3" ma:contentTypeVersion="11" ma:contentTypeDescription="Create a new document." ma:contentTypeScope="" ma:versionID="b54ff0d54a4747aee3e273f0e57a3de3">
  <xsd:schema xmlns:xsd="http://www.w3.org/2001/XMLSchema" xmlns:xs="http://www.w3.org/2001/XMLSchema" xmlns:p="http://schemas.microsoft.com/office/2006/metadata/properties" xmlns:ns2="3138605e-96e2-4a8a-a771-1b9941f892eb" xmlns:ns3="c01e87d9-5c7d-4f4e-b309-d52db3fc2d04" targetNamespace="http://schemas.microsoft.com/office/2006/metadata/properties" ma:root="true" ma:fieldsID="75aec712e1399b38129daa4d9bd728ff" ns2:_="" ns3:_="">
    <xsd:import namespace="3138605e-96e2-4a8a-a771-1b9941f892eb"/>
    <xsd:import namespace="c01e87d9-5c7d-4f4e-b309-d52db3fc2d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_Flow_SignoffStatu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8605e-96e2-4a8a-a771-1b9941f89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e87d9-5c7d-4f4e-b309-d52db3fc2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26101C-E8A0-484D-A007-B66108A95446}">
  <ds:schemaRefs>
    <ds:schemaRef ds:uri="http://purl.org/dc/dcmitype/"/>
    <ds:schemaRef ds:uri="http://schemas.microsoft.com/office/2006/metadata/properties"/>
    <ds:schemaRef ds:uri="3138605e-96e2-4a8a-a771-1b9941f892eb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01e87d9-5c7d-4f4e-b309-d52db3fc2d0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AD11B-39FD-4536-8402-78F3B32DC3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E999EF-AC05-4FFE-9C11-8220E473760E}">
  <ds:schemaRefs>
    <ds:schemaRef ds:uri="3138605e-96e2-4a8a-a771-1b9941f892eb"/>
    <ds:schemaRef ds:uri="c01e87d9-5c7d-4f4e-b309-d52db3fc2d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18484</TotalTime>
  <Words>608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tt_commons</vt:lpstr>
      <vt:lpstr>Cognizantnewbrand</vt:lpstr>
      <vt:lpstr>Optimizely from Sitecore Lens</vt:lpstr>
      <vt:lpstr>About Speaker</vt:lpstr>
      <vt:lpstr>Agenda </vt:lpstr>
      <vt:lpstr>Optimizely Overview </vt:lpstr>
      <vt:lpstr>Optimizely for Sitecore Developer with Basics </vt:lpstr>
      <vt:lpstr>Project Setup </vt:lpstr>
      <vt:lpstr>CMS Introduction  </vt:lpstr>
      <vt:lpstr>Sitecore Links for Optimizely Developers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- NLG Partership</dc:title>
  <dc:creator>RSadhukhan@nationallife.com</dc:creator>
  <cp:lastModifiedBy>Kulkarni, Nikhil (Cognizant)</cp:lastModifiedBy>
  <cp:revision>1525</cp:revision>
  <dcterms:created xsi:type="dcterms:W3CDTF">2018-08-23T16:49:54Z</dcterms:created>
  <dcterms:modified xsi:type="dcterms:W3CDTF">2023-02-17T14:31:22Z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0x010100675FB28DC9C59B4AB6F3B88B6ED9E3A3</vt:lpwstr>
  </property>
</Properties>
</file>