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6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372D-2E39-4E80-8FC2-B2E0C6C55CC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38B3-2A3D-4E53-A3CF-F8981E59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521911" y="2157274"/>
            <a:ext cx="1695635" cy="3746376"/>
            <a:chOff x="5521911" y="2157274"/>
            <a:chExt cx="1695635" cy="3746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5690586" y="5521910"/>
                  <a:ext cx="1358284" cy="3817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586" y="5521910"/>
                  <a:ext cx="1358284" cy="3817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690585" y="2157274"/>
                  <a:ext cx="1358284" cy="3817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585" y="2157274"/>
                  <a:ext cx="1358284" cy="3817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916966" y="3839592"/>
                  <a:ext cx="905523" cy="3817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966" y="3839592"/>
                  <a:ext cx="905523" cy="3817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521911" y="4536489"/>
              <a:ext cx="1695635" cy="6702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Encoder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21911" y="2854171"/>
              <a:ext cx="1695635" cy="6702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Decoder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 rot="10800000">
              <a:off x="6196612" y="5206753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 rot="10800000">
              <a:off x="6196612" y="3521476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rot="10800000">
              <a:off x="6195129" y="4230210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6199570" y="2550851"/>
              <a:ext cx="346229" cy="30627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91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Wang</dc:creator>
  <cp:lastModifiedBy>Haozheng Wang</cp:lastModifiedBy>
  <cp:revision>3</cp:revision>
  <dcterms:created xsi:type="dcterms:W3CDTF">2018-04-03T11:51:09Z</dcterms:created>
  <dcterms:modified xsi:type="dcterms:W3CDTF">2018-04-04T13:17:49Z</dcterms:modified>
</cp:coreProperties>
</file>