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050"/>
    <a:srgbClr val="990099"/>
    <a:srgbClr val="CC3399"/>
    <a:srgbClr val="ED7D31"/>
    <a:srgbClr val="E9F0DC"/>
    <a:srgbClr val="E8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6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372D-2E39-4E80-8FC2-B2E0C6C55CC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521911" y="2157274"/>
            <a:ext cx="1695635" cy="3746376"/>
            <a:chOff x="5521911" y="2157274"/>
            <a:chExt cx="1695635" cy="3746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5690586" y="5521910"/>
                  <a:ext cx="1358284" cy="3817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586" y="5521910"/>
                  <a:ext cx="1358284" cy="3817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690585" y="2157274"/>
                  <a:ext cx="1358284" cy="3817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585" y="2157274"/>
                  <a:ext cx="1358284" cy="3817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916966" y="3839592"/>
                  <a:ext cx="905523" cy="38174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966" y="3839592"/>
                  <a:ext cx="905523" cy="3817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5521911" y="4536489"/>
              <a:ext cx="1695635" cy="6702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Encoder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21911" y="2854171"/>
              <a:ext cx="1695635" cy="6702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Decoder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 rot="10800000">
              <a:off x="6196612" y="5206753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 rot="10800000">
              <a:off x="6196612" y="3521476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 rot="10800000">
              <a:off x="6195129" y="4230210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6199570" y="2550851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91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95263"/>
            <a:ext cx="12496800" cy="72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6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7475" y="2800350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heavy" dirty="0" smtClean="0"/>
              <a:t>*</a:t>
            </a:r>
            <a:r>
              <a:rPr lang="en-US" altLang="zh-CN" b="1" u="heavy" dirty="0"/>
              <a:t>	</a:t>
            </a:r>
            <a:endParaRPr lang="zh-CN" altLang="en-US" b="1" u="heavy" dirty="0"/>
          </a:p>
        </p:txBody>
      </p:sp>
    </p:spTree>
    <p:extLst>
      <p:ext uri="{BB962C8B-B14F-4D97-AF65-F5344CB8AC3E}">
        <p14:creationId xmlns:p14="http://schemas.microsoft.com/office/powerpoint/2010/main" val="377373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604667" y="2878137"/>
            <a:ext cx="1858171" cy="781051"/>
            <a:chOff x="6474617" y="2791340"/>
            <a:chExt cx="1858171" cy="781051"/>
          </a:xfrm>
        </p:grpSpPr>
        <p:sp>
          <p:nvSpPr>
            <p:cNvPr id="7" name="矩形 6"/>
            <p:cNvSpPr/>
            <p:nvPr/>
          </p:nvSpPr>
          <p:spPr>
            <a:xfrm rot="16200000">
              <a:off x="7834313" y="3073915"/>
              <a:ext cx="781050" cy="215900"/>
            </a:xfrm>
            <a:prstGeom prst="rect">
              <a:avLst/>
            </a:prstGeom>
            <a:solidFill>
              <a:srgbClr val="FF505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 rot="5400000">
              <a:off x="7263209" y="3074988"/>
              <a:ext cx="466725" cy="215900"/>
              <a:chOff x="3557587" y="2889250"/>
              <a:chExt cx="466725" cy="2159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557587" y="2889250"/>
                <a:ext cx="466725" cy="2159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15" idx="2"/>
                <a:endCxn id="15" idx="0"/>
              </p:cNvCxnSpPr>
              <p:nvPr/>
            </p:nvCxnSpPr>
            <p:spPr>
              <a:xfrm flipV="1">
                <a:off x="3790950" y="2889250"/>
                <a:ext cx="0" cy="215900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6474617" y="2791341"/>
              <a:ext cx="431800" cy="781050"/>
              <a:chOff x="6080125" y="2730500"/>
              <a:chExt cx="431800" cy="781050"/>
            </a:xfrm>
          </p:grpSpPr>
          <p:sp>
            <p:nvSpPr>
              <p:cNvPr id="18" name="矩形 17"/>
              <p:cNvSpPr/>
              <p:nvPr/>
            </p:nvSpPr>
            <p:spPr>
              <a:xfrm rot="16200000">
                <a:off x="5797550" y="3013075"/>
                <a:ext cx="781050" cy="215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16200000">
                <a:off x="6013450" y="3013075"/>
                <a:ext cx="781050" cy="215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975276" y="2997200"/>
              <a:ext cx="344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ED7D3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•</a:t>
              </a:r>
              <a:endParaRPr lang="zh-CN" altLang="en-US" b="1" dirty="0">
                <a:solidFill>
                  <a:srgbClr val="ED7D3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73380" y="2997200"/>
              <a:ext cx="374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ED7D31"/>
                  </a:solidFill>
                </a:rPr>
                <a:t>=</a:t>
              </a:r>
              <a:endParaRPr lang="zh-CN" altLang="en-US" b="1" dirty="0">
                <a:solidFill>
                  <a:srgbClr val="ED7D3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22599" y="2747963"/>
            <a:ext cx="1562100" cy="1041400"/>
            <a:chOff x="3022599" y="2747963"/>
            <a:chExt cx="1562100" cy="1041400"/>
          </a:xfrm>
        </p:grpSpPr>
        <p:grpSp>
          <p:nvGrpSpPr>
            <p:cNvPr id="10" name="组合 9"/>
            <p:cNvGrpSpPr/>
            <p:nvPr/>
          </p:nvGrpSpPr>
          <p:grpSpPr>
            <a:xfrm>
              <a:off x="3022599" y="3573463"/>
              <a:ext cx="1562100" cy="215900"/>
              <a:chOff x="3086100" y="3714750"/>
              <a:chExt cx="1562100" cy="2159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086100" y="3714750"/>
                <a:ext cx="781050" cy="215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867150" y="3714750"/>
                <a:ext cx="781050" cy="215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165476" y="3160713"/>
              <a:ext cx="1276349" cy="215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570287" y="2747963"/>
              <a:ext cx="466725" cy="215900"/>
              <a:chOff x="3557587" y="2889250"/>
              <a:chExt cx="466725" cy="2159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557587" y="2889250"/>
                <a:ext cx="466725" cy="2159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8" idx="2"/>
                <a:endCxn id="8" idx="0"/>
              </p:cNvCxnSpPr>
              <p:nvPr/>
            </p:nvCxnSpPr>
            <p:spPr>
              <a:xfrm flipV="1">
                <a:off x="3790950" y="2889250"/>
                <a:ext cx="0" cy="215900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23" name="上箭头 22"/>
            <p:cNvSpPr/>
            <p:nvPr/>
          </p:nvSpPr>
          <p:spPr>
            <a:xfrm>
              <a:off x="3733800" y="3416301"/>
              <a:ext cx="139700" cy="107949"/>
            </a:xfrm>
            <a:prstGeom prst="upArrow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733799" y="3012282"/>
              <a:ext cx="139700" cy="107949"/>
            </a:xfrm>
            <a:prstGeom prst="upArrow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29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246158" y="873461"/>
            <a:ext cx="11294564" cy="5306839"/>
            <a:chOff x="246158" y="873461"/>
            <a:chExt cx="11294564" cy="5306839"/>
          </a:xfrm>
        </p:grpSpPr>
        <p:sp>
          <p:nvSpPr>
            <p:cNvPr id="2" name="文本框 1"/>
            <p:cNvSpPr txBox="1"/>
            <p:nvPr/>
          </p:nvSpPr>
          <p:spPr>
            <a:xfrm>
              <a:off x="246158" y="873461"/>
              <a:ext cx="21434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l'aIk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err="1">
                  <a:solidFill>
                    <a:srgbClr val="FF0000"/>
                  </a:solidFill>
                </a:rPr>
                <a:t>d'u</a:t>
              </a:r>
              <a:r>
                <a:rPr lang="en-US" altLang="zh-CN" dirty="0">
                  <a:solidFill>
                    <a:srgbClr val="FF0000"/>
                  </a:solidFill>
                </a:rPr>
                <a:t>:</a:t>
              </a:r>
            </a:p>
            <a:p>
              <a:r>
                <a:rPr lang="en-US" altLang="zh-CN" dirty="0" err="1" smtClean="0">
                  <a:solidFill>
                    <a:schemeClr val="accent1">
                      <a:lumMod val="75000"/>
                    </a:schemeClr>
                  </a:solidFill>
                </a:rPr>
                <a:t>m'o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@ </a:t>
              </a:r>
              <a:r>
                <a:rPr lang="en-US" altLang="zh-CN" dirty="0" err="1">
                  <a:solidFill>
                    <a:schemeClr val="accent1">
                      <a:lumMod val="75000"/>
                    </a:schemeClr>
                  </a:solidFill>
                </a:rPr>
                <a:t>l'aIk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 p'0l@n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,</a:t>
              </a:r>
              <a:r>
                <a:rPr lang="en-US" altLang="zh-CN" dirty="0">
                  <a:solidFill>
                    <a:srgbClr val="FF0000"/>
                  </a:solidFill>
                </a:rPr>
                <a:t>0n ,aU3 </a:t>
              </a:r>
              <a:r>
                <a:rPr lang="en-US" altLang="zh-CN" dirty="0" err="1">
                  <a:solidFill>
                    <a:srgbClr val="FF0000"/>
                  </a:solidFill>
                </a:rPr>
                <a:t>sk'Inz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</a:rPr>
                <a:t>'and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51991" y="2248917"/>
              <a:ext cx="3722145" cy="3058915"/>
              <a:chOff x="1275692" y="1113877"/>
              <a:chExt cx="5669818" cy="429791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409081" y="3095106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2693323" y="4572000"/>
                <a:ext cx="4164282" cy="331200"/>
                <a:chOff x="2693323" y="4572000"/>
                <a:chExt cx="4164282" cy="331200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2693323" y="4572000"/>
                  <a:ext cx="680400" cy="331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6177205" y="4572000"/>
                  <a:ext cx="680400" cy="331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015911" y="4572000"/>
                  <a:ext cx="680400" cy="331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854617" y="4572000"/>
                  <a:ext cx="680400" cy="331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409081" y="1618212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93323" y="5104015"/>
                <a:ext cx="680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i="1" dirty="0" smtClean="0"/>
                  <a:t>v</a:t>
                </a:r>
                <a:r>
                  <a:rPr lang="en-US" altLang="zh-CN" sz="1400" b="1" i="1" baseline="-25000" dirty="0" smtClean="0"/>
                  <a:t>r</a:t>
                </a:r>
                <a:endParaRPr lang="zh-CN" altLang="en-US" sz="1400" b="1" i="1" baseline="-250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66711" y="5104015"/>
                <a:ext cx="856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/>
                  <a:t>l</a:t>
                </a:r>
                <a:endParaRPr lang="zh-CN" altLang="en-US" sz="1400" b="1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928005" y="5104014"/>
                <a:ext cx="856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/>
                  <a:t>‘</a:t>
                </a:r>
                <a:endParaRPr lang="zh-CN" altLang="en-US" sz="1400" b="1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89299" y="5104013"/>
                <a:ext cx="856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/>
                  <a:t>a</a:t>
                </a:r>
                <a:endParaRPr lang="zh-CN" altLang="en-US" sz="1400" b="1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321175" y="1113877"/>
                <a:ext cx="856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/>
                  <a:t>l</a:t>
                </a:r>
                <a:endParaRPr lang="zh-CN" altLang="en-US" sz="1400" b="1" dirty="0"/>
              </a:p>
            </p:txBody>
          </p:sp>
          <p:cxnSp>
            <p:nvCxnSpPr>
              <p:cNvPr id="12" name="直接箭头连接符 11"/>
              <p:cNvCxnSpPr>
                <a:stCxn id="20" idx="0"/>
                <a:endCxn id="4" idx="2"/>
              </p:cNvCxnSpPr>
              <p:nvPr/>
            </p:nvCxnSpPr>
            <p:spPr>
              <a:xfrm flipV="1">
                <a:off x="3033523" y="3426306"/>
                <a:ext cx="1715758" cy="11456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23" idx="0"/>
                <a:endCxn id="4" idx="2"/>
              </p:cNvCxnSpPr>
              <p:nvPr/>
            </p:nvCxnSpPr>
            <p:spPr>
              <a:xfrm flipV="1">
                <a:off x="4194817" y="3426306"/>
                <a:ext cx="554464" cy="11456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22" idx="0"/>
                <a:endCxn id="4" idx="2"/>
              </p:cNvCxnSpPr>
              <p:nvPr/>
            </p:nvCxnSpPr>
            <p:spPr>
              <a:xfrm flipH="1" flipV="1">
                <a:off x="4749281" y="3426306"/>
                <a:ext cx="606830" cy="11456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21" idx="0"/>
                <a:endCxn id="4" idx="2"/>
              </p:cNvCxnSpPr>
              <p:nvPr/>
            </p:nvCxnSpPr>
            <p:spPr>
              <a:xfrm flipH="1" flipV="1">
                <a:off x="4749281" y="3426306"/>
                <a:ext cx="1768124" cy="11456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0"/>
                <a:endCxn id="6" idx="2"/>
              </p:cNvCxnSpPr>
              <p:nvPr/>
            </p:nvCxnSpPr>
            <p:spPr>
              <a:xfrm flipV="1">
                <a:off x="4749281" y="1949412"/>
                <a:ext cx="0" cy="11456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1275692" y="1618214"/>
                <a:ext cx="1417631" cy="43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/>
                  <a:t>OUTPUT</a:t>
                </a:r>
                <a:endParaRPr lang="zh-CN" altLang="en-US" sz="1400" b="1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75692" y="3106818"/>
                <a:ext cx="1972095" cy="43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/>
                  <a:t>PROJECTION</a:t>
                </a:r>
                <a:endParaRPr lang="zh-CN" altLang="en-US" sz="1400" b="1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75692" y="4583712"/>
                <a:ext cx="1203367" cy="43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/>
                  <a:t>INPUT</a:t>
                </a:r>
                <a:endParaRPr lang="zh-CN" altLang="en-US" sz="1400" b="1" dirty="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46160" y="4928964"/>
              <a:ext cx="21434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…</a:t>
              </a:r>
            </a:p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l'aIk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err="1">
                  <a:solidFill>
                    <a:srgbClr val="FF0000"/>
                  </a:solidFill>
                </a:rPr>
                <a:t>d'u</a:t>
              </a:r>
              <a:r>
                <a:rPr lang="en-US" altLang="zh-CN" dirty="0">
                  <a:solidFill>
                    <a:srgbClr val="FF0000"/>
                  </a:solidFill>
                </a:rPr>
                <a:t>: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,</a:t>
              </a:r>
              <a:r>
                <a:rPr lang="en-US" altLang="zh-CN" dirty="0">
                  <a:solidFill>
                    <a:srgbClr val="FF0000"/>
                  </a:solidFill>
                </a:rPr>
                <a:t>0n ,aU3 </a:t>
              </a:r>
              <a:r>
                <a:rPr lang="en-US" altLang="zh-CN" dirty="0" err="1">
                  <a:solidFill>
                    <a:srgbClr val="FF0000"/>
                  </a:solidFill>
                </a:rPr>
                <a:t>sk'Inz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6159" y="3178211"/>
              <a:ext cx="21434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</a:p>
            <a:p>
              <a:r>
                <a:rPr lang="en-US" altLang="zh-CN" dirty="0" err="1" smtClean="0">
                  <a:solidFill>
                    <a:schemeClr val="accent1">
                      <a:lumMod val="75000"/>
                    </a:schemeClr>
                  </a:solidFill>
                </a:rPr>
                <a:t>m'o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@ </a:t>
              </a:r>
              <a:r>
                <a:rPr lang="en-US" altLang="zh-CN" dirty="0" err="1">
                  <a:solidFill>
                    <a:schemeClr val="accent1">
                      <a:lumMod val="75000"/>
                    </a:schemeClr>
                  </a:solidFill>
                </a:rPr>
                <a:t>l'aIk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 p'0l@n</a:t>
              </a:r>
            </a:p>
            <a:p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</a:rPr>
                <a:t>'and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151991" y="1070656"/>
              <a:ext cx="3840480" cy="510964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92932" y="4820369"/>
              <a:ext cx="204395" cy="1359931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992932" y="3093524"/>
              <a:ext cx="204395" cy="135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658294" y="3389025"/>
              <a:ext cx="462579" cy="24957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1" name="右箭头 60"/>
            <p:cNvSpPr/>
            <p:nvPr/>
          </p:nvSpPr>
          <p:spPr>
            <a:xfrm>
              <a:off x="8294146" y="3667334"/>
              <a:ext cx="236668" cy="221689"/>
            </a:xfrm>
            <a:prstGeom prst="rightArrow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右箭头 61"/>
            <p:cNvSpPr/>
            <p:nvPr/>
          </p:nvSpPr>
          <p:spPr>
            <a:xfrm>
              <a:off x="8292534" y="5389489"/>
              <a:ext cx="236668" cy="221689"/>
            </a:xfrm>
            <a:prstGeom prst="rightArrow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489131" y="1070657"/>
              <a:ext cx="204395" cy="1359931"/>
            </a:xfrm>
            <a:prstGeom prst="rect">
              <a:avLst/>
            </a:prstGeom>
            <a:solidFill>
              <a:srgbClr val="CC3399"/>
            </a:solidFill>
            <a:ln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489131" y="3956946"/>
              <a:ext cx="204395" cy="1359931"/>
            </a:xfrm>
            <a:prstGeom prst="rect">
              <a:avLst/>
            </a:prstGeom>
            <a:solidFill>
              <a:srgbClr val="CC3399"/>
            </a:solidFill>
            <a:ln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右箭头 64"/>
            <p:cNvSpPr/>
            <p:nvPr/>
          </p:nvSpPr>
          <p:spPr>
            <a:xfrm>
              <a:off x="9186668" y="4526066"/>
              <a:ext cx="236668" cy="221689"/>
            </a:xfrm>
            <a:prstGeom prst="rightArrow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0273288" y="1490010"/>
              <a:ext cx="462579" cy="34075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右箭头 73"/>
            <p:cNvSpPr/>
            <p:nvPr/>
          </p:nvSpPr>
          <p:spPr>
            <a:xfrm>
              <a:off x="10917763" y="3082922"/>
              <a:ext cx="236668" cy="221689"/>
            </a:xfrm>
            <a:prstGeom prst="rightArrow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右箭头 74"/>
            <p:cNvSpPr/>
            <p:nvPr/>
          </p:nvSpPr>
          <p:spPr>
            <a:xfrm>
              <a:off x="9905631" y="4526066"/>
              <a:ext cx="236668" cy="221689"/>
            </a:xfrm>
            <a:prstGeom prst="rightArrow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右箭头 75"/>
            <p:cNvSpPr/>
            <p:nvPr/>
          </p:nvSpPr>
          <p:spPr>
            <a:xfrm>
              <a:off x="9905631" y="1641910"/>
              <a:ext cx="236668" cy="221689"/>
            </a:xfrm>
            <a:prstGeom prst="rightArrow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1336327" y="2513800"/>
              <a:ext cx="204395" cy="1359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46158" y="873461"/>
              <a:ext cx="1969917" cy="175410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249175" y="3178211"/>
              <a:ext cx="1969917" cy="1200329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252402" y="4897524"/>
              <a:ext cx="1969917" cy="123176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右箭头 82"/>
            <p:cNvSpPr/>
            <p:nvPr/>
          </p:nvSpPr>
          <p:spPr>
            <a:xfrm>
              <a:off x="2474259" y="1639778"/>
              <a:ext cx="516534" cy="218814"/>
            </a:xfrm>
            <a:prstGeom prst="rightArrow">
              <a:avLst/>
            </a:prstGeom>
            <a:solidFill>
              <a:srgbClr val="CC3399"/>
            </a:solidFill>
            <a:ln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右箭头 83"/>
            <p:cNvSpPr/>
            <p:nvPr/>
          </p:nvSpPr>
          <p:spPr>
            <a:xfrm>
              <a:off x="2474259" y="3672476"/>
              <a:ext cx="510428" cy="201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右箭头 84"/>
            <p:cNvSpPr/>
            <p:nvPr/>
          </p:nvSpPr>
          <p:spPr>
            <a:xfrm>
              <a:off x="2470976" y="5389489"/>
              <a:ext cx="513711" cy="221688"/>
            </a:xfrm>
            <a:prstGeom prst="rightArrow">
              <a:avLst/>
            </a:prstGeom>
            <a:solidFill>
              <a:srgbClr val="FF5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右箭头 85"/>
            <p:cNvSpPr/>
            <p:nvPr/>
          </p:nvSpPr>
          <p:spPr>
            <a:xfrm>
              <a:off x="7172855" y="3667334"/>
              <a:ext cx="561892" cy="2063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右箭头 86"/>
            <p:cNvSpPr/>
            <p:nvPr/>
          </p:nvSpPr>
          <p:spPr>
            <a:xfrm>
              <a:off x="7172854" y="5389487"/>
              <a:ext cx="561894" cy="221690"/>
            </a:xfrm>
            <a:prstGeom prst="rightArrow">
              <a:avLst/>
            </a:prstGeom>
            <a:solidFill>
              <a:srgbClr val="FF5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右箭头 88"/>
            <p:cNvSpPr/>
            <p:nvPr/>
          </p:nvSpPr>
          <p:spPr>
            <a:xfrm>
              <a:off x="7174367" y="1636902"/>
              <a:ext cx="2132868" cy="221690"/>
            </a:xfrm>
            <a:prstGeom prst="rightArrow">
              <a:avLst/>
            </a:prstGeom>
            <a:solidFill>
              <a:srgbClr val="CC3399"/>
            </a:solidFill>
            <a:ln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 rot="5400000">
              <a:off x="7680910" y="4448651"/>
              <a:ext cx="2433099" cy="37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Attention</a:t>
              </a:r>
              <a:endParaRPr lang="zh-CN" altLang="en-US" dirty="0"/>
            </a:p>
          </p:txBody>
        </p:sp>
        <p:sp>
          <p:nvSpPr>
            <p:cNvPr id="92" name="文本框 91"/>
            <p:cNvSpPr txBox="1"/>
            <p:nvPr/>
          </p:nvSpPr>
          <p:spPr>
            <a:xfrm rot="5400000">
              <a:off x="9288027" y="3005506"/>
              <a:ext cx="2433099" cy="37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Attention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5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263745" y="-889462"/>
            <a:ext cx="33250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5760" y="6150726"/>
            <a:ext cx="33250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83875" y="6150726"/>
            <a:ext cx="33250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720945" y="-432262"/>
            <a:ext cx="33250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73345" y="-279862"/>
            <a:ext cx="33250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025745" y="-127462"/>
            <a:ext cx="33250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587729" y="688752"/>
            <a:ext cx="4984866" cy="4907100"/>
            <a:chOff x="1587729" y="688752"/>
            <a:chExt cx="4984866" cy="49071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593569" y="1221971"/>
              <a:ext cx="332511" cy="4373881"/>
              <a:chOff x="2593569" y="1221971"/>
              <a:chExt cx="332511" cy="437388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93571" y="1221971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593570" y="2172393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593569" y="3962400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593569" y="4914208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175760" y="3068089"/>
              <a:ext cx="332509" cy="681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  <p:sp>
          <p:nvSpPr>
            <p:cNvPr id="7" name="矩形 6"/>
            <p:cNvSpPr/>
            <p:nvPr/>
          </p:nvSpPr>
          <p:spPr>
            <a:xfrm>
              <a:off x="5383877" y="3068089"/>
              <a:ext cx="332509" cy="681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87730" y="1424293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W(t-2)</a:t>
              </a:r>
              <a:endParaRPr lang="zh-CN" altLang="en-US" sz="14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93621" y="688752"/>
              <a:ext cx="91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OUTPUT</a:t>
              </a:r>
              <a:endParaRPr lang="zh-CN" altLang="en-US" sz="14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87729" y="5116530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W(t+2)</a:t>
              </a:r>
              <a:endParaRPr lang="zh-CN" altLang="en-US" sz="14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87729" y="4164722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W(t+1)</a:t>
              </a:r>
              <a:endParaRPr lang="zh-CN" altLang="en-US" sz="14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87729" y="2376101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W(t-1)</a:t>
              </a:r>
              <a:endParaRPr lang="zh-CN" altLang="en-US" sz="1400" b="1" dirty="0"/>
            </a:p>
          </p:txBody>
        </p:sp>
        <p:cxnSp>
          <p:nvCxnSpPr>
            <p:cNvPr id="21" name="直接箭头连接符 20"/>
            <p:cNvCxnSpPr>
              <a:stCxn id="2" idx="3"/>
              <a:endCxn id="6" idx="1"/>
            </p:cNvCxnSpPr>
            <p:nvPr/>
          </p:nvCxnSpPr>
          <p:spPr>
            <a:xfrm>
              <a:off x="2926080" y="1562793"/>
              <a:ext cx="1249680" cy="1846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3" idx="3"/>
              <a:endCxn id="6" idx="1"/>
            </p:cNvCxnSpPr>
            <p:nvPr/>
          </p:nvCxnSpPr>
          <p:spPr>
            <a:xfrm>
              <a:off x="2926079" y="2513215"/>
              <a:ext cx="1249681" cy="895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4" idx="3"/>
              <a:endCxn id="6" idx="1"/>
            </p:cNvCxnSpPr>
            <p:nvPr/>
          </p:nvCxnSpPr>
          <p:spPr>
            <a:xfrm flipV="1">
              <a:off x="2926078" y="3408911"/>
              <a:ext cx="1249682" cy="8943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3"/>
              <a:endCxn id="6" idx="1"/>
            </p:cNvCxnSpPr>
            <p:nvPr/>
          </p:nvCxnSpPr>
          <p:spPr>
            <a:xfrm flipV="1">
              <a:off x="2926078" y="3408911"/>
              <a:ext cx="1249682" cy="1846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6" idx="3"/>
              <a:endCxn id="7" idx="1"/>
            </p:cNvCxnSpPr>
            <p:nvPr/>
          </p:nvCxnSpPr>
          <p:spPr>
            <a:xfrm>
              <a:off x="4508269" y="3408911"/>
              <a:ext cx="87560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711286" y="688752"/>
              <a:ext cx="1261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PROJECTION</a:t>
              </a:r>
              <a:endParaRPr lang="zh-CN" altLang="en-US" sz="14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31717" y="688754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INPUT</a:t>
              </a: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89911" y="2743246"/>
              <a:ext cx="1104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SUM</a:t>
              </a:r>
              <a:endParaRPr lang="zh-CN" altLang="en-US" sz="14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716384" y="3270411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W(t)</a:t>
              </a:r>
              <a:endParaRPr lang="zh-CN" altLang="en-US" sz="1400" b="1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642071" y="5054975"/>
            <a:ext cx="1104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CBOW</a:t>
            </a:r>
            <a:endParaRPr lang="zh-CN" altLang="en-US" sz="1600" b="1" dirty="0"/>
          </a:p>
        </p:txBody>
      </p:sp>
      <p:sp>
        <p:nvSpPr>
          <p:cNvPr id="36" name="矩形 35"/>
          <p:cNvSpPr/>
          <p:nvPr/>
        </p:nvSpPr>
        <p:spPr>
          <a:xfrm>
            <a:off x="2593567" y="6150726"/>
            <a:ext cx="33250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7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028897" y="652342"/>
            <a:ext cx="4987643" cy="4910259"/>
            <a:chOff x="4028897" y="652342"/>
            <a:chExt cx="4987643" cy="4910259"/>
          </a:xfrm>
        </p:grpSpPr>
        <p:sp>
          <p:nvSpPr>
            <p:cNvPr id="2" name="矩形 1"/>
            <p:cNvSpPr/>
            <p:nvPr/>
          </p:nvSpPr>
          <p:spPr>
            <a:xfrm>
              <a:off x="6093225" y="3034838"/>
              <a:ext cx="332509" cy="681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  <p:sp>
          <p:nvSpPr>
            <p:cNvPr id="4" name="矩形 3"/>
            <p:cNvSpPr/>
            <p:nvPr/>
          </p:nvSpPr>
          <p:spPr>
            <a:xfrm>
              <a:off x="4885110" y="3034838"/>
              <a:ext cx="332509" cy="681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675417" y="1188720"/>
              <a:ext cx="332511" cy="4373881"/>
              <a:chOff x="7675417" y="1188720"/>
              <a:chExt cx="332511" cy="437388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675419" y="1188720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75418" y="2139142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75417" y="3929149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75417" y="4880957"/>
                <a:ext cx="332509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cxnSp>
          <p:nvCxnSpPr>
            <p:cNvPr id="12" name="直接箭头连接符 11"/>
            <p:cNvCxnSpPr>
              <a:stCxn id="2" idx="3"/>
              <a:endCxn id="10" idx="1"/>
            </p:cNvCxnSpPr>
            <p:nvPr/>
          </p:nvCxnSpPr>
          <p:spPr>
            <a:xfrm>
              <a:off x="6425734" y="3375660"/>
              <a:ext cx="1249683" cy="1846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" idx="3"/>
              <a:endCxn id="9" idx="1"/>
            </p:cNvCxnSpPr>
            <p:nvPr/>
          </p:nvCxnSpPr>
          <p:spPr>
            <a:xfrm>
              <a:off x="6425734" y="3375660"/>
              <a:ext cx="1249683" cy="8943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" idx="3"/>
              <a:endCxn id="8" idx="1"/>
            </p:cNvCxnSpPr>
            <p:nvPr/>
          </p:nvCxnSpPr>
          <p:spPr>
            <a:xfrm flipV="1">
              <a:off x="6425734" y="2479964"/>
              <a:ext cx="1249684" cy="895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" idx="3"/>
              <a:endCxn id="7" idx="1"/>
            </p:cNvCxnSpPr>
            <p:nvPr/>
          </p:nvCxnSpPr>
          <p:spPr>
            <a:xfrm flipV="1">
              <a:off x="6425734" y="1529542"/>
              <a:ext cx="1249685" cy="1846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3"/>
              <a:endCxn id="2" idx="1"/>
            </p:cNvCxnSpPr>
            <p:nvPr/>
          </p:nvCxnSpPr>
          <p:spPr>
            <a:xfrm>
              <a:off x="5217619" y="3375660"/>
              <a:ext cx="8756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160329" y="1391042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W(t-2)</a:t>
              </a: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60328" y="5083279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W(t+2)</a:t>
              </a:r>
              <a:endParaRPr lang="zh-CN" altLang="en-US" sz="14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160328" y="4131471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W(t+1)</a:t>
              </a:r>
              <a:endParaRPr lang="zh-CN" altLang="en-US" sz="14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160328" y="2342850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W(t-1)</a:t>
              </a: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28897" y="3237160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W(t)</a:t>
              </a:r>
              <a:endParaRPr lang="zh-CN" altLang="en-US" sz="14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393477" y="652342"/>
              <a:ext cx="89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OUTPUT</a:t>
              </a:r>
              <a:endParaRPr lang="zh-CN" altLang="en-US" sz="14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626844" y="652342"/>
              <a:ext cx="126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PROJECTION</a:t>
              </a: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23258" y="652342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INPUT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819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275692" y="1113877"/>
            <a:ext cx="5669818" cy="4297915"/>
            <a:chOff x="1275692" y="1113877"/>
            <a:chExt cx="5669818" cy="4297915"/>
          </a:xfrm>
        </p:grpSpPr>
        <p:sp>
          <p:nvSpPr>
            <p:cNvPr id="6" name="矩形 5"/>
            <p:cNvSpPr/>
            <p:nvPr/>
          </p:nvSpPr>
          <p:spPr>
            <a:xfrm>
              <a:off x="4409081" y="3095106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93323" y="4572000"/>
              <a:ext cx="4164282" cy="331200"/>
              <a:chOff x="2693323" y="4572000"/>
              <a:chExt cx="4164282" cy="3312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693323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177205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15911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854617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409081" y="1618212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93323" y="5104015"/>
              <a:ext cx="68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d</a:t>
              </a:r>
              <a:endParaRPr lang="zh-CN" altLang="en-US" sz="14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6711" y="5104015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</a:t>
              </a:r>
              <a:r>
                <a:rPr lang="en-US" altLang="zh-CN" sz="1400" b="1" dirty="0" err="1" smtClean="0"/>
                <a:t>i</a:t>
              </a:r>
              <a:r>
                <a:rPr lang="en-US" altLang="zh-CN" sz="1400" b="1" dirty="0" smtClean="0"/>
                <a:t>)</a:t>
              </a:r>
              <a:endParaRPr lang="zh-CN" altLang="en-US" sz="14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28005" y="5104014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W(i+1)</a:t>
              </a:r>
              <a:endParaRPr lang="zh-CN" altLang="en-US" sz="14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89299" y="5104013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W(i+2)</a:t>
              </a:r>
              <a:endParaRPr lang="zh-CN" altLang="en-US" sz="14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21175" y="1113877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W(i+3)</a:t>
              </a:r>
              <a:endParaRPr lang="zh-CN" altLang="en-US" sz="1400" b="1" dirty="0"/>
            </a:p>
          </p:txBody>
        </p:sp>
        <p:cxnSp>
          <p:nvCxnSpPr>
            <p:cNvPr id="20" name="直接箭头连接符 19"/>
            <p:cNvCxnSpPr>
              <a:stCxn id="5" idx="0"/>
              <a:endCxn id="6" idx="2"/>
            </p:cNvCxnSpPr>
            <p:nvPr/>
          </p:nvCxnSpPr>
          <p:spPr>
            <a:xfrm flipV="1">
              <a:off x="3033523" y="3426306"/>
              <a:ext cx="1715758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0"/>
              <a:endCxn id="6" idx="2"/>
            </p:cNvCxnSpPr>
            <p:nvPr/>
          </p:nvCxnSpPr>
          <p:spPr>
            <a:xfrm flipV="1">
              <a:off x="4194817" y="3426306"/>
              <a:ext cx="554464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0"/>
              <a:endCxn id="6" idx="2"/>
            </p:cNvCxnSpPr>
            <p:nvPr/>
          </p:nvCxnSpPr>
          <p:spPr>
            <a:xfrm flipH="1" flipV="1">
              <a:off x="4749281" y="3426306"/>
              <a:ext cx="606830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0"/>
              <a:endCxn id="6" idx="2"/>
            </p:cNvCxnSpPr>
            <p:nvPr/>
          </p:nvCxnSpPr>
          <p:spPr>
            <a:xfrm flipH="1" flipV="1">
              <a:off x="4749281" y="3426306"/>
              <a:ext cx="1768124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6" idx="0"/>
              <a:endCxn id="10" idx="2"/>
            </p:cNvCxnSpPr>
            <p:nvPr/>
          </p:nvCxnSpPr>
          <p:spPr>
            <a:xfrm flipV="1">
              <a:off x="4749281" y="1949412"/>
              <a:ext cx="0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75692" y="1629923"/>
              <a:ext cx="91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OUTPUT</a:t>
              </a:r>
              <a:endParaRPr lang="zh-CN" altLang="en-US" sz="14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75692" y="3106817"/>
              <a:ext cx="1261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PROJECTION</a:t>
              </a:r>
              <a:endParaRPr lang="zh-CN" altLang="en-US" sz="14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5692" y="4583711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INPUT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6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275692" y="1150690"/>
            <a:ext cx="5743415" cy="4261102"/>
            <a:chOff x="1275692" y="1150690"/>
            <a:chExt cx="5743415" cy="4261102"/>
          </a:xfrm>
        </p:grpSpPr>
        <p:sp>
          <p:nvSpPr>
            <p:cNvPr id="2" name="矩形 1"/>
            <p:cNvSpPr/>
            <p:nvPr/>
          </p:nvSpPr>
          <p:spPr>
            <a:xfrm>
              <a:off x="4409081" y="3095106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409081" y="4572000"/>
              <a:ext cx="680400" cy="331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50802" y="1606500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89508" y="1606500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928214" y="1606500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81229" y="1618212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09081" y="5104015"/>
              <a:ext cx="68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d</a:t>
              </a:r>
              <a:endParaRPr lang="zh-CN" altLang="en-US" sz="1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93323" y="1150690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</a:t>
              </a:r>
              <a:r>
                <a:rPr lang="en-US" altLang="zh-CN" sz="1400" b="1" dirty="0" err="1" smtClean="0"/>
                <a:t>i</a:t>
              </a:r>
              <a:r>
                <a:rPr lang="en-US" altLang="zh-CN" sz="1400" b="1" dirty="0" smtClean="0"/>
                <a:t>)</a:t>
              </a: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40308" y="1150691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W(i+1)</a:t>
              </a:r>
              <a:endParaRPr lang="zh-CN" altLang="en-US" sz="14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01602" y="1150690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W(i+2)</a:t>
              </a:r>
              <a:endParaRPr lang="zh-CN" altLang="en-US" sz="1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62896" y="1150690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W(i+3)</a:t>
              </a:r>
              <a:endParaRPr lang="zh-CN" altLang="en-US" sz="1400" b="1" dirty="0"/>
            </a:p>
          </p:txBody>
        </p:sp>
        <p:cxnSp>
          <p:nvCxnSpPr>
            <p:cNvPr id="14" name="直接箭头连接符 13"/>
            <p:cNvCxnSpPr>
              <a:stCxn id="4" idx="0"/>
              <a:endCxn id="2" idx="2"/>
            </p:cNvCxnSpPr>
            <p:nvPr/>
          </p:nvCxnSpPr>
          <p:spPr>
            <a:xfrm flipV="1">
              <a:off x="4749281" y="3426306"/>
              <a:ext cx="0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" idx="0"/>
              <a:endCxn id="7" idx="2"/>
            </p:cNvCxnSpPr>
            <p:nvPr/>
          </p:nvCxnSpPr>
          <p:spPr>
            <a:xfrm flipH="1" flipV="1">
              <a:off x="4268414" y="1937700"/>
              <a:ext cx="480867" cy="1157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" idx="0"/>
              <a:endCxn id="6" idx="2"/>
            </p:cNvCxnSpPr>
            <p:nvPr/>
          </p:nvCxnSpPr>
          <p:spPr>
            <a:xfrm flipV="1">
              <a:off x="4749281" y="1937700"/>
              <a:ext cx="680427" cy="1157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" idx="0"/>
              <a:endCxn id="5" idx="2"/>
            </p:cNvCxnSpPr>
            <p:nvPr/>
          </p:nvCxnSpPr>
          <p:spPr>
            <a:xfrm flipV="1">
              <a:off x="4749281" y="1937700"/>
              <a:ext cx="1841721" cy="1157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2" idx="0"/>
              <a:endCxn id="8" idx="2"/>
            </p:cNvCxnSpPr>
            <p:nvPr/>
          </p:nvCxnSpPr>
          <p:spPr>
            <a:xfrm flipH="1" flipV="1">
              <a:off x="3121429" y="1949412"/>
              <a:ext cx="1627852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275692" y="1629923"/>
              <a:ext cx="91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OUTPUT</a:t>
              </a:r>
              <a:endParaRPr lang="zh-CN" altLang="en-US" sz="14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75692" y="3106817"/>
              <a:ext cx="1261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PROJECTION</a:t>
              </a: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75692" y="4583711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INPUT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032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75692" y="1113877"/>
            <a:ext cx="5669818" cy="4297915"/>
            <a:chOff x="1275692" y="1113877"/>
            <a:chExt cx="5669818" cy="4297915"/>
          </a:xfrm>
        </p:grpSpPr>
        <p:sp>
          <p:nvSpPr>
            <p:cNvPr id="3" name="矩形 2"/>
            <p:cNvSpPr/>
            <p:nvPr/>
          </p:nvSpPr>
          <p:spPr>
            <a:xfrm>
              <a:off x="4409081" y="3095106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93323" y="4572000"/>
              <a:ext cx="4164282" cy="331200"/>
              <a:chOff x="2693323" y="4572000"/>
              <a:chExt cx="4164282" cy="3312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93323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77205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015911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854617" y="4572000"/>
                <a:ext cx="680400" cy="33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409081" y="1618212"/>
              <a:ext cx="680400" cy="33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93323" y="5104015"/>
              <a:ext cx="68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d</a:t>
              </a:r>
              <a:endParaRPr lang="zh-CN" altLang="en-US" sz="14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66711" y="5104015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</a:t>
              </a:r>
              <a:r>
                <a:rPr lang="en-US" altLang="zh-CN" sz="1400" b="1" dirty="0" err="1" smtClean="0"/>
                <a:t>i</a:t>
              </a:r>
              <a:r>
                <a:rPr lang="en-US" altLang="zh-CN" sz="1400" b="1" dirty="0" smtClean="0"/>
                <a:t>)</a:t>
              </a:r>
              <a:endParaRPr lang="zh-CN" altLang="en-US" sz="14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28005" y="5104014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W(i+1)</a:t>
              </a:r>
              <a:endParaRPr lang="zh-CN" altLang="en-US" sz="14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89299" y="5104013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W(i+2)</a:t>
              </a:r>
              <a:endParaRPr lang="zh-CN" altLang="en-US" sz="1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21175" y="1113877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W(i+3)</a:t>
              </a:r>
              <a:endParaRPr lang="zh-CN" altLang="en-US" sz="1400" b="1" dirty="0"/>
            </a:p>
          </p:txBody>
        </p:sp>
        <p:cxnSp>
          <p:nvCxnSpPr>
            <p:cNvPr id="11" name="直接箭头连接符 10"/>
            <p:cNvCxnSpPr>
              <a:stCxn id="19" idx="0"/>
              <a:endCxn id="3" idx="2"/>
            </p:cNvCxnSpPr>
            <p:nvPr/>
          </p:nvCxnSpPr>
          <p:spPr>
            <a:xfrm flipV="1">
              <a:off x="3033523" y="3426306"/>
              <a:ext cx="1715758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2" idx="0"/>
              <a:endCxn id="3" idx="2"/>
            </p:cNvCxnSpPr>
            <p:nvPr/>
          </p:nvCxnSpPr>
          <p:spPr>
            <a:xfrm flipV="1">
              <a:off x="4194817" y="3426306"/>
              <a:ext cx="554464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1" idx="0"/>
              <a:endCxn id="3" idx="2"/>
            </p:cNvCxnSpPr>
            <p:nvPr/>
          </p:nvCxnSpPr>
          <p:spPr>
            <a:xfrm flipH="1" flipV="1">
              <a:off x="4749281" y="3426306"/>
              <a:ext cx="606830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0" idx="0"/>
              <a:endCxn id="3" idx="2"/>
            </p:cNvCxnSpPr>
            <p:nvPr/>
          </p:nvCxnSpPr>
          <p:spPr>
            <a:xfrm flipH="1" flipV="1">
              <a:off x="4749281" y="3426306"/>
              <a:ext cx="1768124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0"/>
              <a:endCxn id="5" idx="2"/>
            </p:cNvCxnSpPr>
            <p:nvPr/>
          </p:nvCxnSpPr>
          <p:spPr>
            <a:xfrm flipV="1">
              <a:off x="4749281" y="1949412"/>
              <a:ext cx="0" cy="11456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275692" y="1629923"/>
              <a:ext cx="91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OUTPUT</a:t>
              </a:r>
              <a:endParaRPr lang="zh-CN" altLang="en-US" sz="14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75692" y="3106817"/>
              <a:ext cx="1261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PROJECTION</a:t>
              </a:r>
              <a:endParaRPr lang="zh-CN" altLang="en-US" sz="14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75692" y="4583711"/>
              <a:ext cx="856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INPUT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96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221971" y="831272"/>
            <a:ext cx="4838008" cy="4591649"/>
            <a:chOff x="1870364" y="656705"/>
            <a:chExt cx="4838008" cy="4591649"/>
          </a:xfrm>
        </p:grpSpPr>
        <p:sp>
          <p:nvSpPr>
            <p:cNvPr id="3" name="文本框 2"/>
            <p:cNvSpPr txBox="1"/>
            <p:nvPr/>
          </p:nvSpPr>
          <p:spPr>
            <a:xfrm>
              <a:off x="1870364" y="656705"/>
              <a:ext cx="35578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FF0000"/>
                  </a:solidFill>
                </a:rPr>
                <a:t>L</a:t>
              </a:r>
              <a:r>
                <a:rPr lang="en-US" altLang="zh-CN" sz="1100" b="1" dirty="0" smtClean="0">
                  <a:solidFill>
                    <a:srgbClr val="FF0000"/>
                  </a:solidFill>
                </a:rPr>
                <a:t>ose 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yourself in the music' the moment</a:t>
              </a:r>
            </a:p>
            <a:p>
              <a:pPr algn="ctr"/>
              <a:r>
                <a:rPr lang="en-US" altLang="zh-CN" sz="1100" b="1" dirty="0">
                  <a:solidFill>
                    <a:srgbClr val="FF0000"/>
                  </a:solidFill>
                </a:rPr>
                <a:t>You own it' you better never let it go</a:t>
              </a:r>
            </a:p>
            <a:p>
              <a:pPr algn="ctr"/>
              <a:r>
                <a:rPr lang="en-US" altLang="zh-CN" sz="1100" b="1" dirty="0" smtClean="0">
                  <a:solidFill>
                    <a:srgbClr val="FF0000"/>
                  </a:solidFill>
                </a:rPr>
                <a:t>…</a:t>
              </a:r>
              <a:endParaRPr lang="en-US" altLang="zh-CN" sz="11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1100" b="1" dirty="0">
                  <a:solidFill>
                    <a:srgbClr val="FF0000"/>
                  </a:solidFill>
                </a:rPr>
                <a:t>It only grows harder' only grows </a:t>
              </a:r>
              <a:r>
                <a:rPr lang="en-US" altLang="zh-CN" sz="1100" b="1" dirty="0" smtClean="0">
                  <a:solidFill>
                    <a:srgbClr val="FF0000"/>
                  </a:solidFill>
                </a:rPr>
                <a:t>hotter</a:t>
              </a:r>
              <a:endParaRPr lang="en-US" altLang="zh-C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32214" y="4309635"/>
              <a:ext cx="303414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 smtClean="0"/>
                <a:t>…</a:t>
              </a:r>
            </a:p>
            <a:p>
              <a:pPr algn="ctr"/>
              <a:r>
                <a:rPr lang="en-US" altLang="zh-CN" sz="1100" b="1" dirty="0"/>
                <a:t>And imitation is the greatest form of flattery</a:t>
              </a:r>
              <a:endParaRPr lang="en-US" altLang="zh-CN" sz="1100" b="1" dirty="0" smtClean="0"/>
            </a:p>
            <a:p>
              <a:pPr algn="ctr"/>
              <a:r>
                <a:rPr lang="en-US" altLang="zh-CN" sz="1100" b="1" dirty="0" smtClean="0">
                  <a:solidFill>
                    <a:srgbClr val="FF0000"/>
                  </a:solidFill>
                </a:rPr>
                <a:t>He 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blows us all over these hoes is all on </a:t>
              </a:r>
              <a:r>
                <a:rPr lang="en-US" altLang="zh-CN" sz="1100" b="1" dirty="0" smtClean="0">
                  <a:solidFill>
                    <a:srgbClr val="FF0000"/>
                  </a:solidFill>
                </a:rPr>
                <a:t>him</a:t>
              </a:r>
            </a:p>
            <a:p>
              <a:pPr algn="ctr"/>
              <a:r>
                <a:rPr lang="en-US" altLang="zh-CN" sz="1100" b="1" dirty="0"/>
                <a:t>There </a:t>
              </a:r>
              <a:r>
                <a:rPr lang="en-US" altLang="zh-CN" sz="1100" b="1" dirty="0" err="1"/>
                <a:t>ain't</a:t>
              </a:r>
              <a:r>
                <a:rPr lang="en-US" altLang="zh-CN" sz="1100" b="1" dirty="0"/>
                <a:t> nothing no one can say about it</a:t>
              </a:r>
              <a:endParaRPr lang="en-US" altLang="zh-CN" sz="1100" b="1" dirty="0" smtClean="0"/>
            </a:p>
            <a:p>
              <a:pPr algn="ctr"/>
              <a:r>
                <a:rPr lang="en-US" altLang="zh-CN" sz="1100" b="1" dirty="0" smtClean="0"/>
                <a:t>…</a:t>
              </a:r>
              <a:endParaRPr lang="en-US" altLang="zh-CN" sz="1100" b="1" dirty="0"/>
            </a:p>
          </p:txBody>
        </p:sp>
        <p:cxnSp>
          <p:nvCxnSpPr>
            <p:cNvPr id="6" name="直接箭头连接符 5"/>
            <p:cNvCxnSpPr>
              <a:stCxn id="3" idx="2"/>
              <a:endCxn id="7" idx="0"/>
            </p:cNvCxnSpPr>
            <p:nvPr/>
          </p:nvCxnSpPr>
          <p:spPr>
            <a:xfrm flipH="1">
              <a:off x="3649287" y="1426146"/>
              <a:ext cx="1" cy="90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518756" y="2335876"/>
              <a:ext cx="2261062" cy="1064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</a:t>
              </a:r>
              <a:endParaRPr lang="zh-CN" altLang="en-US" dirty="0"/>
            </a:p>
          </p:txBody>
        </p:sp>
        <p:cxnSp>
          <p:nvCxnSpPr>
            <p:cNvPr id="10" name="肘形连接符 9"/>
            <p:cNvCxnSpPr>
              <a:stCxn id="7" idx="2"/>
              <a:endCxn id="12" idx="1"/>
            </p:cNvCxnSpPr>
            <p:nvPr/>
          </p:nvCxnSpPr>
          <p:spPr>
            <a:xfrm rot="5400000">
              <a:off x="2196638" y="3335482"/>
              <a:ext cx="1388226" cy="1517073"/>
            </a:xfrm>
            <a:prstGeom prst="bentConnector4">
              <a:avLst>
                <a:gd name="adj1" fmla="val 46407"/>
                <a:gd name="adj2" fmla="val 1150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132214" y="4688378"/>
              <a:ext cx="3034145" cy="199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28212" y="781396"/>
              <a:ext cx="128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输入文本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28212" y="4603465"/>
              <a:ext cx="128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候选集</a:t>
              </a:r>
              <a:endParaRPr lang="zh-CN" altLang="en-US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41" y="831272"/>
            <a:ext cx="483454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0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42" y="1323681"/>
            <a:ext cx="7278116" cy="4210638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645920" y="224444"/>
            <a:ext cx="4389120" cy="3391592"/>
          </a:xfrm>
          <a:custGeom>
            <a:avLst/>
            <a:gdLst>
              <a:gd name="connsiteX0" fmla="*/ 806335 w 4389120"/>
              <a:gd name="connsiteY0" fmla="*/ 3433156 h 3433156"/>
              <a:gd name="connsiteX1" fmla="*/ 806335 w 4389120"/>
              <a:gd name="connsiteY1" fmla="*/ 3433156 h 3433156"/>
              <a:gd name="connsiteX2" fmla="*/ 955964 w 4389120"/>
              <a:gd name="connsiteY2" fmla="*/ 3424843 h 3433156"/>
              <a:gd name="connsiteX3" fmla="*/ 989215 w 4389120"/>
              <a:gd name="connsiteY3" fmla="*/ 3416531 h 3433156"/>
              <a:gd name="connsiteX4" fmla="*/ 1047404 w 4389120"/>
              <a:gd name="connsiteY4" fmla="*/ 3408218 h 3433156"/>
              <a:gd name="connsiteX5" fmla="*/ 1172095 w 4389120"/>
              <a:gd name="connsiteY5" fmla="*/ 3399905 h 3433156"/>
              <a:gd name="connsiteX6" fmla="*/ 1271847 w 4389120"/>
              <a:gd name="connsiteY6" fmla="*/ 3391592 h 3433156"/>
              <a:gd name="connsiteX7" fmla="*/ 1346662 w 4389120"/>
              <a:gd name="connsiteY7" fmla="*/ 3366654 h 3433156"/>
              <a:gd name="connsiteX8" fmla="*/ 1371600 w 4389120"/>
              <a:gd name="connsiteY8" fmla="*/ 3358341 h 3433156"/>
              <a:gd name="connsiteX9" fmla="*/ 1388225 w 4389120"/>
              <a:gd name="connsiteY9" fmla="*/ 3333403 h 3433156"/>
              <a:gd name="connsiteX10" fmla="*/ 1438102 w 4389120"/>
              <a:gd name="connsiteY10" fmla="*/ 3283527 h 3433156"/>
              <a:gd name="connsiteX11" fmla="*/ 1463040 w 4389120"/>
              <a:gd name="connsiteY11" fmla="*/ 3258589 h 3433156"/>
              <a:gd name="connsiteX12" fmla="*/ 1479665 w 4389120"/>
              <a:gd name="connsiteY12" fmla="*/ 3233651 h 3433156"/>
              <a:gd name="connsiteX13" fmla="*/ 1529542 w 4389120"/>
              <a:gd name="connsiteY13" fmla="*/ 3183774 h 3433156"/>
              <a:gd name="connsiteX14" fmla="*/ 1562793 w 4389120"/>
              <a:gd name="connsiteY14" fmla="*/ 3142211 h 3433156"/>
              <a:gd name="connsiteX15" fmla="*/ 1579418 w 4389120"/>
              <a:gd name="connsiteY15" fmla="*/ 3117272 h 3433156"/>
              <a:gd name="connsiteX16" fmla="*/ 1596044 w 4389120"/>
              <a:gd name="connsiteY16" fmla="*/ 3100647 h 3433156"/>
              <a:gd name="connsiteX17" fmla="*/ 1620982 w 4389120"/>
              <a:gd name="connsiteY17" fmla="*/ 3050771 h 3433156"/>
              <a:gd name="connsiteX18" fmla="*/ 1637607 w 4389120"/>
              <a:gd name="connsiteY18" fmla="*/ 3034145 h 3433156"/>
              <a:gd name="connsiteX19" fmla="*/ 1662545 w 4389120"/>
              <a:gd name="connsiteY19" fmla="*/ 2992581 h 3433156"/>
              <a:gd name="connsiteX20" fmla="*/ 1679171 w 4389120"/>
              <a:gd name="connsiteY20" fmla="*/ 2967643 h 3433156"/>
              <a:gd name="connsiteX21" fmla="*/ 1753985 w 4389120"/>
              <a:gd name="connsiteY21" fmla="*/ 2901141 h 3433156"/>
              <a:gd name="connsiteX22" fmla="*/ 1787236 w 4389120"/>
              <a:gd name="connsiteY22" fmla="*/ 2851265 h 3433156"/>
              <a:gd name="connsiteX23" fmla="*/ 1803862 w 4389120"/>
              <a:gd name="connsiteY23" fmla="*/ 2826327 h 3433156"/>
              <a:gd name="connsiteX24" fmla="*/ 1845425 w 4389120"/>
              <a:gd name="connsiteY24" fmla="*/ 2784763 h 3433156"/>
              <a:gd name="connsiteX25" fmla="*/ 1862051 w 4389120"/>
              <a:gd name="connsiteY25" fmla="*/ 2759825 h 3433156"/>
              <a:gd name="connsiteX26" fmla="*/ 1928553 w 4389120"/>
              <a:gd name="connsiteY26" fmla="*/ 2693323 h 3433156"/>
              <a:gd name="connsiteX27" fmla="*/ 1953491 w 4389120"/>
              <a:gd name="connsiteY27" fmla="*/ 2668385 h 3433156"/>
              <a:gd name="connsiteX28" fmla="*/ 1978429 w 4389120"/>
              <a:gd name="connsiteY28" fmla="*/ 2635134 h 3433156"/>
              <a:gd name="connsiteX29" fmla="*/ 2003367 w 4389120"/>
              <a:gd name="connsiteY29" fmla="*/ 2610196 h 3433156"/>
              <a:gd name="connsiteX30" fmla="*/ 2019993 w 4389120"/>
              <a:gd name="connsiteY30" fmla="*/ 2585258 h 3433156"/>
              <a:gd name="connsiteX31" fmla="*/ 2044931 w 4389120"/>
              <a:gd name="connsiteY31" fmla="*/ 2552007 h 3433156"/>
              <a:gd name="connsiteX32" fmla="*/ 2061556 w 4389120"/>
              <a:gd name="connsiteY32" fmla="*/ 2527069 h 3433156"/>
              <a:gd name="connsiteX33" fmla="*/ 2078182 w 4389120"/>
              <a:gd name="connsiteY33" fmla="*/ 2510443 h 3433156"/>
              <a:gd name="connsiteX34" fmla="*/ 2103120 w 4389120"/>
              <a:gd name="connsiteY34" fmla="*/ 2460567 h 3433156"/>
              <a:gd name="connsiteX35" fmla="*/ 2128058 w 4389120"/>
              <a:gd name="connsiteY35" fmla="*/ 2435629 h 3433156"/>
              <a:gd name="connsiteX36" fmla="*/ 2144684 w 4389120"/>
              <a:gd name="connsiteY36" fmla="*/ 2402378 h 3433156"/>
              <a:gd name="connsiteX37" fmla="*/ 2169622 w 4389120"/>
              <a:gd name="connsiteY37" fmla="*/ 2369127 h 3433156"/>
              <a:gd name="connsiteX38" fmla="*/ 2202873 w 4389120"/>
              <a:gd name="connsiteY38" fmla="*/ 2319251 h 3433156"/>
              <a:gd name="connsiteX39" fmla="*/ 2211185 w 4389120"/>
              <a:gd name="connsiteY39" fmla="*/ 2294312 h 3433156"/>
              <a:gd name="connsiteX40" fmla="*/ 2244436 w 4389120"/>
              <a:gd name="connsiteY40" fmla="*/ 2244436 h 3433156"/>
              <a:gd name="connsiteX41" fmla="*/ 2286000 w 4389120"/>
              <a:gd name="connsiteY41" fmla="*/ 2169621 h 3433156"/>
              <a:gd name="connsiteX42" fmla="*/ 2327564 w 4389120"/>
              <a:gd name="connsiteY42" fmla="*/ 2119745 h 3433156"/>
              <a:gd name="connsiteX43" fmla="*/ 2369127 w 4389120"/>
              <a:gd name="connsiteY43" fmla="*/ 2086494 h 3433156"/>
              <a:gd name="connsiteX44" fmla="*/ 2385753 w 4389120"/>
              <a:gd name="connsiteY44" fmla="*/ 2061556 h 3433156"/>
              <a:gd name="connsiteX45" fmla="*/ 2427316 w 4389120"/>
              <a:gd name="connsiteY45" fmla="*/ 2019992 h 3433156"/>
              <a:gd name="connsiteX46" fmla="*/ 2468880 w 4389120"/>
              <a:gd name="connsiteY46" fmla="*/ 1961803 h 3433156"/>
              <a:gd name="connsiteX47" fmla="*/ 2477193 w 4389120"/>
              <a:gd name="connsiteY47" fmla="*/ 1936865 h 3433156"/>
              <a:gd name="connsiteX48" fmla="*/ 2493818 w 4389120"/>
              <a:gd name="connsiteY48" fmla="*/ 1911927 h 3433156"/>
              <a:gd name="connsiteX49" fmla="*/ 2510444 w 4389120"/>
              <a:gd name="connsiteY49" fmla="*/ 1853738 h 3433156"/>
              <a:gd name="connsiteX50" fmla="*/ 2518756 w 4389120"/>
              <a:gd name="connsiteY50" fmla="*/ 1762298 h 3433156"/>
              <a:gd name="connsiteX51" fmla="*/ 2535382 w 4389120"/>
              <a:gd name="connsiteY51" fmla="*/ 1579418 h 3433156"/>
              <a:gd name="connsiteX52" fmla="*/ 2543695 w 4389120"/>
              <a:gd name="connsiteY52" fmla="*/ 1554480 h 3433156"/>
              <a:gd name="connsiteX53" fmla="*/ 2576945 w 4389120"/>
              <a:gd name="connsiteY53" fmla="*/ 1496291 h 3433156"/>
              <a:gd name="connsiteX54" fmla="*/ 2593571 w 4389120"/>
              <a:gd name="connsiteY54" fmla="*/ 1479665 h 3433156"/>
              <a:gd name="connsiteX55" fmla="*/ 2601884 w 4389120"/>
              <a:gd name="connsiteY55" fmla="*/ 1454727 h 3433156"/>
              <a:gd name="connsiteX56" fmla="*/ 2651760 w 4389120"/>
              <a:gd name="connsiteY56" fmla="*/ 1388225 h 3433156"/>
              <a:gd name="connsiteX57" fmla="*/ 2726575 w 4389120"/>
              <a:gd name="connsiteY57" fmla="*/ 1313411 h 3433156"/>
              <a:gd name="connsiteX58" fmla="*/ 2768138 w 4389120"/>
              <a:gd name="connsiteY58" fmla="*/ 1271847 h 3433156"/>
              <a:gd name="connsiteX59" fmla="*/ 2818015 w 4389120"/>
              <a:gd name="connsiteY59" fmla="*/ 1255221 h 3433156"/>
              <a:gd name="connsiteX60" fmla="*/ 2867891 w 4389120"/>
              <a:gd name="connsiteY60" fmla="*/ 1221971 h 3433156"/>
              <a:gd name="connsiteX61" fmla="*/ 2884516 w 4389120"/>
              <a:gd name="connsiteY61" fmla="*/ 1197032 h 3433156"/>
              <a:gd name="connsiteX62" fmla="*/ 2892829 w 4389120"/>
              <a:gd name="connsiteY62" fmla="*/ 1072341 h 3433156"/>
              <a:gd name="connsiteX63" fmla="*/ 3250276 w 4389120"/>
              <a:gd name="connsiteY63" fmla="*/ 631767 h 3433156"/>
              <a:gd name="connsiteX64" fmla="*/ 4389120 w 4389120"/>
              <a:gd name="connsiteY64" fmla="*/ 340821 h 3433156"/>
              <a:gd name="connsiteX65" fmla="*/ 2851265 w 4389120"/>
              <a:gd name="connsiteY65" fmla="*/ 0 h 3433156"/>
              <a:gd name="connsiteX66" fmla="*/ 0 w 4389120"/>
              <a:gd name="connsiteY66" fmla="*/ 1030778 h 3433156"/>
              <a:gd name="connsiteX67" fmla="*/ 806335 w 4389120"/>
              <a:gd name="connsiteY67" fmla="*/ 3433156 h 34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389120" h="3433156">
                <a:moveTo>
                  <a:pt x="806335" y="3433156"/>
                </a:moveTo>
                <a:lnTo>
                  <a:pt x="806335" y="3433156"/>
                </a:lnTo>
                <a:cubicBezTo>
                  <a:pt x="856211" y="3430385"/>
                  <a:pt x="906216" y="3429365"/>
                  <a:pt x="955964" y="3424843"/>
                </a:cubicBezTo>
                <a:cubicBezTo>
                  <a:pt x="967342" y="3423809"/>
                  <a:pt x="977975" y="3418575"/>
                  <a:pt x="989215" y="3416531"/>
                </a:cubicBezTo>
                <a:cubicBezTo>
                  <a:pt x="1008492" y="3413026"/>
                  <a:pt x="1027891" y="3409992"/>
                  <a:pt x="1047404" y="3408218"/>
                </a:cubicBezTo>
                <a:cubicBezTo>
                  <a:pt x="1088889" y="3404447"/>
                  <a:pt x="1130553" y="3402982"/>
                  <a:pt x="1172095" y="3399905"/>
                </a:cubicBezTo>
                <a:lnTo>
                  <a:pt x="1271847" y="3391592"/>
                </a:lnTo>
                <a:lnTo>
                  <a:pt x="1346662" y="3366654"/>
                </a:lnTo>
                <a:lnTo>
                  <a:pt x="1371600" y="3358341"/>
                </a:lnTo>
                <a:cubicBezTo>
                  <a:pt x="1377142" y="3350028"/>
                  <a:pt x="1381723" y="3340988"/>
                  <a:pt x="1388225" y="3333403"/>
                </a:cubicBezTo>
                <a:cubicBezTo>
                  <a:pt x="1388243" y="3333382"/>
                  <a:pt x="1429780" y="3291849"/>
                  <a:pt x="1438102" y="3283527"/>
                </a:cubicBezTo>
                <a:cubicBezTo>
                  <a:pt x="1446415" y="3275214"/>
                  <a:pt x="1456519" y="3268371"/>
                  <a:pt x="1463040" y="3258589"/>
                </a:cubicBezTo>
                <a:cubicBezTo>
                  <a:pt x="1468582" y="3250276"/>
                  <a:pt x="1473028" y="3241118"/>
                  <a:pt x="1479665" y="3233651"/>
                </a:cubicBezTo>
                <a:cubicBezTo>
                  <a:pt x="1495286" y="3216078"/>
                  <a:pt x="1516500" y="3203337"/>
                  <a:pt x="1529542" y="3183774"/>
                </a:cubicBezTo>
                <a:cubicBezTo>
                  <a:pt x="1580719" y="3107007"/>
                  <a:pt x="1515408" y="3201443"/>
                  <a:pt x="1562793" y="3142211"/>
                </a:cubicBezTo>
                <a:cubicBezTo>
                  <a:pt x="1569034" y="3134409"/>
                  <a:pt x="1573177" y="3125074"/>
                  <a:pt x="1579418" y="3117272"/>
                </a:cubicBezTo>
                <a:cubicBezTo>
                  <a:pt x="1584314" y="3111152"/>
                  <a:pt x="1591148" y="3106767"/>
                  <a:pt x="1596044" y="3100647"/>
                </a:cubicBezTo>
                <a:cubicBezTo>
                  <a:pt x="1646485" y="3037597"/>
                  <a:pt x="1584114" y="3112219"/>
                  <a:pt x="1620982" y="3050771"/>
                </a:cubicBezTo>
                <a:cubicBezTo>
                  <a:pt x="1625014" y="3044051"/>
                  <a:pt x="1633052" y="3040523"/>
                  <a:pt x="1637607" y="3034145"/>
                </a:cubicBezTo>
                <a:cubicBezTo>
                  <a:pt x="1646998" y="3020997"/>
                  <a:pt x="1653982" y="3006282"/>
                  <a:pt x="1662545" y="2992581"/>
                </a:cubicBezTo>
                <a:cubicBezTo>
                  <a:pt x="1667840" y="2984109"/>
                  <a:pt x="1672106" y="2974707"/>
                  <a:pt x="1679171" y="2967643"/>
                </a:cubicBezTo>
                <a:cubicBezTo>
                  <a:pt x="1716244" y="2930570"/>
                  <a:pt x="1719387" y="2953038"/>
                  <a:pt x="1753985" y="2901141"/>
                </a:cubicBezTo>
                <a:lnTo>
                  <a:pt x="1787236" y="2851265"/>
                </a:lnTo>
                <a:cubicBezTo>
                  <a:pt x="1792778" y="2842952"/>
                  <a:pt x="1796798" y="2833392"/>
                  <a:pt x="1803862" y="2826327"/>
                </a:cubicBezTo>
                <a:cubicBezTo>
                  <a:pt x="1817716" y="2812472"/>
                  <a:pt x="1834556" y="2801065"/>
                  <a:pt x="1845425" y="2784763"/>
                </a:cubicBezTo>
                <a:cubicBezTo>
                  <a:pt x="1850967" y="2776450"/>
                  <a:pt x="1855472" y="2767344"/>
                  <a:pt x="1862051" y="2759825"/>
                </a:cubicBezTo>
                <a:lnTo>
                  <a:pt x="1928553" y="2693323"/>
                </a:lnTo>
                <a:cubicBezTo>
                  <a:pt x="1936866" y="2685010"/>
                  <a:pt x="1946438" y="2677790"/>
                  <a:pt x="1953491" y="2668385"/>
                </a:cubicBezTo>
                <a:cubicBezTo>
                  <a:pt x="1961804" y="2657301"/>
                  <a:pt x="1969413" y="2645653"/>
                  <a:pt x="1978429" y="2635134"/>
                </a:cubicBezTo>
                <a:cubicBezTo>
                  <a:pt x="1986080" y="2626208"/>
                  <a:pt x="1995841" y="2619227"/>
                  <a:pt x="2003367" y="2610196"/>
                </a:cubicBezTo>
                <a:cubicBezTo>
                  <a:pt x="2009763" y="2602521"/>
                  <a:pt x="2014186" y="2593388"/>
                  <a:pt x="2019993" y="2585258"/>
                </a:cubicBezTo>
                <a:cubicBezTo>
                  <a:pt x="2028046" y="2573984"/>
                  <a:pt x="2036878" y="2563281"/>
                  <a:pt x="2044931" y="2552007"/>
                </a:cubicBezTo>
                <a:cubicBezTo>
                  <a:pt x="2050738" y="2543877"/>
                  <a:pt x="2055315" y="2534870"/>
                  <a:pt x="2061556" y="2527069"/>
                </a:cubicBezTo>
                <a:cubicBezTo>
                  <a:pt x="2066452" y="2520949"/>
                  <a:pt x="2072640" y="2515985"/>
                  <a:pt x="2078182" y="2510443"/>
                </a:cubicBezTo>
                <a:cubicBezTo>
                  <a:pt x="2086513" y="2485450"/>
                  <a:pt x="2085216" y="2482052"/>
                  <a:pt x="2103120" y="2460567"/>
                </a:cubicBezTo>
                <a:cubicBezTo>
                  <a:pt x="2110646" y="2451536"/>
                  <a:pt x="2121225" y="2445195"/>
                  <a:pt x="2128058" y="2435629"/>
                </a:cubicBezTo>
                <a:cubicBezTo>
                  <a:pt x="2135261" y="2425545"/>
                  <a:pt x="2138116" y="2412886"/>
                  <a:pt x="2144684" y="2402378"/>
                </a:cubicBezTo>
                <a:cubicBezTo>
                  <a:pt x="2152027" y="2390629"/>
                  <a:pt x="2161677" y="2380477"/>
                  <a:pt x="2169622" y="2369127"/>
                </a:cubicBezTo>
                <a:cubicBezTo>
                  <a:pt x="2181080" y="2352758"/>
                  <a:pt x="2202873" y="2319251"/>
                  <a:pt x="2202873" y="2319251"/>
                </a:cubicBezTo>
                <a:cubicBezTo>
                  <a:pt x="2205644" y="2310938"/>
                  <a:pt x="2206930" y="2301972"/>
                  <a:pt x="2211185" y="2294312"/>
                </a:cubicBezTo>
                <a:cubicBezTo>
                  <a:pt x="2220889" y="2276845"/>
                  <a:pt x="2238117" y="2263392"/>
                  <a:pt x="2244436" y="2244436"/>
                </a:cubicBezTo>
                <a:cubicBezTo>
                  <a:pt x="2257396" y="2205557"/>
                  <a:pt x="2251701" y="2215352"/>
                  <a:pt x="2286000" y="2169621"/>
                </a:cubicBezTo>
                <a:cubicBezTo>
                  <a:pt x="2298125" y="2153455"/>
                  <a:pt x="2311051" y="2132956"/>
                  <a:pt x="2327564" y="2119745"/>
                </a:cubicBezTo>
                <a:cubicBezTo>
                  <a:pt x="2351572" y="2100538"/>
                  <a:pt x="2351283" y="2108799"/>
                  <a:pt x="2369127" y="2086494"/>
                </a:cubicBezTo>
                <a:cubicBezTo>
                  <a:pt x="2375368" y="2078693"/>
                  <a:pt x="2379174" y="2069075"/>
                  <a:pt x="2385753" y="2061556"/>
                </a:cubicBezTo>
                <a:cubicBezTo>
                  <a:pt x="2398655" y="2046811"/>
                  <a:pt x="2415560" y="2035666"/>
                  <a:pt x="2427316" y="2019992"/>
                </a:cubicBezTo>
                <a:cubicBezTo>
                  <a:pt x="2432968" y="2012457"/>
                  <a:pt x="2462800" y="1973962"/>
                  <a:pt x="2468880" y="1961803"/>
                </a:cubicBezTo>
                <a:cubicBezTo>
                  <a:pt x="2472799" y="1953966"/>
                  <a:pt x="2473274" y="1944702"/>
                  <a:pt x="2477193" y="1936865"/>
                </a:cubicBezTo>
                <a:cubicBezTo>
                  <a:pt x="2481661" y="1927929"/>
                  <a:pt x="2489350" y="1920863"/>
                  <a:pt x="2493818" y="1911927"/>
                </a:cubicBezTo>
                <a:cubicBezTo>
                  <a:pt x="2499781" y="1900000"/>
                  <a:pt x="2507780" y="1864393"/>
                  <a:pt x="2510444" y="1853738"/>
                </a:cubicBezTo>
                <a:cubicBezTo>
                  <a:pt x="2513215" y="1823258"/>
                  <a:pt x="2516409" y="1792814"/>
                  <a:pt x="2518756" y="1762298"/>
                </a:cubicBezTo>
                <a:cubicBezTo>
                  <a:pt x="2523226" y="1704182"/>
                  <a:pt x="2523598" y="1638335"/>
                  <a:pt x="2535382" y="1579418"/>
                </a:cubicBezTo>
                <a:cubicBezTo>
                  <a:pt x="2537100" y="1570826"/>
                  <a:pt x="2540243" y="1562534"/>
                  <a:pt x="2543695" y="1554480"/>
                </a:cubicBezTo>
                <a:cubicBezTo>
                  <a:pt x="2551572" y="1536100"/>
                  <a:pt x="2564101" y="1512346"/>
                  <a:pt x="2576945" y="1496291"/>
                </a:cubicBezTo>
                <a:cubicBezTo>
                  <a:pt x="2581841" y="1490171"/>
                  <a:pt x="2588029" y="1485207"/>
                  <a:pt x="2593571" y="1479665"/>
                </a:cubicBezTo>
                <a:cubicBezTo>
                  <a:pt x="2596342" y="1471352"/>
                  <a:pt x="2597180" y="1462119"/>
                  <a:pt x="2601884" y="1454727"/>
                </a:cubicBezTo>
                <a:cubicBezTo>
                  <a:pt x="2616760" y="1431350"/>
                  <a:pt x="2632167" y="1407818"/>
                  <a:pt x="2651760" y="1388225"/>
                </a:cubicBezTo>
                <a:lnTo>
                  <a:pt x="2726575" y="1313411"/>
                </a:lnTo>
                <a:lnTo>
                  <a:pt x="2768138" y="1271847"/>
                </a:lnTo>
                <a:cubicBezTo>
                  <a:pt x="2784764" y="1266305"/>
                  <a:pt x="2803433" y="1264942"/>
                  <a:pt x="2818015" y="1255221"/>
                </a:cubicBezTo>
                <a:lnTo>
                  <a:pt x="2867891" y="1221971"/>
                </a:lnTo>
                <a:cubicBezTo>
                  <a:pt x="2873433" y="1213658"/>
                  <a:pt x="2880048" y="1205968"/>
                  <a:pt x="2884516" y="1197032"/>
                </a:cubicBezTo>
                <a:cubicBezTo>
                  <a:pt x="2903344" y="1159375"/>
                  <a:pt x="2892829" y="1109419"/>
                  <a:pt x="2892829" y="1072341"/>
                </a:cubicBezTo>
                <a:lnTo>
                  <a:pt x="3250276" y="631767"/>
                </a:lnTo>
                <a:lnTo>
                  <a:pt x="4389120" y="340821"/>
                </a:lnTo>
                <a:lnTo>
                  <a:pt x="2851265" y="0"/>
                </a:lnTo>
                <a:lnTo>
                  <a:pt x="0" y="1030778"/>
                </a:lnTo>
                <a:lnTo>
                  <a:pt x="806335" y="3433156"/>
                </a:lnTo>
                <a:close/>
              </a:path>
            </a:pathLst>
          </a:custGeom>
          <a:solidFill>
            <a:srgbClr val="E8F0D9"/>
          </a:solidFill>
          <a:ln>
            <a:solidFill>
              <a:srgbClr val="E9F0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6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61937"/>
            <a:ext cx="10906125" cy="6334125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552450" y="3619500"/>
            <a:ext cx="962025" cy="628650"/>
          </a:xfrm>
          <a:custGeom>
            <a:avLst/>
            <a:gdLst>
              <a:gd name="connsiteX0" fmla="*/ 85725 w 962025"/>
              <a:gd name="connsiteY0" fmla="*/ 628650 h 628650"/>
              <a:gd name="connsiteX1" fmla="*/ 476250 w 962025"/>
              <a:gd name="connsiteY1" fmla="*/ 247650 h 628650"/>
              <a:gd name="connsiteX2" fmla="*/ 514350 w 962025"/>
              <a:gd name="connsiteY2" fmla="*/ 114300 h 628650"/>
              <a:gd name="connsiteX3" fmla="*/ 800100 w 962025"/>
              <a:gd name="connsiteY3" fmla="*/ 104775 h 628650"/>
              <a:gd name="connsiteX4" fmla="*/ 962025 w 962025"/>
              <a:gd name="connsiteY4" fmla="*/ 0 h 628650"/>
              <a:gd name="connsiteX5" fmla="*/ 0 w 962025"/>
              <a:gd name="connsiteY5" fmla="*/ 47625 h 628650"/>
              <a:gd name="connsiteX6" fmla="*/ 85725 w 962025"/>
              <a:gd name="connsiteY6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5" h="628650">
                <a:moveTo>
                  <a:pt x="85725" y="628650"/>
                </a:moveTo>
                <a:lnTo>
                  <a:pt x="476250" y="247650"/>
                </a:lnTo>
                <a:lnTo>
                  <a:pt x="514350" y="114300"/>
                </a:lnTo>
                <a:lnTo>
                  <a:pt x="800100" y="104775"/>
                </a:lnTo>
                <a:lnTo>
                  <a:pt x="962025" y="0"/>
                </a:lnTo>
                <a:lnTo>
                  <a:pt x="0" y="47625"/>
                </a:lnTo>
                <a:lnTo>
                  <a:pt x="85725" y="628650"/>
                </a:lnTo>
                <a:close/>
              </a:path>
            </a:pathLst>
          </a:custGeom>
          <a:solidFill>
            <a:srgbClr val="E9F0DC"/>
          </a:solidFill>
          <a:ln>
            <a:solidFill>
              <a:srgbClr val="E9F0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419225" y="1590675"/>
            <a:ext cx="1543050" cy="2114550"/>
          </a:xfrm>
          <a:custGeom>
            <a:avLst/>
            <a:gdLst>
              <a:gd name="connsiteX0" fmla="*/ 0 w 1543050"/>
              <a:gd name="connsiteY0" fmla="*/ 2114550 h 2114550"/>
              <a:gd name="connsiteX1" fmla="*/ 847725 w 1543050"/>
              <a:gd name="connsiteY1" fmla="*/ 1933575 h 2114550"/>
              <a:gd name="connsiteX2" fmla="*/ 1133475 w 1543050"/>
              <a:gd name="connsiteY2" fmla="*/ 1533525 h 2114550"/>
              <a:gd name="connsiteX3" fmla="*/ 1162050 w 1543050"/>
              <a:gd name="connsiteY3" fmla="*/ 1209675 h 2114550"/>
              <a:gd name="connsiteX4" fmla="*/ 1266825 w 1543050"/>
              <a:gd name="connsiteY4" fmla="*/ 1009650 h 2114550"/>
              <a:gd name="connsiteX5" fmla="*/ 1514475 w 1543050"/>
              <a:gd name="connsiteY5" fmla="*/ 752475 h 2114550"/>
              <a:gd name="connsiteX6" fmla="*/ 1543050 w 1543050"/>
              <a:gd name="connsiteY6" fmla="*/ 257175 h 2114550"/>
              <a:gd name="connsiteX7" fmla="*/ 1457325 w 1543050"/>
              <a:gd name="connsiteY7" fmla="*/ 0 h 2114550"/>
              <a:gd name="connsiteX8" fmla="*/ 57150 w 1543050"/>
              <a:gd name="connsiteY8" fmla="*/ 1609725 h 2114550"/>
              <a:gd name="connsiteX9" fmla="*/ 0 w 1543050"/>
              <a:gd name="connsiteY9" fmla="*/ 211455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3050" h="2114550">
                <a:moveTo>
                  <a:pt x="0" y="2114550"/>
                </a:moveTo>
                <a:lnTo>
                  <a:pt x="847725" y="1933575"/>
                </a:lnTo>
                <a:lnTo>
                  <a:pt x="1133475" y="1533525"/>
                </a:lnTo>
                <a:lnTo>
                  <a:pt x="1162050" y="1209675"/>
                </a:lnTo>
                <a:lnTo>
                  <a:pt x="1266825" y="1009650"/>
                </a:lnTo>
                <a:lnTo>
                  <a:pt x="1514475" y="752475"/>
                </a:lnTo>
                <a:lnTo>
                  <a:pt x="1543050" y="257175"/>
                </a:lnTo>
                <a:lnTo>
                  <a:pt x="1457325" y="0"/>
                </a:lnTo>
                <a:lnTo>
                  <a:pt x="57150" y="1609725"/>
                </a:lnTo>
                <a:lnTo>
                  <a:pt x="0" y="2114550"/>
                </a:lnTo>
                <a:close/>
              </a:path>
            </a:pathLst>
          </a:custGeom>
          <a:solidFill>
            <a:srgbClr val="E9F0DC"/>
          </a:solidFill>
          <a:ln>
            <a:solidFill>
              <a:srgbClr val="E9F0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14390</TotalTime>
  <Words>180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Haozheng Wang</dc:creator>
  <cp:lastModifiedBy>Haozheng Wang</cp:lastModifiedBy>
  <cp:revision>28</cp:revision>
  <dcterms:created xsi:type="dcterms:W3CDTF">2018-04-03T11:51:09Z</dcterms:created>
  <dcterms:modified xsi:type="dcterms:W3CDTF">2018-05-13T08:36:41Z</dcterms:modified>
</cp:coreProperties>
</file>