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5" r:id="rId5"/>
    <p:sldId id="266" r:id="rId6"/>
    <p:sldId id="267" r:id="rId7"/>
    <p:sldId id="268" r:id="rId8"/>
    <p:sldId id="269" r:id="rId9"/>
    <p:sldId id="264" r:id="rId10"/>
    <p:sldId id="270" r:id="rId11"/>
    <p:sldId id="271" r:id="rId12"/>
    <p:sldId id="274" r:id="rId13"/>
    <p:sldId id="272" r:id="rId14"/>
    <p:sldId id="27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0D2361-F531-4BA1-87CD-6CAE1DE4B24C}" v="2" dt="2022-01-11T00:01:39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sa Mensuri" userId="1b2aa066-da0c-4323-af0b-dfbeb91a20ef" providerId="ADAL" clId="{B00D2361-F531-4BA1-87CD-6CAE1DE4B24C}"/>
    <pc:docChg chg="custSel addSld modSld sldOrd">
      <pc:chgData name="Resa Mensuri" userId="1b2aa066-da0c-4323-af0b-dfbeb91a20ef" providerId="ADAL" clId="{B00D2361-F531-4BA1-87CD-6CAE1DE4B24C}" dt="2022-01-11T00:30:14.168" v="1025" actId="20577"/>
      <pc:docMkLst>
        <pc:docMk/>
      </pc:docMkLst>
      <pc:sldChg chg="addSp delSp modSp mod">
        <pc:chgData name="Resa Mensuri" userId="1b2aa066-da0c-4323-af0b-dfbeb91a20ef" providerId="ADAL" clId="{B00D2361-F531-4BA1-87CD-6CAE1DE4B24C}" dt="2022-01-10T23:49:54.015" v="84" actId="26606"/>
        <pc:sldMkLst>
          <pc:docMk/>
          <pc:sldMk cId="3856793924" sldId="262"/>
        </pc:sldMkLst>
        <pc:spChg chg="mod">
          <ac:chgData name="Resa Mensuri" userId="1b2aa066-da0c-4323-af0b-dfbeb91a20ef" providerId="ADAL" clId="{B00D2361-F531-4BA1-87CD-6CAE1DE4B24C}" dt="2022-01-10T23:49:54.015" v="84" actId="26606"/>
          <ac:spMkLst>
            <pc:docMk/>
            <pc:sldMk cId="3856793924" sldId="262"/>
            <ac:spMk id="3" creationId="{DD11487D-9975-4652-A5D9-7F5342F2DA1A}"/>
          </ac:spMkLst>
        </pc:spChg>
        <pc:spChg chg="del">
          <ac:chgData name="Resa Mensuri" userId="1b2aa066-da0c-4323-af0b-dfbeb91a20ef" providerId="ADAL" clId="{B00D2361-F531-4BA1-87CD-6CAE1DE4B24C}" dt="2022-01-10T23:49:54.015" v="84" actId="26606"/>
          <ac:spMkLst>
            <pc:docMk/>
            <pc:sldMk cId="3856793924" sldId="262"/>
            <ac:spMk id="8" creationId="{EA67B5B4-3A24-436E-B663-1B2EBFF8A0CD}"/>
          </ac:spMkLst>
        </pc:spChg>
        <pc:spChg chg="del">
          <ac:chgData name="Resa Mensuri" userId="1b2aa066-da0c-4323-af0b-dfbeb91a20ef" providerId="ADAL" clId="{B00D2361-F531-4BA1-87CD-6CAE1DE4B24C}" dt="2022-01-10T23:49:54.015" v="84" actId="26606"/>
          <ac:spMkLst>
            <pc:docMk/>
            <pc:sldMk cId="3856793924" sldId="262"/>
            <ac:spMk id="10" creationId="{987FDF89-C993-41F4-A1B8-DBAFF16008A9}"/>
          </ac:spMkLst>
        </pc:spChg>
        <pc:spChg chg="del">
          <ac:chgData name="Resa Mensuri" userId="1b2aa066-da0c-4323-af0b-dfbeb91a20ef" providerId="ADAL" clId="{B00D2361-F531-4BA1-87CD-6CAE1DE4B24C}" dt="2022-01-10T23:49:54.015" v="84" actId="26606"/>
          <ac:spMkLst>
            <pc:docMk/>
            <pc:sldMk cId="3856793924" sldId="262"/>
            <ac:spMk id="12" creationId="{64E585EA-75FD-4025-8270-F66A58A15CDA}"/>
          </ac:spMkLst>
        </pc:spChg>
        <pc:spChg chg="add">
          <ac:chgData name="Resa Mensuri" userId="1b2aa066-da0c-4323-af0b-dfbeb91a20ef" providerId="ADAL" clId="{B00D2361-F531-4BA1-87CD-6CAE1DE4B24C}" dt="2022-01-10T23:49:54.015" v="84" actId="26606"/>
          <ac:spMkLst>
            <pc:docMk/>
            <pc:sldMk cId="3856793924" sldId="262"/>
            <ac:spMk id="17" creationId="{EA67B5B4-3A24-436E-B663-1B2EBFF8A0CD}"/>
          </ac:spMkLst>
        </pc:spChg>
        <pc:spChg chg="add">
          <ac:chgData name="Resa Mensuri" userId="1b2aa066-da0c-4323-af0b-dfbeb91a20ef" providerId="ADAL" clId="{B00D2361-F531-4BA1-87CD-6CAE1DE4B24C}" dt="2022-01-10T23:49:54.015" v="84" actId="26606"/>
          <ac:spMkLst>
            <pc:docMk/>
            <pc:sldMk cId="3856793924" sldId="262"/>
            <ac:spMk id="19" creationId="{987FDF89-C993-41F4-A1B8-DBAFF16008A9}"/>
          </ac:spMkLst>
        </pc:spChg>
        <pc:spChg chg="add">
          <ac:chgData name="Resa Mensuri" userId="1b2aa066-da0c-4323-af0b-dfbeb91a20ef" providerId="ADAL" clId="{B00D2361-F531-4BA1-87CD-6CAE1DE4B24C}" dt="2022-01-10T23:49:54.015" v="84" actId="26606"/>
          <ac:spMkLst>
            <pc:docMk/>
            <pc:sldMk cId="3856793924" sldId="262"/>
            <ac:spMk id="21" creationId="{64E585EA-75FD-4025-8270-F66A58A15CDA}"/>
          </ac:spMkLst>
        </pc:spChg>
      </pc:sldChg>
      <pc:sldChg chg="modSp mod">
        <pc:chgData name="Resa Mensuri" userId="1b2aa066-da0c-4323-af0b-dfbeb91a20ef" providerId="ADAL" clId="{B00D2361-F531-4BA1-87CD-6CAE1DE4B24C}" dt="2022-01-10T23:50:54.997" v="125" actId="20577"/>
        <pc:sldMkLst>
          <pc:docMk/>
          <pc:sldMk cId="590816427" sldId="263"/>
        </pc:sldMkLst>
        <pc:spChg chg="mod">
          <ac:chgData name="Resa Mensuri" userId="1b2aa066-da0c-4323-af0b-dfbeb91a20ef" providerId="ADAL" clId="{B00D2361-F531-4BA1-87CD-6CAE1DE4B24C}" dt="2022-01-10T23:50:54.997" v="125" actId="20577"/>
          <ac:spMkLst>
            <pc:docMk/>
            <pc:sldMk cId="590816427" sldId="263"/>
            <ac:spMk id="3" creationId="{FF004367-99CA-40CB-8A1C-EB8CB5E1902F}"/>
          </ac:spMkLst>
        </pc:spChg>
      </pc:sldChg>
      <pc:sldChg chg="addSp delSp modSp mod setBg setClrOvrMap">
        <pc:chgData name="Resa Mensuri" userId="1b2aa066-da0c-4323-af0b-dfbeb91a20ef" providerId="ADAL" clId="{B00D2361-F531-4BA1-87CD-6CAE1DE4B24C}" dt="2022-01-11T00:04:11.785" v="237" actId="1076"/>
        <pc:sldMkLst>
          <pc:docMk/>
          <pc:sldMk cId="701791742" sldId="264"/>
        </pc:sldMkLst>
        <pc:spChg chg="mod">
          <ac:chgData name="Resa Mensuri" userId="1b2aa066-da0c-4323-af0b-dfbeb91a20ef" providerId="ADAL" clId="{B00D2361-F531-4BA1-87CD-6CAE1DE4B24C}" dt="2022-01-11T00:03:41.348" v="231" actId="26606"/>
          <ac:spMkLst>
            <pc:docMk/>
            <pc:sldMk cId="701791742" sldId="264"/>
            <ac:spMk id="2" creationId="{7633C510-D89A-4083-8210-35A0A9BE63EB}"/>
          </ac:spMkLst>
        </pc:spChg>
        <pc:spChg chg="del mod">
          <ac:chgData name="Resa Mensuri" userId="1b2aa066-da0c-4323-af0b-dfbeb91a20ef" providerId="ADAL" clId="{B00D2361-F531-4BA1-87CD-6CAE1DE4B24C}" dt="2022-01-11T00:03:52.412" v="232" actId="22"/>
          <ac:spMkLst>
            <pc:docMk/>
            <pc:sldMk cId="701791742" sldId="264"/>
            <ac:spMk id="3" creationId="{FD3FB316-228B-4C63-A8B2-E10286CFE028}"/>
          </ac:spMkLst>
        </pc:spChg>
        <pc:spChg chg="add">
          <ac:chgData name="Resa Mensuri" userId="1b2aa066-da0c-4323-af0b-dfbeb91a20ef" providerId="ADAL" clId="{B00D2361-F531-4BA1-87CD-6CAE1DE4B24C}" dt="2022-01-11T00:03:41.348" v="231" actId="26606"/>
          <ac:spMkLst>
            <pc:docMk/>
            <pc:sldMk cId="701791742" sldId="264"/>
            <ac:spMk id="8" creationId="{EA67B5B4-3A24-436E-B663-1B2EBFF8A0CD}"/>
          </ac:spMkLst>
        </pc:spChg>
        <pc:spChg chg="add">
          <ac:chgData name="Resa Mensuri" userId="1b2aa066-da0c-4323-af0b-dfbeb91a20ef" providerId="ADAL" clId="{B00D2361-F531-4BA1-87CD-6CAE1DE4B24C}" dt="2022-01-11T00:03:41.348" v="231" actId="26606"/>
          <ac:spMkLst>
            <pc:docMk/>
            <pc:sldMk cId="701791742" sldId="264"/>
            <ac:spMk id="10" creationId="{987FDF89-C993-41F4-A1B8-DBAFF16008A9}"/>
          </ac:spMkLst>
        </pc:spChg>
        <pc:spChg chg="add">
          <ac:chgData name="Resa Mensuri" userId="1b2aa066-da0c-4323-af0b-dfbeb91a20ef" providerId="ADAL" clId="{B00D2361-F531-4BA1-87CD-6CAE1DE4B24C}" dt="2022-01-11T00:03:41.348" v="231" actId="26606"/>
          <ac:spMkLst>
            <pc:docMk/>
            <pc:sldMk cId="701791742" sldId="264"/>
            <ac:spMk id="12" creationId="{64E585EA-75FD-4025-8270-F66A58A15CDA}"/>
          </ac:spMkLst>
        </pc:spChg>
        <pc:picChg chg="add mod ord">
          <ac:chgData name="Resa Mensuri" userId="1b2aa066-da0c-4323-af0b-dfbeb91a20ef" providerId="ADAL" clId="{B00D2361-F531-4BA1-87CD-6CAE1DE4B24C}" dt="2022-01-11T00:04:11.785" v="237" actId="1076"/>
          <ac:picMkLst>
            <pc:docMk/>
            <pc:sldMk cId="701791742" sldId="264"/>
            <ac:picMk id="5" creationId="{D9256534-A5E3-4A12-9D6B-34E1C03B73DA}"/>
          </ac:picMkLst>
        </pc:picChg>
      </pc:sldChg>
      <pc:sldChg chg="addSp modSp mod ord setBg setClrOvrMap">
        <pc:chgData name="Resa Mensuri" userId="1b2aa066-da0c-4323-af0b-dfbeb91a20ef" providerId="ADAL" clId="{B00D2361-F531-4BA1-87CD-6CAE1DE4B24C}" dt="2022-01-10T23:55:11.845" v="169" actId="1076"/>
        <pc:sldMkLst>
          <pc:docMk/>
          <pc:sldMk cId="1452674462" sldId="265"/>
        </pc:sldMkLst>
        <pc:spChg chg="mod">
          <ac:chgData name="Resa Mensuri" userId="1b2aa066-da0c-4323-af0b-dfbeb91a20ef" providerId="ADAL" clId="{B00D2361-F531-4BA1-87CD-6CAE1DE4B24C}" dt="2022-01-10T23:53:11.939" v="159" actId="26606"/>
          <ac:spMkLst>
            <pc:docMk/>
            <pc:sldMk cId="1452674462" sldId="265"/>
            <ac:spMk id="2" creationId="{E6E0A074-6B93-4ECC-B147-6375DF0E149F}"/>
          </ac:spMkLst>
        </pc:spChg>
        <pc:spChg chg="mod">
          <ac:chgData name="Resa Mensuri" userId="1b2aa066-da0c-4323-af0b-dfbeb91a20ef" providerId="ADAL" clId="{B00D2361-F531-4BA1-87CD-6CAE1DE4B24C}" dt="2022-01-10T23:55:07.731" v="168" actId="20577"/>
          <ac:spMkLst>
            <pc:docMk/>
            <pc:sldMk cId="1452674462" sldId="265"/>
            <ac:spMk id="3" creationId="{061C2213-DDAB-4078-ABB8-75756D9F84FA}"/>
          </ac:spMkLst>
        </pc:spChg>
        <pc:spChg chg="add">
          <ac:chgData name="Resa Mensuri" userId="1b2aa066-da0c-4323-af0b-dfbeb91a20ef" providerId="ADAL" clId="{B00D2361-F531-4BA1-87CD-6CAE1DE4B24C}" dt="2022-01-10T23:53:11.939" v="159" actId="26606"/>
          <ac:spMkLst>
            <pc:docMk/>
            <pc:sldMk cId="1452674462" sldId="265"/>
            <ac:spMk id="8" creationId="{EA67B5B4-3A24-436E-B663-1B2EBFF8A0CD}"/>
          </ac:spMkLst>
        </pc:spChg>
        <pc:spChg chg="add">
          <ac:chgData name="Resa Mensuri" userId="1b2aa066-da0c-4323-af0b-dfbeb91a20ef" providerId="ADAL" clId="{B00D2361-F531-4BA1-87CD-6CAE1DE4B24C}" dt="2022-01-10T23:53:11.939" v="159" actId="26606"/>
          <ac:spMkLst>
            <pc:docMk/>
            <pc:sldMk cId="1452674462" sldId="265"/>
            <ac:spMk id="10" creationId="{987FDF89-C993-41F4-A1B8-DBAFF16008A9}"/>
          </ac:spMkLst>
        </pc:spChg>
        <pc:spChg chg="add">
          <ac:chgData name="Resa Mensuri" userId="1b2aa066-da0c-4323-af0b-dfbeb91a20ef" providerId="ADAL" clId="{B00D2361-F531-4BA1-87CD-6CAE1DE4B24C}" dt="2022-01-10T23:53:11.939" v="159" actId="26606"/>
          <ac:spMkLst>
            <pc:docMk/>
            <pc:sldMk cId="1452674462" sldId="265"/>
            <ac:spMk id="12" creationId="{64E585EA-75FD-4025-8270-F66A58A15CDA}"/>
          </ac:spMkLst>
        </pc:spChg>
        <pc:picChg chg="add mod">
          <ac:chgData name="Resa Mensuri" userId="1b2aa066-da0c-4323-af0b-dfbeb91a20ef" providerId="ADAL" clId="{B00D2361-F531-4BA1-87CD-6CAE1DE4B24C}" dt="2022-01-10T23:55:11.845" v="169" actId="1076"/>
          <ac:picMkLst>
            <pc:docMk/>
            <pc:sldMk cId="1452674462" sldId="265"/>
            <ac:picMk id="5" creationId="{B908FC44-C2C6-453A-95DE-EC1A9D9E6B16}"/>
          </ac:picMkLst>
        </pc:picChg>
      </pc:sldChg>
      <pc:sldChg chg="addSp modSp new mod setBg setClrOvrMap">
        <pc:chgData name="Resa Mensuri" userId="1b2aa066-da0c-4323-af0b-dfbeb91a20ef" providerId="ADAL" clId="{B00D2361-F531-4BA1-87CD-6CAE1DE4B24C}" dt="2022-01-10T23:55:23.662" v="191" actId="20577"/>
        <pc:sldMkLst>
          <pc:docMk/>
          <pc:sldMk cId="588991250" sldId="266"/>
        </pc:sldMkLst>
        <pc:spChg chg="mod">
          <ac:chgData name="Resa Mensuri" userId="1b2aa066-da0c-4323-af0b-dfbeb91a20ef" providerId="ADAL" clId="{B00D2361-F531-4BA1-87CD-6CAE1DE4B24C}" dt="2022-01-10T23:52:44.912" v="153" actId="26606"/>
          <ac:spMkLst>
            <pc:docMk/>
            <pc:sldMk cId="588991250" sldId="266"/>
            <ac:spMk id="2" creationId="{AF227DE9-B4CC-453E-90E9-C681246D018E}"/>
          </ac:spMkLst>
        </pc:spChg>
        <pc:spChg chg="mod">
          <ac:chgData name="Resa Mensuri" userId="1b2aa066-da0c-4323-af0b-dfbeb91a20ef" providerId="ADAL" clId="{B00D2361-F531-4BA1-87CD-6CAE1DE4B24C}" dt="2022-01-10T23:55:23.662" v="191" actId="20577"/>
          <ac:spMkLst>
            <pc:docMk/>
            <pc:sldMk cId="588991250" sldId="266"/>
            <ac:spMk id="3" creationId="{715B6CCD-8EB6-4B8A-A75B-9204D4975F58}"/>
          </ac:spMkLst>
        </pc:spChg>
        <pc:spChg chg="add">
          <ac:chgData name="Resa Mensuri" userId="1b2aa066-da0c-4323-af0b-dfbeb91a20ef" providerId="ADAL" clId="{B00D2361-F531-4BA1-87CD-6CAE1DE4B24C}" dt="2022-01-10T23:52:44.912" v="153" actId="26606"/>
          <ac:spMkLst>
            <pc:docMk/>
            <pc:sldMk cId="588991250" sldId="266"/>
            <ac:spMk id="8" creationId="{EA67B5B4-3A24-436E-B663-1B2EBFF8A0CD}"/>
          </ac:spMkLst>
        </pc:spChg>
        <pc:spChg chg="add">
          <ac:chgData name="Resa Mensuri" userId="1b2aa066-da0c-4323-af0b-dfbeb91a20ef" providerId="ADAL" clId="{B00D2361-F531-4BA1-87CD-6CAE1DE4B24C}" dt="2022-01-10T23:52:44.912" v="153" actId="26606"/>
          <ac:spMkLst>
            <pc:docMk/>
            <pc:sldMk cId="588991250" sldId="266"/>
            <ac:spMk id="10" creationId="{987FDF89-C993-41F4-A1B8-DBAFF16008A9}"/>
          </ac:spMkLst>
        </pc:spChg>
        <pc:spChg chg="add">
          <ac:chgData name="Resa Mensuri" userId="1b2aa066-da0c-4323-af0b-dfbeb91a20ef" providerId="ADAL" clId="{B00D2361-F531-4BA1-87CD-6CAE1DE4B24C}" dt="2022-01-10T23:52:44.912" v="153" actId="26606"/>
          <ac:spMkLst>
            <pc:docMk/>
            <pc:sldMk cId="588991250" sldId="266"/>
            <ac:spMk id="12" creationId="{64E585EA-75FD-4025-8270-F66A58A15CDA}"/>
          </ac:spMkLst>
        </pc:spChg>
      </pc:sldChg>
      <pc:sldChg chg="addSp delSp modSp new mod setBg setClrOvrMap">
        <pc:chgData name="Resa Mensuri" userId="1b2aa066-da0c-4323-af0b-dfbeb91a20ef" providerId="ADAL" clId="{B00D2361-F531-4BA1-87CD-6CAE1DE4B24C}" dt="2022-01-11T00:02:50.656" v="230" actId="1076"/>
        <pc:sldMkLst>
          <pc:docMk/>
          <pc:sldMk cId="2309017937" sldId="267"/>
        </pc:sldMkLst>
        <pc:spChg chg="mod">
          <ac:chgData name="Resa Mensuri" userId="1b2aa066-da0c-4323-af0b-dfbeb91a20ef" providerId="ADAL" clId="{B00D2361-F531-4BA1-87CD-6CAE1DE4B24C}" dt="2022-01-10T23:58:40.444" v="205" actId="20577"/>
          <ac:spMkLst>
            <pc:docMk/>
            <pc:sldMk cId="2309017937" sldId="267"/>
            <ac:spMk id="2" creationId="{C892ACC8-7814-4A67-BEDC-AA5DE994A1DF}"/>
          </ac:spMkLst>
        </pc:spChg>
        <pc:spChg chg="del mod">
          <ac:chgData name="Resa Mensuri" userId="1b2aa066-da0c-4323-af0b-dfbeb91a20ef" providerId="ADAL" clId="{B00D2361-F531-4BA1-87CD-6CAE1DE4B24C}" dt="2022-01-10T23:59:43.001" v="206" actId="22"/>
          <ac:spMkLst>
            <pc:docMk/>
            <pc:sldMk cId="2309017937" sldId="267"/>
            <ac:spMk id="3" creationId="{2BCDA41F-C5D0-4761-A99A-8D083C1CD2C3}"/>
          </ac:spMkLst>
        </pc:spChg>
        <pc:spChg chg="add del mod">
          <ac:chgData name="Resa Mensuri" userId="1b2aa066-da0c-4323-af0b-dfbeb91a20ef" providerId="ADAL" clId="{B00D2361-F531-4BA1-87CD-6CAE1DE4B24C}" dt="2022-01-11T00:02:07.353" v="221" actId="22"/>
          <ac:spMkLst>
            <pc:docMk/>
            <pc:sldMk cId="2309017937" sldId="267"/>
            <ac:spMk id="7" creationId="{64BF6982-3FFB-4007-AFD9-924255B32C46}"/>
          </ac:spMkLst>
        </pc:spChg>
        <pc:spChg chg="add">
          <ac:chgData name="Resa Mensuri" userId="1b2aa066-da0c-4323-af0b-dfbeb91a20ef" providerId="ADAL" clId="{B00D2361-F531-4BA1-87CD-6CAE1DE4B24C}" dt="2022-01-10T23:52:57.584" v="155" actId="26606"/>
          <ac:spMkLst>
            <pc:docMk/>
            <pc:sldMk cId="2309017937" sldId="267"/>
            <ac:spMk id="8" creationId="{EA67B5B4-3A24-436E-B663-1B2EBFF8A0CD}"/>
          </ac:spMkLst>
        </pc:spChg>
        <pc:spChg chg="add">
          <ac:chgData name="Resa Mensuri" userId="1b2aa066-da0c-4323-af0b-dfbeb91a20ef" providerId="ADAL" clId="{B00D2361-F531-4BA1-87CD-6CAE1DE4B24C}" dt="2022-01-10T23:52:57.584" v="155" actId="26606"/>
          <ac:spMkLst>
            <pc:docMk/>
            <pc:sldMk cId="2309017937" sldId="267"/>
            <ac:spMk id="10" creationId="{987FDF89-C993-41F4-A1B8-DBAFF16008A9}"/>
          </ac:spMkLst>
        </pc:spChg>
        <pc:spChg chg="add">
          <ac:chgData name="Resa Mensuri" userId="1b2aa066-da0c-4323-af0b-dfbeb91a20ef" providerId="ADAL" clId="{B00D2361-F531-4BA1-87CD-6CAE1DE4B24C}" dt="2022-01-10T23:52:57.584" v="155" actId="26606"/>
          <ac:spMkLst>
            <pc:docMk/>
            <pc:sldMk cId="2309017937" sldId="267"/>
            <ac:spMk id="12" creationId="{64E585EA-75FD-4025-8270-F66A58A15CDA}"/>
          </ac:spMkLst>
        </pc:spChg>
        <pc:spChg chg="add del mod">
          <ac:chgData name="Resa Mensuri" userId="1b2aa066-da0c-4323-af0b-dfbeb91a20ef" providerId="ADAL" clId="{B00D2361-F531-4BA1-87CD-6CAE1DE4B24C}" dt="2022-01-11T00:02:42.763" v="226" actId="22"/>
          <ac:spMkLst>
            <pc:docMk/>
            <pc:sldMk cId="2309017937" sldId="267"/>
            <ac:spMk id="14" creationId="{8F434E78-84E1-4BDE-9EA6-7DB926713F00}"/>
          </ac:spMkLst>
        </pc:spChg>
        <pc:picChg chg="add del mod ord">
          <ac:chgData name="Resa Mensuri" userId="1b2aa066-da0c-4323-af0b-dfbeb91a20ef" providerId="ADAL" clId="{B00D2361-F531-4BA1-87CD-6CAE1DE4B24C}" dt="2022-01-11T00:01:36.741" v="218" actId="478"/>
          <ac:picMkLst>
            <pc:docMk/>
            <pc:sldMk cId="2309017937" sldId="267"/>
            <ac:picMk id="5" creationId="{C2A176C8-5E3B-43F6-9236-E885CDE77AE0}"/>
          </ac:picMkLst>
        </pc:picChg>
        <pc:picChg chg="add del mod ord">
          <ac:chgData name="Resa Mensuri" userId="1b2aa066-da0c-4323-af0b-dfbeb91a20ef" providerId="ADAL" clId="{B00D2361-F531-4BA1-87CD-6CAE1DE4B24C}" dt="2022-01-11T00:02:27.804" v="225" actId="478"/>
          <ac:picMkLst>
            <pc:docMk/>
            <pc:sldMk cId="2309017937" sldId="267"/>
            <ac:picMk id="11" creationId="{C152BC46-D445-487D-BA0D-51AF9217AFCF}"/>
          </ac:picMkLst>
        </pc:picChg>
        <pc:picChg chg="add mod ord">
          <ac:chgData name="Resa Mensuri" userId="1b2aa066-da0c-4323-af0b-dfbeb91a20ef" providerId="ADAL" clId="{B00D2361-F531-4BA1-87CD-6CAE1DE4B24C}" dt="2022-01-11T00:02:50.656" v="230" actId="1076"/>
          <ac:picMkLst>
            <pc:docMk/>
            <pc:sldMk cId="2309017937" sldId="267"/>
            <ac:picMk id="16" creationId="{40346DA1-B325-4B4A-83AD-BBE0C1A13763}"/>
          </ac:picMkLst>
        </pc:picChg>
      </pc:sldChg>
      <pc:sldChg chg="addSp delSp modSp new mod setBg setClrOvrMap">
        <pc:chgData name="Resa Mensuri" userId="1b2aa066-da0c-4323-af0b-dfbeb91a20ef" providerId="ADAL" clId="{B00D2361-F531-4BA1-87CD-6CAE1DE4B24C}" dt="2022-01-11T00:01:41.405" v="220" actId="1076"/>
        <pc:sldMkLst>
          <pc:docMk/>
          <pc:sldMk cId="3037133554" sldId="268"/>
        </pc:sldMkLst>
        <pc:spChg chg="mod">
          <ac:chgData name="Resa Mensuri" userId="1b2aa066-da0c-4323-af0b-dfbeb91a20ef" providerId="ADAL" clId="{B00D2361-F531-4BA1-87CD-6CAE1DE4B24C}" dt="2022-01-10T23:53:01.803" v="157" actId="26606"/>
          <ac:spMkLst>
            <pc:docMk/>
            <pc:sldMk cId="3037133554" sldId="268"/>
            <ac:spMk id="2" creationId="{057D8040-FA7A-4C67-830C-48BB122F5889}"/>
          </ac:spMkLst>
        </pc:spChg>
        <pc:spChg chg="del mod">
          <ac:chgData name="Resa Mensuri" userId="1b2aa066-da0c-4323-af0b-dfbeb91a20ef" providerId="ADAL" clId="{B00D2361-F531-4BA1-87CD-6CAE1DE4B24C}" dt="2022-01-11T00:01:06.585" v="209" actId="22"/>
          <ac:spMkLst>
            <pc:docMk/>
            <pc:sldMk cId="3037133554" sldId="268"/>
            <ac:spMk id="3" creationId="{F01CEF6E-5445-4688-BC9E-3182E64B4E72}"/>
          </ac:spMkLst>
        </pc:spChg>
        <pc:spChg chg="add del mod">
          <ac:chgData name="Resa Mensuri" userId="1b2aa066-da0c-4323-af0b-dfbeb91a20ef" providerId="ADAL" clId="{B00D2361-F531-4BA1-87CD-6CAE1DE4B24C}" dt="2022-01-11T00:01:39.417" v="219"/>
          <ac:spMkLst>
            <pc:docMk/>
            <pc:sldMk cId="3037133554" sldId="268"/>
            <ac:spMk id="7" creationId="{B7E3A30C-35E4-491E-B424-BF0C2E99FB88}"/>
          </ac:spMkLst>
        </pc:spChg>
        <pc:spChg chg="add">
          <ac:chgData name="Resa Mensuri" userId="1b2aa066-da0c-4323-af0b-dfbeb91a20ef" providerId="ADAL" clId="{B00D2361-F531-4BA1-87CD-6CAE1DE4B24C}" dt="2022-01-10T23:53:01.803" v="157" actId="26606"/>
          <ac:spMkLst>
            <pc:docMk/>
            <pc:sldMk cId="3037133554" sldId="268"/>
            <ac:spMk id="8" creationId="{EA67B5B4-3A24-436E-B663-1B2EBFF8A0CD}"/>
          </ac:spMkLst>
        </pc:spChg>
        <pc:spChg chg="add">
          <ac:chgData name="Resa Mensuri" userId="1b2aa066-da0c-4323-af0b-dfbeb91a20ef" providerId="ADAL" clId="{B00D2361-F531-4BA1-87CD-6CAE1DE4B24C}" dt="2022-01-10T23:53:01.803" v="157" actId="26606"/>
          <ac:spMkLst>
            <pc:docMk/>
            <pc:sldMk cId="3037133554" sldId="268"/>
            <ac:spMk id="10" creationId="{987FDF89-C993-41F4-A1B8-DBAFF16008A9}"/>
          </ac:spMkLst>
        </pc:spChg>
        <pc:spChg chg="add">
          <ac:chgData name="Resa Mensuri" userId="1b2aa066-da0c-4323-af0b-dfbeb91a20ef" providerId="ADAL" clId="{B00D2361-F531-4BA1-87CD-6CAE1DE4B24C}" dt="2022-01-10T23:53:01.803" v="157" actId="26606"/>
          <ac:spMkLst>
            <pc:docMk/>
            <pc:sldMk cId="3037133554" sldId="268"/>
            <ac:spMk id="12" creationId="{64E585EA-75FD-4025-8270-F66A58A15CDA}"/>
          </ac:spMkLst>
        </pc:spChg>
        <pc:picChg chg="add del mod ord">
          <ac:chgData name="Resa Mensuri" userId="1b2aa066-da0c-4323-af0b-dfbeb91a20ef" providerId="ADAL" clId="{B00D2361-F531-4BA1-87CD-6CAE1DE4B24C}" dt="2022-01-11T00:01:32.154" v="217" actId="478"/>
          <ac:picMkLst>
            <pc:docMk/>
            <pc:sldMk cId="3037133554" sldId="268"/>
            <ac:picMk id="5" creationId="{BA47E217-902A-42B4-8153-6666D90206A4}"/>
          </ac:picMkLst>
        </pc:picChg>
        <pc:picChg chg="add mod">
          <ac:chgData name="Resa Mensuri" userId="1b2aa066-da0c-4323-af0b-dfbeb91a20ef" providerId="ADAL" clId="{B00D2361-F531-4BA1-87CD-6CAE1DE4B24C}" dt="2022-01-11T00:01:41.405" v="220" actId="1076"/>
          <ac:picMkLst>
            <pc:docMk/>
            <pc:sldMk cId="3037133554" sldId="268"/>
            <ac:picMk id="9" creationId="{E00C85BB-B91B-4322-9880-D0531A025832}"/>
          </ac:picMkLst>
        </pc:picChg>
      </pc:sldChg>
      <pc:sldChg chg="addSp delSp modSp new mod setBg setClrOvrMap">
        <pc:chgData name="Resa Mensuri" userId="1b2aa066-da0c-4323-af0b-dfbeb91a20ef" providerId="ADAL" clId="{B00D2361-F531-4BA1-87CD-6CAE1DE4B24C}" dt="2022-01-11T00:01:29.921" v="216"/>
        <pc:sldMkLst>
          <pc:docMk/>
          <pc:sldMk cId="443959607" sldId="269"/>
        </pc:sldMkLst>
        <pc:spChg chg="mod">
          <ac:chgData name="Resa Mensuri" userId="1b2aa066-da0c-4323-af0b-dfbeb91a20ef" providerId="ADAL" clId="{B00D2361-F531-4BA1-87CD-6CAE1DE4B24C}" dt="2022-01-11T00:01:27.762" v="215" actId="26606"/>
          <ac:spMkLst>
            <pc:docMk/>
            <pc:sldMk cId="443959607" sldId="269"/>
            <ac:spMk id="2" creationId="{8D4431B8-940C-49D5-B56D-8B3AC9DFE49D}"/>
          </ac:spMkLst>
        </pc:spChg>
        <pc:spChg chg="del mod">
          <ac:chgData name="Resa Mensuri" userId="1b2aa066-da0c-4323-af0b-dfbeb91a20ef" providerId="ADAL" clId="{B00D2361-F531-4BA1-87CD-6CAE1DE4B24C}" dt="2022-01-11T00:01:29.921" v="216"/>
          <ac:spMkLst>
            <pc:docMk/>
            <pc:sldMk cId="443959607" sldId="269"/>
            <ac:spMk id="3" creationId="{195899A9-239C-4A16-895E-506999A60A7A}"/>
          </ac:spMkLst>
        </pc:spChg>
        <pc:spChg chg="add">
          <ac:chgData name="Resa Mensuri" userId="1b2aa066-da0c-4323-af0b-dfbeb91a20ef" providerId="ADAL" clId="{B00D2361-F531-4BA1-87CD-6CAE1DE4B24C}" dt="2022-01-11T00:01:27.762" v="215" actId="26606"/>
          <ac:spMkLst>
            <pc:docMk/>
            <pc:sldMk cId="443959607" sldId="269"/>
            <ac:spMk id="8" creationId="{EA67B5B4-3A24-436E-B663-1B2EBFF8A0CD}"/>
          </ac:spMkLst>
        </pc:spChg>
        <pc:spChg chg="add">
          <ac:chgData name="Resa Mensuri" userId="1b2aa066-da0c-4323-af0b-dfbeb91a20ef" providerId="ADAL" clId="{B00D2361-F531-4BA1-87CD-6CAE1DE4B24C}" dt="2022-01-11T00:01:27.762" v="215" actId="26606"/>
          <ac:spMkLst>
            <pc:docMk/>
            <pc:sldMk cId="443959607" sldId="269"/>
            <ac:spMk id="10" creationId="{987FDF89-C993-41F4-A1B8-DBAFF16008A9}"/>
          </ac:spMkLst>
        </pc:spChg>
        <pc:spChg chg="add">
          <ac:chgData name="Resa Mensuri" userId="1b2aa066-da0c-4323-af0b-dfbeb91a20ef" providerId="ADAL" clId="{B00D2361-F531-4BA1-87CD-6CAE1DE4B24C}" dt="2022-01-11T00:01:27.762" v="215" actId="26606"/>
          <ac:spMkLst>
            <pc:docMk/>
            <pc:sldMk cId="443959607" sldId="269"/>
            <ac:spMk id="12" creationId="{64E585EA-75FD-4025-8270-F66A58A15CDA}"/>
          </ac:spMkLst>
        </pc:spChg>
        <pc:picChg chg="add mod">
          <ac:chgData name="Resa Mensuri" userId="1b2aa066-da0c-4323-af0b-dfbeb91a20ef" providerId="ADAL" clId="{B00D2361-F531-4BA1-87CD-6CAE1DE4B24C}" dt="2022-01-11T00:01:29.921" v="216"/>
          <ac:picMkLst>
            <pc:docMk/>
            <pc:sldMk cId="443959607" sldId="269"/>
            <ac:picMk id="4" creationId="{4D74497A-699B-4455-83EB-ED1F77736C21}"/>
          </ac:picMkLst>
        </pc:picChg>
      </pc:sldChg>
      <pc:sldChg chg="addSp modSp new mod setBg setClrOvrMap">
        <pc:chgData name="Resa Mensuri" userId="1b2aa066-da0c-4323-af0b-dfbeb91a20ef" providerId="ADAL" clId="{B00D2361-F531-4BA1-87CD-6CAE1DE4B24C}" dt="2022-01-11T00:22:30.422" v="760" actId="20577"/>
        <pc:sldMkLst>
          <pc:docMk/>
          <pc:sldMk cId="1294675432" sldId="270"/>
        </pc:sldMkLst>
        <pc:spChg chg="mod">
          <ac:chgData name="Resa Mensuri" userId="1b2aa066-da0c-4323-af0b-dfbeb91a20ef" providerId="ADAL" clId="{B00D2361-F531-4BA1-87CD-6CAE1DE4B24C}" dt="2022-01-11T00:05:19.535" v="297" actId="20577"/>
          <ac:spMkLst>
            <pc:docMk/>
            <pc:sldMk cId="1294675432" sldId="270"/>
            <ac:spMk id="2" creationId="{07C6C06B-E73E-4C1D-9E5C-1E5FC0E6C54F}"/>
          </ac:spMkLst>
        </pc:spChg>
        <pc:spChg chg="mod">
          <ac:chgData name="Resa Mensuri" userId="1b2aa066-da0c-4323-af0b-dfbeb91a20ef" providerId="ADAL" clId="{B00D2361-F531-4BA1-87CD-6CAE1DE4B24C}" dt="2022-01-11T00:22:30.422" v="760" actId="20577"/>
          <ac:spMkLst>
            <pc:docMk/>
            <pc:sldMk cId="1294675432" sldId="270"/>
            <ac:spMk id="3" creationId="{BBBB282E-3BBC-44A8-8CDC-9611C16F83F0}"/>
          </ac:spMkLst>
        </pc:spChg>
        <pc:spChg chg="add">
          <ac:chgData name="Resa Mensuri" userId="1b2aa066-da0c-4323-af0b-dfbeb91a20ef" providerId="ADAL" clId="{B00D2361-F531-4BA1-87CD-6CAE1DE4B24C}" dt="2022-01-11T00:04:58.180" v="239" actId="26606"/>
          <ac:spMkLst>
            <pc:docMk/>
            <pc:sldMk cId="1294675432" sldId="270"/>
            <ac:spMk id="8" creationId="{EA67B5B4-3A24-436E-B663-1B2EBFF8A0CD}"/>
          </ac:spMkLst>
        </pc:spChg>
        <pc:spChg chg="add">
          <ac:chgData name="Resa Mensuri" userId="1b2aa066-da0c-4323-af0b-dfbeb91a20ef" providerId="ADAL" clId="{B00D2361-F531-4BA1-87CD-6CAE1DE4B24C}" dt="2022-01-11T00:04:58.180" v="239" actId="26606"/>
          <ac:spMkLst>
            <pc:docMk/>
            <pc:sldMk cId="1294675432" sldId="270"/>
            <ac:spMk id="10" creationId="{987FDF89-C993-41F4-A1B8-DBAFF16008A9}"/>
          </ac:spMkLst>
        </pc:spChg>
        <pc:spChg chg="add">
          <ac:chgData name="Resa Mensuri" userId="1b2aa066-da0c-4323-af0b-dfbeb91a20ef" providerId="ADAL" clId="{B00D2361-F531-4BA1-87CD-6CAE1DE4B24C}" dt="2022-01-11T00:04:58.180" v="239" actId="26606"/>
          <ac:spMkLst>
            <pc:docMk/>
            <pc:sldMk cId="1294675432" sldId="270"/>
            <ac:spMk id="12" creationId="{64E585EA-75FD-4025-8270-F66A58A15CDA}"/>
          </ac:spMkLst>
        </pc:spChg>
      </pc:sldChg>
      <pc:sldChg chg="addSp modSp new mod setBg setClrOvrMap">
        <pc:chgData name="Resa Mensuri" userId="1b2aa066-da0c-4323-af0b-dfbeb91a20ef" providerId="ADAL" clId="{B00D2361-F531-4BA1-87CD-6CAE1DE4B24C}" dt="2022-01-11T00:21:32.295" v="749" actId="20577"/>
        <pc:sldMkLst>
          <pc:docMk/>
          <pc:sldMk cId="25923909" sldId="271"/>
        </pc:sldMkLst>
        <pc:spChg chg="mod">
          <ac:chgData name="Resa Mensuri" userId="1b2aa066-da0c-4323-af0b-dfbeb91a20ef" providerId="ADAL" clId="{B00D2361-F531-4BA1-87CD-6CAE1DE4B24C}" dt="2022-01-11T00:13:37.849" v="484" actId="26606"/>
          <ac:spMkLst>
            <pc:docMk/>
            <pc:sldMk cId="25923909" sldId="271"/>
            <ac:spMk id="2" creationId="{843C65F9-1938-4B70-81B0-EE515B1C6090}"/>
          </ac:spMkLst>
        </pc:spChg>
        <pc:spChg chg="mod">
          <ac:chgData name="Resa Mensuri" userId="1b2aa066-da0c-4323-af0b-dfbeb91a20ef" providerId="ADAL" clId="{B00D2361-F531-4BA1-87CD-6CAE1DE4B24C}" dt="2022-01-11T00:21:32.295" v="749" actId="20577"/>
          <ac:spMkLst>
            <pc:docMk/>
            <pc:sldMk cId="25923909" sldId="271"/>
            <ac:spMk id="3" creationId="{3FCB9334-E8B4-4479-919B-50C5DCA73042}"/>
          </ac:spMkLst>
        </pc:spChg>
        <pc:spChg chg="add">
          <ac:chgData name="Resa Mensuri" userId="1b2aa066-da0c-4323-af0b-dfbeb91a20ef" providerId="ADAL" clId="{B00D2361-F531-4BA1-87CD-6CAE1DE4B24C}" dt="2022-01-11T00:13:37.849" v="484" actId="26606"/>
          <ac:spMkLst>
            <pc:docMk/>
            <pc:sldMk cId="25923909" sldId="271"/>
            <ac:spMk id="8" creationId="{EA67B5B4-3A24-436E-B663-1B2EBFF8A0CD}"/>
          </ac:spMkLst>
        </pc:spChg>
        <pc:spChg chg="add">
          <ac:chgData name="Resa Mensuri" userId="1b2aa066-da0c-4323-af0b-dfbeb91a20ef" providerId="ADAL" clId="{B00D2361-F531-4BA1-87CD-6CAE1DE4B24C}" dt="2022-01-11T00:13:37.849" v="484" actId="26606"/>
          <ac:spMkLst>
            <pc:docMk/>
            <pc:sldMk cId="25923909" sldId="271"/>
            <ac:spMk id="10" creationId="{987FDF89-C993-41F4-A1B8-DBAFF16008A9}"/>
          </ac:spMkLst>
        </pc:spChg>
        <pc:spChg chg="add">
          <ac:chgData name="Resa Mensuri" userId="1b2aa066-da0c-4323-af0b-dfbeb91a20ef" providerId="ADAL" clId="{B00D2361-F531-4BA1-87CD-6CAE1DE4B24C}" dt="2022-01-11T00:13:37.849" v="484" actId="26606"/>
          <ac:spMkLst>
            <pc:docMk/>
            <pc:sldMk cId="25923909" sldId="271"/>
            <ac:spMk id="12" creationId="{64E585EA-75FD-4025-8270-F66A58A15CDA}"/>
          </ac:spMkLst>
        </pc:spChg>
      </pc:sldChg>
      <pc:sldChg chg="addSp delSp modSp new mod setBg setClrOvrMap">
        <pc:chgData name="Resa Mensuri" userId="1b2aa066-da0c-4323-af0b-dfbeb91a20ef" providerId="ADAL" clId="{B00D2361-F531-4BA1-87CD-6CAE1DE4B24C}" dt="2022-01-11T00:25:38.708" v="969" actId="20577"/>
        <pc:sldMkLst>
          <pc:docMk/>
          <pc:sldMk cId="3215161785" sldId="272"/>
        </pc:sldMkLst>
        <pc:spChg chg="mod">
          <ac:chgData name="Resa Mensuri" userId="1b2aa066-da0c-4323-af0b-dfbeb91a20ef" providerId="ADAL" clId="{B00D2361-F531-4BA1-87CD-6CAE1DE4B24C}" dt="2022-01-11T00:24:53.638" v="851" actId="26606"/>
          <ac:spMkLst>
            <pc:docMk/>
            <pc:sldMk cId="3215161785" sldId="272"/>
            <ac:spMk id="2" creationId="{070EFC30-8198-4DDC-9555-DB9A4B1204D5}"/>
          </ac:spMkLst>
        </pc:spChg>
        <pc:spChg chg="mod">
          <ac:chgData name="Resa Mensuri" userId="1b2aa066-da0c-4323-af0b-dfbeb91a20ef" providerId="ADAL" clId="{B00D2361-F531-4BA1-87CD-6CAE1DE4B24C}" dt="2022-01-11T00:25:38.708" v="969" actId="20577"/>
          <ac:spMkLst>
            <pc:docMk/>
            <pc:sldMk cId="3215161785" sldId="272"/>
            <ac:spMk id="3" creationId="{284F52D1-E52A-4E58-B3DF-759D2394735A}"/>
          </ac:spMkLst>
        </pc:spChg>
        <pc:spChg chg="add del">
          <ac:chgData name="Resa Mensuri" userId="1b2aa066-da0c-4323-af0b-dfbeb91a20ef" providerId="ADAL" clId="{B00D2361-F531-4BA1-87CD-6CAE1DE4B24C}" dt="2022-01-11T00:24:53.638" v="851" actId="26606"/>
          <ac:spMkLst>
            <pc:docMk/>
            <pc:sldMk cId="3215161785" sldId="272"/>
            <ac:spMk id="8" creationId="{EA67B5B4-3A24-436E-B663-1B2EBFF8A0CD}"/>
          </ac:spMkLst>
        </pc:spChg>
        <pc:spChg chg="add del">
          <ac:chgData name="Resa Mensuri" userId="1b2aa066-da0c-4323-af0b-dfbeb91a20ef" providerId="ADAL" clId="{B00D2361-F531-4BA1-87CD-6CAE1DE4B24C}" dt="2022-01-11T00:24:53.638" v="851" actId="26606"/>
          <ac:spMkLst>
            <pc:docMk/>
            <pc:sldMk cId="3215161785" sldId="272"/>
            <ac:spMk id="10" creationId="{987FDF89-C993-41F4-A1B8-DBAFF16008A9}"/>
          </ac:spMkLst>
        </pc:spChg>
        <pc:spChg chg="add del">
          <ac:chgData name="Resa Mensuri" userId="1b2aa066-da0c-4323-af0b-dfbeb91a20ef" providerId="ADAL" clId="{B00D2361-F531-4BA1-87CD-6CAE1DE4B24C}" dt="2022-01-11T00:24:53.638" v="851" actId="26606"/>
          <ac:spMkLst>
            <pc:docMk/>
            <pc:sldMk cId="3215161785" sldId="272"/>
            <ac:spMk id="12" creationId="{64E585EA-75FD-4025-8270-F66A58A15CDA}"/>
          </ac:spMkLst>
        </pc:spChg>
        <pc:spChg chg="add">
          <ac:chgData name="Resa Mensuri" userId="1b2aa066-da0c-4323-af0b-dfbeb91a20ef" providerId="ADAL" clId="{B00D2361-F531-4BA1-87CD-6CAE1DE4B24C}" dt="2022-01-11T00:24:53.638" v="851" actId="26606"/>
          <ac:spMkLst>
            <pc:docMk/>
            <pc:sldMk cId="3215161785" sldId="272"/>
            <ac:spMk id="17" creationId="{EA67B5B4-3A24-436E-B663-1B2EBFF8A0CD}"/>
          </ac:spMkLst>
        </pc:spChg>
        <pc:spChg chg="add">
          <ac:chgData name="Resa Mensuri" userId="1b2aa066-da0c-4323-af0b-dfbeb91a20ef" providerId="ADAL" clId="{B00D2361-F531-4BA1-87CD-6CAE1DE4B24C}" dt="2022-01-11T00:24:53.638" v="851" actId="26606"/>
          <ac:spMkLst>
            <pc:docMk/>
            <pc:sldMk cId="3215161785" sldId="272"/>
            <ac:spMk id="19" creationId="{987FDF89-C993-41F4-A1B8-DBAFF16008A9}"/>
          </ac:spMkLst>
        </pc:spChg>
        <pc:spChg chg="add">
          <ac:chgData name="Resa Mensuri" userId="1b2aa066-da0c-4323-af0b-dfbeb91a20ef" providerId="ADAL" clId="{B00D2361-F531-4BA1-87CD-6CAE1DE4B24C}" dt="2022-01-11T00:24:53.638" v="851" actId="26606"/>
          <ac:spMkLst>
            <pc:docMk/>
            <pc:sldMk cId="3215161785" sldId="272"/>
            <ac:spMk id="21" creationId="{D1D7179B-FF7C-482F-B3D9-2BE9ED1139F9}"/>
          </ac:spMkLst>
        </pc:spChg>
      </pc:sldChg>
      <pc:sldChg chg="addSp delSp modSp new mod setBg setClrOvrMap">
        <pc:chgData name="Resa Mensuri" userId="1b2aa066-da0c-4323-af0b-dfbeb91a20ef" providerId="ADAL" clId="{B00D2361-F531-4BA1-87CD-6CAE1DE4B24C}" dt="2022-01-11T00:26:10.972" v="1003" actId="20577"/>
        <pc:sldMkLst>
          <pc:docMk/>
          <pc:sldMk cId="420788320" sldId="273"/>
        </pc:sldMkLst>
        <pc:spChg chg="mod">
          <ac:chgData name="Resa Mensuri" userId="1b2aa066-da0c-4323-af0b-dfbeb91a20ef" providerId="ADAL" clId="{B00D2361-F531-4BA1-87CD-6CAE1DE4B24C}" dt="2022-01-11T00:26:10.972" v="1003" actId="20577"/>
          <ac:spMkLst>
            <pc:docMk/>
            <pc:sldMk cId="420788320" sldId="273"/>
            <ac:spMk id="2" creationId="{85068873-0BF8-4A24-8F8A-468E3934BF8E}"/>
          </ac:spMkLst>
        </pc:spChg>
        <pc:spChg chg="del">
          <ac:chgData name="Resa Mensuri" userId="1b2aa066-da0c-4323-af0b-dfbeb91a20ef" providerId="ADAL" clId="{B00D2361-F531-4BA1-87CD-6CAE1DE4B24C}" dt="2022-01-11T00:25:53.398" v="971" actId="26606"/>
          <ac:spMkLst>
            <pc:docMk/>
            <pc:sldMk cId="420788320" sldId="273"/>
            <ac:spMk id="3" creationId="{21B692F6-ECFE-43BD-B533-D2137FFBCB3B}"/>
          </ac:spMkLst>
        </pc:spChg>
        <pc:spChg chg="add">
          <ac:chgData name="Resa Mensuri" userId="1b2aa066-da0c-4323-af0b-dfbeb91a20ef" providerId="ADAL" clId="{B00D2361-F531-4BA1-87CD-6CAE1DE4B24C}" dt="2022-01-11T00:25:53.398" v="971" actId="26606"/>
          <ac:spMkLst>
            <pc:docMk/>
            <pc:sldMk cId="420788320" sldId="273"/>
            <ac:spMk id="8" creationId="{23207CC6-EAA1-4BFF-A48A-DECAD8972717}"/>
          </ac:spMkLst>
        </pc:spChg>
        <pc:spChg chg="add">
          <ac:chgData name="Resa Mensuri" userId="1b2aa066-da0c-4323-af0b-dfbeb91a20ef" providerId="ADAL" clId="{B00D2361-F531-4BA1-87CD-6CAE1DE4B24C}" dt="2022-01-11T00:25:53.398" v="971" actId="26606"/>
          <ac:spMkLst>
            <pc:docMk/>
            <pc:sldMk cId="420788320" sldId="273"/>
            <ac:spMk id="10" creationId="{B234A3DD-923D-4166-8B19-7DD589908C68}"/>
          </ac:spMkLst>
        </pc:spChg>
        <pc:spChg chg="add">
          <ac:chgData name="Resa Mensuri" userId="1b2aa066-da0c-4323-af0b-dfbeb91a20ef" providerId="ADAL" clId="{B00D2361-F531-4BA1-87CD-6CAE1DE4B24C}" dt="2022-01-11T00:25:53.398" v="971" actId="26606"/>
          <ac:spMkLst>
            <pc:docMk/>
            <pc:sldMk cId="420788320" sldId="273"/>
            <ac:spMk id="12" creationId="{CA0A05FF-4BA9-494B-9164-2AD5AB36B1B4}"/>
          </ac:spMkLst>
        </pc:spChg>
      </pc:sldChg>
      <pc:sldChg chg="addSp modSp new mod setBg setClrOvrMap">
        <pc:chgData name="Resa Mensuri" userId="1b2aa066-da0c-4323-af0b-dfbeb91a20ef" providerId="ADAL" clId="{B00D2361-F531-4BA1-87CD-6CAE1DE4B24C}" dt="2022-01-11T00:30:14.168" v="1025" actId="20577"/>
        <pc:sldMkLst>
          <pc:docMk/>
          <pc:sldMk cId="3500748648" sldId="274"/>
        </pc:sldMkLst>
        <pc:spChg chg="mod">
          <ac:chgData name="Resa Mensuri" userId="1b2aa066-da0c-4323-af0b-dfbeb91a20ef" providerId="ADAL" clId="{B00D2361-F531-4BA1-87CD-6CAE1DE4B24C}" dt="2022-01-11T00:29:18.046" v="1005" actId="26606"/>
          <ac:spMkLst>
            <pc:docMk/>
            <pc:sldMk cId="3500748648" sldId="274"/>
            <ac:spMk id="2" creationId="{FA8C9549-728B-4E5F-88AE-A63DFBB3DD8B}"/>
          </ac:spMkLst>
        </pc:spChg>
        <pc:spChg chg="mod">
          <ac:chgData name="Resa Mensuri" userId="1b2aa066-da0c-4323-af0b-dfbeb91a20ef" providerId="ADAL" clId="{B00D2361-F531-4BA1-87CD-6CAE1DE4B24C}" dt="2022-01-11T00:30:14.168" v="1025" actId="20577"/>
          <ac:spMkLst>
            <pc:docMk/>
            <pc:sldMk cId="3500748648" sldId="274"/>
            <ac:spMk id="3" creationId="{19F71134-8CFE-4DAA-BA1F-23A10308CB0E}"/>
          </ac:spMkLst>
        </pc:spChg>
        <pc:spChg chg="add">
          <ac:chgData name="Resa Mensuri" userId="1b2aa066-da0c-4323-af0b-dfbeb91a20ef" providerId="ADAL" clId="{B00D2361-F531-4BA1-87CD-6CAE1DE4B24C}" dt="2022-01-11T00:29:18.046" v="1005" actId="26606"/>
          <ac:spMkLst>
            <pc:docMk/>
            <pc:sldMk cId="3500748648" sldId="274"/>
            <ac:spMk id="8" creationId="{EA67B5B4-3A24-436E-B663-1B2EBFF8A0CD}"/>
          </ac:spMkLst>
        </pc:spChg>
        <pc:spChg chg="add">
          <ac:chgData name="Resa Mensuri" userId="1b2aa066-da0c-4323-af0b-dfbeb91a20ef" providerId="ADAL" clId="{B00D2361-F531-4BA1-87CD-6CAE1DE4B24C}" dt="2022-01-11T00:29:18.046" v="1005" actId="26606"/>
          <ac:spMkLst>
            <pc:docMk/>
            <pc:sldMk cId="3500748648" sldId="274"/>
            <ac:spMk id="10" creationId="{987FDF89-C993-41F4-A1B8-DBAFF16008A9}"/>
          </ac:spMkLst>
        </pc:spChg>
        <pc:spChg chg="add">
          <ac:chgData name="Resa Mensuri" userId="1b2aa066-da0c-4323-af0b-dfbeb91a20ef" providerId="ADAL" clId="{B00D2361-F531-4BA1-87CD-6CAE1DE4B24C}" dt="2022-01-11T00:29:18.046" v="1005" actId="26606"/>
          <ac:spMkLst>
            <pc:docMk/>
            <pc:sldMk cId="3500748648" sldId="274"/>
            <ac:spMk id="12" creationId="{64E585EA-75FD-4025-8270-F66A58A15C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1A69D8-3FB2-4B71-8809-3FE6F03C2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ADDD9F-5723-405D-90BF-EACDDD6FD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361736-F9E9-4888-BF30-6E139601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0BCE-CD45-4382-9128-B5A7F511D922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E1FE27-AF9C-4C2E-BBE0-42DB4202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BE2C5F-10EE-4320-8FD8-D09D8A31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5E28-9369-450F-ACEB-69A22361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14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66EDD-C305-47F1-8E92-4C6D4ED0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B60B69-52AD-40B9-AC39-62DE66E35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4109AC-A892-4DA1-A7F3-7789A737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0BCE-CD45-4382-9128-B5A7F511D922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9C4EF2-1028-4593-90C1-10B9A829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FAFF47-7F10-41C7-AFF5-17B79059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5E28-9369-450F-ACEB-69A22361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68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4F8B99-350C-4973-9193-69FD6372B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3F1F5F-FFBC-4109-981D-7C88CA88F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5B17EF-3631-4617-9980-D041DFE2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0BCE-CD45-4382-9128-B5A7F511D922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AD59FB-0988-40EA-8A25-B51A9B5A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29A8E4-46DA-4FDE-86BA-9E97ABCD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5E28-9369-450F-ACEB-69A22361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03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A85C8-798B-4F97-846D-CB885031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2C6E69-88FB-4145-8FAA-BF7C1F714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547F2C-67E8-486E-B4AE-D25935CB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0BCE-CD45-4382-9128-B5A7F511D922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D3CCE1-CE3D-4DCC-88CF-B6198F60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0F8058-9147-4CF8-B3B6-1009217F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5E28-9369-450F-ACEB-69A22361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0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10555-E153-4974-BFD2-4EF93BA0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D48BF0-4C3E-452B-906C-2A70D0663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83DBF-5447-4721-9D11-B0DCEF13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0BCE-CD45-4382-9128-B5A7F511D922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403B2A-D709-42A5-9C08-3C90E2C6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5FE5FE-900E-40AC-BC6B-1C8AC784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5E28-9369-450F-ACEB-69A22361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91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5211F-4EA2-48BA-A6CD-D639A0D3E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B3D0C9-FC9D-4ABD-88DB-A1E6B44C5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B7010D-47C4-4C50-96BD-9AE75C5C8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ED3E3E-6E12-4E6C-9154-FBE6BC71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0BCE-CD45-4382-9128-B5A7F511D922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ECBDD5-BF6A-43EE-A487-B5868FFB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F64600-E2BD-4FD5-A0F4-D67AEAAC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5E28-9369-450F-ACEB-69A22361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73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2F26F-6A50-4202-BA16-BF8CD136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CF0A23-DAE2-4EDC-B69B-6E5311592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2F9A79-3EE5-484E-AD55-6F46BB9CA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B2B0F9-3335-475C-80E6-6D0E4072A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596C56-C1B4-40DB-9A46-CD04949E4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FDE315-7914-4DC9-A6B8-63809AE5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0BCE-CD45-4382-9128-B5A7F511D922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AC56C7-C971-4606-B800-13A1D0C6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B35A890-06A2-47E0-B78E-8FCC2261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5E28-9369-450F-ACEB-69A22361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73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783B6-75B0-4E1E-BC7E-DDBF51CA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9CB890-D71E-43E6-AB33-60F4EA76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0BCE-CD45-4382-9128-B5A7F511D922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2F94C7-DE4C-4418-8C09-59A10730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D774D3-9878-468A-90A8-2848F9A7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5E28-9369-450F-ACEB-69A22361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97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2E35AE6-65C8-41A4-8036-4ADAB4E1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0BCE-CD45-4382-9128-B5A7F511D922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8585C37-BD15-49D7-B63D-A249D6A9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4CFEAF-82FE-4287-BB1B-B6A4D375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5E28-9369-450F-ACEB-69A22361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70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82751-D3CC-49C9-9370-0060906B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AD5555-D3C5-4C33-95E5-C215D183B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A0CC0E-A2AA-4D87-93FD-836942431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53C03A-A399-4A12-A5DD-04662486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0BCE-CD45-4382-9128-B5A7F511D922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C2C872-AEB2-4D58-9391-C4A6C5D0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C80CBF-5A73-4433-96B5-A8753285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5E28-9369-450F-ACEB-69A22361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43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CA243-1A18-4EE3-A7D4-5B24F7740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06121B-5446-4058-9C5E-51881ED32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83851E-EE68-4049-8FB0-40574494B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9E9FF1-0D75-4D7B-83DF-D540C2AF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0BCE-CD45-4382-9128-B5A7F511D922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AD4D4F-AF5D-4839-9664-B8311652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FD21C9-AE00-4D1A-86C8-54C8396B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5E28-9369-450F-ACEB-69A22361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29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207CAD-9011-43B5-B650-C2A256CB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6FD875-C3CC-4148-A634-EE31AEA1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4CEC55-E90F-4402-9080-A40654D40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D0BCE-CD45-4382-9128-B5A7F511D922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E0AC6D-42C6-44B0-98A3-118032872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BC4DB-A157-4DE7-9367-B8A25985E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25E28-9369-450F-ACEB-69A22361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5750E4-BE85-43E3-A9A2-900014F74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929628" cy="2611967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/>
              <a:t>Présentation Projet ACL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FFCC8A-569D-4AB8-BEB4-75FAB6FFA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fr-FR" sz="2000" dirty="0"/>
              <a:t>Lim Nicolas, </a:t>
            </a:r>
            <a:r>
              <a:rPr lang="fr-FR" sz="2000" dirty="0" err="1"/>
              <a:t>Maghraoui</a:t>
            </a:r>
            <a:r>
              <a:rPr lang="fr-FR" sz="2000" dirty="0"/>
              <a:t> Salma, Mensuri Resa, Conrad-Bruat Lucas</a:t>
            </a:r>
          </a:p>
          <a:p>
            <a:pPr algn="l"/>
            <a:r>
              <a:rPr lang="fr-FR" sz="2000" dirty="0"/>
              <a:t>2021-2022</a:t>
            </a:r>
          </a:p>
        </p:txBody>
      </p:sp>
    </p:spTree>
    <p:extLst>
      <p:ext uri="{BB962C8B-B14F-4D97-AF65-F5344CB8AC3E}">
        <p14:creationId xmlns:p14="http://schemas.microsoft.com/office/powerpoint/2010/main" val="3740537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C6C06B-E73E-4C1D-9E5C-1E5FC0E6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Organisation de l’équipe et répartition des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B282E-3BBC-44A8-8CDC-9611C16F8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Sprint 1: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</a:rPr>
              <a:t>	Idée de fonctionnalités pour chaque classes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</a:rPr>
              <a:t>	Resa: Héros /Attaques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</a:rPr>
              <a:t>	Nicolas et Salma: Labyrinthe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</a:rPr>
              <a:t>	Lucas: Monstres</a:t>
            </a:r>
          </a:p>
        </p:txBody>
      </p:sp>
    </p:spTree>
    <p:extLst>
      <p:ext uri="{BB962C8B-B14F-4D97-AF65-F5344CB8AC3E}">
        <p14:creationId xmlns:p14="http://schemas.microsoft.com/office/powerpoint/2010/main" val="1294675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3C65F9-1938-4B70-81B0-EE515B1C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B9334-E8B4-4479-919B-50C5DCA73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06" y="710358"/>
            <a:ext cx="10515598" cy="5522491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Sprint 2:</a:t>
            </a:r>
          </a:p>
          <a:p>
            <a:pPr marL="457200" lvl="1" indent="0">
              <a:buNone/>
            </a:pPr>
            <a:r>
              <a:rPr lang="fr-FR" sz="2000" dirty="0"/>
              <a:t>Répartition des taches</a:t>
            </a:r>
          </a:p>
          <a:p>
            <a:pPr marL="457200" lvl="1" indent="0">
              <a:buNone/>
            </a:pPr>
            <a:r>
              <a:rPr lang="fr-FR" sz="2000" dirty="0"/>
              <a:t>Nicolas : méthode classe plateau </a:t>
            </a:r>
          </a:p>
          <a:p>
            <a:pPr marL="457200" lvl="1" indent="0">
              <a:buNone/>
            </a:pPr>
            <a:r>
              <a:rPr lang="fr-FR" sz="2000" dirty="0"/>
              <a:t>Salma: attribut classe plateau </a:t>
            </a:r>
          </a:p>
          <a:p>
            <a:pPr marL="457200" lvl="1" indent="0">
              <a:buNone/>
            </a:pPr>
            <a:r>
              <a:rPr lang="fr-FR" sz="2000" dirty="0"/>
              <a:t>Lucas :classe attaque/monstre (avec les méthodes </a:t>
            </a:r>
            <a:r>
              <a:rPr lang="fr-FR" sz="2000" dirty="0" err="1"/>
              <a:t>subirDegat</a:t>
            </a:r>
            <a:r>
              <a:rPr lang="fr-FR" sz="2000" dirty="0"/>
              <a:t>( ) et </a:t>
            </a:r>
            <a:r>
              <a:rPr lang="fr-FR" sz="2000" dirty="0" err="1"/>
              <a:t>testVivant</a:t>
            </a:r>
            <a:r>
              <a:rPr lang="fr-FR" sz="2000" dirty="0"/>
              <a:t>( ) )</a:t>
            </a:r>
          </a:p>
          <a:p>
            <a:pPr marL="457200" lvl="1" indent="0">
              <a:buNone/>
            </a:pPr>
            <a:r>
              <a:rPr lang="fr-FR" sz="2000" dirty="0"/>
              <a:t>Resa : Classe attaque/héros ( avec la méthode </a:t>
            </a:r>
            <a:r>
              <a:rPr lang="fr-FR" sz="2000" dirty="0" err="1"/>
              <a:t>Perdpointdevie</a:t>
            </a:r>
            <a:r>
              <a:rPr lang="fr-FR" sz="2000" dirty="0"/>
              <a:t>( ) )</a:t>
            </a:r>
          </a:p>
          <a:p>
            <a:pPr marL="0" indent="0">
              <a:buNone/>
            </a:pPr>
            <a:endParaRPr lang="fr-FR" sz="2400" dirty="0">
              <a:solidFill>
                <a:srgbClr val="FFFFFF"/>
              </a:solidFill>
            </a:endParaRPr>
          </a:p>
          <a:p>
            <a:r>
              <a:rPr lang="fr-FR" sz="2400" dirty="0">
                <a:solidFill>
                  <a:srgbClr val="FFFFFF"/>
                </a:solidFill>
              </a:rPr>
              <a:t>Sprint 3 :</a:t>
            </a:r>
          </a:p>
          <a:p>
            <a:pPr marL="457200" lvl="1" indent="0">
              <a:buNone/>
            </a:pPr>
            <a:r>
              <a:rPr lang="fr-FR" sz="2000" dirty="0"/>
              <a:t>Répartitions des taches : </a:t>
            </a:r>
          </a:p>
          <a:p>
            <a:pPr marL="457200" lvl="1" indent="0">
              <a:buNone/>
            </a:pPr>
            <a:r>
              <a:rPr lang="fr-FR" sz="2000" dirty="0"/>
              <a:t>Lucas : Fonction design pour le montre implémentation des images</a:t>
            </a:r>
          </a:p>
          <a:p>
            <a:pPr marL="457200" lvl="1" indent="0">
              <a:buNone/>
            </a:pPr>
            <a:r>
              <a:rPr lang="fr-FR" sz="2000" dirty="0"/>
              <a:t>Resa : Optimisation de la fonction attaque et modification des </a:t>
            </a:r>
            <a:r>
              <a:rPr lang="fr-FR" sz="2000" dirty="0" err="1"/>
              <a:t>pv</a:t>
            </a:r>
            <a:r>
              <a:rPr lang="fr-FR" sz="2000" dirty="0"/>
              <a:t> du héros en fct de difficulté + JUnit méthode piège/trésor/magie/passage</a:t>
            </a:r>
          </a:p>
          <a:p>
            <a:pPr marL="457200" lvl="1" indent="0">
              <a:buNone/>
            </a:pPr>
            <a:r>
              <a:rPr lang="fr-FR" sz="2000" dirty="0"/>
              <a:t>Salma : ajout de 2 nouveaux plateaux trésor dans 1 et 3 pour difficulté 1 et 2+ mettre icone du héros (au lieu du cercle en rose) + fichier labyrinthe et diagramme de classe du sprint2</a:t>
            </a:r>
          </a:p>
          <a:p>
            <a:pPr marL="457200" lvl="1" indent="0">
              <a:buNone/>
            </a:pPr>
            <a:r>
              <a:rPr lang="fr-FR" sz="2000" dirty="0"/>
              <a:t>Nicolas : Ajout de difficulté + ajouter un fond d’écran diagramme de séquence et de classe +JUnit </a:t>
            </a:r>
            <a:r>
              <a:rPr lang="fr-FR" sz="2000" dirty="0" err="1"/>
              <a:t>deplacerHeros</a:t>
            </a:r>
            <a:endParaRPr lang="fr-F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8C9549-728B-4E5F-88AE-A63DFBB3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F71134-8CFE-4DAA-BA1F-23A10308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027906"/>
            <a:ext cx="10515598" cy="4154361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Sprint 4:</a:t>
            </a:r>
          </a:p>
          <a:p>
            <a:endParaRPr lang="fr-FR" sz="20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fr-FR" sz="2000" dirty="0"/>
              <a:t>Répartitions des taches : </a:t>
            </a:r>
          </a:p>
          <a:p>
            <a:pPr marL="457200" lvl="1" indent="0">
              <a:buNone/>
            </a:pPr>
            <a:r>
              <a:rPr lang="fr-FR" sz="2000" dirty="0"/>
              <a:t>Salma : Labyrinthe en fichier + amélioration de l'interface graphique </a:t>
            </a:r>
          </a:p>
          <a:p>
            <a:pPr marL="457200" lvl="1" indent="0">
              <a:buNone/>
            </a:pPr>
            <a:r>
              <a:rPr lang="fr-FR" sz="2000" dirty="0"/>
              <a:t>Lucas : Finition des monstres et mettre des images sur tout les objets/murs </a:t>
            </a:r>
          </a:p>
          <a:p>
            <a:pPr marL="457200" lvl="1" indent="0">
              <a:buNone/>
            </a:pPr>
            <a:r>
              <a:rPr lang="fr-FR" sz="2000" dirty="0"/>
              <a:t>Resa : Test JUnit </a:t>
            </a:r>
          </a:p>
          <a:p>
            <a:pPr marL="457200" lvl="1" indent="0">
              <a:buNone/>
            </a:pPr>
            <a:r>
              <a:rPr lang="fr-FR" sz="2000" dirty="0"/>
              <a:t>Nicolas : Finition du jeu (Game over) + ajout de page de bienvenue + aide les autres</a:t>
            </a:r>
            <a:endParaRPr lang="fr-F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48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0EFC30-8198-4DDC-9555-DB9A4B12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4F52D1-E52A-4E58-B3DF-759D2394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</a:rPr>
              <a:t>L’importance du travail en groupe sur un grand projet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</a:rPr>
              <a:t>La répartition des tâches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</a:rPr>
              <a:t>La communication entre chacun</a:t>
            </a:r>
          </a:p>
        </p:txBody>
      </p:sp>
    </p:spTree>
    <p:extLst>
      <p:ext uri="{BB962C8B-B14F-4D97-AF65-F5344CB8AC3E}">
        <p14:creationId xmlns:p14="http://schemas.microsoft.com/office/powerpoint/2010/main" val="3215161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0A05FF-4BA9-494B-9164-2AD5AB36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80"/>
            <a:ext cx="10086973" cy="6858958"/>
          </a:xfrm>
          <a:custGeom>
            <a:avLst/>
            <a:gdLst>
              <a:gd name="connsiteX0" fmla="*/ 2008921 w 10086973"/>
              <a:gd name="connsiteY0" fmla="*/ 0 h 6858958"/>
              <a:gd name="connsiteX1" fmla="*/ 5838793 w 10086973"/>
              <a:gd name="connsiteY1" fmla="*/ 0 h 6858958"/>
              <a:gd name="connsiteX2" fmla="*/ 6905021 w 10086973"/>
              <a:gd name="connsiteY2" fmla="*/ 0 h 6858958"/>
              <a:gd name="connsiteX3" fmla="*/ 6910598 w 10086973"/>
              <a:gd name="connsiteY3" fmla="*/ 0 h 6858958"/>
              <a:gd name="connsiteX4" fmla="*/ 10086973 w 10086973"/>
              <a:gd name="connsiteY4" fmla="*/ 6858478 h 6858958"/>
              <a:gd name="connsiteX5" fmla="*/ 9324755 w 10086973"/>
              <a:gd name="connsiteY5" fmla="*/ 6858478 h 6858958"/>
              <a:gd name="connsiteX6" fmla="*/ 9324977 w 10086973"/>
              <a:gd name="connsiteY6" fmla="*/ 6858957 h 6858958"/>
              <a:gd name="connsiteX7" fmla="*/ 3359025 w 10086973"/>
              <a:gd name="connsiteY7" fmla="*/ 6858957 h 6858958"/>
              <a:gd name="connsiteX8" fmla="*/ 3359025 w 10086973"/>
              <a:gd name="connsiteY8" fmla="*/ 6858958 h 6858958"/>
              <a:gd name="connsiteX9" fmla="*/ 0 w 10086973"/>
              <a:gd name="connsiteY9" fmla="*/ 6858958 h 6858958"/>
              <a:gd name="connsiteX10" fmla="*/ 0 w 10086973"/>
              <a:gd name="connsiteY10" fmla="*/ 958 h 6858958"/>
              <a:gd name="connsiteX11" fmla="*/ 761996 w 10086973"/>
              <a:gd name="connsiteY11" fmla="*/ 958 h 6858958"/>
              <a:gd name="connsiteX12" fmla="*/ 761996 w 10086973"/>
              <a:gd name="connsiteY12" fmla="*/ 479 h 6858958"/>
              <a:gd name="connsiteX13" fmla="*/ 1246925 w 10086973"/>
              <a:gd name="connsiteY13" fmla="*/ 479 h 6858958"/>
              <a:gd name="connsiteX14" fmla="*/ 2008921 w 10086973"/>
              <a:gd name="connsiteY14" fmla="*/ 479 h 685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86973" h="6858958">
                <a:moveTo>
                  <a:pt x="2008921" y="0"/>
                </a:moveTo>
                <a:lnTo>
                  <a:pt x="5838793" y="0"/>
                </a:lnTo>
                <a:lnTo>
                  <a:pt x="6905021" y="0"/>
                </a:lnTo>
                <a:lnTo>
                  <a:pt x="6910598" y="0"/>
                </a:lnTo>
                <a:lnTo>
                  <a:pt x="10086973" y="6858478"/>
                </a:lnTo>
                <a:lnTo>
                  <a:pt x="9324755" y="6858478"/>
                </a:lnTo>
                <a:lnTo>
                  <a:pt x="9324977" y="6858957"/>
                </a:lnTo>
                <a:lnTo>
                  <a:pt x="3359025" y="6858957"/>
                </a:lnTo>
                <a:lnTo>
                  <a:pt x="3359025" y="6858958"/>
                </a:lnTo>
                <a:lnTo>
                  <a:pt x="0" y="6858958"/>
                </a:lnTo>
                <a:lnTo>
                  <a:pt x="0" y="958"/>
                </a:lnTo>
                <a:lnTo>
                  <a:pt x="761996" y="958"/>
                </a:lnTo>
                <a:lnTo>
                  <a:pt x="761996" y="479"/>
                </a:lnTo>
                <a:lnTo>
                  <a:pt x="1246925" y="479"/>
                </a:lnTo>
                <a:lnTo>
                  <a:pt x="2008921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068873-0BF8-4A24-8F8A-468E3934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425109"/>
            <a:ext cx="6777229" cy="33076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400" dirty="0"/>
              <a:t>Place à la demonstration !!</a:t>
            </a:r>
            <a:endParaRPr lang="en-US" sz="7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788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266770-A31A-4140-9F36-4420CAE9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004367-99CA-40CB-8A1C-EB8CB5E19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FFFF"/>
                </a:solidFill>
              </a:rPr>
              <a:t>Contexte du projet et les fonctionnalités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FFFF"/>
                </a:solidFill>
              </a:rPr>
              <a:t>Diagrammes finaux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600" dirty="0">
                <a:solidFill>
                  <a:srgbClr val="FFFFFF"/>
                </a:solidFill>
              </a:rPr>
              <a:t>Diagramme de classes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600" dirty="0">
                <a:solidFill>
                  <a:srgbClr val="FFFFFF"/>
                </a:solidFill>
              </a:rPr>
              <a:t>Diagramme de séquence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800" dirty="0">
                <a:solidFill>
                  <a:srgbClr val="FFFFFF"/>
                </a:solidFill>
              </a:rPr>
              <a:t>Quelques cas de tests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800" dirty="0">
                <a:solidFill>
                  <a:srgbClr val="FFFFFF"/>
                </a:solidFill>
              </a:rPr>
              <a:t>Organisation de l’équipe et la répartition des tâches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800" dirty="0">
                <a:solidFill>
                  <a:srgbClr val="FFFFFF"/>
                </a:solidFill>
              </a:rPr>
              <a:t>Bilan</a:t>
            </a:r>
          </a:p>
          <a:p>
            <a:pPr marL="0" indent="0">
              <a:buNone/>
            </a:pPr>
            <a:endParaRPr lang="fr-F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16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476C27-C5DF-4F7D-AAC3-8998832A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Contexte du projet et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1487D-9975-4652-A5D9-7F5342F2D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Créer un jeu du labyrinthe en suivant la méthodologie de développement similaire à Scrum.</a:t>
            </a:r>
          </a:p>
          <a:p>
            <a:r>
              <a:rPr lang="fr-FR" sz="2000">
                <a:solidFill>
                  <a:srgbClr val="FFFFFF"/>
                </a:solidFill>
              </a:rPr>
              <a:t>Consistera en plusieurs sprints de développement.</a:t>
            </a:r>
          </a:p>
          <a:p>
            <a:endParaRPr lang="fr-F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</a:rPr>
              <a:t>	</a:t>
            </a:r>
            <a:r>
              <a:rPr lang="fr-FR" sz="2000">
                <a:solidFill>
                  <a:srgbClr val="FFFFFF"/>
                </a:solidFill>
              </a:rPr>
              <a:t>Fonctionnalités</a:t>
            </a:r>
          </a:p>
          <a:p>
            <a:r>
              <a:rPr lang="fr-FR" sz="2000">
                <a:solidFill>
                  <a:srgbClr val="FFFFFF"/>
                </a:solidFill>
              </a:rPr>
              <a:t>Héros, Labyrinthe, Monstre, Attaquer, Painter, Plateau, Jeu, Controlleur</a:t>
            </a:r>
          </a:p>
          <a:p>
            <a:endParaRPr lang="fr-F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793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E0A074-6B93-4ECC-B147-6375DF0E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Diagrammes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1C2213-DDAB-4078-ABB8-75756D9F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Diagramme de classes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08FC44-C2C6-453A-95DE-EC1A9D9E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628" y="266776"/>
            <a:ext cx="6454699" cy="64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74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227DE9-B4CC-453E-90E9-C681246D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5B6CCD-8EB6-4B8A-A75B-9204D497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Diagramme de séquences</a:t>
            </a:r>
          </a:p>
        </p:txBody>
      </p:sp>
    </p:spTree>
    <p:extLst>
      <p:ext uri="{BB962C8B-B14F-4D97-AF65-F5344CB8AC3E}">
        <p14:creationId xmlns:p14="http://schemas.microsoft.com/office/powerpoint/2010/main" val="588991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92ACC8-7814-4A67-BEDC-AA5DE994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Quelques tests</a:t>
            </a:r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40346DA1-B325-4B4A-83AD-BBE0C1A13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150" y="1690688"/>
            <a:ext cx="8716406" cy="4289973"/>
          </a:xfrm>
        </p:spPr>
      </p:pic>
    </p:spTree>
    <p:extLst>
      <p:ext uri="{BB962C8B-B14F-4D97-AF65-F5344CB8AC3E}">
        <p14:creationId xmlns:p14="http://schemas.microsoft.com/office/powerpoint/2010/main" val="2309017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7D8040-FA7A-4C67-830C-48BB122F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E00C85BB-B91B-4322-9880-D0531A025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693" y="2055813"/>
            <a:ext cx="7175614" cy="41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33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4431B8-940C-49D5-B56D-8B3AC9DF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D74497A-699B-4455-83EB-ED1F77736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63924"/>
            <a:ext cx="10515600" cy="167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59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33C510-D89A-4083-8210-35A0A9BE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9256534-A5E3-4A12-9D6B-34E1C03B7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006" y="2556576"/>
            <a:ext cx="10257988" cy="2901249"/>
          </a:xfrm>
        </p:spPr>
      </p:pic>
    </p:spTree>
    <p:extLst>
      <p:ext uri="{BB962C8B-B14F-4D97-AF65-F5344CB8AC3E}">
        <p14:creationId xmlns:p14="http://schemas.microsoft.com/office/powerpoint/2010/main" val="701791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357</Words>
  <Application>Microsoft Office PowerPoint</Application>
  <PresentationFormat>Grand écran</PresentationFormat>
  <Paragraphs>52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Projet ACL</vt:lpstr>
      <vt:lpstr>Sommaire</vt:lpstr>
      <vt:lpstr>Contexte du projet et fonctionnalités</vt:lpstr>
      <vt:lpstr>Diagrammes</vt:lpstr>
      <vt:lpstr>Présentation PowerPoint</vt:lpstr>
      <vt:lpstr>Quelques tests</vt:lpstr>
      <vt:lpstr>Présentation PowerPoint</vt:lpstr>
      <vt:lpstr>Présentation PowerPoint</vt:lpstr>
      <vt:lpstr>Présentation PowerPoint</vt:lpstr>
      <vt:lpstr>Organisation de l’équipe et répartition des tâches</vt:lpstr>
      <vt:lpstr>Présentation PowerPoint</vt:lpstr>
      <vt:lpstr>Présentation PowerPoint</vt:lpstr>
      <vt:lpstr>Bilan</vt:lpstr>
      <vt:lpstr>Place à la demonstration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ACL</dc:title>
  <dc:creator>Resa Mensuri</dc:creator>
  <cp:lastModifiedBy>Resa Mensuri</cp:lastModifiedBy>
  <cp:revision>1</cp:revision>
  <dcterms:created xsi:type="dcterms:W3CDTF">2022-01-10T18:32:38Z</dcterms:created>
  <dcterms:modified xsi:type="dcterms:W3CDTF">2022-01-11T00:30:26Z</dcterms:modified>
</cp:coreProperties>
</file>