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7"/>
  </p:notesMasterIdLst>
  <p:sldIdLst>
    <p:sldId id="256" r:id="rId5"/>
    <p:sldId id="282" r:id="rId6"/>
    <p:sldId id="329" r:id="rId7"/>
    <p:sldId id="330" r:id="rId8"/>
    <p:sldId id="331" r:id="rId9"/>
    <p:sldId id="332" r:id="rId10"/>
    <p:sldId id="333" r:id="rId11"/>
    <p:sldId id="283" r:id="rId12"/>
    <p:sldId id="287" r:id="rId13"/>
    <p:sldId id="288" r:id="rId14"/>
    <p:sldId id="289" r:id="rId15"/>
    <p:sldId id="290" r:id="rId16"/>
    <p:sldId id="292" r:id="rId17"/>
    <p:sldId id="291" r:id="rId18"/>
    <p:sldId id="293" r:id="rId19"/>
    <p:sldId id="294" r:id="rId20"/>
    <p:sldId id="295" r:id="rId21"/>
    <p:sldId id="296" r:id="rId22"/>
    <p:sldId id="297" r:id="rId23"/>
    <p:sldId id="284" r:id="rId24"/>
    <p:sldId id="298" r:id="rId25"/>
    <p:sldId id="299" r:id="rId26"/>
    <p:sldId id="300" r:id="rId27"/>
    <p:sldId id="301" r:id="rId28"/>
    <p:sldId id="302" r:id="rId29"/>
    <p:sldId id="304" r:id="rId30"/>
    <p:sldId id="334" r:id="rId31"/>
    <p:sldId id="303" r:id="rId32"/>
    <p:sldId id="306" r:id="rId33"/>
    <p:sldId id="307" r:id="rId34"/>
    <p:sldId id="308" r:id="rId35"/>
    <p:sldId id="309" r:id="rId36"/>
    <p:sldId id="310" r:id="rId37"/>
    <p:sldId id="285" r:id="rId38"/>
    <p:sldId id="312" r:id="rId39"/>
    <p:sldId id="313" r:id="rId40"/>
    <p:sldId id="311" r:id="rId41"/>
    <p:sldId id="315" r:id="rId42"/>
    <p:sldId id="314" r:id="rId43"/>
    <p:sldId id="317" r:id="rId44"/>
    <p:sldId id="316" r:id="rId45"/>
    <p:sldId id="318" r:id="rId46"/>
    <p:sldId id="319" r:id="rId47"/>
    <p:sldId id="320" r:id="rId48"/>
    <p:sldId id="321" r:id="rId49"/>
    <p:sldId id="322" r:id="rId50"/>
    <p:sldId id="323" r:id="rId51"/>
    <p:sldId id="324" r:id="rId52"/>
    <p:sldId id="325" r:id="rId53"/>
    <p:sldId id="326" r:id="rId54"/>
    <p:sldId id="327" r:id="rId55"/>
    <p:sldId id="328" r:id="rId5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C9"/>
    <a:srgbClr val="953A2B"/>
    <a:srgbClr val="C6A3C5"/>
    <a:srgbClr val="FFC301"/>
    <a:srgbClr val="FFE1F9"/>
    <a:srgbClr val="FFE1E1"/>
    <a:srgbClr val="D5B8EA"/>
    <a:srgbClr val="FF7D7D"/>
    <a:srgbClr val="2B2B2B"/>
    <a:srgbClr val="F5E0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184DA2-171D-44B9-89F1-A0FE5F1B6E91}" v="70" dt="2022-08-30T15:58:17.06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915" autoAdjust="0"/>
  </p:normalViewPr>
  <p:slideViewPr>
    <p:cSldViewPr snapToGrid="0">
      <p:cViewPr varScale="1">
        <p:scale>
          <a:sx n="101" d="100"/>
          <a:sy n="101" d="100"/>
        </p:scale>
        <p:origin x="9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이 용환" userId="ab112796a37b4270" providerId="LiveId" clId="{20184DA2-171D-44B9-89F1-A0FE5F1B6E91}"/>
    <pc:docChg chg="undo redo custSel addSld delSld modSld sldOrd">
      <pc:chgData name="이 용환" userId="ab112796a37b4270" providerId="LiveId" clId="{20184DA2-171D-44B9-89F1-A0FE5F1B6E91}" dt="2022-08-30T15:58:17.066" v="360" actId="1076"/>
      <pc:docMkLst>
        <pc:docMk/>
      </pc:docMkLst>
      <pc:sldChg chg="addSp delSp">
        <pc:chgData name="이 용환" userId="ab112796a37b4270" providerId="LiveId" clId="{20184DA2-171D-44B9-89F1-A0FE5F1B6E91}" dt="2022-08-30T15:57:00.371" v="347" actId="478"/>
        <pc:sldMkLst>
          <pc:docMk/>
          <pc:sldMk cId="2113287470" sldId="285"/>
        </pc:sldMkLst>
        <pc:picChg chg="add del">
          <ac:chgData name="이 용환" userId="ab112796a37b4270" providerId="LiveId" clId="{20184DA2-171D-44B9-89F1-A0FE5F1B6E91}" dt="2022-08-30T15:57:00.371" v="347" actId="478"/>
          <ac:picMkLst>
            <pc:docMk/>
            <pc:sldMk cId="2113287470" sldId="285"/>
            <ac:picMk id="10242" creationId="{88173B8A-BFCB-8756-7A39-6CC8E041617F}"/>
          </ac:picMkLst>
        </pc:picChg>
      </pc:sldChg>
      <pc:sldChg chg="addSp delSp modSp add mod">
        <pc:chgData name="이 용환" userId="ab112796a37b4270" providerId="LiveId" clId="{20184DA2-171D-44B9-89F1-A0FE5F1B6E91}" dt="2022-08-30T14:30:32.252" v="79" actId="1076"/>
        <pc:sldMkLst>
          <pc:docMk/>
          <pc:sldMk cId="3717545509" sldId="302"/>
        </pc:sldMkLst>
        <pc:spChg chg="mod">
          <ac:chgData name="이 용환" userId="ab112796a37b4270" providerId="LiveId" clId="{20184DA2-171D-44B9-89F1-A0FE5F1B6E91}" dt="2022-08-30T14:30:32.252" v="79" actId="1076"/>
          <ac:spMkLst>
            <pc:docMk/>
            <pc:sldMk cId="3717545509" sldId="302"/>
            <ac:spMk id="3" creationId="{87B9DDF2-9FB2-18E7-4C73-199FEC6D0A2C}"/>
          </ac:spMkLst>
        </pc:spChg>
        <pc:spChg chg="add del">
          <ac:chgData name="이 용환" userId="ab112796a37b4270" providerId="LiveId" clId="{20184DA2-171D-44B9-89F1-A0FE5F1B6E91}" dt="2022-08-30T14:17:08.943" v="2" actId="478"/>
          <ac:spMkLst>
            <pc:docMk/>
            <pc:sldMk cId="3717545509" sldId="302"/>
            <ac:spMk id="4" creationId="{C7E2339D-7903-CA65-0193-C4B14B71410A}"/>
          </ac:spMkLst>
        </pc:spChg>
        <pc:spChg chg="mod">
          <ac:chgData name="이 용환" userId="ab112796a37b4270" providerId="LiveId" clId="{20184DA2-171D-44B9-89F1-A0FE5F1B6E91}" dt="2022-08-30T14:30:26.575" v="78"/>
          <ac:spMkLst>
            <pc:docMk/>
            <pc:sldMk cId="3717545509" sldId="302"/>
            <ac:spMk id="6" creationId="{EB6BC781-D1CA-169D-7D70-B8B21BB1C236}"/>
          </ac:spMkLst>
        </pc:spChg>
        <pc:spChg chg="add del">
          <ac:chgData name="이 용환" userId="ab112796a37b4270" providerId="LiveId" clId="{20184DA2-171D-44B9-89F1-A0FE5F1B6E91}" dt="2022-08-30T14:17:45.962" v="14" actId="478"/>
          <ac:spMkLst>
            <pc:docMk/>
            <pc:sldMk cId="3717545509" sldId="302"/>
            <ac:spMk id="8" creationId="{C84C3F38-21B2-2E4E-BCB2-FC863055CE19}"/>
          </ac:spMkLst>
        </pc:spChg>
        <pc:spChg chg="mod">
          <ac:chgData name="이 용환" userId="ab112796a37b4270" providerId="LiveId" clId="{20184DA2-171D-44B9-89F1-A0FE5F1B6E91}" dt="2022-08-30T14:17:54.926" v="19" actId="20577"/>
          <ac:spMkLst>
            <pc:docMk/>
            <pc:sldMk cId="3717545509" sldId="302"/>
            <ac:spMk id="15" creationId="{67275C8F-4CD0-FA03-482A-26EC00817190}"/>
          </ac:spMkLst>
        </pc:spChg>
        <pc:grpChg chg="mod">
          <ac:chgData name="이 용환" userId="ab112796a37b4270" providerId="LiveId" clId="{20184DA2-171D-44B9-89F1-A0FE5F1B6E91}" dt="2022-08-30T14:17:11.215" v="4" actId="1076"/>
          <ac:grpSpMkLst>
            <pc:docMk/>
            <pc:sldMk cId="3717545509" sldId="302"/>
            <ac:grpSpMk id="5" creationId="{C79DADDB-8AFE-76DA-D019-CE4FB6FABBC5}"/>
          </ac:grpSpMkLst>
        </pc:grpChg>
        <pc:grpChg chg="mod">
          <ac:chgData name="이 용환" userId="ab112796a37b4270" providerId="LiveId" clId="{20184DA2-171D-44B9-89F1-A0FE5F1B6E91}" dt="2022-08-30T14:30:32.252" v="79" actId="1076"/>
          <ac:grpSpMkLst>
            <pc:docMk/>
            <pc:sldMk cId="3717545509" sldId="302"/>
            <ac:grpSpMk id="14" creationId="{C3944289-98D9-D1B4-F1E7-24760AA57130}"/>
          </ac:grpSpMkLst>
        </pc:grpChg>
      </pc:sldChg>
      <pc:sldChg chg="addSp delSp modSp add mod">
        <pc:chgData name="이 용환" userId="ab112796a37b4270" providerId="LiveId" clId="{20184DA2-171D-44B9-89F1-A0FE5F1B6E91}" dt="2022-08-30T14:28:31.371" v="76" actId="1076"/>
        <pc:sldMkLst>
          <pc:docMk/>
          <pc:sldMk cId="664176207" sldId="303"/>
        </pc:sldMkLst>
        <pc:spChg chg="del mod">
          <ac:chgData name="이 용환" userId="ab112796a37b4270" providerId="LiveId" clId="{20184DA2-171D-44B9-89F1-A0FE5F1B6E91}" dt="2022-08-30T14:27:14.629" v="50" actId="478"/>
          <ac:spMkLst>
            <pc:docMk/>
            <pc:sldMk cId="664176207" sldId="303"/>
            <ac:spMk id="3" creationId="{87B9DDF2-9FB2-18E7-4C73-199FEC6D0A2C}"/>
          </ac:spMkLst>
        </pc:spChg>
        <pc:spChg chg="add del">
          <ac:chgData name="이 용환" userId="ab112796a37b4270" providerId="LiveId" clId="{20184DA2-171D-44B9-89F1-A0FE5F1B6E91}" dt="2022-08-30T14:18:25.324" v="23" actId="478"/>
          <ac:spMkLst>
            <pc:docMk/>
            <pc:sldMk cId="664176207" sldId="303"/>
            <ac:spMk id="4" creationId="{BD56941F-E552-91F6-09DB-A22A7ED75B2E}"/>
          </ac:spMkLst>
        </pc:spChg>
        <pc:spChg chg="mod">
          <ac:chgData name="이 용환" userId="ab112796a37b4270" providerId="LiveId" clId="{20184DA2-171D-44B9-89F1-A0FE5F1B6E91}" dt="2022-08-30T14:19:33.200" v="48"/>
          <ac:spMkLst>
            <pc:docMk/>
            <pc:sldMk cId="664176207" sldId="303"/>
            <ac:spMk id="6" creationId="{EB6BC781-D1CA-169D-7D70-B8B21BB1C236}"/>
          </ac:spMkLst>
        </pc:spChg>
        <pc:spChg chg="add del">
          <ac:chgData name="이 용환" userId="ab112796a37b4270" providerId="LiveId" clId="{20184DA2-171D-44B9-89F1-A0FE5F1B6E91}" dt="2022-08-30T14:19:11.805" v="37" actId="478"/>
          <ac:spMkLst>
            <pc:docMk/>
            <pc:sldMk cId="664176207" sldId="303"/>
            <ac:spMk id="8" creationId="{6013F37D-6175-7C63-1D82-7819649E4E48}"/>
          </ac:spMkLst>
        </pc:spChg>
        <pc:spChg chg="mod">
          <ac:chgData name="이 용환" userId="ab112796a37b4270" providerId="LiveId" clId="{20184DA2-171D-44B9-89F1-A0FE5F1B6E91}" dt="2022-08-30T14:28:24.203" v="73" actId="20577"/>
          <ac:spMkLst>
            <pc:docMk/>
            <pc:sldMk cId="664176207" sldId="303"/>
            <ac:spMk id="15" creationId="{67275C8F-4CD0-FA03-482A-26EC00817190}"/>
          </ac:spMkLst>
        </pc:spChg>
        <pc:grpChg chg="del">
          <ac:chgData name="이 용환" userId="ab112796a37b4270" providerId="LiveId" clId="{20184DA2-171D-44B9-89F1-A0FE5F1B6E91}" dt="2022-08-30T14:28:12.966" v="64" actId="478"/>
          <ac:grpSpMkLst>
            <pc:docMk/>
            <pc:sldMk cId="664176207" sldId="303"/>
            <ac:grpSpMk id="5" creationId="{C79DADDB-8AFE-76DA-D019-CE4FB6FABBC5}"/>
          </ac:grpSpMkLst>
        </pc:grpChg>
        <pc:grpChg chg="mod">
          <ac:chgData name="이 용환" userId="ab112796a37b4270" providerId="LiveId" clId="{20184DA2-171D-44B9-89F1-A0FE5F1B6E91}" dt="2022-08-30T14:28:19.671" v="65" actId="1076"/>
          <ac:grpSpMkLst>
            <pc:docMk/>
            <pc:sldMk cId="664176207" sldId="303"/>
            <ac:grpSpMk id="14" creationId="{C3944289-98D9-D1B4-F1E7-24760AA57130}"/>
          </ac:grpSpMkLst>
        </pc:grpChg>
        <pc:picChg chg="add mod">
          <ac:chgData name="이 용환" userId="ab112796a37b4270" providerId="LiveId" clId="{20184DA2-171D-44B9-89F1-A0FE5F1B6E91}" dt="2022-08-30T14:28:31.371" v="76" actId="1076"/>
          <ac:picMkLst>
            <pc:docMk/>
            <pc:sldMk cId="664176207" sldId="303"/>
            <ac:picMk id="10" creationId="{43A86F83-EC92-DBFF-D308-9D3BE507823F}"/>
          </ac:picMkLst>
        </pc:picChg>
      </pc:sldChg>
      <pc:sldChg chg="delSp modSp add mod ord">
        <pc:chgData name="이 용환" userId="ab112796a37b4270" providerId="LiveId" clId="{20184DA2-171D-44B9-89F1-A0FE5F1B6E91}" dt="2022-08-30T14:31:09.405" v="80"/>
        <pc:sldMkLst>
          <pc:docMk/>
          <pc:sldMk cId="1278209635" sldId="304"/>
        </pc:sldMkLst>
        <pc:spChg chg="mod">
          <ac:chgData name="이 용환" userId="ab112796a37b4270" providerId="LiveId" clId="{20184DA2-171D-44B9-89F1-A0FE5F1B6E91}" dt="2022-08-30T14:31:09.405" v="80"/>
          <ac:spMkLst>
            <pc:docMk/>
            <pc:sldMk cId="1278209635" sldId="304"/>
            <ac:spMk id="6" creationId="{EB6BC781-D1CA-169D-7D70-B8B21BB1C236}"/>
          </ac:spMkLst>
        </pc:spChg>
        <pc:grpChg chg="del mod">
          <ac:chgData name="이 용환" userId="ab112796a37b4270" providerId="LiveId" clId="{20184DA2-171D-44B9-89F1-A0FE5F1B6E91}" dt="2022-08-30T14:28:05.803" v="62" actId="478"/>
          <ac:grpSpMkLst>
            <pc:docMk/>
            <pc:sldMk cId="1278209635" sldId="304"/>
            <ac:grpSpMk id="14" creationId="{C3944289-98D9-D1B4-F1E7-24760AA57130}"/>
          </ac:grpSpMkLst>
        </pc:grpChg>
        <pc:picChg chg="del">
          <ac:chgData name="이 용환" userId="ab112796a37b4270" providerId="LiveId" clId="{20184DA2-171D-44B9-89F1-A0FE5F1B6E91}" dt="2022-08-30T14:28:09.219" v="63" actId="478"/>
          <ac:picMkLst>
            <pc:docMk/>
            <pc:sldMk cId="1278209635" sldId="304"/>
            <ac:picMk id="10" creationId="{43A86F83-EC92-DBFF-D308-9D3BE507823F}"/>
          </ac:picMkLst>
        </pc:picChg>
      </pc:sldChg>
      <pc:sldChg chg="addSp delSp modSp add del mod">
        <pc:chgData name="이 용환" userId="ab112796a37b4270" providerId="LiveId" clId="{20184DA2-171D-44B9-89F1-A0FE5F1B6E91}" dt="2022-08-30T15:30:48.362" v="244" actId="47"/>
        <pc:sldMkLst>
          <pc:docMk/>
          <pc:sldMk cId="186875432" sldId="305"/>
        </pc:sldMkLst>
        <pc:spChg chg="mod">
          <ac:chgData name="이 용환" userId="ab112796a37b4270" providerId="LiveId" clId="{20184DA2-171D-44B9-89F1-A0FE5F1B6E91}" dt="2022-08-30T15:26:26.359" v="202"/>
          <ac:spMkLst>
            <pc:docMk/>
            <pc:sldMk cId="186875432" sldId="305"/>
            <ac:spMk id="2" creationId="{2C01B82C-7634-8347-1822-1237A62CF584}"/>
          </ac:spMkLst>
        </pc:spChg>
        <pc:spChg chg="mod">
          <ac:chgData name="이 용환" userId="ab112796a37b4270" providerId="LiveId" clId="{20184DA2-171D-44B9-89F1-A0FE5F1B6E91}" dt="2022-08-30T15:11:35.651" v="183"/>
          <ac:spMkLst>
            <pc:docMk/>
            <pc:sldMk cId="186875432" sldId="305"/>
            <ac:spMk id="3" creationId="{87B9DDF2-9FB2-18E7-4C73-199FEC6D0A2C}"/>
          </ac:spMkLst>
        </pc:spChg>
        <pc:spChg chg="add del">
          <ac:chgData name="이 용환" userId="ab112796a37b4270" providerId="LiveId" clId="{20184DA2-171D-44B9-89F1-A0FE5F1B6E91}" dt="2022-08-30T14:33:06.529" v="85" actId="478"/>
          <ac:spMkLst>
            <pc:docMk/>
            <pc:sldMk cId="186875432" sldId="305"/>
            <ac:spMk id="4" creationId="{02C875ED-47BB-A065-6A9F-AA158579C04F}"/>
          </ac:spMkLst>
        </pc:spChg>
        <pc:spChg chg="mod">
          <ac:chgData name="이 용환" userId="ab112796a37b4270" providerId="LiveId" clId="{20184DA2-171D-44B9-89F1-A0FE5F1B6E91}" dt="2022-08-30T15:27:12.459" v="205"/>
          <ac:spMkLst>
            <pc:docMk/>
            <pc:sldMk cId="186875432" sldId="305"/>
            <ac:spMk id="6" creationId="{EB6BC781-D1CA-169D-7D70-B8B21BB1C236}"/>
          </ac:spMkLst>
        </pc:spChg>
        <pc:spChg chg="add del mod">
          <ac:chgData name="이 용환" userId="ab112796a37b4270" providerId="LiveId" clId="{20184DA2-171D-44B9-89F1-A0FE5F1B6E91}" dt="2022-08-30T14:34:10.631" v="96" actId="478"/>
          <ac:spMkLst>
            <pc:docMk/>
            <pc:sldMk cId="186875432" sldId="305"/>
            <ac:spMk id="9" creationId="{AE8E9B9A-B608-3AC4-BDF5-EC19402646DA}"/>
          </ac:spMkLst>
        </pc:spChg>
        <pc:spChg chg="mod">
          <ac:chgData name="이 용환" userId="ab112796a37b4270" providerId="LiveId" clId="{20184DA2-171D-44B9-89F1-A0FE5F1B6E91}" dt="2022-08-30T14:34:15.634" v="97"/>
          <ac:spMkLst>
            <pc:docMk/>
            <pc:sldMk cId="186875432" sldId="305"/>
            <ac:spMk id="11" creationId="{9D3C0284-EB65-5646-0F7F-B0B48C26AFF4}"/>
          </ac:spMkLst>
        </pc:spChg>
        <pc:spChg chg="mod">
          <ac:chgData name="이 용환" userId="ab112796a37b4270" providerId="LiveId" clId="{20184DA2-171D-44B9-89F1-A0FE5F1B6E91}" dt="2022-08-30T14:33:54.009" v="92"/>
          <ac:spMkLst>
            <pc:docMk/>
            <pc:sldMk cId="186875432" sldId="305"/>
            <ac:spMk id="12" creationId="{BCF72835-1956-3ACE-1354-395B95534A51}"/>
          </ac:spMkLst>
        </pc:spChg>
        <pc:spChg chg="mod">
          <ac:chgData name="이 용환" userId="ab112796a37b4270" providerId="LiveId" clId="{20184DA2-171D-44B9-89F1-A0FE5F1B6E91}" dt="2022-08-30T15:28:41.302" v="229" actId="313"/>
          <ac:spMkLst>
            <pc:docMk/>
            <pc:sldMk cId="186875432" sldId="305"/>
            <ac:spMk id="15" creationId="{67275C8F-4CD0-FA03-482A-26EC00817190}"/>
          </ac:spMkLst>
        </pc:spChg>
        <pc:spChg chg="mod">
          <ac:chgData name="이 용환" userId="ab112796a37b4270" providerId="LiveId" clId="{20184DA2-171D-44B9-89F1-A0FE5F1B6E91}" dt="2022-08-30T14:34:34.229" v="102"/>
          <ac:spMkLst>
            <pc:docMk/>
            <pc:sldMk cId="186875432" sldId="305"/>
            <ac:spMk id="17" creationId="{0F8BAAF6-2C2F-0390-643A-D69FCE900E8D}"/>
          </ac:spMkLst>
        </pc:spChg>
        <pc:spChg chg="mod">
          <ac:chgData name="이 용환" userId="ab112796a37b4270" providerId="LiveId" clId="{20184DA2-171D-44B9-89F1-A0FE5F1B6E91}" dt="2022-08-30T14:33:54.009" v="92"/>
          <ac:spMkLst>
            <pc:docMk/>
            <pc:sldMk cId="186875432" sldId="305"/>
            <ac:spMk id="18" creationId="{B76F715D-8B40-B2E9-CE38-B21DB18005DD}"/>
          </ac:spMkLst>
        </pc:spChg>
        <pc:spChg chg="add del">
          <ac:chgData name="이 용환" userId="ab112796a37b4270" providerId="LiveId" clId="{20184DA2-171D-44B9-89F1-A0FE5F1B6E91}" dt="2022-08-30T14:34:30.692" v="99" actId="478"/>
          <ac:spMkLst>
            <pc:docMk/>
            <pc:sldMk cId="186875432" sldId="305"/>
            <ac:spMk id="19" creationId="{909C460C-70EF-E07D-81F1-A3B076F873D4}"/>
          </ac:spMkLst>
        </pc:spChg>
        <pc:spChg chg="mod">
          <ac:chgData name="이 용환" userId="ab112796a37b4270" providerId="LiveId" clId="{20184DA2-171D-44B9-89F1-A0FE5F1B6E91}" dt="2022-08-30T14:35:22.679" v="108"/>
          <ac:spMkLst>
            <pc:docMk/>
            <pc:sldMk cId="186875432" sldId="305"/>
            <ac:spMk id="21" creationId="{A6298E6A-E42D-4661-7F73-47EA2AF7D23C}"/>
          </ac:spMkLst>
        </pc:spChg>
        <pc:spChg chg="mod">
          <ac:chgData name="이 용환" userId="ab112796a37b4270" providerId="LiveId" clId="{20184DA2-171D-44B9-89F1-A0FE5F1B6E91}" dt="2022-08-30T14:34:52.381" v="104"/>
          <ac:spMkLst>
            <pc:docMk/>
            <pc:sldMk cId="186875432" sldId="305"/>
            <ac:spMk id="22" creationId="{EA117865-B79A-D50E-088F-88519A9C0896}"/>
          </ac:spMkLst>
        </pc:spChg>
        <pc:spChg chg="mod">
          <ac:chgData name="이 용환" userId="ab112796a37b4270" providerId="LiveId" clId="{20184DA2-171D-44B9-89F1-A0FE5F1B6E91}" dt="2022-08-30T14:35:47.490" v="113"/>
          <ac:spMkLst>
            <pc:docMk/>
            <pc:sldMk cId="186875432" sldId="305"/>
            <ac:spMk id="24" creationId="{2F86122E-1D14-774D-6A36-23BADA1D5ECA}"/>
          </ac:spMkLst>
        </pc:spChg>
        <pc:spChg chg="mod">
          <ac:chgData name="이 용환" userId="ab112796a37b4270" providerId="LiveId" clId="{20184DA2-171D-44B9-89F1-A0FE5F1B6E91}" dt="2022-08-30T14:34:52.381" v="104"/>
          <ac:spMkLst>
            <pc:docMk/>
            <pc:sldMk cId="186875432" sldId="305"/>
            <ac:spMk id="25" creationId="{11D46FBD-8D3A-5F13-5688-2C967BE1B065}"/>
          </ac:spMkLst>
        </pc:spChg>
        <pc:spChg chg="add del">
          <ac:chgData name="이 용환" userId="ab112796a37b4270" providerId="LiveId" clId="{20184DA2-171D-44B9-89F1-A0FE5F1B6E91}" dt="2022-08-30T14:35:42.946" v="110" actId="478"/>
          <ac:spMkLst>
            <pc:docMk/>
            <pc:sldMk cId="186875432" sldId="305"/>
            <ac:spMk id="26" creationId="{A27329EC-85F2-4C49-329A-837BBCFB403A}"/>
          </ac:spMkLst>
        </pc:spChg>
        <pc:spChg chg="add del">
          <ac:chgData name="이 용환" userId="ab112796a37b4270" providerId="LiveId" clId="{20184DA2-171D-44B9-89F1-A0FE5F1B6E91}" dt="2022-08-30T15:11:55.121" v="185" actId="478"/>
          <ac:spMkLst>
            <pc:docMk/>
            <pc:sldMk cId="186875432" sldId="305"/>
            <ac:spMk id="28" creationId="{95233F57-CCB8-6D15-09D2-9C9965746802}"/>
          </ac:spMkLst>
        </pc:spChg>
        <pc:spChg chg="add del">
          <ac:chgData name="이 용환" userId="ab112796a37b4270" providerId="LiveId" clId="{20184DA2-171D-44B9-89F1-A0FE5F1B6E91}" dt="2022-08-30T15:26:44.453" v="204"/>
          <ac:spMkLst>
            <pc:docMk/>
            <pc:sldMk cId="186875432" sldId="305"/>
            <ac:spMk id="29" creationId="{3CD640A4-CC71-A54D-AB21-532CC0F0EFC3}"/>
          </ac:spMkLst>
        </pc:spChg>
        <pc:spChg chg="add del">
          <ac:chgData name="이 용환" userId="ab112796a37b4270" providerId="LiveId" clId="{20184DA2-171D-44B9-89F1-A0FE5F1B6E91}" dt="2022-08-30T15:27:46.095" v="211"/>
          <ac:spMkLst>
            <pc:docMk/>
            <pc:sldMk cId="186875432" sldId="305"/>
            <ac:spMk id="30" creationId="{A16500A6-5494-3B06-30DA-8CCED0CF06BF}"/>
          </ac:spMkLst>
        </pc:spChg>
        <pc:spChg chg="add del mod">
          <ac:chgData name="이 용환" userId="ab112796a37b4270" providerId="LiveId" clId="{20184DA2-171D-44B9-89F1-A0FE5F1B6E91}" dt="2022-08-30T15:28:02.424" v="214" actId="478"/>
          <ac:spMkLst>
            <pc:docMk/>
            <pc:sldMk cId="186875432" sldId="305"/>
            <ac:spMk id="31" creationId="{EC01F0C8-AE60-21C6-A04D-46F66E59D12A}"/>
          </ac:spMkLst>
        </pc:spChg>
        <pc:grpChg chg="add del mod">
          <ac:chgData name="이 용환" userId="ab112796a37b4270" providerId="LiveId" clId="{20184DA2-171D-44B9-89F1-A0FE5F1B6E91}" dt="2022-08-30T15:27:19.444" v="206" actId="478"/>
          <ac:grpSpMkLst>
            <pc:docMk/>
            <pc:sldMk cId="186875432" sldId="305"/>
            <ac:grpSpMk id="10" creationId="{F4BE0078-A093-3133-6789-31FE2D13B32E}"/>
          </ac:grpSpMkLst>
        </pc:grpChg>
        <pc:grpChg chg="add del mod">
          <ac:chgData name="이 용환" userId="ab112796a37b4270" providerId="LiveId" clId="{20184DA2-171D-44B9-89F1-A0FE5F1B6E91}" dt="2022-08-30T15:27:21.910" v="207" actId="478"/>
          <ac:grpSpMkLst>
            <pc:docMk/>
            <pc:sldMk cId="186875432" sldId="305"/>
            <ac:grpSpMk id="13" creationId="{D7F716EF-408A-D236-738E-5F87AC90FAD5}"/>
          </ac:grpSpMkLst>
        </pc:grpChg>
        <pc:grpChg chg="mod">
          <ac:chgData name="이 용환" userId="ab112796a37b4270" providerId="LiveId" clId="{20184DA2-171D-44B9-89F1-A0FE5F1B6E91}" dt="2022-08-30T15:27:32.501" v="209" actId="1076"/>
          <ac:grpSpMkLst>
            <pc:docMk/>
            <pc:sldMk cId="186875432" sldId="305"/>
            <ac:grpSpMk id="14" creationId="{C3944289-98D9-D1B4-F1E7-24760AA57130}"/>
          </ac:grpSpMkLst>
        </pc:grpChg>
        <pc:grpChg chg="add del mod">
          <ac:chgData name="이 용환" userId="ab112796a37b4270" providerId="LiveId" clId="{20184DA2-171D-44B9-89F1-A0FE5F1B6E91}" dt="2022-08-30T15:27:24.960" v="208" actId="478"/>
          <ac:grpSpMkLst>
            <pc:docMk/>
            <pc:sldMk cId="186875432" sldId="305"/>
            <ac:grpSpMk id="20" creationId="{86209A95-E83A-8D73-58D5-63EE9B8A95B4}"/>
          </ac:grpSpMkLst>
        </pc:grpChg>
        <pc:grpChg chg="add del mod">
          <ac:chgData name="이 용환" userId="ab112796a37b4270" providerId="LiveId" clId="{20184DA2-171D-44B9-89F1-A0FE5F1B6E91}" dt="2022-08-30T15:27:24.960" v="208" actId="478"/>
          <ac:grpSpMkLst>
            <pc:docMk/>
            <pc:sldMk cId="186875432" sldId="305"/>
            <ac:grpSpMk id="23" creationId="{F1070CE4-8B8D-24F9-322F-3969294CFABF}"/>
          </ac:grpSpMkLst>
        </pc:grpChg>
      </pc:sldChg>
      <pc:sldChg chg="modSp add mod ord">
        <pc:chgData name="이 용환" userId="ab112796a37b4270" providerId="LiveId" clId="{20184DA2-171D-44B9-89F1-A0FE5F1B6E91}" dt="2022-08-30T15:26:13.863" v="201" actId="20577"/>
        <pc:sldMkLst>
          <pc:docMk/>
          <pc:sldMk cId="1286743590" sldId="306"/>
        </pc:sldMkLst>
        <pc:spChg chg="mod">
          <ac:chgData name="이 용환" userId="ab112796a37b4270" providerId="LiveId" clId="{20184DA2-171D-44B9-89F1-A0FE5F1B6E91}" dt="2022-08-30T15:26:13.863" v="201" actId="20577"/>
          <ac:spMkLst>
            <pc:docMk/>
            <pc:sldMk cId="1286743590" sldId="306"/>
            <ac:spMk id="2" creationId="{2C01B82C-7634-8347-1822-1237A62CF584}"/>
          </ac:spMkLst>
        </pc:spChg>
        <pc:spChg chg="mod">
          <ac:chgData name="이 용환" userId="ab112796a37b4270" providerId="LiveId" clId="{20184DA2-171D-44B9-89F1-A0FE5F1B6E91}" dt="2022-08-30T15:25:43.382" v="197" actId="1036"/>
          <ac:spMkLst>
            <pc:docMk/>
            <pc:sldMk cId="1286743590" sldId="306"/>
            <ac:spMk id="3" creationId="{87B9DDF2-9FB2-18E7-4C73-199FEC6D0A2C}"/>
          </ac:spMkLst>
        </pc:spChg>
      </pc:sldChg>
      <pc:sldChg chg="addSp delSp modSp add mod">
        <pc:chgData name="이 용환" userId="ab112796a37b4270" providerId="LiveId" clId="{20184DA2-171D-44B9-89F1-A0FE5F1B6E91}" dt="2022-08-30T15:30:22.386" v="243" actId="478"/>
        <pc:sldMkLst>
          <pc:docMk/>
          <pc:sldMk cId="2591122339" sldId="307"/>
        </pc:sldMkLst>
        <pc:spChg chg="del">
          <ac:chgData name="이 용환" userId="ab112796a37b4270" providerId="LiveId" clId="{20184DA2-171D-44B9-89F1-A0FE5F1B6E91}" dt="2022-08-30T15:30:22.386" v="243" actId="478"/>
          <ac:spMkLst>
            <pc:docMk/>
            <pc:sldMk cId="2591122339" sldId="307"/>
            <ac:spMk id="3" creationId="{87B9DDF2-9FB2-18E7-4C73-199FEC6D0A2C}"/>
          </ac:spMkLst>
        </pc:spChg>
        <pc:spChg chg="add del mod">
          <ac:chgData name="이 용환" userId="ab112796a37b4270" providerId="LiveId" clId="{20184DA2-171D-44B9-89F1-A0FE5F1B6E91}" dt="2022-08-30T15:29:56.148" v="236" actId="478"/>
          <ac:spMkLst>
            <pc:docMk/>
            <pc:sldMk cId="2591122339" sldId="307"/>
            <ac:spMk id="8" creationId="{5694BC27-A8F8-72CB-3E0C-3509D8C0E511}"/>
          </ac:spMkLst>
        </pc:spChg>
        <pc:spChg chg="mod">
          <ac:chgData name="이 용환" userId="ab112796a37b4270" providerId="LiveId" clId="{20184DA2-171D-44B9-89F1-A0FE5F1B6E91}" dt="2022-08-30T15:29:58.450" v="237"/>
          <ac:spMkLst>
            <pc:docMk/>
            <pc:sldMk cId="2591122339" sldId="307"/>
            <ac:spMk id="10" creationId="{3AB2812E-7F64-5BB2-CD18-A315D32E3A0D}"/>
          </ac:spMkLst>
        </pc:spChg>
        <pc:spChg chg="mod">
          <ac:chgData name="이 용환" userId="ab112796a37b4270" providerId="LiveId" clId="{20184DA2-171D-44B9-89F1-A0FE5F1B6E91}" dt="2022-08-30T15:29:43.744" v="234"/>
          <ac:spMkLst>
            <pc:docMk/>
            <pc:sldMk cId="2591122339" sldId="307"/>
            <ac:spMk id="11" creationId="{59EC49E9-2727-3E3B-729C-41CB85BFAE88}"/>
          </ac:spMkLst>
        </pc:spChg>
        <pc:spChg chg="mod">
          <ac:chgData name="이 용환" userId="ab112796a37b4270" providerId="LiveId" clId="{20184DA2-171D-44B9-89F1-A0FE5F1B6E91}" dt="2022-08-30T15:30:19.799" v="242"/>
          <ac:spMkLst>
            <pc:docMk/>
            <pc:sldMk cId="2591122339" sldId="307"/>
            <ac:spMk id="13" creationId="{6A2A0745-D267-579F-DBC7-463C92299B5C}"/>
          </ac:spMkLst>
        </pc:spChg>
        <pc:spChg chg="mod">
          <ac:chgData name="이 용환" userId="ab112796a37b4270" providerId="LiveId" clId="{20184DA2-171D-44B9-89F1-A0FE5F1B6E91}" dt="2022-08-30T15:29:43.744" v="234"/>
          <ac:spMkLst>
            <pc:docMk/>
            <pc:sldMk cId="2591122339" sldId="307"/>
            <ac:spMk id="17" creationId="{F895A49A-1C92-C43B-479B-35186F3A4251}"/>
          </ac:spMkLst>
        </pc:spChg>
        <pc:spChg chg="add del">
          <ac:chgData name="이 용환" userId="ab112796a37b4270" providerId="LiveId" clId="{20184DA2-171D-44B9-89F1-A0FE5F1B6E91}" dt="2022-08-30T15:30:14.804" v="239" actId="478"/>
          <ac:spMkLst>
            <pc:docMk/>
            <pc:sldMk cId="2591122339" sldId="307"/>
            <ac:spMk id="18" creationId="{44C20D3D-919F-8960-8CB0-2BCDD7605DA9}"/>
          </ac:spMkLst>
        </pc:spChg>
        <pc:grpChg chg="add mod">
          <ac:chgData name="이 용환" userId="ab112796a37b4270" providerId="LiveId" clId="{20184DA2-171D-44B9-89F1-A0FE5F1B6E91}" dt="2022-08-30T15:29:50.835" v="235" actId="1076"/>
          <ac:grpSpMkLst>
            <pc:docMk/>
            <pc:sldMk cId="2591122339" sldId="307"/>
            <ac:grpSpMk id="9" creationId="{E2ACDB86-4CF0-156F-C736-A2D29D2FE152}"/>
          </ac:grpSpMkLst>
        </pc:grpChg>
        <pc:grpChg chg="add mod">
          <ac:chgData name="이 용환" userId="ab112796a37b4270" providerId="LiveId" clId="{20184DA2-171D-44B9-89F1-A0FE5F1B6E91}" dt="2022-08-30T15:29:50.835" v="235" actId="1076"/>
          <ac:grpSpMkLst>
            <pc:docMk/>
            <pc:sldMk cId="2591122339" sldId="307"/>
            <ac:grpSpMk id="12" creationId="{FC3CBFF5-2DFA-9907-FEF3-3CC774D47E96}"/>
          </ac:grpSpMkLst>
        </pc:grpChg>
        <pc:grpChg chg="mod">
          <ac:chgData name="이 용환" userId="ab112796a37b4270" providerId="LiveId" clId="{20184DA2-171D-44B9-89F1-A0FE5F1B6E91}" dt="2022-08-30T15:29:40.725" v="233" actId="1076"/>
          <ac:grpSpMkLst>
            <pc:docMk/>
            <pc:sldMk cId="2591122339" sldId="307"/>
            <ac:grpSpMk id="14" creationId="{C3944289-98D9-D1B4-F1E7-24760AA57130}"/>
          </ac:grpSpMkLst>
        </pc:grpChg>
      </pc:sldChg>
      <pc:sldChg chg="delSp modSp add mod">
        <pc:chgData name="이 용환" userId="ab112796a37b4270" providerId="LiveId" clId="{20184DA2-171D-44B9-89F1-A0FE5F1B6E91}" dt="2022-08-30T15:32:17.482" v="249" actId="478"/>
        <pc:sldMkLst>
          <pc:docMk/>
          <pc:sldMk cId="693688830" sldId="308"/>
        </pc:sldMkLst>
        <pc:spChg chg="mod">
          <ac:chgData name="이 용환" userId="ab112796a37b4270" providerId="LiveId" clId="{20184DA2-171D-44B9-89F1-A0FE5F1B6E91}" dt="2022-08-30T15:31:41.517" v="246"/>
          <ac:spMkLst>
            <pc:docMk/>
            <pc:sldMk cId="693688830" sldId="308"/>
            <ac:spMk id="6" creationId="{EB6BC781-D1CA-169D-7D70-B8B21BB1C236}"/>
          </ac:spMkLst>
        </pc:spChg>
        <pc:grpChg chg="del">
          <ac:chgData name="이 용환" userId="ab112796a37b4270" providerId="LiveId" clId="{20184DA2-171D-44B9-89F1-A0FE5F1B6E91}" dt="2022-08-30T15:31:49.607" v="248" actId="478"/>
          <ac:grpSpMkLst>
            <pc:docMk/>
            <pc:sldMk cId="693688830" sldId="308"/>
            <ac:grpSpMk id="9" creationId="{E2ACDB86-4CF0-156F-C736-A2D29D2FE152}"/>
          </ac:grpSpMkLst>
        </pc:grpChg>
        <pc:grpChg chg="del">
          <ac:chgData name="이 용환" userId="ab112796a37b4270" providerId="LiveId" clId="{20184DA2-171D-44B9-89F1-A0FE5F1B6E91}" dt="2022-08-30T15:32:17.482" v="249" actId="478"/>
          <ac:grpSpMkLst>
            <pc:docMk/>
            <pc:sldMk cId="693688830" sldId="308"/>
            <ac:grpSpMk id="12" creationId="{FC3CBFF5-2DFA-9907-FEF3-3CC774D47E96}"/>
          </ac:grpSpMkLst>
        </pc:grpChg>
        <pc:grpChg chg="del">
          <ac:chgData name="이 용환" userId="ab112796a37b4270" providerId="LiveId" clId="{20184DA2-171D-44B9-89F1-A0FE5F1B6E91}" dt="2022-08-30T15:31:45.744" v="247" actId="478"/>
          <ac:grpSpMkLst>
            <pc:docMk/>
            <pc:sldMk cId="693688830" sldId="308"/>
            <ac:grpSpMk id="14" creationId="{C3944289-98D9-D1B4-F1E7-24760AA57130}"/>
          </ac:grpSpMkLst>
        </pc:grpChg>
      </pc:sldChg>
      <pc:sldChg chg="addSp delSp modSp add mod">
        <pc:chgData name="이 용환" userId="ab112796a37b4270" providerId="LiveId" clId="{20184DA2-171D-44B9-89F1-A0FE5F1B6E91}" dt="2022-08-30T15:38:07.555" v="305"/>
        <pc:sldMkLst>
          <pc:docMk/>
          <pc:sldMk cId="2421421916" sldId="309"/>
        </pc:sldMkLst>
        <pc:spChg chg="mod">
          <ac:chgData name="이 용환" userId="ab112796a37b4270" providerId="LiveId" clId="{20184DA2-171D-44B9-89F1-A0FE5F1B6E91}" dt="2022-08-30T15:38:07.555" v="305"/>
          <ac:spMkLst>
            <pc:docMk/>
            <pc:sldMk cId="2421421916" sldId="309"/>
            <ac:spMk id="2" creationId="{2C01B82C-7634-8347-1822-1237A62CF584}"/>
          </ac:spMkLst>
        </pc:spChg>
        <pc:spChg chg="del mod">
          <ac:chgData name="이 용환" userId="ab112796a37b4270" providerId="LiveId" clId="{20184DA2-171D-44B9-89F1-A0FE5F1B6E91}" dt="2022-08-30T15:37:47.356" v="303" actId="478"/>
          <ac:spMkLst>
            <pc:docMk/>
            <pc:sldMk cId="2421421916" sldId="309"/>
            <ac:spMk id="3" creationId="{87B9DDF2-9FB2-18E7-4C73-199FEC6D0A2C}"/>
          </ac:spMkLst>
        </pc:spChg>
        <pc:spChg chg="add del">
          <ac:chgData name="이 용환" userId="ab112796a37b4270" providerId="LiveId" clId="{20184DA2-171D-44B9-89F1-A0FE5F1B6E91}" dt="2022-08-30T15:33:16.832" v="253" actId="478"/>
          <ac:spMkLst>
            <pc:docMk/>
            <pc:sldMk cId="2421421916" sldId="309"/>
            <ac:spMk id="4" creationId="{D47759D0-1AAF-0B31-CEC5-83310CB94671}"/>
          </ac:spMkLst>
        </pc:spChg>
        <pc:spChg chg="mod">
          <ac:chgData name="이 용환" userId="ab112796a37b4270" providerId="LiveId" clId="{20184DA2-171D-44B9-89F1-A0FE5F1B6E91}" dt="2022-08-30T15:36:38.194" v="287"/>
          <ac:spMkLst>
            <pc:docMk/>
            <pc:sldMk cId="2421421916" sldId="309"/>
            <ac:spMk id="6" creationId="{EB6BC781-D1CA-169D-7D70-B8B21BB1C236}"/>
          </ac:spMkLst>
        </pc:spChg>
        <pc:spChg chg="add del">
          <ac:chgData name="이 용환" userId="ab112796a37b4270" providerId="LiveId" clId="{20184DA2-171D-44B9-89F1-A0FE5F1B6E91}" dt="2022-08-30T15:35:06.664" v="264" actId="478"/>
          <ac:spMkLst>
            <pc:docMk/>
            <pc:sldMk cId="2421421916" sldId="309"/>
            <ac:spMk id="8" creationId="{1738AD9D-2F8A-96D8-7F26-CB4F1E1BF3AD}"/>
          </ac:spMkLst>
        </pc:spChg>
        <pc:spChg chg="add del">
          <ac:chgData name="이 용환" userId="ab112796a37b4270" providerId="LiveId" clId="{20184DA2-171D-44B9-89F1-A0FE5F1B6E91}" dt="2022-08-30T15:35:58.604" v="283" actId="478"/>
          <ac:spMkLst>
            <pc:docMk/>
            <pc:sldMk cId="2421421916" sldId="309"/>
            <ac:spMk id="9" creationId="{A6EA97C5-0F61-98B9-E0D2-8A5E9694B40B}"/>
          </ac:spMkLst>
        </pc:spChg>
        <pc:spChg chg="mod">
          <ac:chgData name="이 용환" userId="ab112796a37b4270" providerId="LiveId" clId="{20184DA2-171D-44B9-89F1-A0FE5F1B6E91}" dt="2022-08-30T15:34:18.198" v="258"/>
          <ac:spMkLst>
            <pc:docMk/>
            <pc:sldMk cId="2421421916" sldId="309"/>
            <ac:spMk id="11" creationId="{9D3C0284-EB65-5646-0F7F-B0B48C26AFF4}"/>
          </ac:spMkLst>
        </pc:spChg>
        <pc:spChg chg="mod">
          <ac:chgData name="이 용환" userId="ab112796a37b4270" providerId="LiveId" clId="{20184DA2-171D-44B9-89F1-A0FE5F1B6E91}" dt="2022-08-30T15:33:20.652" v="256"/>
          <ac:spMkLst>
            <pc:docMk/>
            <pc:sldMk cId="2421421916" sldId="309"/>
            <ac:spMk id="15" creationId="{67275C8F-4CD0-FA03-482A-26EC00817190}"/>
          </ac:spMkLst>
        </pc:spChg>
        <pc:spChg chg="mod">
          <ac:chgData name="이 용환" userId="ab112796a37b4270" providerId="LiveId" clId="{20184DA2-171D-44B9-89F1-A0FE5F1B6E91}" dt="2022-08-30T15:37:09.367" v="298" actId="20577"/>
          <ac:spMkLst>
            <pc:docMk/>
            <pc:sldMk cId="2421421916" sldId="309"/>
            <ac:spMk id="17" creationId="{0F8BAAF6-2C2F-0390-643A-D69FCE900E8D}"/>
          </ac:spMkLst>
        </pc:spChg>
        <pc:spChg chg="mod">
          <ac:chgData name="이 용환" userId="ab112796a37b4270" providerId="LiveId" clId="{20184DA2-171D-44B9-89F1-A0FE5F1B6E91}" dt="2022-08-30T15:37:38.900" v="301"/>
          <ac:spMkLst>
            <pc:docMk/>
            <pc:sldMk cId="2421421916" sldId="309"/>
            <ac:spMk id="21" creationId="{A6298E6A-E42D-4661-7F73-47EA2AF7D23C}"/>
          </ac:spMkLst>
        </pc:spChg>
        <pc:spChg chg="mod">
          <ac:chgData name="이 용환" userId="ab112796a37b4270" providerId="LiveId" clId="{20184DA2-171D-44B9-89F1-A0FE5F1B6E91}" dt="2022-08-30T15:35:44.951" v="274"/>
          <ac:spMkLst>
            <pc:docMk/>
            <pc:sldMk cId="2421421916" sldId="309"/>
            <ac:spMk id="24" creationId="{2F86122E-1D14-774D-6A36-23BADA1D5ECA}"/>
          </ac:spMkLst>
        </pc:spChg>
        <pc:spChg chg="add del">
          <ac:chgData name="이 용환" userId="ab112796a37b4270" providerId="LiveId" clId="{20184DA2-171D-44B9-89F1-A0FE5F1B6E91}" dt="2022-08-30T15:36:36.509" v="286" actId="478"/>
          <ac:spMkLst>
            <pc:docMk/>
            <pc:sldMk cId="2421421916" sldId="309"/>
            <ac:spMk id="26" creationId="{DEE80A34-C76A-49A2-5968-34D67FC5B2E4}"/>
          </ac:spMkLst>
        </pc:spChg>
        <pc:spChg chg="add del">
          <ac:chgData name="이 용환" userId="ab112796a37b4270" providerId="LiveId" clId="{20184DA2-171D-44B9-89F1-A0FE5F1B6E91}" dt="2022-08-30T15:37:16.033" v="300" actId="478"/>
          <ac:spMkLst>
            <pc:docMk/>
            <pc:sldMk cId="2421421916" sldId="309"/>
            <ac:spMk id="27" creationId="{9134B2C9-DD73-8F89-F461-42C67D3C40EE}"/>
          </ac:spMkLst>
        </pc:spChg>
        <pc:grpChg chg="del mod">
          <ac:chgData name="이 용환" userId="ab112796a37b4270" providerId="LiveId" clId="{20184DA2-171D-44B9-89F1-A0FE5F1B6E91}" dt="2022-08-30T15:36:44.388" v="289" actId="478"/>
          <ac:grpSpMkLst>
            <pc:docMk/>
            <pc:sldMk cId="2421421916" sldId="309"/>
            <ac:grpSpMk id="10" creationId="{F4BE0078-A093-3133-6789-31FE2D13B32E}"/>
          </ac:grpSpMkLst>
        </pc:grpChg>
        <pc:grpChg chg="mod">
          <ac:chgData name="이 용환" userId="ab112796a37b4270" providerId="LiveId" clId="{20184DA2-171D-44B9-89F1-A0FE5F1B6E91}" dt="2022-08-30T15:37:13.834" v="299" actId="1076"/>
          <ac:grpSpMkLst>
            <pc:docMk/>
            <pc:sldMk cId="2421421916" sldId="309"/>
            <ac:grpSpMk id="13" creationId="{D7F716EF-408A-D236-738E-5F87AC90FAD5}"/>
          </ac:grpSpMkLst>
        </pc:grpChg>
        <pc:grpChg chg="del mod">
          <ac:chgData name="이 용환" userId="ab112796a37b4270" providerId="LiveId" clId="{20184DA2-171D-44B9-89F1-A0FE5F1B6E91}" dt="2022-08-30T15:36:41.939" v="288" actId="478"/>
          <ac:grpSpMkLst>
            <pc:docMk/>
            <pc:sldMk cId="2421421916" sldId="309"/>
            <ac:grpSpMk id="14" creationId="{C3944289-98D9-D1B4-F1E7-24760AA57130}"/>
          </ac:grpSpMkLst>
        </pc:grpChg>
        <pc:grpChg chg="del">
          <ac:chgData name="이 용환" userId="ab112796a37b4270" providerId="LiveId" clId="{20184DA2-171D-44B9-89F1-A0FE5F1B6E91}" dt="2022-08-30T15:37:44.302" v="302" actId="478"/>
          <ac:grpSpMkLst>
            <pc:docMk/>
            <pc:sldMk cId="2421421916" sldId="309"/>
            <ac:grpSpMk id="23" creationId="{F1070CE4-8B8D-24F9-322F-3969294CFABF}"/>
          </ac:grpSpMkLst>
        </pc:grpChg>
      </pc:sldChg>
      <pc:sldChg chg="addSp delSp modSp add mod">
        <pc:chgData name="이 용환" userId="ab112796a37b4270" providerId="LiveId" clId="{20184DA2-171D-44B9-89F1-A0FE5F1B6E91}" dt="2022-08-30T15:45:40.918" v="338"/>
        <pc:sldMkLst>
          <pc:docMk/>
          <pc:sldMk cId="2969829522" sldId="310"/>
        </pc:sldMkLst>
        <pc:spChg chg="mod">
          <ac:chgData name="이 용환" userId="ab112796a37b4270" providerId="LiveId" clId="{20184DA2-171D-44B9-89F1-A0FE5F1B6E91}" dt="2022-08-30T15:40:07.709" v="314"/>
          <ac:spMkLst>
            <pc:docMk/>
            <pc:sldMk cId="2969829522" sldId="310"/>
            <ac:spMk id="2" creationId="{2C01B82C-7634-8347-1822-1237A62CF584}"/>
          </ac:spMkLst>
        </pc:spChg>
        <pc:spChg chg="del">
          <ac:chgData name="이 용환" userId="ab112796a37b4270" providerId="LiveId" clId="{20184DA2-171D-44B9-89F1-A0FE5F1B6E91}" dt="2022-08-30T15:45:11.164" v="330" actId="478"/>
          <ac:spMkLst>
            <pc:docMk/>
            <pc:sldMk cId="2969829522" sldId="310"/>
            <ac:spMk id="3" creationId="{87B9DDF2-9FB2-18E7-4C73-199FEC6D0A2C}"/>
          </ac:spMkLst>
        </pc:spChg>
        <pc:spChg chg="add del">
          <ac:chgData name="이 용환" userId="ab112796a37b4270" providerId="LiveId" clId="{20184DA2-171D-44B9-89F1-A0FE5F1B6E91}" dt="2022-08-30T15:40:01.584" v="313" actId="478"/>
          <ac:spMkLst>
            <pc:docMk/>
            <pc:sldMk cId="2969829522" sldId="310"/>
            <ac:spMk id="4" creationId="{30A57D68-BB44-585B-FADE-11DA3FD04830}"/>
          </ac:spMkLst>
        </pc:spChg>
        <pc:spChg chg="mod">
          <ac:chgData name="이 용환" userId="ab112796a37b4270" providerId="LiveId" clId="{20184DA2-171D-44B9-89F1-A0FE5F1B6E91}" dt="2022-08-30T15:39:36.222" v="307" actId="20577"/>
          <ac:spMkLst>
            <pc:docMk/>
            <pc:sldMk cId="2969829522" sldId="310"/>
            <ac:spMk id="6" creationId="{EB6BC781-D1CA-169D-7D70-B8B21BB1C236}"/>
          </ac:spMkLst>
        </pc:spChg>
        <pc:spChg chg="add del">
          <ac:chgData name="이 용환" userId="ab112796a37b4270" providerId="LiveId" clId="{20184DA2-171D-44B9-89F1-A0FE5F1B6E91}" dt="2022-08-30T15:40:54.751" v="322" actId="478"/>
          <ac:spMkLst>
            <pc:docMk/>
            <pc:sldMk cId="2969829522" sldId="310"/>
            <ac:spMk id="8" creationId="{3DFB4BF6-52DE-90EB-4B58-FDB45398EF34}"/>
          </ac:spMkLst>
        </pc:spChg>
        <pc:spChg chg="mod">
          <ac:chgData name="이 용환" userId="ab112796a37b4270" providerId="LiveId" clId="{20184DA2-171D-44B9-89F1-A0FE5F1B6E91}" dt="2022-08-30T15:39:55.020" v="311"/>
          <ac:spMkLst>
            <pc:docMk/>
            <pc:sldMk cId="2969829522" sldId="310"/>
            <ac:spMk id="15" creationId="{67275C8F-4CD0-FA03-482A-26EC00817190}"/>
          </ac:spMkLst>
        </pc:spChg>
        <pc:spChg chg="add del">
          <ac:chgData name="이 용환" userId="ab112796a37b4270" providerId="LiveId" clId="{20184DA2-171D-44B9-89F1-A0FE5F1B6E91}" dt="2022-08-30T15:43:52.773" v="327" actId="478"/>
          <ac:spMkLst>
            <pc:docMk/>
            <pc:sldMk cId="2969829522" sldId="310"/>
            <ac:spMk id="19" creationId="{928F5A1C-ABB6-9DBF-B77F-65199B8F5F45}"/>
          </ac:spMkLst>
        </pc:spChg>
        <pc:spChg chg="mod">
          <ac:chgData name="이 용환" userId="ab112796a37b4270" providerId="LiveId" clId="{20184DA2-171D-44B9-89F1-A0FE5F1B6E91}" dt="2022-08-30T15:40:24.997" v="315"/>
          <ac:spMkLst>
            <pc:docMk/>
            <pc:sldMk cId="2969829522" sldId="310"/>
            <ac:spMk id="21" creationId="{A6298E6A-E42D-4661-7F73-47EA2AF7D23C}"/>
          </ac:spMkLst>
        </pc:spChg>
        <pc:spChg chg="mod">
          <ac:chgData name="이 용환" userId="ab112796a37b4270" providerId="LiveId" clId="{20184DA2-171D-44B9-89F1-A0FE5F1B6E91}" dt="2022-08-30T15:40:51.574" v="321"/>
          <ac:spMkLst>
            <pc:docMk/>
            <pc:sldMk cId="2969829522" sldId="310"/>
            <ac:spMk id="24" creationId="{2F86122E-1D14-774D-6A36-23BADA1D5ECA}"/>
          </ac:spMkLst>
        </pc:spChg>
        <pc:spChg chg="del">
          <ac:chgData name="이 용환" userId="ab112796a37b4270" providerId="LiveId" clId="{20184DA2-171D-44B9-89F1-A0FE5F1B6E91}" dt="2022-08-30T15:37:56.596" v="304" actId="478"/>
          <ac:spMkLst>
            <pc:docMk/>
            <pc:sldMk cId="2969829522" sldId="310"/>
            <ac:spMk id="26" creationId="{DEE80A34-C76A-49A2-5968-34D67FC5B2E4}"/>
          </ac:spMkLst>
        </pc:spChg>
        <pc:spChg chg="mod">
          <ac:chgData name="이 용환" userId="ab112796a37b4270" providerId="LiveId" clId="{20184DA2-171D-44B9-89F1-A0FE5F1B6E91}" dt="2022-08-30T15:43:49.359" v="326"/>
          <ac:spMkLst>
            <pc:docMk/>
            <pc:sldMk cId="2969829522" sldId="310"/>
            <ac:spMk id="28" creationId="{9B5D02F7-DD05-0FAE-3F3C-9A33303FCBCF}"/>
          </ac:spMkLst>
        </pc:spChg>
        <pc:spChg chg="mod">
          <ac:chgData name="이 용환" userId="ab112796a37b4270" providerId="LiveId" clId="{20184DA2-171D-44B9-89F1-A0FE5F1B6E91}" dt="2022-08-30T15:41:28.909" v="324"/>
          <ac:spMkLst>
            <pc:docMk/>
            <pc:sldMk cId="2969829522" sldId="310"/>
            <ac:spMk id="29" creationId="{7C8C76E2-A740-ACE1-32CE-9A457661A950}"/>
          </ac:spMkLst>
        </pc:spChg>
        <pc:spChg chg="mod">
          <ac:chgData name="이 용환" userId="ab112796a37b4270" providerId="LiveId" clId="{20184DA2-171D-44B9-89F1-A0FE5F1B6E91}" dt="2022-08-30T15:45:40.918" v="338"/>
          <ac:spMkLst>
            <pc:docMk/>
            <pc:sldMk cId="2969829522" sldId="310"/>
            <ac:spMk id="31" creationId="{B66703D7-B4E2-6C33-B749-E59FAFCCDF9B}"/>
          </ac:spMkLst>
        </pc:spChg>
        <pc:spChg chg="mod">
          <ac:chgData name="이 용환" userId="ab112796a37b4270" providerId="LiveId" clId="{20184DA2-171D-44B9-89F1-A0FE5F1B6E91}" dt="2022-08-30T15:45:04.407" v="328"/>
          <ac:spMkLst>
            <pc:docMk/>
            <pc:sldMk cId="2969829522" sldId="310"/>
            <ac:spMk id="32" creationId="{5FDAF56A-E60D-EA5E-0B9A-6B4801ECC234}"/>
          </ac:spMkLst>
        </pc:spChg>
        <pc:spChg chg="add del">
          <ac:chgData name="이 용환" userId="ab112796a37b4270" providerId="LiveId" clId="{20184DA2-171D-44B9-89F1-A0FE5F1B6E91}" dt="2022-08-30T15:45:36.088" v="333" actId="478"/>
          <ac:spMkLst>
            <pc:docMk/>
            <pc:sldMk cId="2969829522" sldId="310"/>
            <ac:spMk id="33" creationId="{90903A16-E4F7-45A4-455D-D48BD7D5F91C}"/>
          </ac:spMkLst>
        </pc:spChg>
        <pc:grpChg chg="del">
          <ac:chgData name="이 용환" userId="ab112796a37b4270" providerId="LiveId" clId="{20184DA2-171D-44B9-89F1-A0FE5F1B6E91}" dt="2022-08-30T15:39:58.069" v="312" actId="478"/>
          <ac:grpSpMkLst>
            <pc:docMk/>
            <pc:sldMk cId="2969829522" sldId="310"/>
            <ac:grpSpMk id="10" creationId="{F4BE0078-A093-3133-6789-31FE2D13B32E}"/>
          </ac:grpSpMkLst>
        </pc:grpChg>
        <pc:grpChg chg="del">
          <ac:chgData name="이 용환" userId="ab112796a37b4270" providerId="LiveId" clId="{20184DA2-171D-44B9-89F1-A0FE5F1B6E91}" dt="2022-08-30T15:39:58.069" v="312" actId="478"/>
          <ac:grpSpMkLst>
            <pc:docMk/>
            <pc:sldMk cId="2969829522" sldId="310"/>
            <ac:grpSpMk id="13" creationId="{D7F716EF-408A-D236-738E-5F87AC90FAD5}"/>
          </ac:grpSpMkLst>
        </pc:grpChg>
        <pc:grpChg chg="mod">
          <ac:chgData name="이 용환" userId="ab112796a37b4270" providerId="LiveId" clId="{20184DA2-171D-44B9-89F1-A0FE5F1B6E91}" dt="2022-08-30T15:40:29.495" v="316" actId="1076"/>
          <ac:grpSpMkLst>
            <pc:docMk/>
            <pc:sldMk cId="2969829522" sldId="310"/>
            <ac:grpSpMk id="20" creationId="{86209A95-E83A-8D73-58D5-63EE9B8A95B4}"/>
          </ac:grpSpMkLst>
        </pc:grpChg>
        <pc:grpChg chg="mod">
          <ac:chgData name="이 용환" userId="ab112796a37b4270" providerId="LiveId" clId="{20184DA2-171D-44B9-89F1-A0FE5F1B6E91}" dt="2022-08-30T15:40:32.091" v="317" actId="1076"/>
          <ac:grpSpMkLst>
            <pc:docMk/>
            <pc:sldMk cId="2969829522" sldId="310"/>
            <ac:grpSpMk id="23" creationId="{F1070CE4-8B8D-24F9-322F-3969294CFABF}"/>
          </ac:grpSpMkLst>
        </pc:grpChg>
        <pc:grpChg chg="add mod">
          <ac:chgData name="이 용환" userId="ab112796a37b4270" providerId="LiveId" clId="{20184DA2-171D-44B9-89F1-A0FE5F1B6E91}" dt="2022-08-30T15:41:35.226" v="325" actId="1076"/>
          <ac:grpSpMkLst>
            <pc:docMk/>
            <pc:sldMk cId="2969829522" sldId="310"/>
            <ac:grpSpMk id="27" creationId="{B0125979-718D-9918-EBAC-90F878D01E8A}"/>
          </ac:grpSpMkLst>
        </pc:grpChg>
        <pc:grpChg chg="add mod">
          <ac:chgData name="이 용환" userId="ab112796a37b4270" providerId="LiveId" clId="{20184DA2-171D-44B9-89F1-A0FE5F1B6E91}" dt="2022-08-30T15:45:25.520" v="331" actId="1076"/>
          <ac:grpSpMkLst>
            <pc:docMk/>
            <pc:sldMk cId="2969829522" sldId="310"/>
            <ac:grpSpMk id="30" creationId="{FDBB7807-0B0E-3A7E-B13A-05124D82045E}"/>
          </ac:grpSpMkLst>
        </pc:grpChg>
      </pc:sldChg>
      <pc:sldChg chg="add ord">
        <pc:chgData name="이 용환" userId="ab112796a37b4270" providerId="LiveId" clId="{20184DA2-171D-44B9-89F1-A0FE5F1B6E91}" dt="2022-08-30T15:56:41.313" v="343"/>
        <pc:sldMkLst>
          <pc:docMk/>
          <pc:sldMk cId="1407799450" sldId="311"/>
        </pc:sldMkLst>
      </pc:sldChg>
      <pc:sldChg chg="addSp delSp modSp add mod">
        <pc:chgData name="이 용환" userId="ab112796a37b4270" providerId="LiveId" clId="{20184DA2-171D-44B9-89F1-A0FE5F1B6E91}" dt="2022-08-30T15:57:50.483" v="356" actId="1076"/>
        <pc:sldMkLst>
          <pc:docMk/>
          <pc:sldMk cId="1273104616" sldId="312"/>
        </pc:sldMkLst>
        <pc:spChg chg="mod">
          <ac:chgData name="이 용환" userId="ab112796a37b4270" providerId="LiveId" clId="{20184DA2-171D-44B9-89F1-A0FE5F1B6E91}" dt="2022-08-30T15:56:53.750" v="346"/>
          <ac:spMkLst>
            <pc:docMk/>
            <pc:sldMk cId="1273104616" sldId="312"/>
            <ac:spMk id="2" creationId="{2C01B82C-7634-8347-1822-1237A62CF584}"/>
          </ac:spMkLst>
        </pc:spChg>
        <pc:grpChg chg="del">
          <ac:chgData name="이 용환" userId="ab112796a37b4270" providerId="LiveId" clId="{20184DA2-171D-44B9-89F1-A0FE5F1B6E91}" dt="2022-08-30T15:57:08.066" v="348" actId="478"/>
          <ac:grpSpMkLst>
            <pc:docMk/>
            <pc:sldMk cId="1273104616" sldId="312"/>
            <ac:grpSpMk id="5" creationId="{C79DADDB-8AFE-76DA-D019-CE4FB6FABBC5}"/>
          </ac:grpSpMkLst>
        </pc:grpChg>
        <pc:grpChg chg="del">
          <ac:chgData name="이 용환" userId="ab112796a37b4270" providerId="LiveId" clId="{20184DA2-171D-44B9-89F1-A0FE5F1B6E91}" dt="2022-08-30T15:57:08.066" v="348" actId="478"/>
          <ac:grpSpMkLst>
            <pc:docMk/>
            <pc:sldMk cId="1273104616" sldId="312"/>
            <ac:grpSpMk id="14" creationId="{C3944289-98D9-D1B4-F1E7-24760AA57130}"/>
          </ac:grpSpMkLst>
        </pc:grpChg>
        <pc:grpChg chg="del">
          <ac:chgData name="이 용환" userId="ab112796a37b4270" providerId="LiveId" clId="{20184DA2-171D-44B9-89F1-A0FE5F1B6E91}" dt="2022-08-30T15:57:08.066" v="348" actId="478"/>
          <ac:grpSpMkLst>
            <pc:docMk/>
            <pc:sldMk cId="1273104616" sldId="312"/>
            <ac:grpSpMk id="20" creationId="{86209A95-E83A-8D73-58D5-63EE9B8A95B4}"/>
          </ac:grpSpMkLst>
        </pc:grpChg>
        <pc:grpChg chg="del">
          <ac:chgData name="이 용환" userId="ab112796a37b4270" providerId="LiveId" clId="{20184DA2-171D-44B9-89F1-A0FE5F1B6E91}" dt="2022-08-30T15:57:08.066" v="348" actId="478"/>
          <ac:grpSpMkLst>
            <pc:docMk/>
            <pc:sldMk cId="1273104616" sldId="312"/>
            <ac:grpSpMk id="23" creationId="{F1070CE4-8B8D-24F9-322F-3969294CFABF}"/>
          </ac:grpSpMkLst>
        </pc:grpChg>
        <pc:grpChg chg="del">
          <ac:chgData name="이 용환" userId="ab112796a37b4270" providerId="LiveId" clId="{20184DA2-171D-44B9-89F1-A0FE5F1B6E91}" dt="2022-08-30T15:57:08.066" v="348" actId="478"/>
          <ac:grpSpMkLst>
            <pc:docMk/>
            <pc:sldMk cId="1273104616" sldId="312"/>
            <ac:grpSpMk id="27" creationId="{B0125979-718D-9918-EBAC-90F878D01E8A}"/>
          </ac:grpSpMkLst>
        </pc:grpChg>
        <pc:grpChg chg="del">
          <ac:chgData name="이 용환" userId="ab112796a37b4270" providerId="LiveId" clId="{20184DA2-171D-44B9-89F1-A0FE5F1B6E91}" dt="2022-08-30T15:57:08.066" v="348" actId="478"/>
          <ac:grpSpMkLst>
            <pc:docMk/>
            <pc:sldMk cId="1273104616" sldId="312"/>
            <ac:grpSpMk id="30" creationId="{FDBB7807-0B0E-3A7E-B13A-05124D82045E}"/>
          </ac:grpSpMkLst>
        </pc:grpChg>
        <pc:picChg chg="add mod">
          <ac:chgData name="이 용환" userId="ab112796a37b4270" providerId="LiveId" clId="{20184DA2-171D-44B9-89F1-A0FE5F1B6E91}" dt="2022-08-30T15:57:32.617" v="354" actId="1076"/>
          <ac:picMkLst>
            <pc:docMk/>
            <pc:sldMk cId="1273104616" sldId="312"/>
            <ac:picMk id="3" creationId="{481C56A9-0C06-DD10-528A-B0DC6F7643ED}"/>
          </ac:picMkLst>
        </pc:picChg>
        <pc:picChg chg="add mod">
          <ac:chgData name="이 용환" userId="ab112796a37b4270" providerId="LiveId" clId="{20184DA2-171D-44B9-89F1-A0FE5F1B6E91}" dt="2022-08-30T15:57:32.617" v="354" actId="1076"/>
          <ac:picMkLst>
            <pc:docMk/>
            <pc:sldMk cId="1273104616" sldId="312"/>
            <ac:picMk id="12290" creationId="{7090D5C3-B666-AEB0-9B9D-E26B71774A5D}"/>
          </ac:picMkLst>
        </pc:picChg>
        <pc:picChg chg="add mod">
          <ac:chgData name="이 용환" userId="ab112796a37b4270" providerId="LiveId" clId="{20184DA2-171D-44B9-89F1-A0FE5F1B6E91}" dt="2022-08-30T15:57:50.483" v="356" actId="1076"/>
          <ac:picMkLst>
            <pc:docMk/>
            <pc:sldMk cId="1273104616" sldId="312"/>
            <ac:picMk id="12292" creationId="{7CFFB6D1-388C-F619-F1B8-A41212AAAB77}"/>
          </ac:picMkLst>
        </pc:picChg>
      </pc:sldChg>
      <pc:sldChg chg="addSp delSp modSp add">
        <pc:chgData name="이 용환" userId="ab112796a37b4270" providerId="LiveId" clId="{20184DA2-171D-44B9-89F1-A0FE5F1B6E91}" dt="2022-08-30T15:58:17.066" v="360" actId="1076"/>
        <pc:sldMkLst>
          <pc:docMk/>
          <pc:sldMk cId="902106397" sldId="313"/>
        </pc:sldMkLst>
        <pc:picChg chg="del">
          <ac:chgData name="이 용환" userId="ab112796a37b4270" providerId="LiveId" clId="{20184DA2-171D-44B9-89F1-A0FE5F1B6E91}" dt="2022-08-30T15:58:09.385" v="358" actId="478"/>
          <ac:picMkLst>
            <pc:docMk/>
            <pc:sldMk cId="902106397" sldId="313"/>
            <ac:picMk id="12290" creationId="{7090D5C3-B666-AEB0-9B9D-E26B71774A5D}"/>
          </ac:picMkLst>
        </pc:picChg>
        <pc:picChg chg="del">
          <ac:chgData name="이 용환" userId="ab112796a37b4270" providerId="LiveId" clId="{20184DA2-171D-44B9-89F1-A0FE5F1B6E91}" dt="2022-08-30T15:58:09.385" v="358" actId="478"/>
          <ac:picMkLst>
            <pc:docMk/>
            <pc:sldMk cId="902106397" sldId="313"/>
            <ac:picMk id="12292" creationId="{7CFFB6D1-388C-F619-F1B8-A41212AAAB77}"/>
          </ac:picMkLst>
        </pc:picChg>
        <pc:picChg chg="add mod">
          <ac:chgData name="이 용환" userId="ab112796a37b4270" providerId="LiveId" clId="{20184DA2-171D-44B9-89F1-A0FE5F1B6E91}" dt="2022-08-30T15:58:17.066" v="360" actId="1076"/>
          <ac:picMkLst>
            <pc:docMk/>
            <pc:sldMk cId="902106397" sldId="313"/>
            <ac:picMk id="13314" creationId="{423B4CFB-79E2-6F8A-C4AB-22B8A579C17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B7CCE6-DF56-42D2-9D0F-6C3610721DDD}" type="datetimeFigureOut">
              <a:rPr lang="ko-KR" altLang="en-US" smtClean="0"/>
              <a:t>2022-08-31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930AFA-0278-472C-A8A0-5829CF1DD24F}" type="slidenum">
              <a:rPr lang="ko-KR" altLang="en-US" smtClean="0"/>
              <a:t>‹#›</a:t>
            </a:fld>
            <a:endParaRPr lang="ko-KR" altLang="en-US"/>
          </a:p>
        </p:txBody>
      </p:sp>
    </p:spTree>
    <p:extLst>
      <p:ext uri="{BB962C8B-B14F-4D97-AF65-F5344CB8AC3E}">
        <p14:creationId xmlns:p14="http://schemas.microsoft.com/office/powerpoint/2010/main" val="17466854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32930AFA-0278-472C-A8A0-5829CF1DD24F}" type="slidenum">
              <a:rPr lang="ko-KR" altLang="en-US" smtClean="0"/>
              <a:t>29</a:t>
            </a:fld>
            <a:endParaRPr lang="ko-KR" altLang="en-US"/>
          </a:p>
        </p:txBody>
      </p:sp>
    </p:spTree>
    <p:extLst>
      <p:ext uri="{BB962C8B-B14F-4D97-AF65-F5344CB8AC3E}">
        <p14:creationId xmlns:p14="http://schemas.microsoft.com/office/powerpoint/2010/main" val="4035096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32930AFA-0278-472C-A8A0-5829CF1DD24F}" type="slidenum">
              <a:rPr lang="ko-KR" altLang="en-US" smtClean="0"/>
              <a:t>39</a:t>
            </a:fld>
            <a:endParaRPr lang="ko-KR" altLang="en-US"/>
          </a:p>
        </p:txBody>
      </p:sp>
    </p:spTree>
    <p:extLst>
      <p:ext uri="{BB962C8B-B14F-4D97-AF65-F5344CB8AC3E}">
        <p14:creationId xmlns:p14="http://schemas.microsoft.com/office/powerpoint/2010/main" val="2847234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32930AFA-0278-472C-A8A0-5829CF1DD24F}" type="slidenum">
              <a:rPr lang="ko-KR" altLang="en-US" smtClean="0"/>
              <a:t>40</a:t>
            </a:fld>
            <a:endParaRPr lang="ko-KR" altLang="en-US"/>
          </a:p>
        </p:txBody>
      </p:sp>
    </p:spTree>
    <p:extLst>
      <p:ext uri="{BB962C8B-B14F-4D97-AF65-F5344CB8AC3E}">
        <p14:creationId xmlns:p14="http://schemas.microsoft.com/office/powerpoint/2010/main" val="1134516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32930AFA-0278-472C-A8A0-5829CF1DD24F}" type="slidenum">
              <a:rPr lang="ko-KR" altLang="en-US" smtClean="0"/>
              <a:t>41</a:t>
            </a:fld>
            <a:endParaRPr lang="ko-KR" altLang="en-US"/>
          </a:p>
        </p:txBody>
      </p:sp>
    </p:spTree>
    <p:extLst>
      <p:ext uri="{BB962C8B-B14F-4D97-AF65-F5344CB8AC3E}">
        <p14:creationId xmlns:p14="http://schemas.microsoft.com/office/powerpoint/2010/main" val="4040816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32930AFA-0278-472C-A8A0-5829CF1DD24F}" type="slidenum">
              <a:rPr lang="ko-KR" altLang="en-US" smtClean="0"/>
              <a:t>42</a:t>
            </a:fld>
            <a:endParaRPr lang="ko-KR" altLang="en-US"/>
          </a:p>
        </p:txBody>
      </p:sp>
    </p:spTree>
    <p:extLst>
      <p:ext uri="{BB962C8B-B14F-4D97-AF65-F5344CB8AC3E}">
        <p14:creationId xmlns:p14="http://schemas.microsoft.com/office/powerpoint/2010/main" val="1136411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32930AFA-0278-472C-A8A0-5829CF1DD24F}" type="slidenum">
              <a:rPr lang="ko-KR" altLang="en-US" smtClean="0"/>
              <a:t>43</a:t>
            </a:fld>
            <a:endParaRPr lang="ko-KR" altLang="en-US"/>
          </a:p>
        </p:txBody>
      </p:sp>
    </p:spTree>
    <p:extLst>
      <p:ext uri="{BB962C8B-B14F-4D97-AF65-F5344CB8AC3E}">
        <p14:creationId xmlns:p14="http://schemas.microsoft.com/office/powerpoint/2010/main" val="2818342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32930AFA-0278-472C-A8A0-5829CF1DD24F}" type="slidenum">
              <a:rPr lang="ko-KR" altLang="en-US" smtClean="0"/>
              <a:t>44</a:t>
            </a:fld>
            <a:endParaRPr lang="ko-KR" altLang="en-US"/>
          </a:p>
        </p:txBody>
      </p:sp>
    </p:spTree>
    <p:extLst>
      <p:ext uri="{BB962C8B-B14F-4D97-AF65-F5344CB8AC3E}">
        <p14:creationId xmlns:p14="http://schemas.microsoft.com/office/powerpoint/2010/main" val="3560489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32930AFA-0278-472C-A8A0-5829CF1DD24F}" type="slidenum">
              <a:rPr lang="ko-KR" altLang="en-US" smtClean="0"/>
              <a:t>45</a:t>
            </a:fld>
            <a:endParaRPr lang="ko-KR" altLang="en-US"/>
          </a:p>
        </p:txBody>
      </p:sp>
    </p:spTree>
    <p:extLst>
      <p:ext uri="{BB962C8B-B14F-4D97-AF65-F5344CB8AC3E}">
        <p14:creationId xmlns:p14="http://schemas.microsoft.com/office/powerpoint/2010/main" val="328054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32930AFA-0278-472C-A8A0-5829CF1DD24F}" type="slidenum">
              <a:rPr lang="ko-KR" altLang="en-US" smtClean="0"/>
              <a:t>46</a:t>
            </a:fld>
            <a:endParaRPr lang="ko-KR" altLang="en-US"/>
          </a:p>
        </p:txBody>
      </p:sp>
    </p:spTree>
    <p:extLst>
      <p:ext uri="{BB962C8B-B14F-4D97-AF65-F5344CB8AC3E}">
        <p14:creationId xmlns:p14="http://schemas.microsoft.com/office/powerpoint/2010/main" val="3074192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32930AFA-0278-472C-A8A0-5829CF1DD24F}" type="slidenum">
              <a:rPr lang="ko-KR" altLang="en-US" smtClean="0"/>
              <a:t>47</a:t>
            </a:fld>
            <a:endParaRPr lang="ko-KR" altLang="en-US"/>
          </a:p>
        </p:txBody>
      </p:sp>
    </p:spTree>
    <p:extLst>
      <p:ext uri="{BB962C8B-B14F-4D97-AF65-F5344CB8AC3E}">
        <p14:creationId xmlns:p14="http://schemas.microsoft.com/office/powerpoint/2010/main" val="3629399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32930AFA-0278-472C-A8A0-5829CF1DD24F}" type="slidenum">
              <a:rPr lang="ko-KR" altLang="en-US" smtClean="0"/>
              <a:t>48</a:t>
            </a:fld>
            <a:endParaRPr lang="ko-KR" altLang="en-US"/>
          </a:p>
        </p:txBody>
      </p:sp>
    </p:spTree>
    <p:extLst>
      <p:ext uri="{BB962C8B-B14F-4D97-AF65-F5344CB8AC3E}">
        <p14:creationId xmlns:p14="http://schemas.microsoft.com/office/powerpoint/2010/main" val="2938449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32930AFA-0278-472C-A8A0-5829CF1DD24F}" type="slidenum">
              <a:rPr lang="ko-KR" altLang="en-US" smtClean="0"/>
              <a:t>30</a:t>
            </a:fld>
            <a:endParaRPr lang="ko-KR" altLang="en-US"/>
          </a:p>
        </p:txBody>
      </p:sp>
    </p:spTree>
    <p:extLst>
      <p:ext uri="{BB962C8B-B14F-4D97-AF65-F5344CB8AC3E}">
        <p14:creationId xmlns:p14="http://schemas.microsoft.com/office/powerpoint/2010/main" val="495546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32930AFA-0278-472C-A8A0-5829CF1DD24F}" type="slidenum">
              <a:rPr lang="ko-KR" altLang="en-US" smtClean="0"/>
              <a:t>49</a:t>
            </a:fld>
            <a:endParaRPr lang="ko-KR" altLang="en-US"/>
          </a:p>
        </p:txBody>
      </p:sp>
    </p:spTree>
    <p:extLst>
      <p:ext uri="{BB962C8B-B14F-4D97-AF65-F5344CB8AC3E}">
        <p14:creationId xmlns:p14="http://schemas.microsoft.com/office/powerpoint/2010/main" val="97992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32930AFA-0278-472C-A8A0-5829CF1DD24F}" type="slidenum">
              <a:rPr lang="ko-KR" altLang="en-US" smtClean="0"/>
              <a:t>50</a:t>
            </a:fld>
            <a:endParaRPr lang="ko-KR" altLang="en-US"/>
          </a:p>
        </p:txBody>
      </p:sp>
    </p:spTree>
    <p:extLst>
      <p:ext uri="{BB962C8B-B14F-4D97-AF65-F5344CB8AC3E}">
        <p14:creationId xmlns:p14="http://schemas.microsoft.com/office/powerpoint/2010/main" val="42834814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32930AFA-0278-472C-A8A0-5829CF1DD24F}" type="slidenum">
              <a:rPr lang="ko-KR" altLang="en-US" smtClean="0"/>
              <a:t>51</a:t>
            </a:fld>
            <a:endParaRPr lang="ko-KR" altLang="en-US"/>
          </a:p>
        </p:txBody>
      </p:sp>
    </p:spTree>
    <p:extLst>
      <p:ext uri="{BB962C8B-B14F-4D97-AF65-F5344CB8AC3E}">
        <p14:creationId xmlns:p14="http://schemas.microsoft.com/office/powerpoint/2010/main" val="28101225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32930AFA-0278-472C-A8A0-5829CF1DD24F}" type="slidenum">
              <a:rPr lang="ko-KR" altLang="en-US" smtClean="0"/>
              <a:t>52</a:t>
            </a:fld>
            <a:endParaRPr lang="ko-KR" altLang="en-US"/>
          </a:p>
        </p:txBody>
      </p:sp>
    </p:spTree>
    <p:extLst>
      <p:ext uri="{BB962C8B-B14F-4D97-AF65-F5344CB8AC3E}">
        <p14:creationId xmlns:p14="http://schemas.microsoft.com/office/powerpoint/2010/main" val="890741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32930AFA-0278-472C-A8A0-5829CF1DD24F}" type="slidenum">
              <a:rPr lang="ko-KR" altLang="en-US" smtClean="0"/>
              <a:t>31</a:t>
            </a:fld>
            <a:endParaRPr lang="ko-KR" altLang="en-US"/>
          </a:p>
        </p:txBody>
      </p:sp>
    </p:spTree>
    <p:extLst>
      <p:ext uri="{BB962C8B-B14F-4D97-AF65-F5344CB8AC3E}">
        <p14:creationId xmlns:p14="http://schemas.microsoft.com/office/powerpoint/2010/main" val="1100751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32930AFA-0278-472C-A8A0-5829CF1DD24F}" type="slidenum">
              <a:rPr lang="ko-KR" altLang="en-US" smtClean="0"/>
              <a:t>32</a:t>
            </a:fld>
            <a:endParaRPr lang="ko-KR" altLang="en-US"/>
          </a:p>
        </p:txBody>
      </p:sp>
    </p:spTree>
    <p:extLst>
      <p:ext uri="{BB962C8B-B14F-4D97-AF65-F5344CB8AC3E}">
        <p14:creationId xmlns:p14="http://schemas.microsoft.com/office/powerpoint/2010/main" val="1412178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32930AFA-0278-472C-A8A0-5829CF1DD24F}" type="slidenum">
              <a:rPr lang="ko-KR" altLang="en-US" smtClean="0"/>
              <a:t>33</a:t>
            </a:fld>
            <a:endParaRPr lang="ko-KR" altLang="en-US"/>
          </a:p>
        </p:txBody>
      </p:sp>
    </p:spTree>
    <p:extLst>
      <p:ext uri="{BB962C8B-B14F-4D97-AF65-F5344CB8AC3E}">
        <p14:creationId xmlns:p14="http://schemas.microsoft.com/office/powerpoint/2010/main" val="474677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32930AFA-0278-472C-A8A0-5829CF1DD24F}" type="slidenum">
              <a:rPr lang="ko-KR" altLang="en-US" smtClean="0"/>
              <a:t>35</a:t>
            </a:fld>
            <a:endParaRPr lang="ko-KR" altLang="en-US"/>
          </a:p>
        </p:txBody>
      </p:sp>
    </p:spTree>
    <p:extLst>
      <p:ext uri="{BB962C8B-B14F-4D97-AF65-F5344CB8AC3E}">
        <p14:creationId xmlns:p14="http://schemas.microsoft.com/office/powerpoint/2010/main" val="2587771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32930AFA-0278-472C-A8A0-5829CF1DD24F}" type="slidenum">
              <a:rPr lang="ko-KR" altLang="en-US" smtClean="0"/>
              <a:t>36</a:t>
            </a:fld>
            <a:endParaRPr lang="ko-KR" altLang="en-US"/>
          </a:p>
        </p:txBody>
      </p:sp>
    </p:spTree>
    <p:extLst>
      <p:ext uri="{BB962C8B-B14F-4D97-AF65-F5344CB8AC3E}">
        <p14:creationId xmlns:p14="http://schemas.microsoft.com/office/powerpoint/2010/main" val="3438976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32930AFA-0278-472C-A8A0-5829CF1DD24F}" type="slidenum">
              <a:rPr lang="ko-KR" altLang="en-US" smtClean="0"/>
              <a:t>37</a:t>
            </a:fld>
            <a:endParaRPr lang="ko-KR" altLang="en-US"/>
          </a:p>
        </p:txBody>
      </p:sp>
    </p:spTree>
    <p:extLst>
      <p:ext uri="{BB962C8B-B14F-4D97-AF65-F5344CB8AC3E}">
        <p14:creationId xmlns:p14="http://schemas.microsoft.com/office/powerpoint/2010/main" val="1536683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32930AFA-0278-472C-A8A0-5829CF1DD24F}" type="slidenum">
              <a:rPr lang="ko-KR" altLang="en-US" smtClean="0"/>
              <a:t>38</a:t>
            </a:fld>
            <a:endParaRPr lang="ko-KR" altLang="en-US"/>
          </a:p>
        </p:txBody>
      </p:sp>
    </p:spTree>
    <p:extLst>
      <p:ext uri="{BB962C8B-B14F-4D97-AF65-F5344CB8AC3E}">
        <p14:creationId xmlns:p14="http://schemas.microsoft.com/office/powerpoint/2010/main" val="3228588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74B5457-5F14-29ED-19F6-89B81E41E1A8}"/>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0D4FAC80-DE96-3C7A-1EAD-B918F060EE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69502C7A-19CF-855D-87C0-C37279944127}"/>
              </a:ext>
            </a:extLst>
          </p:cNvPr>
          <p:cNvSpPr>
            <a:spLocks noGrp="1"/>
          </p:cNvSpPr>
          <p:nvPr>
            <p:ph type="dt" sz="half" idx="10"/>
          </p:nvPr>
        </p:nvSpPr>
        <p:spPr/>
        <p:txBody>
          <a:bodyPr/>
          <a:lstStyle/>
          <a:p>
            <a:fld id="{7DB28003-DF03-41C2-8C10-F247FE05167B}" type="datetimeFigureOut">
              <a:rPr lang="ko-KR" altLang="en-US" smtClean="0"/>
              <a:t>2022-08-31</a:t>
            </a:fld>
            <a:endParaRPr lang="ko-KR" altLang="en-US"/>
          </a:p>
        </p:txBody>
      </p:sp>
      <p:sp>
        <p:nvSpPr>
          <p:cNvPr id="5" name="바닥글 개체 틀 4">
            <a:extLst>
              <a:ext uri="{FF2B5EF4-FFF2-40B4-BE49-F238E27FC236}">
                <a16:creationId xmlns:a16="http://schemas.microsoft.com/office/drawing/2014/main" id="{D791D27D-F05F-80C1-3D24-CF931148501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C8B54A8-7046-C243-A966-E4CFC0282C5A}"/>
              </a:ext>
            </a:extLst>
          </p:cNvPr>
          <p:cNvSpPr>
            <a:spLocks noGrp="1"/>
          </p:cNvSpPr>
          <p:nvPr>
            <p:ph type="sldNum" sz="quarter" idx="12"/>
          </p:nvPr>
        </p:nvSpPr>
        <p:spPr/>
        <p:txBody>
          <a:bodyPr/>
          <a:lstStyle/>
          <a:p>
            <a:fld id="{25E40ADC-B457-4172-BB1B-705BE7778C75}" type="slidenum">
              <a:rPr lang="ko-KR" altLang="en-US" smtClean="0"/>
              <a:t>‹#›</a:t>
            </a:fld>
            <a:endParaRPr lang="ko-KR" altLang="en-US"/>
          </a:p>
        </p:txBody>
      </p:sp>
      <p:sp>
        <p:nvSpPr>
          <p:cNvPr id="8" name="직사각형 7">
            <a:extLst>
              <a:ext uri="{FF2B5EF4-FFF2-40B4-BE49-F238E27FC236}">
                <a16:creationId xmlns:a16="http://schemas.microsoft.com/office/drawing/2014/main" id="{A295AEA0-CC4B-7155-94B4-C2EB541E87E4}"/>
              </a:ext>
            </a:extLst>
          </p:cNvPr>
          <p:cNvSpPr/>
          <p:nvPr userDrawn="1"/>
        </p:nvSpPr>
        <p:spPr>
          <a:xfrm>
            <a:off x="0" y="0"/>
            <a:ext cx="12192000" cy="36933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2AA3F7DB-B294-DF9D-67AC-A676D1709A84}"/>
              </a:ext>
            </a:extLst>
          </p:cNvPr>
          <p:cNvSpPr/>
          <p:nvPr userDrawn="1"/>
        </p:nvSpPr>
        <p:spPr>
          <a:xfrm>
            <a:off x="0" y="6488667"/>
            <a:ext cx="12192000" cy="36933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963812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E3EF2E3-64C9-C25A-D65C-E6642E19C3B1}"/>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A532A041-EEF2-7193-9840-127F99DE7A3B}"/>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DE8655A-5873-8BFA-B327-C25DFF102219}"/>
              </a:ext>
            </a:extLst>
          </p:cNvPr>
          <p:cNvSpPr>
            <a:spLocks noGrp="1"/>
          </p:cNvSpPr>
          <p:nvPr>
            <p:ph type="dt" sz="half" idx="10"/>
          </p:nvPr>
        </p:nvSpPr>
        <p:spPr/>
        <p:txBody>
          <a:bodyPr/>
          <a:lstStyle/>
          <a:p>
            <a:fld id="{7DB28003-DF03-41C2-8C10-F247FE05167B}" type="datetimeFigureOut">
              <a:rPr lang="ko-KR" altLang="en-US" smtClean="0"/>
              <a:t>2022-08-31</a:t>
            </a:fld>
            <a:endParaRPr lang="ko-KR" altLang="en-US"/>
          </a:p>
        </p:txBody>
      </p:sp>
      <p:sp>
        <p:nvSpPr>
          <p:cNvPr id="5" name="바닥글 개체 틀 4">
            <a:extLst>
              <a:ext uri="{FF2B5EF4-FFF2-40B4-BE49-F238E27FC236}">
                <a16:creationId xmlns:a16="http://schemas.microsoft.com/office/drawing/2014/main" id="{C2488031-EDA6-3CCC-89FC-F6442FB9758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B0E6650-88B4-0A3F-80FE-B736AD5D88D5}"/>
              </a:ext>
            </a:extLst>
          </p:cNvPr>
          <p:cNvSpPr>
            <a:spLocks noGrp="1"/>
          </p:cNvSpPr>
          <p:nvPr>
            <p:ph type="sldNum" sz="quarter" idx="12"/>
          </p:nvPr>
        </p:nvSpPr>
        <p:spPr/>
        <p:txBody>
          <a:bodyPr/>
          <a:lstStyle/>
          <a:p>
            <a:fld id="{25E40ADC-B457-4172-BB1B-705BE7778C75}" type="slidenum">
              <a:rPr lang="ko-KR" altLang="en-US" smtClean="0"/>
              <a:t>‹#›</a:t>
            </a:fld>
            <a:endParaRPr lang="ko-KR" altLang="en-US"/>
          </a:p>
        </p:txBody>
      </p:sp>
    </p:spTree>
    <p:extLst>
      <p:ext uri="{BB962C8B-B14F-4D97-AF65-F5344CB8AC3E}">
        <p14:creationId xmlns:p14="http://schemas.microsoft.com/office/powerpoint/2010/main" val="1220985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F408A9E3-F56A-FD05-1CC6-893B3F51F1BA}"/>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F22ABDAF-394E-C4BE-56F2-5B6029EE2D0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DC501D3-8AF1-7DD9-2A98-5D48B6FE9367}"/>
              </a:ext>
            </a:extLst>
          </p:cNvPr>
          <p:cNvSpPr>
            <a:spLocks noGrp="1"/>
          </p:cNvSpPr>
          <p:nvPr>
            <p:ph type="dt" sz="half" idx="10"/>
          </p:nvPr>
        </p:nvSpPr>
        <p:spPr/>
        <p:txBody>
          <a:bodyPr/>
          <a:lstStyle/>
          <a:p>
            <a:fld id="{7DB28003-DF03-41C2-8C10-F247FE05167B}" type="datetimeFigureOut">
              <a:rPr lang="ko-KR" altLang="en-US" smtClean="0"/>
              <a:t>2022-08-31</a:t>
            </a:fld>
            <a:endParaRPr lang="ko-KR" altLang="en-US"/>
          </a:p>
        </p:txBody>
      </p:sp>
      <p:sp>
        <p:nvSpPr>
          <p:cNvPr id="5" name="바닥글 개체 틀 4">
            <a:extLst>
              <a:ext uri="{FF2B5EF4-FFF2-40B4-BE49-F238E27FC236}">
                <a16:creationId xmlns:a16="http://schemas.microsoft.com/office/drawing/2014/main" id="{326E1D4B-E770-8B22-AD35-1D4685FD637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421C139-3AE8-09DE-5648-5614CC310095}"/>
              </a:ext>
            </a:extLst>
          </p:cNvPr>
          <p:cNvSpPr>
            <a:spLocks noGrp="1"/>
          </p:cNvSpPr>
          <p:nvPr>
            <p:ph type="sldNum" sz="quarter" idx="12"/>
          </p:nvPr>
        </p:nvSpPr>
        <p:spPr/>
        <p:txBody>
          <a:bodyPr/>
          <a:lstStyle/>
          <a:p>
            <a:fld id="{25E40ADC-B457-4172-BB1B-705BE7778C75}" type="slidenum">
              <a:rPr lang="ko-KR" altLang="en-US" smtClean="0"/>
              <a:t>‹#›</a:t>
            </a:fld>
            <a:endParaRPr lang="ko-KR" altLang="en-US"/>
          </a:p>
        </p:txBody>
      </p:sp>
    </p:spTree>
    <p:extLst>
      <p:ext uri="{BB962C8B-B14F-4D97-AF65-F5344CB8AC3E}">
        <p14:creationId xmlns:p14="http://schemas.microsoft.com/office/powerpoint/2010/main" val="1834273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3057DD-84B3-E1A6-48D3-F778478E267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B3D20000-ED7D-D6D6-9F5B-EA743E6D0704}"/>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54AEEFA-CC79-A242-293E-308082529C8C}"/>
              </a:ext>
            </a:extLst>
          </p:cNvPr>
          <p:cNvSpPr>
            <a:spLocks noGrp="1"/>
          </p:cNvSpPr>
          <p:nvPr>
            <p:ph type="dt" sz="half" idx="10"/>
          </p:nvPr>
        </p:nvSpPr>
        <p:spPr/>
        <p:txBody>
          <a:bodyPr/>
          <a:lstStyle/>
          <a:p>
            <a:fld id="{7DB28003-DF03-41C2-8C10-F247FE05167B}" type="datetimeFigureOut">
              <a:rPr lang="ko-KR" altLang="en-US" smtClean="0"/>
              <a:t>2022-08-31</a:t>
            </a:fld>
            <a:endParaRPr lang="ko-KR" altLang="en-US"/>
          </a:p>
        </p:txBody>
      </p:sp>
      <p:sp>
        <p:nvSpPr>
          <p:cNvPr id="5" name="바닥글 개체 틀 4">
            <a:extLst>
              <a:ext uri="{FF2B5EF4-FFF2-40B4-BE49-F238E27FC236}">
                <a16:creationId xmlns:a16="http://schemas.microsoft.com/office/drawing/2014/main" id="{4819859A-7033-334D-4CE3-5950C362BD9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3600C0B-4E90-BFC9-A894-CF1D0BFC1522}"/>
              </a:ext>
            </a:extLst>
          </p:cNvPr>
          <p:cNvSpPr>
            <a:spLocks noGrp="1"/>
          </p:cNvSpPr>
          <p:nvPr>
            <p:ph type="sldNum" sz="quarter" idx="12"/>
          </p:nvPr>
        </p:nvSpPr>
        <p:spPr/>
        <p:txBody>
          <a:bodyPr/>
          <a:lstStyle/>
          <a:p>
            <a:fld id="{25E40ADC-B457-4172-BB1B-705BE7778C75}" type="slidenum">
              <a:rPr lang="ko-KR" altLang="en-US" smtClean="0"/>
              <a:t>‹#›</a:t>
            </a:fld>
            <a:endParaRPr lang="ko-KR" altLang="en-US"/>
          </a:p>
        </p:txBody>
      </p:sp>
    </p:spTree>
    <p:extLst>
      <p:ext uri="{BB962C8B-B14F-4D97-AF65-F5344CB8AC3E}">
        <p14:creationId xmlns:p14="http://schemas.microsoft.com/office/powerpoint/2010/main" val="4101152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4EBB9C3-8CCB-C691-1649-86041AAD34F6}"/>
              </a:ext>
            </a:extLst>
          </p:cNvPr>
          <p:cNvSpPr>
            <a:spLocks noGrp="1"/>
          </p:cNvSpPr>
          <p:nvPr>
            <p:ph type="title"/>
          </p:nvPr>
        </p:nvSpPr>
        <p:spPr>
          <a:xfrm>
            <a:off x="831850" y="1709738"/>
            <a:ext cx="10515600" cy="2852737"/>
          </a:xfrm>
        </p:spPr>
        <p:txBody>
          <a:bodyPr anchor="b"/>
          <a:lstStyle>
            <a:lvl1pPr>
              <a:defRPr sz="6000">
                <a:latin typeface="IBM Plex Sans KR Medium" panose="020B0603050203000203" pitchFamily="50" charset="-127"/>
                <a:ea typeface="IBM Plex Sans KR Medium" panose="020B0603050203000203" pitchFamily="50" charset="-127"/>
              </a:defRPr>
            </a:lvl1pPr>
          </a:lstStyle>
          <a:p>
            <a:r>
              <a:rPr lang="ko-KR" altLang="en-US"/>
              <a:t>마스터 제목 스타일 편집</a:t>
            </a:r>
          </a:p>
        </p:txBody>
      </p:sp>
      <p:sp>
        <p:nvSpPr>
          <p:cNvPr id="3" name="텍스트 개체 틀 2">
            <a:extLst>
              <a:ext uri="{FF2B5EF4-FFF2-40B4-BE49-F238E27FC236}">
                <a16:creationId xmlns:a16="http://schemas.microsoft.com/office/drawing/2014/main" id="{1B0D0E71-AE15-2A93-1F8F-BF6F2C16CE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IBM Plex Sans KR ExtraLight" panose="020B0303050203000203" pitchFamily="50" charset="-127"/>
                <a:ea typeface="IBM Plex Sans KR ExtraLight" panose="020B0303050203000203" pitchFamily="50" charset="-12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dirty="0"/>
              <a:t>마스터 텍스트 스타일을 편집하려면 클릭</a:t>
            </a:r>
          </a:p>
        </p:txBody>
      </p:sp>
      <p:sp>
        <p:nvSpPr>
          <p:cNvPr id="4" name="날짜 개체 틀 3">
            <a:extLst>
              <a:ext uri="{FF2B5EF4-FFF2-40B4-BE49-F238E27FC236}">
                <a16:creationId xmlns:a16="http://schemas.microsoft.com/office/drawing/2014/main" id="{A257BD98-C503-68D7-BDDC-D03D2C356400}"/>
              </a:ext>
            </a:extLst>
          </p:cNvPr>
          <p:cNvSpPr>
            <a:spLocks noGrp="1"/>
          </p:cNvSpPr>
          <p:nvPr>
            <p:ph type="dt" sz="half" idx="10"/>
          </p:nvPr>
        </p:nvSpPr>
        <p:spPr/>
        <p:txBody>
          <a:bodyPr/>
          <a:lstStyle/>
          <a:p>
            <a:fld id="{7DB28003-DF03-41C2-8C10-F247FE05167B}" type="datetimeFigureOut">
              <a:rPr lang="ko-KR" altLang="en-US" smtClean="0"/>
              <a:t>2022-08-31</a:t>
            </a:fld>
            <a:endParaRPr lang="ko-KR" altLang="en-US"/>
          </a:p>
        </p:txBody>
      </p:sp>
      <p:sp>
        <p:nvSpPr>
          <p:cNvPr id="5" name="바닥글 개체 틀 4">
            <a:extLst>
              <a:ext uri="{FF2B5EF4-FFF2-40B4-BE49-F238E27FC236}">
                <a16:creationId xmlns:a16="http://schemas.microsoft.com/office/drawing/2014/main" id="{31E00592-28FE-C980-D8B5-48124751E52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D3182CB-8352-67E7-B935-5DB45C2856F9}"/>
              </a:ext>
            </a:extLst>
          </p:cNvPr>
          <p:cNvSpPr>
            <a:spLocks noGrp="1"/>
          </p:cNvSpPr>
          <p:nvPr>
            <p:ph type="sldNum" sz="quarter" idx="12"/>
          </p:nvPr>
        </p:nvSpPr>
        <p:spPr/>
        <p:txBody>
          <a:bodyPr/>
          <a:lstStyle/>
          <a:p>
            <a:fld id="{25E40ADC-B457-4172-BB1B-705BE7778C75}" type="slidenum">
              <a:rPr lang="ko-KR" altLang="en-US" smtClean="0"/>
              <a:t>‹#›</a:t>
            </a:fld>
            <a:endParaRPr lang="ko-KR" altLang="en-US"/>
          </a:p>
        </p:txBody>
      </p:sp>
      <p:sp>
        <p:nvSpPr>
          <p:cNvPr id="11" name="직사각형 10">
            <a:extLst>
              <a:ext uri="{FF2B5EF4-FFF2-40B4-BE49-F238E27FC236}">
                <a16:creationId xmlns:a16="http://schemas.microsoft.com/office/drawing/2014/main" id="{39BF708A-7829-A97B-6FAF-8523E4254C06}"/>
              </a:ext>
            </a:extLst>
          </p:cNvPr>
          <p:cNvSpPr/>
          <p:nvPr userDrawn="1"/>
        </p:nvSpPr>
        <p:spPr>
          <a:xfrm>
            <a:off x="0" y="0"/>
            <a:ext cx="12192000" cy="36933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45E83935-840B-58B2-2A26-069814E9021C}"/>
              </a:ext>
            </a:extLst>
          </p:cNvPr>
          <p:cNvSpPr/>
          <p:nvPr userDrawn="1"/>
        </p:nvSpPr>
        <p:spPr>
          <a:xfrm>
            <a:off x="0" y="6488666"/>
            <a:ext cx="12192000" cy="36933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0DCD3910-34D0-208D-501D-39680EB3381C}"/>
              </a:ext>
            </a:extLst>
          </p:cNvPr>
          <p:cNvSpPr txBox="1"/>
          <p:nvPr userDrawn="1"/>
        </p:nvSpPr>
        <p:spPr>
          <a:xfrm>
            <a:off x="0" y="6519444"/>
            <a:ext cx="4114800" cy="307777"/>
          </a:xfrm>
          <a:prstGeom prst="rect">
            <a:avLst/>
          </a:prstGeom>
          <a:noFill/>
        </p:spPr>
        <p:txBody>
          <a:bodyPr wrap="square" rtlCol="0">
            <a:spAutoFit/>
          </a:bodyPr>
          <a:lstStyle/>
          <a:p>
            <a:r>
              <a:rPr lang="en-US" altLang="ko-KR" sz="1400" dirty="0">
                <a:latin typeface="IBM Plex Sans KR Medium" panose="020B0603050203000203" pitchFamily="50" charset="-127"/>
                <a:ea typeface="IBM Plex Sans KR Medium" panose="020B0603050203000203" pitchFamily="50" charset="-127"/>
              </a:rPr>
              <a:t>Natural</a:t>
            </a:r>
            <a:r>
              <a:rPr lang="ko-KR" altLang="en-US" sz="1400" dirty="0">
                <a:latin typeface="IBM Plex Sans KR Medium" panose="020B0603050203000203" pitchFamily="50" charset="-127"/>
                <a:ea typeface="IBM Plex Sans KR Medium" panose="020B0603050203000203" pitchFamily="50" charset="-127"/>
              </a:rPr>
              <a:t> </a:t>
            </a:r>
            <a:r>
              <a:rPr lang="en-US" altLang="ko-KR" sz="1400" dirty="0">
                <a:latin typeface="IBM Plex Sans KR Medium" panose="020B0603050203000203" pitchFamily="50" charset="-127"/>
                <a:ea typeface="IBM Plex Sans KR Medium" panose="020B0603050203000203" pitchFamily="50" charset="-127"/>
              </a:rPr>
              <a:t>Language Processing with Transformers</a:t>
            </a:r>
            <a:endParaRPr lang="ko-KR" altLang="en-US" sz="1400" dirty="0">
              <a:latin typeface="IBM Plex Sans KR Medium" panose="020B0603050203000203" pitchFamily="50" charset="-127"/>
              <a:ea typeface="IBM Plex Sans KR Medium" panose="020B0603050203000203" pitchFamily="50" charset="-127"/>
            </a:endParaRPr>
          </a:p>
        </p:txBody>
      </p:sp>
      <p:sp>
        <p:nvSpPr>
          <p:cNvPr id="14" name="TextBox 13">
            <a:extLst>
              <a:ext uri="{FF2B5EF4-FFF2-40B4-BE49-F238E27FC236}">
                <a16:creationId xmlns:a16="http://schemas.microsoft.com/office/drawing/2014/main" id="{73E3D9DD-EB42-2E68-A643-93452692051F}"/>
              </a:ext>
            </a:extLst>
          </p:cNvPr>
          <p:cNvSpPr txBox="1"/>
          <p:nvPr userDrawn="1"/>
        </p:nvSpPr>
        <p:spPr>
          <a:xfrm>
            <a:off x="11353800" y="6519444"/>
            <a:ext cx="832659" cy="307777"/>
          </a:xfrm>
          <a:prstGeom prst="rect">
            <a:avLst/>
          </a:prstGeom>
          <a:noFill/>
        </p:spPr>
        <p:txBody>
          <a:bodyPr wrap="square" rtlCol="0">
            <a:spAutoFit/>
          </a:bodyPr>
          <a:lstStyle/>
          <a:p>
            <a:pPr algn="r"/>
            <a:r>
              <a:rPr lang="ko-KR" altLang="en-US" sz="1400" dirty="0">
                <a:latin typeface="IBM Plex Sans KR Medium" panose="020B0603050203000203" pitchFamily="50" charset="-127"/>
                <a:ea typeface="IBM Plex Sans KR Medium" panose="020B0603050203000203" pitchFamily="50" charset="-127"/>
              </a:rPr>
              <a:t>이용환</a:t>
            </a:r>
          </a:p>
        </p:txBody>
      </p:sp>
    </p:spTree>
    <p:extLst>
      <p:ext uri="{BB962C8B-B14F-4D97-AF65-F5344CB8AC3E}">
        <p14:creationId xmlns:p14="http://schemas.microsoft.com/office/powerpoint/2010/main" val="1447842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E8749CD-E5C6-2CAB-6347-900AFCCF6A43}"/>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078B068B-8FED-D2E9-42B6-578FC13E0B2C}"/>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73264428-5809-9278-F5BA-7C74EF554BA8}"/>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F2AA9A7F-59AE-8719-C7BF-DCFEBD294390}"/>
              </a:ext>
            </a:extLst>
          </p:cNvPr>
          <p:cNvSpPr>
            <a:spLocks noGrp="1"/>
          </p:cNvSpPr>
          <p:nvPr>
            <p:ph type="dt" sz="half" idx="10"/>
          </p:nvPr>
        </p:nvSpPr>
        <p:spPr/>
        <p:txBody>
          <a:bodyPr/>
          <a:lstStyle/>
          <a:p>
            <a:fld id="{7DB28003-DF03-41C2-8C10-F247FE05167B}" type="datetimeFigureOut">
              <a:rPr lang="ko-KR" altLang="en-US" smtClean="0"/>
              <a:t>2022-08-31</a:t>
            </a:fld>
            <a:endParaRPr lang="ko-KR" altLang="en-US"/>
          </a:p>
        </p:txBody>
      </p:sp>
      <p:sp>
        <p:nvSpPr>
          <p:cNvPr id="6" name="바닥글 개체 틀 5">
            <a:extLst>
              <a:ext uri="{FF2B5EF4-FFF2-40B4-BE49-F238E27FC236}">
                <a16:creationId xmlns:a16="http://schemas.microsoft.com/office/drawing/2014/main" id="{0EF398E3-B1D2-CA14-2A26-ABB23EA5F96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DC03ECE-729B-1498-2C02-D70157824222}"/>
              </a:ext>
            </a:extLst>
          </p:cNvPr>
          <p:cNvSpPr>
            <a:spLocks noGrp="1"/>
          </p:cNvSpPr>
          <p:nvPr>
            <p:ph type="sldNum" sz="quarter" idx="12"/>
          </p:nvPr>
        </p:nvSpPr>
        <p:spPr/>
        <p:txBody>
          <a:bodyPr/>
          <a:lstStyle/>
          <a:p>
            <a:fld id="{25E40ADC-B457-4172-BB1B-705BE7778C75}" type="slidenum">
              <a:rPr lang="ko-KR" altLang="en-US" smtClean="0"/>
              <a:t>‹#›</a:t>
            </a:fld>
            <a:endParaRPr lang="ko-KR" altLang="en-US"/>
          </a:p>
        </p:txBody>
      </p:sp>
    </p:spTree>
    <p:extLst>
      <p:ext uri="{BB962C8B-B14F-4D97-AF65-F5344CB8AC3E}">
        <p14:creationId xmlns:p14="http://schemas.microsoft.com/office/powerpoint/2010/main" val="124526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6D87DC5-9709-5853-1724-ABC011FC74A4}"/>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ECAA2382-4A75-1F9E-9FF7-DF4DB2A07A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F639B392-0994-7EE8-EC1E-3C8D7B562F78}"/>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28B01394-A9B1-0BF0-A6F0-810894D01E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77188BE2-6398-EF82-B600-84F353984967}"/>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F69D1427-2C75-A51A-6326-8DE5B3C262DA}"/>
              </a:ext>
            </a:extLst>
          </p:cNvPr>
          <p:cNvSpPr>
            <a:spLocks noGrp="1"/>
          </p:cNvSpPr>
          <p:nvPr>
            <p:ph type="dt" sz="half" idx="10"/>
          </p:nvPr>
        </p:nvSpPr>
        <p:spPr/>
        <p:txBody>
          <a:bodyPr/>
          <a:lstStyle/>
          <a:p>
            <a:fld id="{7DB28003-DF03-41C2-8C10-F247FE05167B}" type="datetimeFigureOut">
              <a:rPr lang="ko-KR" altLang="en-US" smtClean="0"/>
              <a:t>2022-08-31</a:t>
            </a:fld>
            <a:endParaRPr lang="ko-KR" altLang="en-US"/>
          </a:p>
        </p:txBody>
      </p:sp>
      <p:sp>
        <p:nvSpPr>
          <p:cNvPr id="8" name="바닥글 개체 틀 7">
            <a:extLst>
              <a:ext uri="{FF2B5EF4-FFF2-40B4-BE49-F238E27FC236}">
                <a16:creationId xmlns:a16="http://schemas.microsoft.com/office/drawing/2014/main" id="{F76E91EF-5E46-004F-614F-817091E1C6B9}"/>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ED85781C-6CE0-11AE-1476-1997956E5228}"/>
              </a:ext>
            </a:extLst>
          </p:cNvPr>
          <p:cNvSpPr>
            <a:spLocks noGrp="1"/>
          </p:cNvSpPr>
          <p:nvPr>
            <p:ph type="sldNum" sz="quarter" idx="12"/>
          </p:nvPr>
        </p:nvSpPr>
        <p:spPr/>
        <p:txBody>
          <a:bodyPr/>
          <a:lstStyle/>
          <a:p>
            <a:fld id="{25E40ADC-B457-4172-BB1B-705BE7778C75}" type="slidenum">
              <a:rPr lang="ko-KR" altLang="en-US" smtClean="0"/>
              <a:t>‹#›</a:t>
            </a:fld>
            <a:endParaRPr lang="ko-KR" altLang="en-US"/>
          </a:p>
        </p:txBody>
      </p:sp>
    </p:spTree>
    <p:extLst>
      <p:ext uri="{BB962C8B-B14F-4D97-AF65-F5344CB8AC3E}">
        <p14:creationId xmlns:p14="http://schemas.microsoft.com/office/powerpoint/2010/main" val="2693418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07F77A4F-D803-741B-2EA8-5DF5018C32CC}"/>
              </a:ext>
            </a:extLst>
          </p:cNvPr>
          <p:cNvSpPr/>
          <p:nvPr userDrawn="1"/>
        </p:nvSpPr>
        <p:spPr>
          <a:xfrm>
            <a:off x="0" y="0"/>
            <a:ext cx="12192000" cy="68995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068DD5CA-3097-B819-D577-97CC9ECA5648}"/>
              </a:ext>
            </a:extLst>
          </p:cNvPr>
          <p:cNvSpPr>
            <a:spLocks noGrp="1"/>
          </p:cNvSpPr>
          <p:nvPr>
            <p:ph type="title"/>
          </p:nvPr>
        </p:nvSpPr>
        <p:spPr>
          <a:xfrm>
            <a:off x="90055" y="95279"/>
            <a:ext cx="12013275" cy="499397"/>
          </a:xfrm>
        </p:spPr>
        <p:txBody>
          <a:bodyPr>
            <a:normAutofit/>
          </a:bodyPr>
          <a:lstStyle>
            <a:lvl1pPr>
              <a:defRPr sz="2400">
                <a:latin typeface="IBM Plex Sans KR Medium" panose="020B0603050203000203" pitchFamily="50" charset="-127"/>
                <a:ea typeface="IBM Plex Sans KR Medium" panose="020B0603050203000203" pitchFamily="50" charset="-127"/>
              </a:defRPr>
            </a:lvl1pPr>
          </a:lstStyle>
          <a:p>
            <a:r>
              <a:rPr lang="ko-KR" altLang="en-US" dirty="0"/>
              <a:t>마스터 제목 스타일 편집</a:t>
            </a:r>
          </a:p>
        </p:txBody>
      </p:sp>
      <p:sp>
        <p:nvSpPr>
          <p:cNvPr id="3" name="날짜 개체 틀 2">
            <a:extLst>
              <a:ext uri="{FF2B5EF4-FFF2-40B4-BE49-F238E27FC236}">
                <a16:creationId xmlns:a16="http://schemas.microsoft.com/office/drawing/2014/main" id="{56680DD9-BE3F-C2B0-E6C2-61FD8D006DA0}"/>
              </a:ext>
            </a:extLst>
          </p:cNvPr>
          <p:cNvSpPr>
            <a:spLocks noGrp="1"/>
          </p:cNvSpPr>
          <p:nvPr>
            <p:ph type="dt" sz="half" idx="10"/>
          </p:nvPr>
        </p:nvSpPr>
        <p:spPr/>
        <p:txBody>
          <a:bodyPr/>
          <a:lstStyle/>
          <a:p>
            <a:fld id="{7DB28003-DF03-41C2-8C10-F247FE05167B}" type="datetimeFigureOut">
              <a:rPr lang="ko-KR" altLang="en-US" smtClean="0"/>
              <a:t>2022-08-31</a:t>
            </a:fld>
            <a:endParaRPr lang="ko-KR" altLang="en-US"/>
          </a:p>
        </p:txBody>
      </p:sp>
      <p:sp>
        <p:nvSpPr>
          <p:cNvPr id="4" name="바닥글 개체 틀 3">
            <a:extLst>
              <a:ext uri="{FF2B5EF4-FFF2-40B4-BE49-F238E27FC236}">
                <a16:creationId xmlns:a16="http://schemas.microsoft.com/office/drawing/2014/main" id="{F00988F3-F020-23EC-8C86-DD89458E83AC}"/>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02615D74-2448-EA25-FCB8-E8575D79D648}"/>
              </a:ext>
            </a:extLst>
          </p:cNvPr>
          <p:cNvSpPr>
            <a:spLocks noGrp="1"/>
          </p:cNvSpPr>
          <p:nvPr>
            <p:ph type="sldNum" sz="quarter" idx="12"/>
          </p:nvPr>
        </p:nvSpPr>
        <p:spPr/>
        <p:txBody>
          <a:bodyPr/>
          <a:lstStyle/>
          <a:p>
            <a:fld id="{25E40ADC-B457-4172-BB1B-705BE7778C75}" type="slidenum">
              <a:rPr lang="ko-KR" altLang="en-US" smtClean="0"/>
              <a:t>‹#›</a:t>
            </a:fld>
            <a:endParaRPr lang="ko-KR" altLang="en-US"/>
          </a:p>
        </p:txBody>
      </p:sp>
      <p:sp>
        <p:nvSpPr>
          <p:cNvPr id="7" name="직사각형 6">
            <a:extLst>
              <a:ext uri="{FF2B5EF4-FFF2-40B4-BE49-F238E27FC236}">
                <a16:creationId xmlns:a16="http://schemas.microsoft.com/office/drawing/2014/main" id="{F1D99D62-5FC8-2F7B-C091-BC962F396973}"/>
              </a:ext>
            </a:extLst>
          </p:cNvPr>
          <p:cNvSpPr/>
          <p:nvPr userDrawn="1"/>
        </p:nvSpPr>
        <p:spPr>
          <a:xfrm>
            <a:off x="0" y="6488666"/>
            <a:ext cx="12192000" cy="36933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7C36108D-1F51-66BB-D455-D18A3EDB03D6}"/>
              </a:ext>
            </a:extLst>
          </p:cNvPr>
          <p:cNvSpPr txBox="1"/>
          <p:nvPr userDrawn="1"/>
        </p:nvSpPr>
        <p:spPr>
          <a:xfrm>
            <a:off x="11353800" y="6519444"/>
            <a:ext cx="832659" cy="307777"/>
          </a:xfrm>
          <a:prstGeom prst="rect">
            <a:avLst/>
          </a:prstGeom>
          <a:noFill/>
        </p:spPr>
        <p:txBody>
          <a:bodyPr wrap="square" rtlCol="0">
            <a:spAutoFit/>
          </a:bodyPr>
          <a:lstStyle/>
          <a:p>
            <a:pPr algn="r"/>
            <a:r>
              <a:rPr lang="ko-KR" altLang="en-US" sz="1400" dirty="0">
                <a:latin typeface="IBM Plex Sans KR Medium" panose="020B0603050203000203" pitchFamily="50" charset="-127"/>
                <a:ea typeface="IBM Plex Sans KR Medium" panose="020B0603050203000203" pitchFamily="50" charset="-127"/>
              </a:rPr>
              <a:t>이용환</a:t>
            </a:r>
          </a:p>
        </p:txBody>
      </p:sp>
      <p:sp>
        <p:nvSpPr>
          <p:cNvPr id="9" name="TextBox 8">
            <a:extLst>
              <a:ext uri="{FF2B5EF4-FFF2-40B4-BE49-F238E27FC236}">
                <a16:creationId xmlns:a16="http://schemas.microsoft.com/office/drawing/2014/main" id="{378FD415-5A24-0169-961F-C846F2F38C50}"/>
              </a:ext>
            </a:extLst>
          </p:cNvPr>
          <p:cNvSpPr txBox="1"/>
          <p:nvPr userDrawn="1"/>
        </p:nvSpPr>
        <p:spPr>
          <a:xfrm>
            <a:off x="0" y="6519444"/>
            <a:ext cx="4114800" cy="307777"/>
          </a:xfrm>
          <a:prstGeom prst="rect">
            <a:avLst/>
          </a:prstGeom>
          <a:noFill/>
        </p:spPr>
        <p:txBody>
          <a:bodyPr wrap="square" rtlCol="0">
            <a:spAutoFit/>
          </a:bodyPr>
          <a:lstStyle/>
          <a:p>
            <a:r>
              <a:rPr lang="en-US" altLang="ko-KR" sz="1400" dirty="0">
                <a:latin typeface="IBM Plex Sans KR Medium" panose="020B0603050203000203" pitchFamily="50" charset="-127"/>
                <a:ea typeface="IBM Plex Sans KR Medium" panose="020B0603050203000203" pitchFamily="50" charset="-127"/>
              </a:rPr>
              <a:t>Natural</a:t>
            </a:r>
            <a:r>
              <a:rPr lang="ko-KR" altLang="en-US" sz="1400" dirty="0">
                <a:latin typeface="IBM Plex Sans KR Medium" panose="020B0603050203000203" pitchFamily="50" charset="-127"/>
                <a:ea typeface="IBM Plex Sans KR Medium" panose="020B0603050203000203" pitchFamily="50" charset="-127"/>
              </a:rPr>
              <a:t> </a:t>
            </a:r>
            <a:r>
              <a:rPr lang="en-US" altLang="ko-KR" sz="1400" dirty="0">
                <a:latin typeface="IBM Plex Sans KR Medium" panose="020B0603050203000203" pitchFamily="50" charset="-127"/>
                <a:ea typeface="IBM Plex Sans KR Medium" panose="020B0603050203000203" pitchFamily="50" charset="-127"/>
              </a:rPr>
              <a:t>Language Processing with Transformers</a:t>
            </a:r>
            <a:endParaRPr lang="ko-KR" altLang="en-US" sz="1400" dirty="0">
              <a:latin typeface="IBM Plex Sans KR Medium" panose="020B0603050203000203" pitchFamily="50" charset="-127"/>
              <a:ea typeface="IBM Plex Sans KR Medium" panose="020B0603050203000203" pitchFamily="50" charset="-127"/>
            </a:endParaRPr>
          </a:p>
        </p:txBody>
      </p:sp>
    </p:spTree>
    <p:extLst>
      <p:ext uri="{BB962C8B-B14F-4D97-AF65-F5344CB8AC3E}">
        <p14:creationId xmlns:p14="http://schemas.microsoft.com/office/powerpoint/2010/main" val="3893546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EB7788A-2F37-E91F-8137-180DF422D4B5}"/>
              </a:ext>
            </a:extLst>
          </p:cNvPr>
          <p:cNvSpPr>
            <a:spLocks noGrp="1"/>
          </p:cNvSpPr>
          <p:nvPr>
            <p:ph type="dt" sz="half" idx="10"/>
          </p:nvPr>
        </p:nvSpPr>
        <p:spPr/>
        <p:txBody>
          <a:bodyPr/>
          <a:lstStyle/>
          <a:p>
            <a:fld id="{7DB28003-DF03-41C2-8C10-F247FE05167B}" type="datetimeFigureOut">
              <a:rPr lang="ko-KR" altLang="en-US" smtClean="0"/>
              <a:t>2022-08-31</a:t>
            </a:fld>
            <a:endParaRPr lang="ko-KR" altLang="en-US"/>
          </a:p>
        </p:txBody>
      </p:sp>
      <p:sp>
        <p:nvSpPr>
          <p:cNvPr id="3" name="바닥글 개체 틀 2">
            <a:extLst>
              <a:ext uri="{FF2B5EF4-FFF2-40B4-BE49-F238E27FC236}">
                <a16:creationId xmlns:a16="http://schemas.microsoft.com/office/drawing/2014/main" id="{1CA9DDA2-53E1-6C0B-A548-60497C281157}"/>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89C9E764-F70C-BA26-C673-079BDB1A7C2B}"/>
              </a:ext>
            </a:extLst>
          </p:cNvPr>
          <p:cNvSpPr>
            <a:spLocks noGrp="1"/>
          </p:cNvSpPr>
          <p:nvPr>
            <p:ph type="sldNum" sz="quarter" idx="12"/>
          </p:nvPr>
        </p:nvSpPr>
        <p:spPr/>
        <p:txBody>
          <a:bodyPr/>
          <a:lstStyle/>
          <a:p>
            <a:fld id="{25E40ADC-B457-4172-BB1B-705BE7778C75}" type="slidenum">
              <a:rPr lang="ko-KR" altLang="en-US" smtClean="0"/>
              <a:t>‹#›</a:t>
            </a:fld>
            <a:endParaRPr lang="ko-KR" altLang="en-US"/>
          </a:p>
        </p:txBody>
      </p:sp>
    </p:spTree>
    <p:extLst>
      <p:ext uri="{BB962C8B-B14F-4D97-AF65-F5344CB8AC3E}">
        <p14:creationId xmlns:p14="http://schemas.microsoft.com/office/powerpoint/2010/main" val="1348274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E38CE11-E145-9A45-7468-0853D7B1FB3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2F1BB903-CF63-B63D-9D3E-70B4BD47B9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146C3AF6-01EC-682C-80C2-CEBA0A7E44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D15AF0B-7743-149D-3514-7BB2D6E24756}"/>
              </a:ext>
            </a:extLst>
          </p:cNvPr>
          <p:cNvSpPr>
            <a:spLocks noGrp="1"/>
          </p:cNvSpPr>
          <p:nvPr>
            <p:ph type="dt" sz="half" idx="10"/>
          </p:nvPr>
        </p:nvSpPr>
        <p:spPr/>
        <p:txBody>
          <a:bodyPr/>
          <a:lstStyle/>
          <a:p>
            <a:fld id="{7DB28003-DF03-41C2-8C10-F247FE05167B}" type="datetimeFigureOut">
              <a:rPr lang="ko-KR" altLang="en-US" smtClean="0"/>
              <a:t>2022-08-31</a:t>
            </a:fld>
            <a:endParaRPr lang="ko-KR" altLang="en-US"/>
          </a:p>
        </p:txBody>
      </p:sp>
      <p:sp>
        <p:nvSpPr>
          <p:cNvPr id="6" name="바닥글 개체 틀 5">
            <a:extLst>
              <a:ext uri="{FF2B5EF4-FFF2-40B4-BE49-F238E27FC236}">
                <a16:creationId xmlns:a16="http://schemas.microsoft.com/office/drawing/2014/main" id="{7567A0F3-3C83-9FB9-40A6-04E1EA876F8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7340589-BD41-460A-4E3E-B6DA3921F7EA}"/>
              </a:ext>
            </a:extLst>
          </p:cNvPr>
          <p:cNvSpPr>
            <a:spLocks noGrp="1"/>
          </p:cNvSpPr>
          <p:nvPr>
            <p:ph type="sldNum" sz="quarter" idx="12"/>
          </p:nvPr>
        </p:nvSpPr>
        <p:spPr/>
        <p:txBody>
          <a:bodyPr/>
          <a:lstStyle/>
          <a:p>
            <a:fld id="{25E40ADC-B457-4172-BB1B-705BE7778C75}" type="slidenum">
              <a:rPr lang="ko-KR" altLang="en-US" smtClean="0"/>
              <a:t>‹#›</a:t>
            </a:fld>
            <a:endParaRPr lang="ko-KR" altLang="en-US"/>
          </a:p>
        </p:txBody>
      </p:sp>
    </p:spTree>
    <p:extLst>
      <p:ext uri="{BB962C8B-B14F-4D97-AF65-F5344CB8AC3E}">
        <p14:creationId xmlns:p14="http://schemas.microsoft.com/office/powerpoint/2010/main" val="2051171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7F3912D-88C9-6486-6B52-DEC2E1749BB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ABCD9F38-3393-D19A-FB81-97BC4944A4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48AFFEB2-40A2-AAB9-23E8-3E473216D2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6AB8B818-8292-987F-AEE4-09828EE79147}"/>
              </a:ext>
            </a:extLst>
          </p:cNvPr>
          <p:cNvSpPr>
            <a:spLocks noGrp="1"/>
          </p:cNvSpPr>
          <p:nvPr>
            <p:ph type="dt" sz="half" idx="10"/>
          </p:nvPr>
        </p:nvSpPr>
        <p:spPr/>
        <p:txBody>
          <a:bodyPr/>
          <a:lstStyle/>
          <a:p>
            <a:fld id="{7DB28003-DF03-41C2-8C10-F247FE05167B}" type="datetimeFigureOut">
              <a:rPr lang="ko-KR" altLang="en-US" smtClean="0"/>
              <a:t>2022-08-31</a:t>
            </a:fld>
            <a:endParaRPr lang="ko-KR" altLang="en-US"/>
          </a:p>
        </p:txBody>
      </p:sp>
      <p:sp>
        <p:nvSpPr>
          <p:cNvPr id="6" name="바닥글 개체 틀 5">
            <a:extLst>
              <a:ext uri="{FF2B5EF4-FFF2-40B4-BE49-F238E27FC236}">
                <a16:creationId xmlns:a16="http://schemas.microsoft.com/office/drawing/2014/main" id="{29387A6D-3F5A-1565-C1E9-6CC83A84F73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9D0ADCF-202D-72DF-6484-C61E7C532AA4}"/>
              </a:ext>
            </a:extLst>
          </p:cNvPr>
          <p:cNvSpPr>
            <a:spLocks noGrp="1"/>
          </p:cNvSpPr>
          <p:nvPr>
            <p:ph type="sldNum" sz="quarter" idx="12"/>
          </p:nvPr>
        </p:nvSpPr>
        <p:spPr/>
        <p:txBody>
          <a:bodyPr/>
          <a:lstStyle/>
          <a:p>
            <a:fld id="{25E40ADC-B457-4172-BB1B-705BE7778C75}" type="slidenum">
              <a:rPr lang="ko-KR" altLang="en-US" smtClean="0"/>
              <a:t>‹#›</a:t>
            </a:fld>
            <a:endParaRPr lang="ko-KR" altLang="en-US"/>
          </a:p>
        </p:txBody>
      </p:sp>
    </p:spTree>
    <p:extLst>
      <p:ext uri="{BB962C8B-B14F-4D97-AF65-F5344CB8AC3E}">
        <p14:creationId xmlns:p14="http://schemas.microsoft.com/office/powerpoint/2010/main" val="1292427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00554A0-F324-8B9F-3D0C-F827530FCC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7D254D77-6B2E-7F34-87B3-3401D172D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5289F73-C156-1B5D-0212-4A653AA5FC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B28003-DF03-41C2-8C10-F247FE05167B}" type="datetimeFigureOut">
              <a:rPr lang="ko-KR" altLang="en-US" smtClean="0"/>
              <a:t>2022-08-31</a:t>
            </a:fld>
            <a:endParaRPr lang="ko-KR" altLang="en-US"/>
          </a:p>
        </p:txBody>
      </p:sp>
      <p:sp>
        <p:nvSpPr>
          <p:cNvPr id="5" name="바닥글 개체 틀 4">
            <a:extLst>
              <a:ext uri="{FF2B5EF4-FFF2-40B4-BE49-F238E27FC236}">
                <a16:creationId xmlns:a16="http://schemas.microsoft.com/office/drawing/2014/main" id="{EBF2B792-77B9-E2AE-0197-1A280E1174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D45A5BEE-BBFE-1300-E517-B231BF3EDD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E40ADC-B457-4172-BB1B-705BE7778C75}" type="slidenum">
              <a:rPr lang="ko-KR" altLang="en-US" smtClean="0"/>
              <a:t>‹#›</a:t>
            </a:fld>
            <a:endParaRPr lang="ko-KR" altLang="en-US"/>
          </a:p>
        </p:txBody>
      </p:sp>
    </p:spTree>
    <p:extLst>
      <p:ext uri="{BB962C8B-B14F-4D97-AF65-F5344CB8AC3E}">
        <p14:creationId xmlns:p14="http://schemas.microsoft.com/office/powerpoint/2010/main" val="1730914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A6A1726-CC97-8827-A2CE-5E3E7B7E0C66}"/>
              </a:ext>
            </a:extLst>
          </p:cNvPr>
          <p:cNvSpPr>
            <a:spLocks noGrp="1"/>
          </p:cNvSpPr>
          <p:nvPr>
            <p:ph type="ctrTitle"/>
          </p:nvPr>
        </p:nvSpPr>
        <p:spPr/>
        <p:txBody>
          <a:bodyPr>
            <a:normAutofit/>
          </a:bodyPr>
          <a:lstStyle/>
          <a:p>
            <a:r>
              <a:rPr lang="en-US" altLang="ko-KR" dirty="0">
                <a:latin typeface="IBM Plex Sans KR SemiBold" panose="020B0703050203000203" pitchFamily="50" charset="-127"/>
                <a:ea typeface="IBM Plex Sans KR SemiBold" panose="020B0703050203000203" pitchFamily="50" charset="-127"/>
              </a:rPr>
              <a:t>Training</a:t>
            </a:r>
            <a:r>
              <a:rPr lang="ko-KR" altLang="en-US" dirty="0">
                <a:latin typeface="IBM Plex Sans KR SemiBold" panose="020B0703050203000203" pitchFamily="50" charset="-127"/>
                <a:ea typeface="IBM Plex Sans KR SemiBold" panose="020B0703050203000203" pitchFamily="50" charset="-127"/>
              </a:rPr>
              <a:t> </a:t>
            </a:r>
            <a:r>
              <a:rPr lang="en-US" altLang="ko-KR" dirty="0">
                <a:latin typeface="IBM Plex Sans KR SemiBold" panose="020B0703050203000203" pitchFamily="50" charset="-127"/>
                <a:ea typeface="IBM Plex Sans KR SemiBold" panose="020B0703050203000203" pitchFamily="50" charset="-127"/>
              </a:rPr>
              <a:t>Transformers</a:t>
            </a:r>
            <a:r>
              <a:rPr lang="ko-KR" altLang="en-US" dirty="0">
                <a:latin typeface="IBM Plex Sans KR SemiBold" panose="020B0703050203000203" pitchFamily="50" charset="-127"/>
                <a:ea typeface="IBM Plex Sans KR SemiBold" panose="020B0703050203000203" pitchFamily="50" charset="-127"/>
              </a:rPr>
              <a:t> </a:t>
            </a:r>
            <a:r>
              <a:rPr lang="en-US" altLang="ko-KR" dirty="0">
                <a:latin typeface="IBM Plex Sans KR SemiBold" panose="020B0703050203000203" pitchFamily="50" charset="-127"/>
                <a:ea typeface="IBM Plex Sans KR SemiBold" panose="020B0703050203000203" pitchFamily="50" charset="-127"/>
              </a:rPr>
              <a:t>from</a:t>
            </a:r>
            <a:r>
              <a:rPr lang="ko-KR" altLang="en-US" dirty="0">
                <a:latin typeface="IBM Plex Sans KR SemiBold" panose="020B0703050203000203" pitchFamily="50" charset="-127"/>
                <a:ea typeface="IBM Plex Sans KR SemiBold" panose="020B0703050203000203" pitchFamily="50" charset="-127"/>
              </a:rPr>
              <a:t> </a:t>
            </a:r>
            <a:r>
              <a:rPr lang="en-US" altLang="ko-KR" dirty="0">
                <a:latin typeface="IBM Plex Sans KR SemiBold" panose="020B0703050203000203" pitchFamily="50" charset="-127"/>
                <a:ea typeface="IBM Plex Sans KR SemiBold" panose="020B0703050203000203" pitchFamily="50" charset="-127"/>
              </a:rPr>
              <a:t>Scratch</a:t>
            </a:r>
            <a:endParaRPr lang="ko-KR" altLang="en-US" dirty="0">
              <a:latin typeface="IBM Plex Sans KR SemiBold" panose="020B0703050203000203" pitchFamily="50" charset="-127"/>
              <a:ea typeface="IBM Plex Sans KR SemiBold" panose="020B0703050203000203" pitchFamily="50" charset="-127"/>
            </a:endParaRPr>
          </a:p>
        </p:txBody>
      </p:sp>
      <p:sp>
        <p:nvSpPr>
          <p:cNvPr id="3" name="부제목 2">
            <a:extLst>
              <a:ext uri="{FF2B5EF4-FFF2-40B4-BE49-F238E27FC236}">
                <a16:creationId xmlns:a16="http://schemas.microsoft.com/office/drawing/2014/main" id="{4463C854-1936-360F-827D-0B1D34677E65}"/>
              </a:ext>
            </a:extLst>
          </p:cNvPr>
          <p:cNvSpPr>
            <a:spLocks noGrp="1"/>
          </p:cNvSpPr>
          <p:nvPr>
            <p:ph type="subTitle" idx="1"/>
          </p:nvPr>
        </p:nvSpPr>
        <p:spPr/>
        <p:txBody>
          <a:bodyPr/>
          <a:lstStyle/>
          <a:p>
            <a:r>
              <a:rPr lang="en-US" altLang="ko-KR" sz="1600" dirty="0">
                <a:latin typeface="IBM Plex Sans KR Medium" panose="020B0603050203000203" pitchFamily="50" charset="-127"/>
                <a:ea typeface="IBM Plex Sans KR Medium" panose="020B0603050203000203" pitchFamily="50" charset="-127"/>
              </a:rPr>
              <a:t>Natural Language Processing with Transformers</a:t>
            </a:r>
          </a:p>
          <a:p>
            <a:r>
              <a:rPr lang="en-US" altLang="ko-KR" sz="1200" dirty="0">
                <a:latin typeface="IBM Plex Sans KR Light" panose="020B0403050203000203" pitchFamily="50" charset="-127"/>
                <a:ea typeface="IBM Plex Sans KR Light" panose="020B0403050203000203" pitchFamily="50" charset="-127"/>
              </a:rPr>
              <a:t>Building Language Applications with Hugging Face</a:t>
            </a:r>
          </a:p>
          <a:p>
            <a:r>
              <a:rPr lang="ko-KR" altLang="en-US" sz="2000" dirty="0">
                <a:latin typeface="IBM Plex Sans KR Medium" panose="020B0603050203000203" pitchFamily="50" charset="-127"/>
                <a:ea typeface="IBM Plex Sans KR Medium" panose="020B0603050203000203" pitchFamily="50" charset="-127"/>
              </a:rPr>
              <a:t>이용환</a:t>
            </a:r>
          </a:p>
        </p:txBody>
      </p:sp>
    </p:spTree>
    <p:extLst>
      <p:ext uri="{BB962C8B-B14F-4D97-AF65-F5344CB8AC3E}">
        <p14:creationId xmlns:p14="http://schemas.microsoft.com/office/powerpoint/2010/main" val="67213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3DF3DAC-9B75-FC0E-EBC2-238DBDAB8B24}"/>
              </a:ext>
            </a:extLst>
          </p:cNvPr>
          <p:cNvSpPr>
            <a:spLocks noGrp="1"/>
          </p:cNvSpPr>
          <p:nvPr>
            <p:ph type="title"/>
          </p:nvPr>
        </p:nvSpPr>
        <p:spPr/>
        <p:txBody>
          <a:bodyPr/>
          <a:lstStyle/>
          <a:p>
            <a:r>
              <a:rPr lang="en-US" altLang="ko-KR" dirty="0"/>
              <a:t>Challenges of Building a Large-Scale Corpus</a:t>
            </a:r>
            <a:endParaRPr lang="ko-KR" altLang="en-US" dirty="0"/>
          </a:p>
        </p:txBody>
      </p:sp>
      <p:sp>
        <p:nvSpPr>
          <p:cNvPr id="3" name="TextBox 2">
            <a:extLst>
              <a:ext uri="{FF2B5EF4-FFF2-40B4-BE49-F238E27FC236}">
                <a16:creationId xmlns:a16="http://schemas.microsoft.com/office/drawing/2014/main" id="{2DB36B25-6F7B-04DA-A32F-4CBA0B0AFA1E}"/>
              </a:ext>
            </a:extLst>
          </p:cNvPr>
          <p:cNvSpPr txBox="1"/>
          <p:nvPr/>
        </p:nvSpPr>
        <p:spPr>
          <a:xfrm>
            <a:off x="190500" y="857250"/>
            <a:ext cx="11820525" cy="1200329"/>
          </a:xfrm>
          <a:prstGeom prst="rect">
            <a:avLst/>
          </a:prstGeom>
          <a:noFill/>
        </p:spPr>
        <p:txBody>
          <a:bodyPr wrap="square" rtlCol="0">
            <a:spAutoFit/>
          </a:bodyPr>
          <a:lstStyle/>
          <a:p>
            <a:pPr marL="285750" indent="-285750">
              <a:buFontTx/>
              <a:buChar char="-"/>
            </a:pPr>
            <a:r>
              <a:rPr lang="en-US" altLang="ko-KR" dirty="0">
                <a:latin typeface="IBM Plex Sans KR ExtraLight" panose="020B0303050203000203" pitchFamily="50" charset="-127"/>
                <a:ea typeface="IBM Plex Sans KR ExtraLight" panose="020B0303050203000203" pitchFamily="50" charset="-127"/>
              </a:rPr>
              <a:t>Pretraining </a:t>
            </a:r>
            <a:r>
              <a:rPr lang="ko-KR" altLang="en-US" dirty="0">
                <a:latin typeface="IBM Plex Sans KR ExtraLight" panose="020B0303050203000203" pitchFamily="50" charset="-127"/>
                <a:ea typeface="IBM Plex Sans KR ExtraLight" panose="020B0303050203000203" pitchFamily="50" charset="-127"/>
              </a:rPr>
              <a:t>후 </a:t>
            </a:r>
            <a:r>
              <a:rPr lang="en-US" altLang="ko-KR" dirty="0">
                <a:latin typeface="IBM Plex Sans KR ExtraLight" panose="020B0303050203000203" pitchFamily="50" charset="-127"/>
                <a:ea typeface="IBM Plex Sans KR ExtraLight" panose="020B0303050203000203" pitchFamily="50" charset="-127"/>
              </a:rPr>
              <a:t>Model</a:t>
            </a:r>
            <a:r>
              <a:rPr lang="ko-KR" altLang="en-US" dirty="0">
                <a:latin typeface="IBM Plex Sans KR ExtraLight" panose="020B0303050203000203" pitchFamily="50" charset="-127"/>
                <a:ea typeface="IBM Plex Sans KR ExtraLight" panose="020B0303050203000203" pitchFamily="50" charset="-127"/>
              </a:rPr>
              <a:t>의 </a:t>
            </a:r>
            <a:r>
              <a:rPr lang="en-US" altLang="ko-KR" dirty="0">
                <a:latin typeface="IBM Plex Sans KR ExtraLight" panose="020B0303050203000203" pitchFamily="50" charset="-127"/>
                <a:ea typeface="IBM Plex Sans KR ExtraLight" panose="020B0303050203000203" pitchFamily="50" charset="-127"/>
              </a:rPr>
              <a:t>quality</a:t>
            </a:r>
            <a:r>
              <a:rPr lang="ko-KR" altLang="en-US" dirty="0">
                <a:latin typeface="IBM Plex Sans KR ExtraLight" panose="020B0303050203000203" pitchFamily="50" charset="-127"/>
                <a:ea typeface="IBM Plex Sans KR ExtraLight" panose="020B0303050203000203" pitchFamily="50" charset="-127"/>
              </a:rPr>
              <a:t>는 대규모 </a:t>
            </a:r>
            <a:r>
              <a:rPr lang="en-US" altLang="ko-KR" dirty="0">
                <a:latin typeface="IBM Plex Sans KR Medium" panose="020B0603050203000203" pitchFamily="50" charset="-127"/>
                <a:ea typeface="IBM Plex Sans KR Medium" panose="020B0603050203000203" pitchFamily="50" charset="-127"/>
              </a:rPr>
              <a:t>corpus</a:t>
            </a:r>
            <a:r>
              <a:rPr lang="ko-KR" altLang="en-US" dirty="0">
                <a:latin typeface="IBM Plex Sans KR Medium" panose="020B0603050203000203" pitchFamily="50" charset="-127"/>
                <a:ea typeface="IBM Plex Sans KR Medium" panose="020B0603050203000203" pitchFamily="50" charset="-127"/>
              </a:rPr>
              <a:t>의 </a:t>
            </a:r>
            <a:r>
              <a:rPr lang="en-US" altLang="ko-KR" dirty="0">
                <a:latin typeface="IBM Plex Sans KR Medium" panose="020B0603050203000203" pitchFamily="50" charset="-127"/>
                <a:ea typeface="IBM Plex Sans KR Medium" panose="020B0603050203000203" pitchFamily="50" charset="-127"/>
              </a:rPr>
              <a:t>quality</a:t>
            </a:r>
            <a:r>
              <a:rPr lang="ko-KR" altLang="en-US" dirty="0">
                <a:latin typeface="IBM Plex Sans KR Medium" panose="020B0603050203000203" pitchFamily="50" charset="-127"/>
                <a:ea typeface="IBM Plex Sans KR Medium" panose="020B0603050203000203" pitchFamily="50" charset="-127"/>
              </a:rPr>
              <a:t>에</a:t>
            </a:r>
            <a:r>
              <a:rPr lang="en-US" altLang="ko-KR" dirty="0">
                <a:latin typeface="IBM Plex Sans KR Medium" panose="020B0603050203000203" pitchFamily="50" charset="-127"/>
                <a:ea typeface="IBM Plex Sans KR Medium" panose="020B0603050203000203" pitchFamily="50" charset="-127"/>
              </a:rPr>
              <a:t> </a:t>
            </a:r>
            <a:r>
              <a:rPr lang="ko-KR" altLang="en-US" dirty="0">
                <a:latin typeface="IBM Plex Sans KR Medium" panose="020B0603050203000203" pitchFamily="50" charset="-127"/>
                <a:ea typeface="IBM Plex Sans KR Medium" panose="020B0603050203000203" pitchFamily="50" charset="-127"/>
              </a:rPr>
              <a:t>의한 영향을 크게 받는다</a:t>
            </a:r>
            <a:r>
              <a:rPr lang="en-US" altLang="ko-KR" dirty="0">
                <a:latin typeface="IBM Plex Sans KR ExtraLight" panose="020B0303050203000203" pitchFamily="50" charset="-127"/>
                <a:ea typeface="IBM Plex Sans KR ExtraLight" panose="020B0303050203000203" pitchFamily="50" charset="-127"/>
              </a:rPr>
              <a:t>. </a:t>
            </a:r>
          </a:p>
          <a:p>
            <a:pPr marL="285750" indent="-285750">
              <a:buFontTx/>
              <a:buChar char="-"/>
            </a:pPr>
            <a:r>
              <a:rPr lang="en-US" altLang="ko-KR" dirty="0">
                <a:latin typeface="IBM Plex Sans KR ExtraLight" panose="020B0303050203000203" pitchFamily="50" charset="-127"/>
                <a:ea typeface="IBM Plex Sans KR ExtraLight" panose="020B0303050203000203" pitchFamily="50" charset="-127"/>
              </a:rPr>
              <a:t>GPT</a:t>
            </a:r>
            <a:r>
              <a:rPr lang="ko-KR" altLang="en-US" dirty="0">
                <a:latin typeface="IBM Plex Sans KR ExtraLight" panose="020B0303050203000203" pitchFamily="50" charset="-127"/>
                <a:ea typeface="IBM Plex Sans KR ExtraLight" panose="020B0303050203000203" pitchFamily="50" charset="-127"/>
              </a:rPr>
              <a:t>가 학습한 </a:t>
            </a:r>
            <a:r>
              <a:rPr lang="en-US" altLang="ko-KR" dirty="0" err="1">
                <a:latin typeface="IBM Plex Sans KR ExtraLight" panose="020B0303050203000203" pitchFamily="50" charset="-127"/>
                <a:ea typeface="IBM Plex Sans KR ExtraLight" panose="020B0303050203000203" pitchFamily="50" charset="-127"/>
              </a:rPr>
              <a:t>BookCorpus</a:t>
            </a:r>
            <a:r>
              <a:rPr lang="ko-KR" altLang="en-US" dirty="0">
                <a:latin typeface="IBM Plex Sans KR ExtraLight" panose="020B0303050203000203" pitchFamily="50" charset="-127"/>
                <a:ea typeface="IBM Plex Sans KR ExtraLight" panose="020B0303050203000203" pitchFamily="50" charset="-127"/>
              </a:rPr>
              <a:t>의 경우</a:t>
            </a:r>
            <a:r>
              <a:rPr lang="en-US" altLang="ko-KR" dirty="0">
                <a:latin typeface="IBM Plex Sans KR ExtraLight" panose="020B0303050203000203" pitchFamily="50" charset="-127"/>
                <a:ea typeface="IBM Plex Sans KR ExtraLight" panose="020B0303050203000203" pitchFamily="50" charset="-127"/>
              </a:rPr>
              <a:t>, </a:t>
            </a:r>
            <a:r>
              <a:rPr lang="en-US" altLang="ko-KR" dirty="0">
                <a:latin typeface="IBM Plex Sans KR Medium" panose="020B0603050203000203" pitchFamily="50" charset="-127"/>
                <a:ea typeface="IBM Plex Sans KR Medium" panose="020B0603050203000203" pitchFamily="50" charset="-127"/>
              </a:rPr>
              <a:t>“romance” </a:t>
            </a:r>
            <a:r>
              <a:rPr lang="ko-KR" altLang="en-US" dirty="0">
                <a:latin typeface="IBM Plex Sans KR Medium" panose="020B0603050203000203" pitchFamily="50" charset="-127"/>
                <a:ea typeface="IBM Plex Sans KR Medium" panose="020B0603050203000203" pitchFamily="50" charset="-127"/>
              </a:rPr>
              <a:t>장르로 편중</a:t>
            </a:r>
            <a:r>
              <a:rPr lang="ko-KR" altLang="en-US" dirty="0">
                <a:latin typeface="IBM Plex Sans KR ExtraLight" panose="020B0303050203000203" pitchFamily="50" charset="-127"/>
                <a:ea typeface="IBM Plex Sans KR ExtraLight" panose="020B0303050203000203" pitchFamily="50" charset="-127"/>
              </a:rPr>
              <a:t>되어 있고</a:t>
            </a:r>
            <a:r>
              <a:rPr lang="en-US" altLang="ko-KR" dirty="0">
                <a:latin typeface="IBM Plex Sans KR ExtraLight" panose="020B0303050203000203" pitchFamily="50" charset="-127"/>
                <a:ea typeface="IBM Plex Sans KR ExtraLight" panose="020B0303050203000203" pitchFamily="50" charset="-127"/>
              </a:rPr>
              <a:t>, GPT-2</a:t>
            </a:r>
            <a:r>
              <a:rPr lang="ko-KR" altLang="en-US" dirty="0">
                <a:latin typeface="IBM Plex Sans KR ExtraLight" panose="020B0303050203000203" pitchFamily="50" charset="-127"/>
                <a:ea typeface="IBM Plex Sans KR ExtraLight" panose="020B0303050203000203" pitchFamily="50" charset="-127"/>
              </a:rPr>
              <a:t>는 </a:t>
            </a:r>
            <a:r>
              <a:rPr lang="en-US" altLang="ko-KR" dirty="0">
                <a:latin typeface="IBM Plex Sans KR Medium" panose="020B0603050203000203" pitchFamily="50" charset="-127"/>
                <a:ea typeface="IBM Plex Sans KR Medium" panose="020B0603050203000203" pitchFamily="50" charset="-127"/>
              </a:rPr>
              <a:t>Web pages, blog, news article </a:t>
            </a:r>
            <a:r>
              <a:rPr lang="ko-KR" altLang="en-US" dirty="0">
                <a:latin typeface="IBM Plex Sans KR ExtraLight" panose="020B0303050203000203" pitchFamily="50" charset="-127"/>
                <a:ea typeface="IBM Plex Sans KR ExtraLight" panose="020B0303050203000203" pitchFamily="50" charset="-127"/>
              </a:rPr>
              <a:t>등의 </a:t>
            </a:r>
            <a:r>
              <a:rPr lang="en-US" altLang="ko-KR" dirty="0">
                <a:latin typeface="IBM Plex Sans KR ExtraLight" panose="020B0303050203000203" pitchFamily="50" charset="-127"/>
                <a:ea typeface="IBM Plex Sans KR ExtraLight" panose="020B0303050203000203" pitchFamily="50" charset="-127"/>
              </a:rPr>
              <a:t>data</a:t>
            </a:r>
            <a:r>
              <a:rPr lang="ko-KR" altLang="en-US" dirty="0">
                <a:latin typeface="IBM Plex Sans KR ExtraLight" panose="020B0303050203000203" pitchFamily="50" charset="-127"/>
                <a:ea typeface="IBM Plex Sans KR ExtraLight" panose="020B0303050203000203" pitchFamily="50" charset="-127"/>
              </a:rPr>
              <a:t>로 </a:t>
            </a:r>
            <a:r>
              <a:rPr lang="en-US" altLang="ko-KR" dirty="0">
                <a:latin typeface="IBM Plex Sans KR ExtraLight" panose="020B0303050203000203" pitchFamily="50" charset="-127"/>
                <a:ea typeface="IBM Plex Sans KR ExtraLight" panose="020B0303050203000203" pitchFamily="50" charset="-127"/>
              </a:rPr>
              <a:t>pretraining</a:t>
            </a:r>
            <a:r>
              <a:rPr lang="ko-KR" altLang="en-US" dirty="0">
                <a:latin typeface="IBM Plex Sans KR ExtraLight" panose="020B0303050203000203" pitchFamily="50" charset="-127"/>
                <a:ea typeface="IBM Plex Sans KR ExtraLight" panose="020B0303050203000203" pitchFamily="50" charset="-127"/>
              </a:rPr>
              <a:t>을</a:t>
            </a:r>
            <a:r>
              <a:rPr lang="en-US" altLang="ko-KR" dirty="0">
                <a:latin typeface="IBM Plex Sans KR ExtraLight" panose="020B0303050203000203" pitchFamily="50" charset="-127"/>
                <a:ea typeface="IBM Plex Sans KR ExtraLight" panose="020B0303050203000203" pitchFamily="50" charset="-127"/>
              </a:rPr>
              <a:t> </a:t>
            </a:r>
            <a:r>
              <a:rPr lang="ko-KR" altLang="en-US" dirty="0">
                <a:latin typeface="IBM Plex Sans KR ExtraLight" panose="020B0303050203000203" pitchFamily="50" charset="-127"/>
                <a:ea typeface="IBM Plex Sans KR ExtraLight" panose="020B0303050203000203" pitchFamily="50" charset="-127"/>
              </a:rPr>
              <a:t>진행하였다</a:t>
            </a:r>
            <a:r>
              <a:rPr lang="en-US" altLang="ko-KR" dirty="0">
                <a:latin typeface="IBM Plex Sans KR ExtraLight" panose="020B0303050203000203" pitchFamily="50" charset="-127"/>
                <a:ea typeface="IBM Plex Sans KR ExtraLight" panose="020B0303050203000203" pitchFamily="50" charset="-127"/>
              </a:rPr>
              <a:t>.</a:t>
            </a:r>
          </a:p>
          <a:p>
            <a:pPr marL="285750" indent="-285750">
              <a:buFontTx/>
              <a:buChar char="-"/>
            </a:pPr>
            <a:r>
              <a:rPr lang="ko-KR" altLang="en-US" dirty="0">
                <a:latin typeface="IBM Plex Sans KR ExtraLight" panose="020B0303050203000203" pitchFamily="50" charset="-127"/>
                <a:ea typeface="IBM Plex Sans KR ExtraLight" panose="020B0303050203000203" pitchFamily="50" charset="-127"/>
              </a:rPr>
              <a:t>크기가 비슷한 </a:t>
            </a:r>
            <a:r>
              <a:rPr lang="en-US" altLang="ko-KR" dirty="0">
                <a:latin typeface="IBM Plex Sans KR ExtraLight" panose="020B0303050203000203" pitchFamily="50" charset="-127"/>
                <a:ea typeface="IBM Plex Sans KR ExtraLight" panose="020B0303050203000203" pitchFamily="50" charset="-127"/>
              </a:rPr>
              <a:t>GPT </a:t>
            </a:r>
            <a:r>
              <a:rPr lang="ko-KR" altLang="en-US" dirty="0">
                <a:latin typeface="IBM Plex Sans KR ExtraLight" panose="020B0303050203000203" pitchFamily="50" charset="-127"/>
                <a:ea typeface="IBM Plex Sans KR ExtraLight" panose="020B0303050203000203" pitchFamily="50" charset="-127"/>
              </a:rPr>
              <a:t>모델과 가장 작은 </a:t>
            </a:r>
            <a:r>
              <a:rPr lang="en-US" altLang="ko-KR" dirty="0">
                <a:latin typeface="IBM Plex Sans KR ExtraLight" panose="020B0303050203000203" pitchFamily="50" charset="-127"/>
                <a:ea typeface="IBM Plex Sans KR ExtraLight" panose="020B0303050203000203" pitchFamily="50" charset="-127"/>
              </a:rPr>
              <a:t>GPT-2 </a:t>
            </a:r>
            <a:r>
              <a:rPr lang="ko-KR" altLang="en-US" dirty="0">
                <a:latin typeface="IBM Plex Sans KR ExtraLight" panose="020B0303050203000203" pitchFamily="50" charset="-127"/>
                <a:ea typeface="IBM Plex Sans KR ExtraLight" panose="020B0303050203000203" pitchFamily="50" charset="-127"/>
              </a:rPr>
              <a:t>모델이 다른 </a:t>
            </a:r>
            <a:r>
              <a:rPr lang="en-US" altLang="ko-KR" dirty="0">
                <a:latin typeface="IBM Plex Sans KR ExtraLight" panose="020B0303050203000203" pitchFamily="50" charset="-127"/>
                <a:ea typeface="IBM Plex Sans KR ExtraLight" panose="020B0303050203000203" pitchFamily="50" charset="-127"/>
              </a:rPr>
              <a:t>Dataset</a:t>
            </a:r>
            <a:r>
              <a:rPr lang="ko-KR" altLang="en-US" dirty="0">
                <a:latin typeface="IBM Plex Sans KR ExtraLight" panose="020B0303050203000203" pitchFamily="50" charset="-127"/>
                <a:ea typeface="IBM Plex Sans KR ExtraLight" panose="020B0303050203000203" pitchFamily="50" charset="-127"/>
              </a:rPr>
              <a:t>으로부터 생성하는 문장 확인</a:t>
            </a:r>
            <a:endParaRPr lang="en-US" altLang="ko-KR" dirty="0">
              <a:latin typeface="IBM Plex Sans KR ExtraLight" panose="020B0303050203000203" pitchFamily="50" charset="-127"/>
              <a:ea typeface="IBM Plex Sans KR ExtraLight" panose="020B0303050203000203" pitchFamily="50" charset="-127"/>
            </a:endParaRPr>
          </a:p>
        </p:txBody>
      </p:sp>
      <p:grpSp>
        <p:nvGrpSpPr>
          <p:cNvPr id="5" name="그룹 4">
            <a:extLst>
              <a:ext uri="{FF2B5EF4-FFF2-40B4-BE49-F238E27FC236}">
                <a16:creationId xmlns:a16="http://schemas.microsoft.com/office/drawing/2014/main" id="{0B135B51-1183-06CA-7925-65B9BBF58692}"/>
              </a:ext>
            </a:extLst>
          </p:cNvPr>
          <p:cNvGrpSpPr/>
          <p:nvPr/>
        </p:nvGrpSpPr>
        <p:grpSpPr>
          <a:xfrm>
            <a:off x="581025" y="2180630"/>
            <a:ext cx="11029950" cy="3073361"/>
            <a:chOff x="581026" y="1011315"/>
            <a:chExt cx="11029950" cy="3073361"/>
          </a:xfrm>
        </p:grpSpPr>
        <p:sp>
          <p:nvSpPr>
            <p:cNvPr id="6" name="TextBox 5">
              <a:extLst>
                <a:ext uri="{FF2B5EF4-FFF2-40B4-BE49-F238E27FC236}">
                  <a16:creationId xmlns:a16="http://schemas.microsoft.com/office/drawing/2014/main" id="{003D552D-C92A-C930-09C4-47DBDAB87D1A}"/>
                </a:ext>
              </a:extLst>
            </p:cNvPr>
            <p:cNvSpPr txBox="1"/>
            <p:nvPr/>
          </p:nvSpPr>
          <p:spPr>
            <a:xfrm>
              <a:off x="581026" y="1222354"/>
              <a:ext cx="11029950" cy="2862322"/>
            </a:xfrm>
            <a:prstGeom prst="rect">
              <a:avLst/>
            </a:prstGeom>
            <a:noFill/>
            <a:ln w="38100">
              <a:solidFill>
                <a:schemeClr val="accent5">
                  <a:lumMod val="60000"/>
                  <a:lumOff val="40000"/>
                </a:schemeClr>
              </a:solidFill>
            </a:ln>
          </p:spPr>
          <p:txBody>
            <a:bodyPr wrap="square" rtlCol="0">
              <a:spAutoFit/>
            </a:bodyPr>
            <a:lstStyle/>
            <a:p>
              <a:r>
                <a:rPr lang="en-US" altLang="ko-KR" b="0" dirty="0" err="1">
                  <a:solidFill>
                    <a:srgbClr val="795E26"/>
                  </a:solidFill>
                  <a:effectLst/>
                  <a:latin typeface="Consolas" panose="020B0609020204030204" pitchFamily="49" charset="0"/>
                </a:rPr>
                <a:t>set_seed</a:t>
              </a:r>
              <a:r>
                <a:rPr lang="en-US" altLang="ko-KR" b="0" dirty="0">
                  <a:solidFill>
                    <a:srgbClr val="000000"/>
                  </a:solidFill>
                  <a:effectLst/>
                  <a:latin typeface="Consolas" panose="020B0609020204030204" pitchFamily="49" charset="0"/>
                </a:rPr>
                <a:t>(</a:t>
              </a:r>
              <a:r>
                <a:rPr lang="en-US" altLang="ko-KR" b="0" dirty="0">
                  <a:solidFill>
                    <a:srgbClr val="098658"/>
                  </a:solidFill>
                  <a:effectLst/>
                  <a:latin typeface="Consolas" panose="020B0609020204030204" pitchFamily="49" charset="0"/>
                </a:rPr>
                <a:t>1</a:t>
              </a:r>
              <a:r>
                <a:rPr lang="en-US" altLang="ko-KR" b="0" dirty="0">
                  <a:solidFill>
                    <a:srgbClr val="000000"/>
                  </a:solidFill>
                  <a:effectLst/>
                  <a:latin typeface="Consolas" panose="020B0609020204030204" pitchFamily="49" charset="0"/>
                </a:rPr>
                <a:t>)</a:t>
              </a:r>
            </a:p>
            <a:p>
              <a:r>
                <a:rPr lang="en-US" altLang="ko-KR" b="0" dirty="0">
                  <a:solidFill>
                    <a:srgbClr val="0000FF"/>
                  </a:solidFill>
                  <a:effectLst/>
                  <a:latin typeface="Consolas" panose="020B0609020204030204" pitchFamily="49" charset="0"/>
                </a:rPr>
                <a:t>def</a:t>
              </a:r>
              <a:r>
                <a:rPr lang="en-US" altLang="ko-KR" b="0" dirty="0">
                  <a:solidFill>
                    <a:srgbClr val="000000"/>
                  </a:solidFill>
                  <a:effectLst/>
                  <a:latin typeface="Consolas" panose="020B0609020204030204" pitchFamily="49" charset="0"/>
                </a:rPr>
                <a:t> </a:t>
              </a:r>
              <a:r>
                <a:rPr lang="en-US" altLang="ko-KR" b="0" dirty="0" err="1">
                  <a:solidFill>
                    <a:srgbClr val="795E26"/>
                  </a:solidFill>
                  <a:effectLst/>
                  <a:latin typeface="Consolas" panose="020B0609020204030204" pitchFamily="49" charset="0"/>
                </a:rPr>
                <a:t>enum_pipeline_ouputs</a:t>
              </a:r>
              <a:r>
                <a:rPr lang="en-US" altLang="ko-KR" b="0" dirty="0">
                  <a:solidFill>
                    <a:srgbClr val="000000"/>
                  </a:solidFill>
                  <a:effectLst/>
                  <a:latin typeface="Consolas" panose="020B0609020204030204" pitchFamily="49" charset="0"/>
                </a:rPr>
                <a:t>(</a:t>
              </a:r>
              <a:r>
                <a:rPr lang="en-US" altLang="ko-KR" b="0" dirty="0">
                  <a:solidFill>
                    <a:srgbClr val="001080"/>
                  </a:solidFill>
                  <a:effectLst/>
                  <a:latin typeface="Consolas" panose="020B0609020204030204" pitchFamily="49" charset="0"/>
                </a:rPr>
                <a:t>pipe</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prompt</a:t>
              </a:r>
              <a:r>
                <a:rPr lang="en-US" altLang="ko-KR" b="0" dirty="0">
                  <a:solidFill>
                    <a:srgbClr val="000000"/>
                  </a:solidFill>
                  <a:effectLst/>
                  <a:latin typeface="Consolas" panose="020B0609020204030204" pitchFamily="49" charset="0"/>
                </a:rPr>
                <a:t>, </a:t>
              </a:r>
              <a:r>
                <a:rPr lang="en-US" altLang="ko-KR" b="0" dirty="0" err="1">
                  <a:solidFill>
                    <a:srgbClr val="001080"/>
                  </a:solidFill>
                  <a:effectLst/>
                  <a:latin typeface="Consolas" panose="020B0609020204030204" pitchFamily="49" charset="0"/>
                </a:rPr>
                <a:t>num_return_sequences</a:t>
              </a:r>
              <a:r>
                <a:rPr lang="en-US" altLang="ko-KR" b="0" dirty="0">
                  <a:solidFill>
                    <a:srgbClr val="000000"/>
                  </a:solidFill>
                  <a:effectLst/>
                  <a:latin typeface="Consolas" panose="020B0609020204030204" pitchFamily="49" charset="0"/>
                </a:rPr>
                <a:t>):</a:t>
              </a:r>
            </a:p>
            <a:p>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out</a:t>
              </a:r>
              <a:r>
                <a:rPr lang="en-US" altLang="ko-KR" b="0" dirty="0">
                  <a:solidFill>
                    <a:srgbClr val="000000"/>
                  </a:solidFill>
                  <a:effectLst/>
                  <a:latin typeface="Consolas" panose="020B0609020204030204" pitchFamily="49" charset="0"/>
                </a:rPr>
                <a:t> = </a:t>
              </a:r>
              <a:r>
                <a:rPr lang="en-US" altLang="ko-KR" b="0" dirty="0">
                  <a:solidFill>
                    <a:srgbClr val="001080"/>
                  </a:solidFill>
                  <a:effectLst/>
                  <a:latin typeface="Consolas" panose="020B0609020204030204" pitchFamily="49" charset="0"/>
                </a:rPr>
                <a:t>pipe</a:t>
              </a:r>
              <a:r>
                <a:rPr lang="en-US" altLang="ko-KR" b="0" dirty="0">
                  <a:solidFill>
                    <a:srgbClr val="000000"/>
                  </a:solidFill>
                  <a:effectLst/>
                  <a:latin typeface="Consolas" panose="020B0609020204030204" pitchFamily="49" charset="0"/>
                </a:rPr>
                <a:t>(</a:t>
              </a:r>
              <a:r>
                <a:rPr lang="en-US" altLang="ko-KR" b="0" dirty="0">
                  <a:solidFill>
                    <a:srgbClr val="001080"/>
                  </a:solidFill>
                  <a:effectLst/>
                  <a:latin typeface="Consolas" panose="020B0609020204030204" pitchFamily="49" charset="0"/>
                </a:rPr>
                <a:t>prompt</a:t>
              </a:r>
              <a:r>
                <a:rPr lang="en-US" altLang="ko-KR" b="0" dirty="0">
                  <a:solidFill>
                    <a:srgbClr val="000000"/>
                  </a:solidFill>
                  <a:effectLst/>
                  <a:latin typeface="Consolas" panose="020B0609020204030204" pitchFamily="49" charset="0"/>
                </a:rPr>
                <a:t>, </a:t>
              </a:r>
              <a:r>
                <a:rPr lang="en-US" altLang="ko-KR" b="0" dirty="0" err="1">
                  <a:solidFill>
                    <a:srgbClr val="001080"/>
                  </a:solidFill>
                  <a:effectLst/>
                  <a:latin typeface="Consolas" panose="020B0609020204030204" pitchFamily="49" charset="0"/>
                </a:rPr>
                <a:t>num_return_sequences</a:t>
              </a:r>
              <a:r>
                <a:rPr lang="en-US" altLang="ko-KR" b="0" dirty="0">
                  <a:solidFill>
                    <a:srgbClr val="000000"/>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num_return_sequences</a:t>
              </a:r>
              <a:r>
                <a:rPr lang="en-US" altLang="ko-KR" b="0" dirty="0">
                  <a:solidFill>
                    <a:srgbClr val="000000"/>
                  </a:solidFill>
                  <a:effectLst/>
                  <a:latin typeface="Consolas" panose="020B0609020204030204" pitchFamily="49" charset="0"/>
                </a:rPr>
                <a:t>,</a:t>
              </a:r>
            </a:p>
            <a:p>
              <a:r>
                <a:rPr lang="en-US" altLang="ko-KR" b="0" dirty="0">
                  <a:solidFill>
                    <a:srgbClr val="000000"/>
                  </a:solidFill>
                  <a:effectLst/>
                  <a:latin typeface="Consolas" panose="020B0609020204030204" pitchFamily="49" charset="0"/>
                </a:rPr>
                <a:t>               </a:t>
              </a:r>
              <a:r>
                <a:rPr lang="en-US" altLang="ko-KR" b="0" dirty="0" err="1">
                  <a:solidFill>
                    <a:srgbClr val="001080"/>
                  </a:solidFill>
                  <a:effectLst/>
                  <a:latin typeface="Consolas" panose="020B0609020204030204" pitchFamily="49" charset="0"/>
                </a:rPr>
                <a:t>clean_up_tokenization_spaces</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True</a:t>
              </a:r>
              <a:r>
                <a:rPr lang="en-US" altLang="ko-KR" b="0" dirty="0">
                  <a:solidFill>
                    <a:srgbClr val="000000"/>
                  </a:solidFill>
                  <a:effectLst/>
                  <a:latin typeface="Consolas" panose="020B0609020204030204" pitchFamily="49" charset="0"/>
                </a:rPr>
                <a:t>)</a:t>
              </a:r>
            </a:p>
            <a:p>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return</a:t>
              </a:r>
              <a:r>
                <a:rPr lang="en-US" altLang="ko-KR" b="0" dirty="0">
                  <a:solidFill>
                    <a:srgbClr val="000000"/>
                  </a:solidFill>
                  <a:effectLst/>
                  <a:latin typeface="Consolas" panose="020B0609020204030204" pitchFamily="49" charset="0"/>
                </a:rPr>
                <a:t> </a:t>
              </a:r>
              <a:r>
                <a:rPr lang="en-US" altLang="ko-KR" b="0" dirty="0">
                  <a:solidFill>
                    <a:srgbClr val="A31515"/>
                  </a:solidFill>
                  <a:effectLst/>
                  <a:latin typeface="Consolas" panose="020B0609020204030204" pitchFamily="49" charset="0"/>
                </a:rPr>
                <a:t>"</a:t>
              </a:r>
              <a:r>
                <a:rPr lang="en-US" altLang="ko-KR" b="0" dirty="0">
                  <a:solidFill>
                    <a:srgbClr val="EE0000"/>
                  </a:solidFill>
                  <a:effectLst/>
                  <a:latin typeface="Consolas" panose="020B0609020204030204" pitchFamily="49" charset="0"/>
                </a:rPr>
                <a:t>\</a:t>
              </a:r>
              <a:r>
                <a:rPr lang="en-US" altLang="ko-KR" b="0" dirty="0" err="1">
                  <a:solidFill>
                    <a:srgbClr val="EE0000"/>
                  </a:solidFill>
                  <a:effectLst/>
                  <a:latin typeface="Consolas" panose="020B0609020204030204" pitchFamily="49" charset="0"/>
                </a:rPr>
                <a:t>n</a:t>
              </a:r>
              <a:r>
                <a:rPr lang="en-US" altLang="ko-KR" b="0" dirty="0" err="1">
                  <a:solidFill>
                    <a:srgbClr val="A31515"/>
                  </a:solidFill>
                  <a:effectLst/>
                  <a:latin typeface="Consolas" panose="020B0609020204030204" pitchFamily="49" charset="0"/>
                </a:rPr>
                <a:t>"</a:t>
              </a:r>
              <a:r>
                <a:rPr lang="en-US" altLang="ko-KR" b="0" dirty="0" err="1">
                  <a:solidFill>
                    <a:srgbClr val="000000"/>
                  </a:solidFill>
                  <a:effectLst/>
                  <a:latin typeface="Consolas" panose="020B0609020204030204" pitchFamily="49" charset="0"/>
                </a:rPr>
                <a:t>.</a:t>
              </a:r>
              <a:r>
                <a:rPr lang="en-US" altLang="ko-KR" b="0" dirty="0" err="1">
                  <a:solidFill>
                    <a:srgbClr val="795E26"/>
                  </a:solidFill>
                  <a:effectLst/>
                  <a:latin typeface="Consolas" panose="020B0609020204030204" pitchFamily="49" charset="0"/>
                </a:rPr>
                <a:t>join</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f</a:t>
              </a:r>
              <a:r>
                <a:rPr lang="en-US" altLang="ko-KR" b="0" dirty="0">
                  <a:solidFill>
                    <a:srgbClr val="A31515"/>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a:t>
              </a:r>
              <a:r>
                <a:rPr lang="en-US" altLang="ko-KR" b="0" dirty="0">
                  <a:solidFill>
                    <a:srgbClr val="001080"/>
                  </a:solidFill>
                  <a:effectLst/>
                  <a:latin typeface="Consolas" panose="020B0609020204030204" pitchFamily="49" charset="0"/>
                </a:rPr>
                <a:t>i</a:t>
              </a:r>
              <a:r>
                <a:rPr lang="en-US" altLang="ko-KR" b="0" dirty="0">
                  <a:solidFill>
                    <a:srgbClr val="000000"/>
                  </a:solidFill>
                  <a:effectLst/>
                  <a:latin typeface="Consolas" panose="020B0609020204030204" pitchFamily="49" charset="0"/>
                </a:rPr>
                <a:t>+</a:t>
              </a:r>
              <a:r>
                <a:rPr lang="en-US" altLang="ko-KR" b="0" dirty="0">
                  <a:solidFill>
                    <a:srgbClr val="098658"/>
                  </a:solidFill>
                  <a:effectLst/>
                  <a:latin typeface="Consolas" panose="020B0609020204030204" pitchFamily="49" charset="0"/>
                </a:rPr>
                <a:t>1</a:t>
              </a:r>
              <a:r>
                <a:rPr lang="en-US" altLang="ko-KR" b="0" dirty="0">
                  <a:solidFill>
                    <a:srgbClr val="0000FF"/>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 + </a:t>
              </a:r>
              <a:r>
                <a:rPr lang="en-US" altLang="ko-KR" b="0" dirty="0">
                  <a:solidFill>
                    <a:srgbClr val="001080"/>
                  </a:solidFill>
                  <a:effectLst/>
                  <a:latin typeface="Consolas" panose="020B0609020204030204" pitchFamily="49" charset="0"/>
                </a:rPr>
                <a:t>s</a:t>
              </a:r>
              <a:r>
                <a:rPr lang="en-US" altLang="ko-KR" b="0" dirty="0">
                  <a:solidFill>
                    <a:srgbClr val="000000"/>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a:t>
              </a:r>
              <a:r>
                <a:rPr lang="en-US" altLang="ko-KR" b="0" dirty="0" err="1">
                  <a:solidFill>
                    <a:srgbClr val="A31515"/>
                  </a:solidFill>
                  <a:effectLst/>
                  <a:latin typeface="Consolas" panose="020B0609020204030204" pitchFamily="49" charset="0"/>
                </a:rPr>
                <a:t>generated_text</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for</a:t>
              </a:r>
              <a:r>
                <a:rPr lang="en-US" altLang="ko-KR" b="0" dirty="0">
                  <a:solidFill>
                    <a:srgbClr val="000000"/>
                  </a:solidFill>
                  <a:effectLst/>
                  <a:latin typeface="Consolas" panose="020B0609020204030204" pitchFamily="49" charset="0"/>
                </a:rPr>
                <a:t> </a:t>
              </a:r>
              <a:r>
                <a:rPr lang="en-US" altLang="ko-KR" b="0" dirty="0" err="1">
                  <a:solidFill>
                    <a:srgbClr val="001080"/>
                  </a:solidFill>
                  <a:effectLst/>
                  <a:latin typeface="Consolas" panose="020B0609020204030204" pitchFamily="49" charset="0"/>
                </a:rPr>
                <a:t>i</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s</a:t>
              </a:r>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in</a:t>
              </a:r>
              <a:r>
                <a:rPr lang="en-US" altLang="ko-KR" b="0" dirty="0">
                  <a:solidFill>
                    <a:srgbClr val="000000"/>
                  </a:solidFill>
                  <a:effectLst/>
                  <a:latin typeface="Consolas" panose="020B0609020204030204" pitchFamily="49" charset="0"/>
                </a:rPr>
                <a:t> </a:t>
              </a:r>
              <a:r>
                <a:rPr lang="en-US" altLang="ko-KR" b="0" dirty="0">
                  <a:solidFill>
                    <a:srgbClr val="267F99"/>
                  </a:solidFill>
                  <a:effectLst/>
                  <a:latin typeface="Consolas" panose="020B0609020204030204" pitchFamily="49" charset="0"/>
                </a:rPr>
                <a:t>enumerate</a:t>
              </a:r>
              <a:r>
                <a:rPr lang="en-US" altLang="ko-KR" b="0" dirty="0">
                  <a:solidFill>
                    <a:srgbClr val="000000"/>
                  </a:solidFill>
                  <a:effectLst/>
                  <a:latin typeface="Consolas" panose="020B0609020204030204" pitchFamily="49" charset="0"/>
                </a:rPr>
                <a:t>(</a:t>
              </a:r>
              <a:r>
                <a:rPr lang="en-US" altLang="ko-KR" b="0" dirty="0">
                  <a:solidFill>
                    <a:srgbClr val="001080"/>
                  </a:solidFill>
                  <a:effectLst/>
                  <a:latin typeface="Consolas" panose="020B0609020204030204" pitchFamily="49" charset="0"/>
                </a:rPr>
                <a:t>out</a:t>
              </a:r>
              <a:r>
                <a:rPr lang="en-US" altLang="ko-KR" b="0" dirty="0">
                  <a:solidFill>
                    <a:srgbClr val="000000"/>
                  </a:solidFill>
                  <a:effectLst/>
                  <a:latin typeface="Consolas" panose="020B0609020204030204" pitchFamily="49" charset="0"/>
                </a:rPr>
                <a:t>))</a:t>
              </a:r>
            </a:p>
            <a:p>
              <a:br>
                <a:rPr lang="en-US" altLang="ko-KR" b="0" dirty="0">
                  <a:solidFill>
                    <a:srgbClr val="000000"/>
                  </a:solidFill>
                  <a:effectLst/>
                  <a:latin typeface="Consolas" panose="020B0609020204030204" pitchFamily="49" charset="0"/>
                </a:rPr>
              </a:br>
              <a:r>
                <a:rPr lang="en-US" altLang="ko-KR" b="0" dirty="0">
                  <a:solidFill>
                    <a:srgbClr val="001080"/>
                  </a:solidFill>
                  <a:effectLst/>
                  <a:latin typeface="Consolas" panose="020B0609020204030204" pitchFamily="49" charset="0"/>
                </a:rPr>
                <a:t>prompt</a:t>
              </a:r>
              <a:r>
                <a:rPr lang="en-US" altLang="ko-KR" b="0" dirty="0">
                  <a:solidFill>
                    <a:srgbClr val="000000"/>
                  </a:solidFill>
                  <a:effectLst/>
                  <a:latin typeface="Consolas" panose="020B0609020204030204" pitchFamily="49" charset="0"/>
                </a:rPr>
                <a:t> = </a:t>
              </a:r>
              <a:r>
                <a:rPr lang="en-US" altLang="ko-KR" b="0" dirty="0">
                  <a:solidFill>
                    <a:srgbClr val="A31515"/>
                  </a:solidFill>
                  <a:effectLst/>
                  <a:latin typeface="Consolas" panose="020B0609020204030204" pitchFamily="49" charset="0"/>
                </a:rPr>
                <a:t>"</a:t>
              </a:r>
              <a:r>
                <a:rPr lang="en-US" altLang="ko-KR" b="0" dirty="0">
                  <a:solidFill>
                    <a:srgbClr val="EE0000"/>
                  </a:solidFill>
                  <a:effectLst/>
                  <a:latin typeface="Consolas" panose="020B0609020204030204" pitchFamily="49" charset="0"/>
                </a:rPr>
                <a:t>\</a:t>
              </a:r>
              <a:r>
                <a:rPr lang="en-US" altLang="ko-KR" b="0" dirty="0" err="1">
                  <a:solidFill>
                    <a:srgbClr val="EE0000"/>
                  </a:solidFill>
                  <a:effectLst/>
                  <a:latin typeface="Consolas" panose="020B0609020204030204" pitchFamily="49" charset="0"/>
                </a:rPr>
                <a:t>n</a:t>
              </a:r>
              <a:r>
                <a:rPr lang="en-US" altLang="ko-KR" b="0" dirty="0" err="1">
                  <a:solidFill>
                    <a:srgbClr val="A31515"/>
                  </a:solidFill>
                  <a:effectLst/>
                  <a:latin typeface="Consolas" panose="020B0609020204030204" pitchFamily="49" charset="0"/>
                </a:rPr>
                <a:t>When</a:t>
              </a:r>
              <a:r>
                <a:rPr lang="en-US" altLang="ko-KR" b="0" dirty="0">
                  <a:solidFill>
                    <a:srgbClr val="A31515"/>
                  </a:solidFill>
                  <a:effectLst/>
                  <a:latin typeface="Consolas" panose="020B0609020204030204" pitchFamily="49" charset="0"/>
                </a:rPr>
                <a:t> they came back"</a:t>
              </a:r>
              <a:endParaRPr lang="en-US" altLang="ko-KR" b="0" dirty="0">
                <a:solidFill>
                  <a:srgbClr val="000000"/>
                </a:solidFill>
                <a:effectLst/>
                <a:latin typeface="Consolas" panose="020B0609020204030204" pitchFamily="49" charset="0"/>
              </a:endParaRPr>
            </a:p>
            <a:p>
              <a:r>
                <a:rPr lang="en-US" altLang="ko-KR" b="0" dirty="0">
                  <a:solidFill>
                    <a:srgbClr val="795E26"/>
                  </a:solidFill>
                  <a:effectLst/>
                  <a:latin typeface="Consolas" panose="020B0609020204030204" pitchFamily="49" charset="0"/>
                </a:rPr>
                <a:t>print</a:t>
              </a:r>
              <a:r>
                <a:rPr lang="en-US" altLang="ko-KR" b="0" dirty="0">
                  <a:solidFill>
                    <a:srgbClr val="000000"/>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"GPT completions:</a:t>
              </a:r>
              <a:r>
                <a:rPr lang="en-US" altLang="ko-KR" b="0" dirty="0">
                  <a:solidFill>
                    <a:srgbClr val="EE0000"/>
                  </a:solidFill>
                  <a:effectLst/>
                  <a:latin typeface="Consolas" panose="020B0609020204030204" pitchFamily="49" charset="0"/>
                </a:rPr>
                <a:t>\n</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 + </a:t>
              </a:r>
              <a:r>
                <a:rPr lang="en-US" altLang="ko-KR" b="0" dirty="0" err="1">
                  <a:solidFill>
                    <a:srgbClr val="795E26"/>
                  </a:solidFill>
                  <a:effectLst/>
                  <a:latin typeface="Consolas" panose="020B0609020204030204" pitchFamily="49" charset="0"/>
                </a:rPr>
                <a:t>enum_pipeline_ouputs</a:t>
              </a:r>
              <a:r>
                <a:rPr lang="en-US" altLang="ko-KR" b="0" dirty="0">
                  <a:solidFill>
                    <a:srgbClr val="000000"/>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generation_gpt</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prompt</a:t>
              </a:r>
              <a:r>
                <a:rPr lang="en-US" altLang="ko-KR" b="0" dirty="0">
                  <a:solidFill>
                    <a:srgbClr val="000000"/>
                  </a:solidFill>
                  <a:effectLst/>
                  <a:latin typeface="Consolas" panose="020B0609020204030204" pitchFamily="49" charset="0"/>
                </a:rPr>
                <a:t>, </a:t>
              </a:r>
              <a:r>
                <a:rPr lang="en-US" altLang="ko-KR" b="0" dirty="0">
                  <a:solidFill>
                    <a:srgbClr val="098658"/>
                  </a:solidFill>
                  <a:effectLst/>
                  <a:latin typeface="Consolas" panose="020B0609020204030204" pitchFamily="49" charset="0"/>
                </a:rPr>
                <a:t>3</a:t>
              </a:r>
              <a:r>
                <a:rPr lang="en-US" altLang="ko-KR" b="0" dirty="0">
                  <a:solidFill>
                    <a:srgbClr val="000000"/>
                  </a:solidFill>
                  <a:effectLst/>
                  <a:latin typeface="Consolas" panose="020B0609020204030204" pitchFamily="49" charset="0"/>
                </a:rPr>
                <a:t>))</a:t>
              </a:r>
            </a:p>
            <a:p>
              <a:r>
                <a:rPr lang="en-US" altLang="ko-KR" b="0" dirty="0">
                  <a:solidFill>
                    <a:srgbClr val="795E26"/>
                  </a:solidFill>
                  <a:effectLst/>
                  <a:latin typeface="Consolas" panose="020B0609020204030204" pitchFamily="49" charset="0"/>
                </a:rPr>
                <a:t>print</a:t>
              </a:r>
              <a:r>
                <a:rPr lang="en-US" altLang="ko-KR" b="0" dirty="0">
                  <a:solidFill>
                    <a:srgbClr val="000000"/>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a:t>
              </a:r>
            </a:p>
            <a:p>
              <a:r>
                <a:rPr lang="en-US" altLang="ko-KR" b="0" dirty="0">
                  <a:solidFill>
                    <a:srgbClr val="795E26"/>
                  </a:solidFill>
                  <a:effectLst/>
                  <a:latin typeface="Consolas" panose="020B0609020204030204" pitchFamily="49" charset="0"/>
                </a:rPr>
                <a:t>print</a:t>
              </a:r>
              <a:r>
                <a:rPr lang="en-US" altLang="ko-KR" b="0" dirty="0">
                  <a:solidFill>
                    <a:srgbClr val="000000"/>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"GPT-2 completions:</a:t>
              </a:r>
              <a:r>
                <a:rPr lang="en-US" altLang="ko-KR" b="0" dirty="0">
                  <a:solidFill>
                    <a:srgbClr val="EE0000"/>
                  </a:solidFill>
                  <a:effectLst/>
                  <a:latin typeface="Consolas" panose="020B0609020204030204" pitchFamily="49" charset="0"/>
                </a:rPr>
                <a:t>\n</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 + </a:t>
              </a:r>
              <a:r>
                <a:rPr lang="en-US" altLang="ko-KR" b="0" dirty="0" err="1">
                  <a:solidFill>
                    <a:srgbClr val="795E26"/>
                  </a:solidFill>
                  <a:effectLst/>
                  <a:latin typeface="Consolas" panose="020B0609020204030204" pitchFamily="49" charset="0"/>
                </a:rPr>
                <a:t>enum_pipeline_ouputs</a:t>
              </a:r>
              <a:r>
                <a:rPr lang="en-US" altLang="ko-KR" b="0" dirty="0">
                  <a:solidFill>
                    <a:srgbClr val="000000"/>
                  </a:solidFill>
                  <a:effectLst/>
                  <a:latin typeface="Consolas" panose="020B0609020204030204" pitchFamily="49" charset="0"/>
                </a:rPr>
                <a:t>(</a:t>
              </a:r>
              <a:r>
                <a:rPr lang="en-US" altLang="ko-KR" b="0" dirty="0">
                  <a:solidFill>
                    <a:srgbClr val="001080"/>
                  </a:solidFill>
                  <a:effectLst/>
                  <a:latin typeface="Consolas" panose="020B0609020204030204" pitchFamily="49" charset="0"/>
                </a:rPr>
                <a:t>generation_gpt2</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prompt</a:t>
              </a:r>
              <a:r>
                <a:rPr lang="en-US" altLang="ko-KR" b="0" dirty="0">
                  <a:solidFill>
                    <a:srgbClr val="000000"/>
                  </a:solidFill>
                  <a:effectLst/>
                  <a:latin typeface="Consolas" panose="020B0609020204030204" pitchFamily="49" charset="0"/>
                </a:rPr>
                <a:t>, </a:t>
              </a:r>
              <a:r>
                <a:rPr lang="en-US" altLang="ko-KR" b="0" dirty="0">
                  <a:solidFill>
                    <a:srgbClr val="098658"/>
                  </a:solidFill>
                  <a:effectLst/>
                  <a:latin typeface="Consolas" panose="020B0609020204030204" pitchFamily="49" charset="0"/>
                </a:rPr>
                <a:t>3</a:t>
              </a:r>
              <a:r>
                <a:rPr lang="en-US" altLang="ko-KR" b="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8A5330DE-B2FA-6142-2EAD-DF59A37CC4E2}"/>
                </a:ext>
              </a:extLst>
            </p:cNvPr>
            <p:cNvSpPr txBox="1"/>
            <p:nvPr/>
          </p:nvSpPr>
          <p:spPr>
            <a:xfrm>
              <a:off x="676276" y="1011315"/>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Code</a:t>
              </a:r>
              <a:endParaRPr lang="ko-KR" altLang="en-US" sz="1400" dirty="0">
                <a:latin typeface="IBM Plex Sans KR Medium" panose="020B0603050203000203" pitchFamily="50" charset="-127"/>
                <a:ea typeface="IBM Plex Sans KR Medium" panose="020B0603050203000203" pitchFamily="50" charset="-127"/>
              </a:endParaRPr>
            </a:p>
          </p:txBody>
        </p:sp>
      </p:grpSp>
    </p:spTree>
    <p:extLst>
      <p:ext uri="{BB962C8B-B14F-4D97-AF65-F5344CB8AC3E}">
        <p14:creationId xmlns:p14="http://schemas.microsoft.com/office/powerpoint/2010/main" val="331647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3DF3DAC-9B75-FC0E-EBC2-238DBDAB8B24}"/>
              </a:ext>
            </a:extLst>
          </p:cNvPr>
          <p:cNvSpPr>
            <a:spLocks noGrp="1"/>
          </p:cNvSpPr>
          <p:nvPr>
            <p:ph type="title"/>
          </p:nvPr>
        </p:nvSpPr>
        <p:spPr/>
        <p:txBody>
          <a:bodyPr/>
          <a:lstStyle/>
          <a:p>
            <a:r>
              <a:rPr lang="en-US" altLang="ko-KR" dirty="0"/>
              <a:t>Challenges of Building a Large-Scale Corpus</a:t>
            </a:r>
            <a:endParaRPr lang="ko-KR" altLang="en-US" dirty="0"/>
          </a:p>
        </p:txBody>
      </p:sp>
      <p:grpSp>
        <p:nvGrpSpPr>
          <p:cNvPr id="8" name="그룹 7">
            <a:extLst>
              <a:ext uri="{FF2B5EF4-FFF2-40B4-BE49-F238E27FC236}">
                <a16:creationId xmlns:a16="http://schemas.microsoft.com/office/drawing/2014/main" id="{7660613D-436D-C8FE-40A4-6253B30A701E}"/>
              </a:ext>
            </a:extLst>
          </p:cNvPr>
          <p:cNvGrpSpPr/>
          <p:nvPr/>
        </p:nvGrpSpPr>
        <p:grpSpPr>
          <a:xfrm>
            <a:off x="581024" y="715895"/>
            <a:ext cx="11029950" cy="5675380"/>
            <a:chOff x="581025" y="3210818"/>
            <a:chExt cx="11029950" cy="5947766"/>
          </a:xfrm>
        </p:grpSpPr>
        <p:sp>
          <p:nvSpPr>
            <p:cNvPr id="9" name="TextBox 8">
              <a:extLst>
                <a:ext uri="{FF2B5EF4-FFF2-40B4-BE49-F238E27FC236}">
                  <a16:creationId xmlns:a16="http://schemas.microsoft.com/office/drawing/2014/main" id="{6CD1CFD3-6AF4-6E3C-6BB9-73B1CF59260D}"/>
                </a:ext>
              </a:extLst>
            </p:cNvPr>
            <p:cNvSpPr txBox="1"/>
            <p:nvPr/>
          </p:nvSpPr>
          <p:spPr>
            <a:xfrm>
              <a:off x="581025" y="3464718"/>
              <a:ext cx="11029950" cy="5693866"/>
            </a:xfrm>
            <a:prstGeom prst="rect">
              <a:avLst/>
            </a:prstGeom>
            <a:noFill/>
            <a:ln w="38100">
              <a:solidFill>
                <a:schemeClr val="bg2">
                  <a:lumMod val="50000"/>
                </a:schemeClr>
              </a:solidFill>
            </a:ln>
          </p:spPr>
          <p:txBody>
            <a:bodyPr wrap="square" rtlCol="0">
              <a:spAutoFit/>
            </a:bodyPr>
            <a:lstStyle/>
            <a:p>
              <a:r>
                <a:rPr lang="en-US" altLang="ko-KR" sz="1400" dirty="0">
                  <a:latin typeface="IBM Plex Sans KR Medium" panose="020B0603050203000203" pitchFamily="50" charset="-127"/>
                  <a:ea typeface="IBM Plex Sans KR Medium" panose="020B0603050203000203" pitchFamily="50" charset="-127"/>
                </a:rPr>
                <a:t>GPT completions:</a:t>
              </a:r>
            </a:p>
            <a:p>
              <a:r>
                <a:rPr lang="en-US" altLang="ko-KR" sz="1400" dirty="0">
                  <a:latin typeface="IBM Plex Sans KR ExtraLight" panose="020B0303050203000203" pitchFamily="50" charset="-127"/>
                  <a:ea typeface="IBM Plex Sans KR ExtraLight" panose="020B0303050203000203" pitchFamily="50" charset="-127"/>
                </a:rPr>
                <a:t>1.</a:t>
              </a:r>
            </a:p>
            <a:p>
              <a:r>
                <a:rPr lang="en-US" altLang="ko-KR" sz="1400" u="sng" dirty="0">
                  <a:latin typeface="IBM Plex Sans KR ExtraLight" panose="020B0303050203000203" pitchFamily="50" charset="-127"/>
                  <a:ea typeface="IBM Plex Sans KR ExtraLight" panose="020B0303050203000203" pitchFamily="50" charset="-127"/>
                </a:rPr>
                <a:t>When they came back.</a:t>
              </a:r>
            </a:p>
            <a:p>
              <a:r>
                <a:rPr lang="en-US" altLang="ko-KR" sz="1400" dirty="0">
                  <a:latin typeface="IBM Plex Sans KR ExtraLight" panose="020B0303050203000203" pitchFamily="50" charset="-127"/>
                  <a:ea typeface="IBM Plex Sans KR ExtraLight" panose="020B0303050203000203" pitchFamily="50" charset="-127"/>
                </a:rPr>
                <a:t> " we need all we can get, " </a:t>
              </a:r>
              <a:r>
                <a:rPr lang="en-US" altLang="ko-KR" sz="1400" dirty="0" err="1">
                  <a:latin typeface="IBM Plex Sans KR ExtraLight" panose="020B0303050203000203" pitchFamily="50" charset="-127"/>
                  <a:ea typeface="IBM Plex Sans KR ExtraLight" panose="020B0303050203000203" pitchFamily="50" charset="-127"/>
                </a:rPr>
                <a:t>jason</a:t>
              </a:r>
              <a:r>
                <a:rPr lang="en-US" altLang="ko-KR" sz="1400" dirty="0">
                  <a:latin typeface="IBM Plex Sans KR ExtraLight" panose="020B0303050203000203" pitchFamily="50" charset="-127"/>
                  <a:ea typeface="IBM Plex Sans KR ExtraLight" panose="020B0303050203000203" pitchFamily="50" charset="-127"/>
                </a:rPr>
                <a:t> said once they had settled into the back of the truck without anyone stopping them. " after getting out here, it 'll be up to us what to find. for now</a:t>
              </a:r>
            </a:p>
            <a:p>
              <a:r>
                <a:rPr lang="en-US" altLang="ko-KR" sz="1400" dirty="0">
                  <a:latin typeface="IBM Plex Sans KR ExtraLight" panose="020B0303050203000203" pitchFamily="50" charset="-127"/>
                  <a:ea typeface="IBM Plex Sans KR ExtraLight" panose="020B0303050203000203" pitchFamily="50" charset="-127"/>
                </a:rPr>
                <a:t>2.</a:t>
              </a:r>
            </a:p>
            <a:p>
              <a:r>
                <a:rPr lang="en-US" altLang="ko-KR" sz="1400" u="sng" dirty="0">
                  <a:latin typeface="IBM Plex Sans KR ExtraLight" panose="020B0303050203000203" pitchFamily="50" charset="-127"/>
                  <a:ea typeface="IBM Plex Sans KR ExtraLight" panose="020B0303050203000203" pitchFamily="50" charset="-127"/>
                </a:rPr>
                <a:t>When they came back.</a:t>
              </a:r>
            </a:p>
            <a:p>
              <a:r>
                <a:rPr lang="en-US" altLang="ko-KR" sz="1400" dirty="0">
                  <a:latin typeface="IBM Plex Sans KR ExtraLight" panose="020B0303050203000203" pitchFamily="50" charset="-127"/>
                  <a:ea typeface="IBM Plex Sans KR ExtraLight" panose="020B0303050203000203" pitchFamily="50" charset="-127"/>
                </a:rPr>
                <a:t> his gaze swept over her body. he 'd dressed her, too, in the borrowed clothes that she 'd worn for the journey.</a:t>
              </a:r>
            </a:p>
            <a:p>
              <a:r>
                <a:rPr lang="en-US" altLang="ko-KR" sz="1400" dirty="0">
                  <a:latin typeface="IBM Plex Sans KR ExtraLight" panose="020B0303050203000203" pitchFamily="50" charset="-127"/>
                  <a:ea typeface="IBM Plex Sans KR ExtraLight" panose="020B0303050203000203" pitchFamily="50" charset="-127"/>
                </a:rPr>
                <a:t> " </a:t>
              </a:r>
              <a:r>
                <a:rPr lang="en-US" altLang="ko-KR" sz="1400" dirty="0" err="1">
                  <a:latin typeface="IBM Plex Sans KR ExtraLight" panose="020B0303050203000203" pitchFamily="50" charset="-127"/>
                  <a:ea typeface="IBM Plex Sans KR ExtraLight" panose="020B0303050203000203" pitchFamily="50" charset="-127"/>
                </a:rPr>
                <a:t>i</a:t>
              </a:r>
              <a:r>
                <a:rPr lang="en-US" altLang="ko-KR" sz="1400" dirty="0">
                  <a:latin typeface="IBM Plex Sans KR ExtraLight" panose="020B0303050203000203" pitchFamily="50" charset="-127"/>
                  <a:ea typeface="IBM Plex Sans KR ExtraLight" panose="020B0303050203000203" pitchFamily="50" charset="-127"/>
                </a:rPr>
                <a:t> thought it would be easier to just leave you there. " a woman like</a:t>
              </a:r>
            </a:p>
            <a:p>
              <a:r>
                <a:rPr lang="en-US" altLang="ko-KR" sz="1400" dirty="0">
                  <a:latin typeface="IBM Plex Sans KR ExtraLight" panose="020B0303050203000203" pitchFamily="50" charset="-127"/>
                  <a:ea typeface="IBM Plex Sans KR ExtraLight" panose="020B0303050203000203" pitchFamily="50" charset="-127"/>
                </a:rPr>
                <a:t>3.</a:t>
              </a:r>
            </a:p>
            <a:p>
              <a:r>
                <a:rPr lang="en-US" altLang="ko-KR" sz="1400" u="sng" dirty="0">
                  <a:latin typeface="IBM Plex Sans KR ExtraLight" panose="020B0303050203000203" pitchFamily="50" charset="-127"/>
                  <a:ea typeface="IBM Plex Sans KR ExtraLight" panose="020B0303050203000203" pitchFamily="50" charset="-127"/>
                </a:rPr>
                <a:t>When they came back </a:t>
              </a:r>
              <a:r>
                <a:rPr lang="en-US" altLang="ko-KR" sz="1400" dirty="0">
                  <a:latin typeface="IBM Plex Sans KR ExtraLight" panose="020B0303050203000203" pitchFamily="50" charset="-127"/>
                  <a:ea typeface="IBM Plex Sans KR ExtraLight" panose="020B0303050203000203" pitchFamily="50" charset="-127"/>
                </a:rPr>
                <a:t>to the house and she was sitting there with the little boy.</a:t>
              </a:r>
            </a:p>
            <a:p>
              <a:r>
                <a:rPr lang="en-US" altLang="ko-KR" sz="1400" dirty="0">
                  <a:latin typeface="IBM Plex Sans KR ExtraLight" panose="020B0303050203000203" pitchFamily="50" charset="-127"/>
                  <a:ea typeface="IBM Plex Sans KR ExtraLight" panose="020B0303050203000203" pitchFamily="50" charset="-127"/>
                </a:rPr>
                <a:t> " don't be afraid, " he told her. she nodded slowly, her eyes wide. she was so lost in whatever she discovered that tom knew her mistake</a:t>
              </a:r>
            </a:p>
            <a:p>
              <a:endParaRPr lang="en-US" altLang="ko-KR" sz="1400" dirty="0">
                <a:latin typeface="IBM Plex Sans KR ExtraLight" panose="020B0303050203000203" pitchFamily="50" charset="-127"/>
                <a:ea typeface="IBM Plex Sans KR ExtraLight" panose="020B0303050203000203" pitchFamily="50" charset="-127"/>
              </a:endParaRPr>
            </a:p>
            <a:p>
              <a:r>
                <a:rPr lang="en-US" altLang="ko-KR" sz="1400" dirty="0">
                  <a:latin typeface="IBM Plex Sans KR Medium" panose="020B0603050203000203" pitchFamily="50" charset="-127"/>
                  <a:ea typeface="IBM Plex Sans KR Medium" panose="020B0603050203000203" pitchFamily="50" charset="-127"/>
                </a:rPr>
                <a:t>GPT-2 completions:</a:t>
              </a:r>
            </a:p>
            <a:p>
              <a:r>
                <a:rPr lang="en-US" altLang="ko-KR" sz="1400" dirty="0">
                  <a:latin typeface="IBM Plex Sans KR ExtraLight" panose="020B0303050203000203" pitchFamily="50" charset="-127"/>
                  <a:ea typeface="IBM Plex Sans KR ExtraLight" panose="020B0303050203000203" pitchFamily="50" charset="-127"/>
                </a:rPr>
                <a:t>1.</a:t>
              </a:r>
            </a:p>
            <a:p>
              <a:r>
                <a:rPr lang="en-US" altLang="ko-KR" sz="1400" u="sng" dirty="0">
                  <a:latin typeface="IBM Plex Sans KR ExtraLight" panose="020B0303050203000203" pitchFamily="50" charset="-127"/>
                  <a:ea typeface="IBM Plex Sans KR ExtraLight" panose="020B0303050203000203" pitchFamily="50" charset="-127"/>
                </a:rPr>
                <a:t>When they came back</a:t>
              </a:r>
              <a:r>
                <a:rPr lang="en-US" altLang="ko-KR" sz="1400" dirty="0">
                  <a:latin typeface="IBM Plex Sans KR ExtraLight" panose="020B0303050203000203" pitchFamily="50" charset="-127"/>
                  <a:ea typeface="IBM Plex Sans KR ExtraLight" panose="020B0303050203000203" pitchFamily="50" charset="-127"/>
                </a:rPr>
                <a:t> we had a big dinner and the other guys went to see what their opinion was on her. I did an hour and they were happy with it.</a:t>
              </a:r>
            </a:p>
            <a:p>
              <a:r>
                <a:rPr lang="en-US" altLang="ko-KR" sz="1400" dirty="0">
                  <a:latin typeface="IBM Plex Sans KR ExtraLight" panose="020B0303050203000203" pitchFamily="50" charset="-127"/>
                  <a:ea typeface="IBM Plex Sans KR ExtraLight" panose="020B0303050203000203" pitchFamily="50" charset="-127"/>
                </a:rPr>
                <a:t>2.</a:t>
              </a:r>
            </a:p>
            <a:p>
              <a:r>
                <a:rPr lang="en-US" altLang="ko-KR" sz="1400" u="sng" dirty="0">
                  <a:latin typeface="IBM Plex Sans KR ExtraLight" panose="020B0303050203000203" pitchFamily="50" charset="-127"/>
                  <a:ea typeface="IBM Plex Sans KR ExtraLight" panose="020B0303050203000203" pitchFamily="50" charset="-127"/>
                </a:rPr>
                <a:t>When they came back</a:t>
              </a:r>
              <a:r>
                <a:rPr lang="en-US" altLang="ko-KR" sz="1400" dirty="0">
                  <a:latin typeface="IBM Plex Sans KR ExtraLight" panose="020B0303050203000203" pitchFamily="50" charset="-127"/>
                  <a:ea typeface="IBM Plex Sans KR ExtraLight" panose="020B0303050203000203" pitchFamily="50" charset="-127"/>
                </a:rPr>
                <a:t> to this island there had been another massacre, but he could not help but feel pity for the helpless victim who had been left to die, and that they had failed that day. And so was very, very grateful indeed.</a:t>
              </a:r>
            </a:p>
            <a:p>
              <a:r>
                <a:rPr lang="en-US" altLang="ko-KR" sz="1400" dirty="0">
                  <a:latin typeface="IBM Plex Sans KR ExtraLight" panose="020B0303050203000203" pitchFamily="50" charset="-127"/>
                  <a:ea typeface="IBM Plex Sans KR ExtraLight" panose="020B0303050203000203" pitchFamily="50" charset="-127"/>
                </a:rPr>
                <a:t>3.</a:t>
              </a:r>
            </a:p>
            <a:p>
              <a:r>
                <a:rPr lang="en-US" altLang="ko-KR" sz="1400" u="sng" dirty="0">
                  <a:latin typeface="IBM Plex Sans KR ExtraLight" panose="020B0303050203000203" pitchFamily="50" charset="-127"/>
                  <a:ea typeface="IBM Plex Sans KR ExtraLight" panose="020B0303050203000203" pitchFamily="50" charset="-127"/>
                </a:rPr>
                <a:t>When they came back</a:t>
              </a:r>
              <a:r>
                <a:rPr lang="en-US" altLang="ko-KR" sz="1400" dirty="0">
                  <a:latin typeface="IBM Plex Sans KR ExtraLight" panose="020B0303050203000203" pitchFamily="50" charset="-127"/>
                  <a:ea typeface="IBM Plex Sans KR ExtraLight" panose="020B0303050203000203" pitchFamily="50" charset="-127"/>
                </a:rPr>
                <a:t> to our house after the morning, I asked if she was sure. She said, "Nope." The two kids were gone that morning. I thought they were back to being a good friend.</a:t>
              </a:r>
            </a:p>
            <a:p>
              <a:r>
                <a:rPr lang="en-US" altLang="ko-KR" sz="1400" dirty="0">
                  <a:latin typeface="IBM Plex Sans KR ExtraLight" panose="020B0303050203000203" pitchFamily="50" charset="-127"/>
                  <a:ea typeface="IBM Plex Sans KR ExtraLight" panose="020B0303050203000203" pitchFamily="50" charset="-127"/>
                </a:rPr>
                <a:t>When Dost</a:t>
              </a:r>
              <a:endParaRPr lang="ko-KR" altLang="en-US" sz="1400" dirty="0">
                <a:latin typeface="IBM Plex Sans KR ExtraLight" panose="020B0303050203000203" pitchFamily="50" charset="-127"/>
                <a:ea typeface="IBM Plex Sans KR ExtraLight" panose="020B0303050203000203" pitchFamily="50" charset="-127"/>
              </a:endParaRPr>
            </a:p>
          </p:txBody>
        </p:sp>
        <p:sp>
          <p:nvSpPr>
            <p:cNvPr id="10" name="TextBox 9">
              <a:extLst>
                <a:ext uri="{FF2B5EF4-FFF2-40B4-BE49-F238E27FC236}">
                  <a16:creationId xmlns:a16="http://schemas.microsoft.com/office/drawing/2014/main" id="{ED0F5780-D04E-28A8-56E5-C8BA169DC700}"/>
                </a:ext>
              </a:extLst>
            </p:cNvPr>
            <p:cNvSpPr txBox="1"/>
            <p:nvPr/>
          </p:nvSpPr>
          <p:spPr>
            <a:xfrm>
              <a:off x="676276" y="3210818"/>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Output</a:t>
              </a:r>
              <a:endParaRPr lang="ko-KR" altLang="en-US" sz="1400" dirty="0">
                <a:latin typeface="IBM Plex Sans KR Medium" panose="020B0603050203000203" pitchFamily="50" charset="-127"/>
                <a:ea typeface="IBM Plex Sans KR Medium" panose="020B0603050203000203" pitchFamily="50" charset="-127"/>
              </a:endParaRPr>
            </a:p>
          </p:txBody>
        </p:sp>
      </p:grpSp>
    </p:spTree>
    <p:extLst>
      <p:ext uri="{BB962C8B-B14F-4D97-AF65-F5344CB8AC3E}">
        <p14:creationId xmlns:p14="http://schemas.microsoft.com/office/powerpoint/2010/main" val="2535167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3DF3DAC-9B75-FC0E-EBC2-238DBDAB8B24}"/>
              </a:ext>
            </a:extLst>
          </p:cNvPr>
          <p:cNvSpPr>
            <a:spLocks noGrp="1"/>
          </p:cNvSpPr>
          <p:nvPr>
            <p:ph type="title"/>
          </p:nvPr>
        </p:nvSpPr>
        <p:spPr/>
        <p:txBody>
          <a:bodyPr/>
          <a:lstStyle/>
          <a:p>
            <a:r>
              <a:rPr lang="en-US" altLang="ko-KR" dirty="0"/>
              <a:t>Challenges of Building a Large-Scale Corpus</a:t>
            </a:r>
            <a:endParaRPr lang="ko-KR" altLang="en-US" dirty="0"/>
          </a:p>
        </p:txBody>
      </p:sp>
      <p:grpSp>
        <p:nvGrpSpPr>
          <p:cNvPr id="8" name="그룹 7">
            <a:extLst>
              <a:ext uri="{FF2B5EF4-FFF2-40B4-BE49-F238E27FC236}">
                <a16:creationId xmlns:a16="http://schemas.microsoft.com/office/drawing/2014/main" id="{7660613D-436D-C8FE-40A4-6253B30A701E}"/>
              </a:ext>
            </a:extLst>
          </p:cNvPr>
          <p:cNvGrpSpPr/>
          <p:nvPr/>
        </p:nvGrpSpPr>
        <p:grpSpPr>
          <a:xfrm>
            <a:off x="581024" y="715895"/>
            <a:ext cx="11029950" cy="5675380"/>
            <a:chOff x="581025" y="3210818"/>
            <a:chExt cx="11029950" cy="5947766"/>
          </a:xfrm>
        </p:grpSpPr>
        <p:sp>
          <p:nvSpPr>
            <p:cNvPr id="9" name="TextBox 8">
              <a:extLst>
                <a:ext uri="{FF2B5EF4-FFF2-40B4-BE49-F238E27FC236}">
                  <a16:creationId xmlns:a16="http://schemas.microsoft.com/office/drawing/2014/main" id="{6CD1CFD3-6AF4-6E3C-6BB9-73B1CF59260D}"/>
                </a:ext>
              </a:extLst>
            </p:cNvPr>
            <p:cNvSpPr txBox="1"/>
            <p:nvPr/>
          </p:nvSpPr>
          <p:spPr>
            <a:xfrm>
              <a:off x="581025" y="3464718"/>
              <a:ext cx="11029950" cy="5693866"/>
            </a:xfrm>
            <a:prstGeom prst="rect">
              <a:avLst/>
            </a:prstGeom>
            <a:noFill/>
            <a:ln w="38100">
              <a:solidFill>
                <a:schemeClr val="bg2">
                  <a:lumMod val="50000"/>
                </a:schemeClr>
              </a:solidFill>
            </a:ln>
          </p:spPr>
          <p:txBody>
            <a:bodyPr wrap="square" rtlCol="0">
              <a:spAutoFit/>
            </a:bodyPr>
            <a:lstStyle/>
            <a:p>
              <a:r>
                <a:rPr lang="en-US" altLang="ko-KR" sz="1400" dirty="0">
                  <a:latin typeface="IBM Plex Sans KR Medium" panose="020B0603050203000203" pitchFamily="50" charset="-127"/>
                  <a:ea typeface="IBM Plex Sans KR Medium" panose="020B0603050203000203" pitchFamily="50" charset="-127"/>
                </a:rPr>
                <a:t>GPT completions:</a:t>
              </a:r>
            </a:p>
            <a:p>
              <a:r>
                <a:rPr lang="en-US" altLang="ko-KR" sz="1400" dirty="0">
                  <a:latin typeface="IBM Plex Sans KR ExtraLight" panose="020B0303050203000203" pitchFamily="50" charset="-127"/>
                  <a:ea typeface="IBM Plex Sans KR ExtraLight" panose="020B0303050203000203" pitchFamily="50" charset="-127"/>
                </a:rPr>
                <a:t>1.</a:t>
              </a:r>
            </a:p>
            <a:p>
              <a:r>
                <a:rPr lang="en-US" altLang="ko-KR" sz="1400" dirty="0">
                  <a:latin typeface="IBM Plex Sans KR ExtraLight" panose="020B0303050203000203" pitchFamily="50" charset="-127"/>
                  <a:ea typeface="IBM Plex Sans KR ExtraLight" panose="020B0303050203000203" pitchFamily="50" charset="-127"/>
                </a:rPr>
                <a:t>When they came back.</a:t>
              </a:r>
            </a:p>
            <a:p>
              <a:r>
                <a:rPr lang="en-US" altLang="ko-KR" sz="1400" dirty="0">
                  <a:latin typeface="IBM Plex Sans KR ExtraLight" panose="020B0303050203000203" pitchFamily="50" charset="-127"/>
                  <a:ea typeface="IBM Plex Sans KR ExtraLight" panose="020B0303050203000203" pitchFamily="50" charset="-127"/>
                </a:rPr>
                <a:t> " we need all we can get, " </a:t>
              </a:r>
              <a:r>
                <a:rPr lang="en-US" altLang="ko-KR" sz="1400" dirty="0" err="1">
                  <a:latin typeface="IBM Plex Sans KR ExtraLight" panose="020B0303050203000203" pitchFamily="50" charset="-127"/>
                  <a:ea typeface="IBM Plex Sans KR ExtraLight" panose="020B0303050203000203" pitchFamily="50" charset="-127"/>
                </a:rPr>
                <a:t>jason</a:t>
              </a:r>
              <a:r>
                <a:rPr lang="en-US" altLang="ko-KR" sz="1400" dirty="0">
                  <a:latin typeface="IBM Plex Sans KR ExtraLight" panose="020B0303050203000203" pitchFamily="50" charset="-127"/>
                  <a:ea typeface="IBM Plex Sans KR ExtraLight" panose="020B0303050203000203" pitchFamily="50" charset="-127"/>
                </a:rPr>
                <a:t> said once they had settled into the back of the truck without anyone stopping them. " after getting out here, it 'll be up to us what to find. for now</a:t>
              </a:r>
            </a:p>
            <a:p>
              <a:r>
                <a:rPr lang="en-US" altLang="ko-KR" sz="1400" dirty="0">
                  <a:latin typeface="IBM Plex Sans KR ExtraLight" panose="020B0303050203000203" pitchFamily="50" charset="-127"/>
                  <a:ea typeface="IBM Plex Sans KR ExtraLight" panose="020B0303050203000203" pitchFamily="50" charset="-127"/>
                </a:rPr>
                <a:t>2.</a:t>
              </a:r>
            </a:p>
            <a:p>
              <a:r>
                <a:rPr lang="en-US" altLang="ko-KR" sz="1400" dirty="0">
                  <a:latin typeface="IBM Plex Sans KR ExtraLight" panose="020B0303050203000203" pitchFamily="50" charset="-127"/>
                  <a:ea typeface="IBM Plex Sans KR ExtraLight" panose="020B0303050203000203" pitchFamily="50" charset="-127"/>
                </a:rPr>
                <a:t>When they came back.</a:t>
              </a:r>
            </a:p>
            <a:p>
              <a:r>
                <a:rPr lang="en-US" altLang="ko-KR" sz="1400" dirty="0">
                  <a:latin typeface="IBM Plex Sans KR ExtraLight" panose="020B0303050203000203" pitchFamily="50" charset="-127"/>
                  <a:ea typeface="IBM Plex Sans KR ExtraLight" panose="020B0303050203000203" pitchFamily="50" charset="-127"/>
                </a:rPr>
                <a:t> </a:t>
              </a:r>
              <a:r>
                <a:rPr lang="en-US" altLang="ko-KR" sz="1400" dirty="0">
                  <a:latin typeface="IBM Plex Sans KR Medium" panose="020B0603050203000203" pitchFamily="50" charset="-127"/>
                  <a:ea typeface="IBM Plex Sans KR Medium" panose="020B0603050203000203" pitchFamily="50" charset="-127"/>
                </a:rPr>
                <a:t>his</a:t>
              </a:r>
              <a:r>
                <a:rPr lang="en-US" altLang="ko-KR" sz="1400" dirty="0">
                  <a:latin typeface="IBM Plex Sans KR ExtraLight" panose="020B0303050203000203" pitchFamily="50" charset="-127"/>
                  <a:ea typeface="IBM Plex Sans KR ExtraLight" panose="020B0303050203000203" pitchFamily="50" charset="-127"/>
                </a:rPr>
                <a:t> gaze swept over </a:t>
              </a:r>
              <a:r>
                <a:rPr lang="en-US" altLang="ko-KR" sz="1400" dirty="0">
                  <a:latin typeface="IBM Plex Sans KR Medium" panose="020B0603050203000203" pitchFamily="50" charset="-127"/>
                  <a:ea typeface="IBM Plex Sans KR Medium" panose="020B0603050203000203" pitchFamily="50" charset="-127"/>
                </a:rPr>
                <a:t>her</a:t>
              </a:r>
              <a:r>
                <a:rPr lang="en-US" altLang="ko-KR" sz="1400" dirty="0">
                  <a:latin typeface="IBM Plex Sans KR ExtraLight" panose="020B0303050203000203" pitchFamily="50" charset="-127"/>
                  <a:ea typeface="IBM Plex Sans KR ExtraLight" panose="020B0303050203000203" pitchFamily="50" charset="-127"/>
                </a:rPr>
                <a:t> body. </a:t>
              </a:r>
              <a:r>
                <a:rPr lang="en-US" altLang="ko-KR" sz="1400" dirty="0">
                  <a:latin typeface="IBM Plex Sans KR Medium" panose="020B0603050203000203" pitchFamily="50" charset="-127"/>
                  <a:ea typeface="IBM Plex Sans KR Medium" panose="020B0603050203000203" pitchFamily="50" charset="-127"/>
                </a:rPr>
                <a:t>he</a:t>
              </a:r>
              <a:r>
                <a:rPr lang="en-US" altLang="ko-KR" sz="1400" dirty="0">
                  <a:latin typeface="IBM Plex Sans KR ExtraLight" panose="020B0303050203000203" pitchFamily="50" charset="-127"/>
                  <a:ea typeface="IBM Plex Sans KR ExtraLight" panose="020B0303050203000203" pitchFamily="50" charset="-127"/>
                </a:rPr>
                <a:t> 'd dressed </a:t>
              </a:r>
              <a:r>
                <a:rPr lang="en-US" altLang="ko-KR" sz="1400" dirty="0">
                  <a:latin typeface="IBM Plex Sans KR Medium" panose="020B0603050203000203" pitchFamily="50" charset="-127"/>
                  <a:ea typeface="IBM Plex Sans KR Medium" panose="020B0603050203000203" pitchFamily="50" charset="-127"/>
                </a:rPr>
                <a:t>her</a:t>
              </a:r>
              <a:r>
                <a:rPr lang="en-US" altLang="ko-KR" sz="1400" dirty="0">
                  <a:latin typeface="IBM Plex Sans KR ExtraLight" panose="020B0303050203000203" pitchFamily="50" charset="-127"/>
                  <a:ea typeface="IBM Plex Sans KR ExtraLight" panose="020B0303050203000203" pitchFamily="50" charset="-127"/>
                </a:rPr>
                <a:t>, too, in the borrowed clothes that </a:t>
              </a:r>
              <a:r>
                <a:rPr lang="en-US" altLang="ko-KR" sz="1400" dirty="0">
                  <a:latin typeface="IBM Plex Sans KR Medium" panose="020B0603050203000203" pitchFamily="50" charset="-127"/>
                  <a:ea typeface="IBM Plex Sans KR Medium" panose="020B0603050203000203" pitchFamily="50" charset="-127"/>
                </a:rPr>
                <a:t>she</a:t>
              </a:r>
              <a:r>
                <a:rPr lang="en-US" altLang="ko-KR" sz="1400" dirty="0">
                  <a:latin typeface="IBM Plex Sans KR ExtraLight" panose="020B0303050203000203" pitchFamily="50" charset="-127"/>
                  <a:ea typeface="IBM Plex Sans KR ExtraLight" panose="020B0303050203000203" pitchFamily="50" charset="-127"/>
                </a:rPr>
                <a:t> 'd worn for the journey.</a:t>
              </a:r>
            </a:p>
            <a:p>
              <a:r>
                <a:rPr lang="en-US" altLang="ko-KR" sz="1400" dirty="0">
                  <a:latin typeface="IBM Plex Sans KR ExtraLight" panose="020B0303050203000203" pitchFamily="50" charset="-127"/>
                  <a:ea typeface="IBM Plex Sans KR ExtraLight" panose="020B0303050203000203" pitchFamily="50" charset="-127"/>
                </a:rPr>
                <a:t> " </a:t>
              </a:r>
              <a:r>
                <a:rPr lang="en-US" altLang="ko-KR" sz="1400" dirty="0" err="1">
                  <a:latin typeface="IBM Plex Sans KR ExtraLight" panose="020B0303050203000203" pitchFamily="50" charset="-127"/>
                  <a:ea typeface="IBM Plex Sans KR ExtraLight" panose="020B0303050203000203" pitchFamily="50" charset="-127"/>
                </a:rPr>
                <a:t>i</a:t>
              </a:r>
              <a:r>
                <a:rPr lang="en-US" altLang="ko-KR" sz="1400" dirty="0">
                  <a:latin typeface="IBM Plex Sans KR ExtraLight" panose="020B0303050203000203" pitchFamily="50" charset="-127"/>
                  <a:ea typeface="IBM Plex Sans KR ExtraLight" panose="020B0303050203000203" pitchFamily="50" charset="-127"/>
                </a:rPr>
                <a:t> thought it would be easier to just leave you there. " a </a:t>
              </a:r>
              <a:r>
                <a:rPr lang="en-US" altLang="ko-KR" sz="1400" dirty="0">
                  <a:latin typeface="IBM Plex Sans KR Medium" panose="020B0603050203000203" pitchFamily="50" charset="-127"/>
                  <a:ea typeface="IBM Plex Sans KR Medium" panose="020B0603050203000203" pitchFamily="50" charset="-127"/>
                </a:rPr>
                <a:t>woman</a:t>
              </a:r>
              <a:r>
                <a:rPr lang="en-US" altLang="ko-KR" sz="1400" dirty="0">
                  <a:latin typeface="IBM Plex Sans KR ExtraLight" panose="020B0303050203000203" pitchFamily="50" charset="-127"/>
                  <a:ea typeface="IBM Plex Sans KR ExtraLight" panose="020B0303050203000203" pitchFamily="50" charset="-127"/>
                </a:rPr>
                <a:t> like</a:t>
              </a:r>
            </a:p>
            <a:p>
              <a:r>
                <a:rPr lang="en-US" altLang="ko-KR" sz="1400" dirty="0">
                  <a:latin typeface="IBM Plex Sans KR ExtraLight" panose="020B0303050203000203" pitchFamily="50" charset="-127"/>
                  <a:ea typeface="IBM Plex Sans KR ExtraLight" panose="020B0303050203000203" pitchFamily="50" charset="-127"/>
                </a:rPr>
                <a:t>3.</a:t>
              </a:r>
            </a:p>
            <a:p>
              <a:r>
                <a:rPr lang="en-US" altLang="ko-KR" sz="1400" dirty="0">
                  <a:highlight>
                    <a:srgbClr val="FFF2C9"/>
                  </a:highlight>
                  <a:latin typeface="IBM Plex Sans KR ExtraLight" panose="020B0303050203000203" pitchFamily="50" charset="-127"/>
                  <a:ea typeface="IBM Plex Sans KR ExtraLight" panose="020B0303050203000203" pitchFamily="50" charset="-127"/>
                </a:rPr>
                <a:t>When they came back to the house and </a:t>
              </a:r>
              <a:r>
                <a:rPr lang="en-US" altLang="ko-KR" sz="1400" dirty="0">
                  <a:highlight>
                    <a:srgbClr val="FFF2C9"/>
                  </a:highlight>
                  <a:latin typeface="IBM Plex Sans KR Medium" panose="020B0603050203000203" pitchFamily="50" charset="-127"/>
                  <a:ea typeface="IBM Plex Sans KR Medium" panose="020B0603050203000203" pitchFamily="50" charset="-127"/>
                </a:rPr>
                <a:t>she</a:t>
              </a:r>
              <a:r>
                <a:rPr lang="en-US" altLang="ko-KR" sz="1400" dirty="0">
                  <a:highlight>
                    <a:srgbClr val="FFF2C9"/>
                  </a:highlight>
                  <a:latin typeface="IBM Plex Sans KR ExtraLight" panose="020B0303050203000203" pitchFamily="50" charset="-127"/>
                  <a:ea typeface="IBM Plex Sans KR ExtraLight" panose="020B0303050203000203" pitchFamily="50" charset="-127"/>
                </a:rPr>
                <a:t> was sitting there with the little </a:t>
              </a:r>
              <a:r>
                <a:rPr lang="en-US" altLang="ko-KR" sz="1400" dirty="0">
                  <a:highlight>
                    <a:srgbClr val="FFF2C9"/>
                  </a:highlight>
                  <a:latin typeface="IBM Plex Sans KR Medium" panose="020B0603050203000203" pitchFamily="50" charset="-127"/>
                  <a:ea typeface="IBM Plex Sans KR Medium" panose="020B0603050203000203" pitchFamily="50" charset="-127"/>
                </a:rPr>
                <a:t>boy</a:t>
              </a:r>
              <a:r>
                <a:rPr lang="en-US" altLang="ko-KR" sz="1400" dirty="0">
                  <a:highlight>
                    <a:srgbClr val="FFF2C9"/>
                  </a:highlight>
                  <a:latin typeface="IBM Plex Sans KR ExtraLight" panose="020B0303050203000203" pitchFamily="50" charset="-127"/>
                  <a:ea typeface="IBM Plex Sans KR ExtraLight" panose="020B0303050203000203" pitchFamily="50" charset="-127"/>
                </a:rPr>
                <a:t>.</a:t>
              </a:r>
            </a:p>
            <a:p>
              <a:r>
                <a:rPr lang="en-US" altLang="ko-KR" sz="1400" dirty="0">
                  <a:highlight>
                    <a:srgbClr val="FFF2C9"/>
                  </a:highlight>
                  <a:latin typeface="IBM Plex Sans KR ExtraLight" panose="020B0303050203000203" pitchFamily="50" charset="-127"/>
                  <a:ea typeface="IBM Plex Sans KR ExtraLight" panose="020B0303050203000203" pitchFamily="50" charset="-127"/>
                </a:rPr>
                <a:t> " don't be afraid, " </a:t>
              </a:r>
              <a:r>
                <a:rPr lang="en-US" altLang="ko-KR" sz="1400" dirty="0">
                  <a:highlight>
                    <a:srgbClr val="FFF2C9"/>
                  </a:highlight>
                  <a:latin typeface="IBM Plex Sans KR Medium" panose="020B0603050203000203" pitchFamily="50" charset="-127"/>
                  <a:ea typeface="IBM Plex Sans KR Medium" panose="020B0603050203000203" pitchFamily="50" charset="-127"/>
                </a:rPr>
                <a:t>he</a:t>
              </a:r>
              <a:r>
                <a:rPr lang="en-US" altLang="ko-KR" sz="1400" dirty="0">
                  <a:highlight>
                    <a:srgbClr val="FFF2C9"/>
                  </a:highlight>
                  <a:latin typeface="IBM Plex Sans KR ExtraLight" panose="020B0303050203000203" pitchFamily="50" charset="-127"/>
                  <a:ea typeface="IBM Plex Sans KR ExtraLight" panose="020B0303050203000203" pitchFamily="50" charset="-127"/>
                </a:rPr>
                <a:t> told her. she nodded slowly, </a:t>
              </a:r>
              <a:r>
                <a:rPr lang="en-US" altLang="ko-KR" sz="1400" dirty="0">
                  <a:highlight>
                    <a:srgbClr val="FFF2C9"/>
                  </a:highlight>
                  <a:latin typeface="IBM Plex Sans KR Medium" panose="020B0603050203000203" pitchFamily="50" charset="-127"/>
                  <a:ea typeface="IBM Plex Sans KR Medium" panose="020B0603050203000203" pitchFamily="50" charset="-127"/>
                </a:rPr>
                <a:t>her</a:t>
              </a:r>
              <a:r>
                <a:rPr lang="en-US" altLang="ko-KR" sz="1400" dirty="0">
                  <a:highlight>
                    <a:srgbClr val="FFF2C9"/>
                  </a:highlight>
                  <a:latin typeface="IBM Plex Sans KR ExtraLight" panose="020B0303050203000203" pitchFamily="50" charset="-127"/>
                  <a:ea typeface="IBM Plex Sans KR ExtraLight" panose="020B0303050203000203" pitchFamily="50" charset="-127"/>
                </a:rPr>
                <a:t> eyes wide. </a:t>
              </a:r>
              <a:r>
                <a:rPr lang="en-US" altLang="ko-KR" sz="1400" dirty="0">
                  <a:highlight>
                    <a:srgbClr val="FFF2C9"/>
                  </a:highlight>
                  <a:latin typeface="IBM Plex Sans KR Medium" panose="020B0603050203000203" pitchFamily="50" charset="-127"/>
                  <a:ea typeface="IBM Plex Sans KR Medium" panose="020B0603050203000203" pitchFamily="50" charset="-127"/>
                </a:rPr>
                <a:t>she</a:t>
              </a:r>
              <a:r>
                <a:rPr lang="en-US" altLang="ko-KR" sz="1400" dirty="0">
                  <a:highlight>
                    <a:srgbClr val="FFF2C9"/>
                  </a:highlight>
                  <a:latin typeface="IBM Plex Sans KR ExtraLight" panose="020B0303050203000203" pitchFamily="50" charset="-127"/>
                  <a:ea typeface="IBM Plex Sans KR ExtraLight" panose="020B0303050203000203" pitchFamily="50" charset="-127"/>
                </a:rPr>
                <a:t> was so lost in whatever </a:t>
              </a:r>
              <a:r>
                <a:rPr lang="en-US" altLang="ko-KR" sz="1400" dirty="0">
                  <a:highlight>
                    <a:srgbClr val="FFF2C9"/>
                  </a:highlight>
                  <a:latin typeface="IBM Plex Sans KR Medium" panose="020B0603050203000203" pitchFamily="50" charset="-127"/>
                  <a:ea typeface="IBM Plex Sans KR Medium" panose="020B0603050203000203" pitchFamily="50" charset="-127"/>
                </a:rPr>
                <a:t>she</a:t>
              </a:r>
              <a:r>
                <a:rPr lang="en-US" altLang="ko-KR" sz="1400" dirty="0">
                  <a:highlight>
                    <a:srgbClr val="FFF2C9"/>
                  </a:highlight>
                  <a:latin typeface="IBM Plex Sans KR ExtraLight" panose="020B0303050203000203" pitchFamily="50" charset="-127"/>
                  <a:ea typeface="IBM Plex Sans KR ExtraLight" panose="020B0303050203000203" pitchFamily="50" charset="-127"/>
                </a:rPr>
                <a:t> discovered that tom knew </a:t>
              </a:r>
              <a:r>
                <a:rPr lang="en-US" altLang="ko-KR" sz="1400" dirty="0">
                  <a:highlight>
                    <a:srgbClr val="FFF2C9"/>
                  </a:highlight>
                  <a:latin typeface="IBM Plex Sans KR Medium" panose="020B0603050203000203" pitchFamily="50" charset="-127"/>
                  <a:ea typeface="IBM Plex Sans KR Medium" panose="020B0603050203000203" pitchFamily="50" charset="-127"/>
                </a:rPr>
                <a:t>her</a:t>
              </a:r>
              <a:r>
                <a:rPr lang="en-US" altLang="ko-KR" sz="1400" dirty="0">
                  <a:highlight>
                    <a:srgbClr val="FFF2C9"/>
                  </a:highlight>
                  <a:latin typeface="IBM Plex Sans KR ExtraLight" panose="020B0303050203000203" pitchFamily="50" charset="-127"/>
                  <a:ea typeface="IBM Plex Sans KR ExtraLight" panose="020B0303050203000203" pitchFamily="50" charset="-127"/>
                </a:rPr>
                <a:t> mistake</a:t>
              </a:r>
            </a:p>
            <a:p>
              <a:endParaRPr lang="en-US" altLang="ko-KR" sz="1400" dirty="0">
                <a:latin typeface="IBM Plex Sans KR ExtraLight" panose="020B0303050203000203" pitchFamily="50" charset="-127"/>
                <a:ea typeface="IBM Plex Sans KR ExtraLight" panose="020B0303050203000203" pitchFamily="50" charset="-127"/>
              </a:endParaRPr>
            </a:p>
            <a:p>
              <a:r>
                <a:rPr lang="en-US" altLang="ko-KR" sz="1400" dirty="0">
                  <a:latin typeface="IBM Plex Sans KR Medium" panose="020B0603050203000203" pitchFamily="50" charset="-127"/>
                  <a:ea typeface="IBM Plex Sans KR Medium" panose="020B0603050203000203" pitchFamily="50" charset="-127"/>
                </a:rPr>
                <a:t>GPT-2 completions:</a:t>
              </a:r>
            </a:p>
            <a:p>
              <a:r>
                <a:rPr lang="en-US" altLang="ko-KR" sz="1400" dirty="0">
                  <a:latin typeface="IBM Plex Sans KR ExtraLight" panose="020B0303050203000203" pitchFamily="50" charset="-127"/>
                  <a:ea typeface="IBM Plex Sans KR ExtraLight" panose="020B0303050203000203" pitchFamily="50" charset="-127"/>
                </a:rPr>
                <a:t>1.</a:t>
              </a:r>
            </a:p>
            <a:p>
              <a:r>
                <a:rPr lang="en-US" altLang="ko-KR" sz="1400" dirty="0">
                  <a:latin typeface="IBM Plex Sans KR ExtraLight" panose="020B0303050203000203" pitchFamily="50" charset="-127"/>
                  <a:ea typeface="IBM Plex Sans KR ExtraLight" panose="020B0303050203000203" pitchFamily="50" charset="-127"/>
                </a:rPr>
                <a:t>When they came back we had a big dinner and the other guys went to see what </a:t>
              </a:r>
              <a:r>
                <a:rPr lang="en-US" altLang="ko-KR" sz="1400" dirty="0">
                  <a:latin typeface="IBM Plex Sans KR Medium" panose="020B0603050203000203" pitchFamily="50" charset="-127"/>
                  <a:ea typeface="IBM Plex Sans KR Medium" panose="020B0603050203000203" pitchFamily="50" charset="-127"/>
                </a:rPr>
                <a:t>their</a:t>
              </a:r>
              <a:r>
                <a:rPr lang="en-US" altLang="ko-KR" sz="1400" dirty="0">
                  <a:latin typeface="IBM Plex Sans KR ExtraLight" panose="020B0303050203000203" pitchFamily="50" charset="-127"/>
                  <a:ea typeface="IBM Plex Sans KR ExtraLight" panose="020B0303050203000203" pitchFamily="50" charset="-127"/>
                </a:rPr>
                <a:t> opinion was on her. I did an hour and they were happy with it.</a:t>
              </a:r>
            </a:p>
            <a:p>
              <a:r>
                <a:rPr lang="en-US" altLang="ko-KR" sz="1400" dirty="0">
                  <a:latin typeface="IBM Plex Sans KR ExtraLight" panose="020B0303050203000203" pitchFamily="50" charset="-127"/>
                  <a:ea typeface="IBM Plex Sans KR ExtraLight" panose="020B0303050203000203" pitchFamily="50" charset="-127"/>
                </a:rPr>
                <a:t>2.</a:t>
              </a:r>
            </a:p>
            <a:p>
              <a:r>
                <a:rPr lang="en-US" altLang="ko-KR" sz="1400" dirty="0">
                  <a:highlight>
                    <a:srgbClr val="FFF2C9"/>
                  </a:highlight>
                  <a:latin typeface="IBM Plex Sans KR ExtraLight" panose="020B0303050203000203" pitchFamily="50" charset="-127"/>
                  <a:ea typeface="IBM Plex Sans KR ExtraLight" panose="020B0303050203000203" pitchFamily="50" charset="-127"/>
                </a:rPr>
                <a:t>When they came back to this island there had been another massacre, but he could not help but feel pity for the helpless victim who had been left to die, and that </a:t>
              </a:r>
              <a:r>
                <a:rPr lang="en-US" altLang="ko-KR" sz="1400" dirty="0">
                  <a:highlight>
                    <a:srgbClr val="FFF2C9"/>
                  </a:highlight>
                  <a:latin typeface="IBM Plex Sans KR Medium" panose="020B0603050203000203" pitchFamily="50" charset="-127"/>
                  <a:ea typeface="IBM Plex Sans KR Medium" panose="020B0603050203000203" pitchFamily="50" charset="-127"/>
                </a:rPr>
                <a:t>they</a:t>
              </a:r>
              <a:r>
                <a:rPr lang="en-US" altLang="ko-KR" sz="1400" dirty="0">
                  <a:highlight>
                    <a:srgbClr val="FFF2C9"/>
                  </a:highlight>
                  <a:latin typeface="IBM Plex Sans KR ExtraLight" panose="020B0303050203000203" pitchFamily="50" charset="-127"/>
                  <a:ea typeface="IBM Plex Sans KR ExtraLight" panose="020B0303050203000203" pitchFamily="50" charset="-127"/>
                </a:rPr>
                <a:t> had failed that day</a:t>
              </a:r>
              <a:r>
                <a:rPr lang="en-US" altLang="ko-KR" sz="1400" dirty="0">
                  <a:latin typeface="IBM Plex Sans KR ExtraLight" panose="020B0303050203000203" pitchFamily="50" charset="-127"/>
                  <a:ea typeface="IBM Plex Sans KR ExtraLight" panose="020B0303050203000203" pitchFamily="50" charset="-127"/>
                </a:rPr>
                <a:t>. And so was very, very grateful indeed.</a:t>
              </a:r>
            </a:p>
            <a:p>
              <a:r>
                <a:rPr lang="en-US" altLang="ko-KR" sz="1400" dirty="0">
                  <a:latin typeface="IBM Plex Sans KR ExtraLight" panose="020B0303050203000203" pitchFamily="50" charset="-127"/>
                  <a:ea typeface="IBM Plex Sans KR ExtraLight" panose="020B0303050203000203" pitchFamily="50" charset="-127"/>
                </a:rPr>
                <a:t>3.</a:t>
              </a:r>
            </a:p>
            <a:p>
              <a:r>
                <a:rPr lang="en-US" altLang="ko-KR" sz="1400" dirty="0">
                  <a:latin typeface="IBM Plex Sans KR ExtraLight" panose="020B0303050203000203" pitchFamily="50" charset="-127"/>
                  <a:ea typeface="IBM Plex Sans KR ExtraLight" panose="020B0303050203000203" pitchFamily="50" charset="-127"/>
                </a:rPr>
                <a:t>When they came back to our house after the morning, I asked if she was sure. She said, "Nope." </a:t>
              </a:r>
              <a:r>
                <a:rPr lang="en-US" altLang="ko-KR" sz="1400" dirty="0">
                  <a:latin typeface="IBM Plex Sans KR Medium" panose="020B0603050203000203" pitchFamily="50" charset="-127"/>
                  <a:ea typeface="IBM Plex Sans KR Medium" panose="020B0603050203000203" pitchFamily="50" charset="-127"/>
                </a:rPr>
                <a:t>The two kids</a:t>
              </a:r>
              <a:r>
                <a:rPr lang="en-US" altLang="ko-KR" sz="1400" dirty="0">
                  <a:latin typeface="IBM Plex Sans KR ExtraLight" panose="020B0303050203000203" pitchFamily="50" charset="-127"/>
                  <a:ea typeface="IBM Plex Sans KR ExtraLight" panose="020B0303050203000203" pitchFamily="50" charset="-127"/>
                </a:rPr>
                <a:t> were gone that morning. I thought </a:t>
              </a:r>
              <a:r>
                <a:rPr lang="en-US" altLang="ko-KR" sz="1400" dirty="0">
                  <a:latin typeface="IBM Plex Sans KR Medium" panose="020B0603050203000203" pitchFamily="50" charset="-127"/>
                  <a:ea typeface="IBM Plex Sans KR Medium" panose="020B0603050203000203" pitchFamily="50" charset="-127"/>
                </a:rPr>
                <a:t>they</a:t>
              </a:r>
              <a:r>
                <a:rPr lang="en-US" altLang="ko-KR" sz="1400" dirty="0">
                  <a:latin typeface="IBM Plex Sans KR ExtraLight" panose="020B0303050203000203" pitchFamily="50" charset="-127"/>
                  <a:ea typeface="IBM Plex Sans KR ExtraLight" panose="020B0303050203000203" pitchFamily="50" charset="-127"/>
                </a:rPr>
                <a:t> were back to being a good friend.</a:t>
              </a:r>
            </a:p>
            <a:p>
              <a:r>
                <a:rPr lang="en-US" altLang="ko-KR" sz="1400" dirty="0">
                  <a:latin typeface="IBM Plex Sans KR ExtraLight" panose="020B0303050203000203" pitchFamily="50" charset="-127"/>
                  <a:ea typeface="IBM Plex Sans KR ExtraLight" panose="020B0303050203000203" pitchFamily="50" charset="-127"/>
                </a:rPr>
                <a:t>When Dost</a:t>
              </a:r>
              <a:endParaRPr lang="ko-KR" altLang="en-US" sz="1400" dirty="0">
                <a:latin typeface="IBM Plex Sans KR ExtraLight" panose="020B0303050203000203" pitchFamily="50" charset="-127"/>
                <a:ea typeface="IBM Plex Sans KR ExtraLight" panose="020B0303050203000203" pitchFamily="50" charset="-127"/>
              </a:endParaRPr>
            </a:p>
          </p:txBody>
        </p:sp>
        <p:sp>
          <p:nvSpPr>
            <p:cNvPr id="10" name="TextBox 9">
              <a:extLst>
                <a:ext uri="{FF2B5EF4-FFF2-40B4-BE49-F238E27FC236}">
                  <a16:creationId xmlns:a16="http://schemas.microsoft.com/office/drawing/2014/main" id="{ED0F5780-D04E-28A8-56E5-C8BA169DC700}"/>
                </a:ext>
              </a:extLst>
            </p:cNvPr>
            <p:cNvSpPr txBox="1"/>
            <p:nvPr/>
          </p:nvSpPr>
          <p:spPr>
            <a:xfrm>
              <a:off x="676276" y="3210818"/>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Output</a:t>
              </a:r>
              <a:endParaRPr lang="ko-KR" altLang="en-US" sz="1400" dirty="0">
                <a:latin typeface="IBM Plex Sans KR Medium" panose="020B0603050203000203" pitchFamily="50" charset="-127"/>
                <a:ea typeface="IBM Plex Sans KR Medium" panose="020B0603050203000203" pitchFamily="50" charset="-127"/>
              </a:endParaRPr>
            </a:p>
          </p:txBody>
        </p:sp>
      </p:grpSp>
      <p:sp>
        <p:nvSpPr>
          <p:cNvPr id="3" name="TextBox 2">
            <a:extLst>
              <a:ext uri="{FF2B5EF4-FFF2-40B4-BE49-F238E27FC236}">
                <a16:creationId xmlns:a16="http://schemas.microsoft.com/office/drawing/2014/main" id="{4585B11F-33B0-951B-27BB-A37916ED8396}"/>
              </a:ext>
            </a:extLst>
          </p:cNvPr>
          <p:cNvSpPr txBox="1"/>
          <p:nvPr/>
        </p:nvSpPr>
        <p:spPr>
          <a:xfrm>
            <a:off x="7315200" y="2857500"/>
            <a:ext cx="2638425" cy="369332"/>
          </a:xfrm>
          <a:prstGeom prst="rect">
            <a:avLst/>
          </a:prstGeom>
          <a:noFill/>
        </p:spPr>
        <p:txBody>
          <a:bodyPr wrap="square" rtlCol="0">
            <a:spAutoFit/>
          </a:bodyPr>
          <a:lstStyle/>
          <a:p>
            <a:pPr algn="ctr"/>
            <a:r>
              <a:rPr lang="en-US" altLang="ko-KR" dirty="0">
                <a:latin typeface="IBM Plex Sans KR Medium" panose="020B0603050203000203" pitchFamily="50" charset="-127"/>
                <a:ea typeface="IBM Plex Sans KR Medium" panose="020B0603050203000203" pitchFamily="50" charset="-127"/>
              </a:rPr>
              <a:t>Romantic interaction</a:t>
            </a:r>
            <a:endParaRPr lang="ko-KR" altLang="en-US" dirty="0">
              <a:latin typeface="IBM Plex Sans KR Medium" panose="020B0603050203000203" pitchFamily="50" charset="-127"/>
              <a:ea typeface="IBM Plex Sans KR Medium" panose="020B0603050203000203" pitchFamily="50" charset="-127"/>
            </a:endParaRPr>
          </a:p>
        </p:txBody>
      </p:sp>
      <p:sp>
        <p:nvSpPr>
          <p:cNvPr id="4" name="TextBox 3">
            <a:extLst>
              <a:ext uri="{FF2B5EF4-FFF2-40B4-BE49-F238E27FC236}">
                <a16:creationId xmlns:a16="http://schemas.microsoft.com/office/drawing/2014/main" id="{CD338E72-10CC-7E26-0D4C-A8FDA4276DFA}"/>
              </a:ext>
            </a:extLst>
          </p:cNvPr>
          <p:cNvSpPr txBox="1"/>
          <p:nvPr/>
        </p:nvSpPr>
        <p:spPr>
          <a:xfrm>
            <a:off x="6934199" y="4439721"/>
            <a:ext cx="3400425" cy="369332"/>
          </a:xfrm>
          <a:prstGeom prst="rect">
            <a:avLst/>
          </a:prstGeom>
          <a:noFill/>
        </p:spPr>
        <p:txBody>
          <a:bodyPr wrap="square" rtlCol="0">
            <a:spAutoFit/>
          </a:bodyPr>
          <a:lstStyle/>
          <a:p>
            <a:pPr algn="ctr"/>
            <a:r>
              <a:rPr lang="en-US" altLang="ko-KR" dirty="0">
                <a:latin typeface="IBM Plex Sans KR Medium" panose="020B0603050203000203" pitchFamily="50" charset="-127"/>
                <a:ea typeface="IBM Plex Sans KR Medium" panose="020B0603050203000203" pitchFamily="50" charset="-127"/>
              </a:rPr>
              <a:t>Adventure-related elements</a:t>
            </a:r>
            <a:endParaRPr lang="ko-KR" altLang="en-US" dirty="0">
              <a:latin typeface="IBM Plex Sans KR Medium" panose="020B0603050203000203" pitchFamily="50" charset="-127"/>
              <a:ea typeface="IBM Plex Sans KR Medium" panose="020B0603050203000203" pitchFamily="50" charset="-127"/>
            </a:endParaRPr>
          </a:p>
        </p:txBody>
      </p:sp>
    </p:spTree>
    <p:extLst>
      <p:ext uri="{BB962C8B-B14F-4D97-AF65-F5344CB8AC3E}">
        <p14:creationId xmlns:p14="http://schemas.microsoft.com/office/powerpoint/2010/main" val="2548310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3DF3DAC-9B75-FC0E-EBC2-238DBDAB8B24}"/>
              </a:ext>
            </a:extLst>
          </p:cNvPr>
          <p:cNvSpPr>
            <a:spLocks noGrp="1"/>
          </p:cNvSpPr>
          <p:nvPr>
            <p:ph type="title"/>
          </p:nvPr>
        </p:nvSpPr>
        <p:spPr/>
        <p:txBody>
          <a:bodyPr/>
          <a:lstStyle/>
          <a:p>
            <a:r>
              <a:rPr lang="en-US" altLang="ko-KR" dirty="0"/>
              <a:t>Building</a:t>
            </a:r>
            <a:r>
              <a:rPr lang="ko-KR" altLang="en-US" dirty="0"/>
              <a:t> </a:t>
            </a:r>
            <a:r>
              <a:rPr lang="en-US" altLang="ko-KR" dirty="0"/>
              <a:t>a</a:t>
            </a:r>
            <a:r>
              <a:rPr lang="ko-KR" altLang="en-US" dirty="0"/>
              <a:t> </a:t>
            </a:r>
            <a:r>
              <a:rPr lang="en-US" altLang="ko-KR" dirty="0"/>
              <a:t>Custom</a:t>
            </a:r>
            <a:r>
              <a:rPr lang="ko-KR" altLang="en-US" dirty="0"/>
              <a:t> </a:t>
            </a:r>
            <a:r>
              <a:rPr lang="en-US" altLang="ko-KR" dirty="0"/>
              <a:t>Code</a:t>
            </a:r>
            <a:r>
              <a:rPr lang="ko-KR" altLang="en-US" dirty="0"/>
              <a:t> </a:t>
            </a:r>
            <a:r>
              <a:rPr lang="en-US" altLang="ko-KR" dirty="0"/>
              <a:t>Dataset</a:t>
            </a:r>
            <a:endParaRPr lang="ko-KR" altLang="en-US" dirty="0"/>
          </a:p>
        </p:txBody>
      </p:sp>
      <p:sp>
        <p:nvSpPr>
          <p:cNvPr id="3" name="TextBox 2">
            <a:extLst>
              <a:ext uri="{FF2B5EF4-FFF2-40B4-BE49-F238E27FC236}">
                <a16:creationId xmlns:a16="http://schemas.microsoft.com/office/drawing/2014/main" id="{118C8339-74F2-A37A-9246-B870D5491C07}"/>
              </a:ext>
            </a:extLst>
          </p:cNvPr>
          <p:cNvSpPr txBox="1"/>
          <p:nvPr/>
        </p:nvSpPr>
        <p:spPr>
          <a:xfrm>
            <a:off x="190500" y="857250"/>
            <a:ext cx="11820525" cy="646331"/>
          </a:xfrm>
          <a:prstGeom prst="rect">
            <a:avLst/>
          </a:prstGeom>
          <a:noFill/>
        </p:spPr>
        <p:txBody>
          <a:bodyPr wrap="square" rtlCol="0">
            <a:spAutoFit/>
          </a:bodyPr>
          <a:lstStyle/>
          <a:p>
            <a:pPr marL="285750" indent="-285750">
              <a:buFontTx/>
              <a:buChar char="-"/>
            </a:pPr>
            <a:r>
              <a:rPr lang="ko-KR" altLang="en-US" dirty="0">
                <a:latin typeface="IBM Plex Sans KR ExtraLight" panose="020B0303050203000203" pitchFamily="50" charset="-127"/>
                <a:ea typeface="IBM Plex Sans KR ExtraLight" panose="020B0303050203000203" pitchFamily="50" charset="-127"/>
              </a:rPr>
              <a:t>책에서는 </a:t>
            </a:r>
            <a:r>
              <a:rPr lang="en-US" altLang="ko-KR" dirty="0">
                <a:latin typeface="IBM Plex Sans KR Medium" panose="020B0603050203000203" pitchFamily="50" charset="-127"/>
                <a:ea typeface="IBM Plex Sans KR Medium" panose="020B0603050203000203" pitchFamily="50" charset="-127"/>
              </a:rPr>
              <a:t>Python code generation model</a:t>
            </a:r>
            <a:r>
              <a:rPr lang="ko-KR" altLang="en-US" dirty="0">
                <a:latin typeface="IBM Plex Sans KR ExtraLight" panose="020B0303050203000203" pitchFamily="50" charset="-127"/>
                <a:ea typeface="IBM Plex Sans KR ExtraLight" panose="020B0303050203000203" pitchFamily="50" charset="-127"/>
              </a:rPr>
              <a:t>을 위한 </a:t>
            </a:r>
            <a:r>
              <a:rPr lang="en-US" altLang="ko-KR" dirty="0">
                <a:latin typeface="IBM Plex Sans KR ExtraLight" panose="020B0303050203000203" pitchFamily="50" charset="-127"/>
                <a:ea typeface="IBM Plex Sans KR ExtraLight" panose="020B0303050203000203" pitchFamily="50" charset="-127"/>
              </a:rPr>
              <a:t>Dataset</a:t>
            </a:r>
            <a:r>
              <a:rPr lang="ko-KR" altLang="en-US" dirty="0">
                <a:latin typeface="IBM Plex Sans KR ExtraLight" panose="020B0303050203000203" pitchFamily="50" charset="-127"/>
                <a:ea typeface="IBM Plex Sans KR ExtraLight" panose="020B0303050203000203" pitchFamily="50" charset="-127"/>
              </a:rPr>
              <a:t>을 만들기로 함</a:t>
            </a:r>
            <a:r>
              <a:rPr lang="en-US" altLang="ko-KR" dirty="0">
                <a:latin typeface="IBM Plex Sans KR ExtraLight" panose="020B0303050203000203" pitchFamily="50" charset="-127"/>
                <a:ea typeface="IBM Plex Sans KR ExtraLight" panose="020B0303050203000203" pitchFamily="50" charset="-127"/>
              </a:rPr>
              <a:t>.</a:t>
            </a:r>
          </a:p>
          <a:p>
            <a:pPr marL="285750" indent="-285750">
              <a:buFontTx/>
              <a:buChar char="-"/>
            </a:pPr>
            <a:r>
              <a:rPr lang="en-US" altLang="ko-KR" dirty="0" err="1">
                <a:latin typeface="IBM Plex Sans KR Medium" panose="020B0603050203000203" pitchFamily="50" charset="-127"/>
                <a:ea typeface="IBM Plex Sans KR Medium" panose="020B0603050203000203" pitchFamily="50" charset="-127"/>
              </a:rPr>
              <a:t>Github</a:t>
            </a:r>
            <a:r>
              <a:rPr lang="en-US" altLang="ko-KR" dirty="0">
                <a:latin typeface="IBM Plex Sans KR Medium" panose="020B0603050203000203" pitchFamily="50" charset="-127"/>
                <a:ea typeface="IBM Plex Sans KR Medium" panose="020B0603050203000203" pitchFamily="50" charset="-127"/>
              </a:rPr>
              <a:t> repository</a:t>
            </a:r>
            <a:r>
              <a:rPr lang="ko-KR" altLang="en-US" dirty="0">
                <a:latin typeface="IBM Plex Sans KR ExtraLight" panose="020B0303050203000203" pitchFamily="50" charset="-127"/>
                <a:ea typeface="IBM Plex Sans KR ExtraLight" panose="020B0303050203000203" pitchFamily="50" charset="-127"/>
              </a:rPr>
              <a:t>에서 </a:t>
            </a:r>
            <a:r>
              <a:rPr lang="en-US" altLang="ko-KR" dirty="0">
                <a:latin typeface="IBM Plex Sans KR ExtraLight" panose="020B0303050203000203" pitchFamily="50" charset="-127"/>
                <a:ea typeface="IBM Plex Sans KR ExtraLight" panose="020B0303050203000203" pitchFamily="50" charset="-127"/>
              </a:rPr>
              <a:t>source code data</a:t>
            </a:r>
            <a:r>
              <a:rPr lang="ko-KR" altLang="en-US" dirty="0">
                <a:latin typeface="IBM Plex Sans KR ExtraLight" panose="020B0303050203000203" pitchFamily="50" charset="-127"/>
                <a:ea typeface="IBM Plex Sans KR ExtraLight" panose="020B0303050203000203" pitchFamily="50" charset="-127"/>
              </a:rPr>
              <a:t>를 얻고</a:t>
            </a:r>
            <a:r>
              <a:rPr lang="en-US" altLang="ko-KR" dirty="0">
                <a:latin typeface="IBM Plex Sans KR ExtraLight" panose="020B0303050203000203" pitchFamily="50" charset="-127"/>
                <a:ea typeface="IBM Plex Sans KR ExtraLight" panose="020B0303050203000203" pitchFamily="50" charset="-127"/>
              </a:rPr>
              <a:t>, </a:t>
            </a:r>
            <a:r>
              <a:rPr lang="en-US" altLang="ko-KR" dirty="0">
                <a:latin typeface="IBM Plex Sans KR Medium" panose="020B0603050203000203" pitchFamily="50" charset="-127"/>
                <a:ea typeface="IBM Plex Sans KR Medium" panose="020B0603050203000203" pitchFamily="50" charset="-127"/>
              </a:rPr>
              <a:t>Google </a:t>
            </a:r>
            <a:r>
              <a:rPr lang="en-US" altLang="ko-KR" dirty="0" err="1">
                <a:latin typeface="IBM Plex Sans KR Medium" panose="020B0603050203000203" pitchFamily="50" charset="-127"/>
                <a:ea typeface="IBM Plex Sans KR Medium" panose="020B0603050203000203" pitchFamily="50" charset="-127"/>
              </a:rPr>
              <a:t>BigQuery</a:t>
            </a:r>
            <a:r>
              <a:rPr lang="ko-KR" altLang="en-US" dirty="0">
                <a:latin typeface="IBM Plex Sans KR ExtraLight" panose="020B0303050203000203" pitchFamily="50" charset="-127"/>
                <a:ea typeface="IBM Plex Sans KR ExtraLight" panose="020B0303050203000203" pitchFamily="50" charset="-127"/>
              </a:rPr>
              <a:t>를 활용하기로 함</a:t>
            </a:r>
            <a:r>
              <a:rPr lang="en-US" altLang="ko-KR" dirty="0">
                <a:latin typeface="IBM Plex Sans KR ExtraLight" panose="020B0303050203000203" pitchFamily="50" charset="-127"/>
                <a:ea typeface="IBM Plex Sans KR ExtraLight" panose="020B0303050203000203" pitchFamily="50" charset="-127"/>
              </a:rPr>
              <a:t>.</a:t>
            </a:r>
          </a:p>
        </p:txBody>
      </p:sp>
      <p:pic>
        <p:nvPicPr>
          <p:cNvPr id="5" name="그림 4">
            <a:extLst>
              <a:ext uri="{FF2B5EF4-FFF2-40B4-BE49-F238E27FC236}">
                <a16:creationId xmlns:a16="http://schemas.microsoft.com/office/drawing/2014/main" id="{A03129FA-C807-C0B3-B91B-39290C58F34F}"/>
              </a:ext>
            </a:extLst>
          </p:cNvPr>
          <p:cNvPicPr>
            <a:picLocks noChangeAspect="1"/>
          </p:cNvPicPr>
          <p:nvPr/>
        </p:nvPicPr>
        <p:blipFill rotWithShape="1">
          <a:blip r:embed="rId2"/>
          <a:srcRect l="9320"/>
          <a:stretch/>
        </p:blipFill>
        <p:spPr>
          <a:xfrm>
            <a:off x="90055" y="1503581"/>
            <a:ext cx="4726039" cy="4953732"/>
          </a:xfrm>
          <a:prstGeom prst="rect">
            <a:avLst/>
          </a:prstGeom>
        </p:spPr>
      </p:pic>
      <p:pic>
        <p:nvPicPr>
          <p:cNvPr id="7" name="그림 6">
            <a:extLst>
              <a:ext uri="{FF2B5EF4-FFF2-40B4-BE49-F238E27FC236}">
                <a16:creationId xmlns:a16="http://schemas.microsoft.com/office/drawing/2014/main" id="{F3C6D9D8-A379-2B6F-0E7C-C5B5F603E0BE}"/>
              </a:ext>
            </a:extLst>
          </p:cNvPr>
          <p:cNvPicPr>
            <a:picLocks noChangeAspect="1"/>
          </p:cNvPicPr>
          <p:nvPr/>
        </p:nvPicPr>
        <p:blipFill>
          <a:blip r:embed="rId3"/>
          <a:stretch>
            <a:fillRect/>
          </a:stretch>
        </p:blipFill>
        <p:spPr>
          <a:xfrm>
            <a:off x="4655975" y="1766155"/>
            <a:ext cx="7536026" cy="4334655"/>
          </a:xfrm>
          <a:prstGeom prst="rect">
            <a:avLst/>
          </a:prstGeom>
        </p:spPr>
      </p:pic>
      <p:sp>
        <p:nvSpPr>
          <p:cNvPr id="4" name="직사각형 3">
            <a:extLst>
              <a:ext uri="{FF2B5EF4-FFF2-40B4-BE49-F238E27FC236}">
                <a16:creationId xmlns:a16="http://schemas.microsoft.com/office/drawing/2014/main" id="{5E54C298-656C-5F3E-2F16-C324A3E71680}"/>
              </a:ext>
            </a:extLst>
          </p:cNvPr>
          <p:cNvSpPr/>
          <p:nvPr/>
        </p:nvSpPr>
        <p:spPr>
          <a:xfrm>
            <a:off x="90055" y="3552825"/>
            <a:ext cx="2005445" cy="4095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98FE6712-B518-291D-4B61-58BFF4ED9A1B}"/>
              </a:ext>
            </a:extLst>
          </p:cNvPr>
          <p:cNvSpPr/>
          <p:nvPr/>
        </p:nvSpPr>
        <p:spPr>
          <a:xfrm>
            <a:off x="10786630" y="2342465"/>
            <a:ext cx="614795" cy="24833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 name="직선 화살표 연결선 8">
            <a:extLst>
              <a:ext uri="{FF2B5EF4-FFF2-40B4-BE49-F238E27FC236}">
                <a16:creationId xmlns:a16="http://schemas.microsoft.com/office/drawing/2014/main" id="{169D152E-4590-2C32-0C2B-FF64325979CD}"/>
              </a:ext>
            </a:extLst>
          </p:cNvPr>
          <p:cNvCxnSpPr>
            <a:stCxn id="4" idx="3"/>
            <a:endCxn id="6" idx="1"/>
          </p:cNvCxnSpPr>
          <p:nvPr/>
        </p:nvCxnSpPr>
        <p:spPr>
          <a:xfrm flipV="1">
            <a:off x="2095500" y="2466633"/>
            <a:ext cx="8691130" cy="12909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2858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3DF3DAC-9B75-FC0E-EBC2-238DBDAB8B24}"/>
              </a:ext>
            </a:extLst>
          </p:cNvPr>
          <p:cNvSpPr>
            <a:spLocks noGrp="1"/>
          </p:cNvSpPr>
          <p:nvPr>
            <p:ph type="title"/>
          </p:nvPr>
        </p:nvSpPr>
        <p:spPr/>
        <p:txBody>
          <a:bodyPr/>
          <a:lstStyle/>
          <a:p>
            <a:r>
              <a:rPr lang="en-US" altLang="ko-KR" dirty="0"/>
              <a:t>Building</a:t>
            </a:r>
            <a:r>
              <a:rPr lang="ko-KR" altLang="en-US" dirty="0"/>
              <a:t> </a:t>
            </a:r>
            <a:r>
              <a:rPr lang="en-US" altLang="ko-KR" dirty="0"/>
              <a:t>a</a:t>
            </a:r>
            <a:r>
              <a:rPr lang="ko-KR" altLang="en-US" dirty="0"/>
              <a:t> </a:t>
            </a:r>
            <a:r>
              <a:rPr lang="en-US" altLang="ko-KR" dirty="0"/>
              <a:t>Custom</a:t>
            </a:r>
            <a:r>
              <a:rPr lang="ko-KR" altLang="en-US" dirty="0"/>
              <a:t> </a:t>
            </a:r>
            <a:r>
              <a:rPr lang="en-US" altLang="ko-KR" dirty="0"/>
              <a:t>Code</a:t>
            </a:r>
            <a:r>
              <a:rPr lang="ko-KR" altLang="en-US" dirty="0"/>
              <a:t> </a:t>
            </a:r>
            <a:r>
              <a:rPr lang="en-US" altLang="ko-KR" dirty="0"/>
              <a:t>Dataset</a:t>
            </a:r>
            <a:endParaRPr lang="ko-KR" altLang="en-US" dirty="0"/>
          </a:p>
        </p:txBody>
      </p:sp>
      <p:sp>
        <p:nvSpPr>
          <p:cNvPr id="3" name="TextBox 2">
            <a:extLst>
              <a:ext uri="{FF2B5EF4-FFF2-40B4-BE49-F238E27FC236}">
                <a16:creationId xmlns:a16="http://schemas.microsoft.com/office/drawing/2014/main" id="{118C8339-74F2-A37A-9246-B870D5491C07}"/>
              </a:ext>
            </a:extLst>
          </p:cNvPr>
          <p:cNvSpPr txBox="1"/>
          <p:nvPr/>
        </p:nvSpPr>
        <p:spPr>
          <a:xfrm>
            <a:off x="190500" y="857250"/>
            <a:ext cx="11820525" cy="646331"/>
          </a:xfrm>
          <a:prstGeom prst="rect">
            <a:avLst/>
          </a:prstGeom>
          <a:noFill/>
        </p:spPr>
        <p:txBody>
          <a:bodyPr wrap="square" rtlCol="0">
            <a:spAutoFit/>
          </a:bodyPr>
          <a:lstStyle/>
          <a:p>
            <a:pPr marL="285750" indent="-285750">
              <a:buFontTx/>
              <a:buChar char="-"/>
            </a:pPr>
            <a:r>
              <a:rPr lang="ko-KR" altLang="en-US" dirty="0">
                <a:latin typeface="IBM Plex Sans KR ExtraLight" panose="020B0303050203000203" pitchFamily="50" charset="-127"/>
                <a:ea typeface="IBM Plex Sans KR ExtraLight" panose="020B0303050203000203" pitchFamily="50" charset="-127"/>
              </a:rPr>
              <a:t>책에서는 </a:t>
            </a:r>
            <a:r>
              <a:rPr lang="en-US" altLang="ko-KR" dirty="0">
                <a:latin typeface="IBM Plex Sans KR Medium" panose="020B0603050203000203" pitchFamily="50" charset="-127"/>
                <a:ea typeface="IBM Plex Sans KR Medium" panose="020B0603050203000203" pitchFamily="50" charset="-127"/>
              </a:rPr>
              <a:t>Python code generation model</a:t>
            </a:r>
            <a:r>
              <a:rPr lang="ko-KR" altLang="en-US" dirty="0">
                <a:latin typeface="IBM Plex Sans KR ExtraLight" panose="020B0303050203000203" pitchFamily="50" charset="-127"/>
                <a:ea typeface="IBM Plex Sans KR ExtraLight" panose="020B0303050203000203" pitchFamily="50" charset="-127"/>
              </a:rPr>
              <a:t>을 위한 </a:t>
            </a:r>
            <a:r>
              <a:rPr lang="en-US" altLang="ko-KR" dirty="0">
                <a:latin typeface="IBM Plex Sans KR ExtraLight" panose="020B0303050203000203" pitchFamily="50" charset="-127"/>
                <a:ea typeface="IBM Plex Sans KR ExtraLight" panose="020B0303050203000203" pitchFamily="50" charset="-127"/>
              </a:rPr>
              <a:t>Dataset</a:t>
            </a:r>
            <a:r>
              <a:rPr lang="ko-KR" altLang="en-US" dirty="0">
                <a:latin typeface="IBM Plex Sans KR ExtraLight" panose="020B0303050203000203" pitchFamily="50" charset="-127"/>
                <a:ea typeface="IBM Plex Sans KR ExtraLight" panose="020B0303050203000203" pitchFamily="50" charset="-127"/>
              </a:rPr>
              <a:t>을 만들기로 함</a:t>
            </a:r>
            <a:r>
              <a:rPr lang="en-US" altLang="ko-KR" dirty="0">
                <a:latin typeface="IBM Plex Sans KR ExtraLight" panose="020B0303050203000203" pitchFamily="50" charset="-127"/>
                <a:ea typeface="IBM Plex Sans KR ExtraLight" panose="020B0303050203000203" pitchFamily="50" charset="-127"/>
              </a:rPr>
              <a:t>.</a:t>
            </a:r>
          </a:p>
          <a:p>
            <a:pPr marL="285750" indent="-285750">
              <a:buFontTx/>
              <a:buChar char="-"/>
            </a:pPr>
            <a:r>
              <a:rPr lang="en-US" altLang="ko-KR" dirty="0" err="1">
                <a:latin typeface="IBM Plex Sans KR Medium" panose="020B0603050203000203" pitchFamily="50" charset="-127"/>
                <a:ea typeface="IBM Plex Sans KR Medium" panose="020B0603050203000203" pitchFamily="50" charset="-127"/>
              </a:rPr>
              <a:t>Github</a:t>
            </a:r>
            <a:r>
              <a:rPr lang="en-US" altLang="ko-KR" dirty="0">
                <a:latin typeface="IBM Plex Sans KR Medium" panose="020B0603050203000203" pitchFamily="50" charset="-127"/>
                <a:ea typeface="IBM Plex Sans KR Medium" panose="020B0603050203000203" pitchFamily="50" charset="-127"/>
              </a:rPr>
              <a:t> repository</a:t>
            </a:r>
            <a:r>
              <a:rPr lang="ko-KR" altLang="en-US" dirty="0">
                <a:latin typeface="IBM Plex Sans KR ExtraLight" panose="020B0303050203000203" pitchFamily="50" charset="-127"/>
                <a:ea typeface="IBM Plex Sans KR ExtraLight" panose="020B0303050203000203" pitchFamily="50" charset="-127"/>
              </a:rPr>
              <a:t>에서 </a:t>
            </a:r>
            <a:r>
              <a:rPr lang="en-US" altLang="ko-KR" dirty="0">
                <a:latin typeface="IBM Plex Sans KR ExtraLight" panose="020B0303050203000203" pitchFamily="50" charset="-127"/>
                <a:ea typeface="IBM Plex Sans KR ExtraLight" panose="020B0303050203000203" pitchFamily="50" charset="-127"/>
              </a:rPr>
              <a:t>source code data</a:t>
            </a:r>
            <a:r>
              <a:rPr lang="ko-KR" altLang="en-US" dirty="0">
                <a:latin typeface="IBM Plex Sans KR ExtraLight" panose="020B0303050203000203" pitchFamily="50" charset="-127"/>
                <a:ea typeface="IBM Plex Sans KR ExtraLight" panose="020B0303050203000203" pitchFamily="50" charset="-127"/>
              </a:rPr>
              <a:t>를 얻고</a:t>
            </a:r>
            <a:r>
              <a:rPr lang="en-US" altLang="ko-KR" dirty="0">
                <a:latin typeface="IBM Plex Sans KR ExtraLight" panose="020B0303050203000203" pitchFamily="50" charset="-127"/>
                <a:ea typeface="IBM Plex Sans KR ExtraLight" panose="020B0303050203000203" pitchFamily="50" charset="-127"/>
              </a:rPr>
              <a:t>, </a:t>
            </a:r>
            <a:r>
              <a:rPr lang="en-US" altLang="ko-KR" dirty="0">
                <a:latin typeface="IBM Plex Sans KR Medium" panose="020B0603050203000203" pitchFamily="50" charset="-127"/>
                <a:ea typeface="IBM Plex Sans KR Medium" panose="020B0603050203000203" pitchFamily="50" charset="-127"/>
              </a:rPr>
              <a:t>Google </a:t>
            </a:r>
            <a:r>
              <a:rPr lang="en-US" altLang="ko-KR" dirty="0" err="1">
                <a:latin typeface="IBM Plex Sans KR Medium" panose="020B0603050203000203" pitchFamily="50" charset="-127"/>
                <a:ea typeface="IBM Plex Sans KR Medium" panose="020B0603050203000203" pitchFamily="50" charset="-127"/>
              </a:rPr>
              <a:t>BigQuery</a:t>
            </a:r>
            <a:r>
              <a:rPr lang="ko-KR" altLang="en-US" dirty="0">
                <a:latin typeface="IBM Plex Sans KR ExtraLight" panose="020B0303050203000203" pitchFamily="50" charset="-127"/>
                <a:ea typeface="IBM Plex Sans KR ExtraLight" panose="020B0303050203000203" pitchFamily="50" charset="-127"/>
              </a:rPr>
              <a:t>를 활용하기로 함</a:t>
            </a:r>
            <a:r>
              <a:rPr lang="en-US" altLang="ko-KR" dirty="0">
                <a:latin typeface="IBM Plex Sans KR ExtraLight" panose="020B0303050203000203" pitchFamily="50" charset="-127"/>
                <a:ea typeface="IBM Plex Sans KR ExtraLight" panose="020B0303050203000203" pitchFamily="50" charset="-127"/>
              </a:rPr>
              <a:t>.</a:t>
            </a:r>
          </a:p>
        </p:txBody>
      </p:sp>
      <p:pic>
        <p:nvPicPr>
          <p:cNvPr id="12" name="그림 11">
            <a:extLst>
              <a:ext uri="{FF2B5EF4-FFF2-40B4-BE49-F238E27FC236}">
                <a16:creationId xmlns:a16="http://schemas.microsoft.com/office/drawing/2014/main" id="{A2812137-2D44-0D06-2A93-124B4DDAC3E3}"/>
              </a:ext>
            </a:extLst>
          </p:cNvPr>
          <p:cNvPicPr>
            <a:picLocks noChangeAspect="1"/>
          </p:cNvPicPr>
          <p:nvPr/>
        </p:nvPicPr>
        <p:blipFill>
          <a:blip r:embed="rId2"/>
          <a:stretch>
            <a:fillRect/>
          </a:stretch>
        </p:blipFill>
        <p:spPr>
          <a:xfrm>
            <a:off x="376237" y="1609725"/>
            <a:ext cx="2524125" cy="2343150"/>
          </a:xfrm>
          <a:prstGeom prst="rect">
            <a:avLst/>
          </a:prstGeom>
        </p:spPr>
      </p:pic>
      <p:pic>
        <p:nvPicPr>
          <p:cNvPr id="16" name="그림 15">
            <a:extLst>
              <a:ext uri="{FF2B5EF4-FFF2-40B4-BE49-F238E27FC236}">
                <a16:creationId xmlns:a16="http://schemas.microsoft.com/office/drawing/2014/main" id="{C6D675CF-AFDF-D91A-47A6-907DF9FE19C2}"/>
              </a:ext>
            </a:extLst>
          </p:cNvPr>
          <p:cNvPicPr>
            <a:picLocks noChangeAspect="1"/>
          </p:cNvPicPr>
          <p:nvPr/>
        </p:nvPicPr>
        <p:blipFill>
          <a:blip r:embed="rId3"/>
          <a:stretch>
            <a:fillRect/>
          </a:stretch>
        </p:blipFill>
        <p:spPr>
          <a:xfrm>
            <a:off x="3205162" y="1503581"/>
            <a:ext cx="2809875" cy="2762250"/>
          </a:xfrm>
          <a:prstGeom prst="rect">
            <a:avLst/>
          </a:prstGeom>
        </p:spPr>
      </p:pic>
      <p:sp>
        <p:nvSpPr>
          <p:cNvPr id="17" name="직사각형 16">
            <a:extLst>
              <a:ext uri="{FF2B5EF4-FFF2-40B4-BE49-F238E27FC236}">
                <a16:creationId xmlns:a16="http://schemas.microsoft.com/office/drawing/2014/main" id="{12E29EAC-E61E-C37A-7AC9-D6A9B66B3E05}"/>
              </a:ext>
            </a:extLst>
          </p:cNvPr>
          <p:cNvSpPr/>
          <p:nvPr/>
        </p:nvSpPr>
        <p:spPr>
          <a:xfrm>
            <a:off x="756589" y="2502678"/>
            <a:ext cx="614795" cy="24833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D29021C5-5F94-1D04-9857-BD90CDE8A4E5}"/>
              </a:ext>
            </a:extLst>
          </p:cNvPr>
          <p:cNvSpPr/>
          <p:nvPr/>
        </p:nvSpPr>
        <p:spPr>
          <a:xfrm>
            <a:off x="3671239" y="2781300"/>
            <a:ext cx="2034236" cy="24833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9" name="직선 화살표 연결선 18">
            <a:extLst>
              <a:ext uri="{FF2B5EF4-FFF2-40B4-BE49-F238E27FC236}">
                <a16:creationId xmlns:a16="http://schemas.microsoft.com/office/drawing/2014/main" id="{D2DCFB64-2FED-A705-4D00-53E4A350631B}"/>
              </a:ext>
            </a:extLst>
          </p:cNvPr>
          <p:cNvCxnSpPr>
            <a:cxnSpLocks/>
            <a:stCxn id="17" idx="3"/>
            <a:endCxn id="18" idx="1"/>
          </p:cNvCxnSpPr>
          <p:nvPr/>
        </p:nvCxnSpPr>
        <p:spPr>
          <a:xfrm>
            <a:off x="1371384" y="2626846"/>
            <a:ext cx="2299855" cy="27862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3" name="그림 22">
            <a:extLst>
              <a:ext uri="{FF2B5EF4-FFF2-40B4-BE49-F238E27FC236}">
                <a16:creationId xmlns:a16="http://schemas.microsoft.com/office/drawing/2014/main" id="{7DC4E13F-E18C-DE22-ED35-82FA2CEE521E}"/>
              </a:ext>
            </a:extLst>
          </p:cNvPr>
          <p:cNvPicPr>
            <a:picLocks noChangeAspect="1"/>
          </p:cNvPicPr>
          <p:nvPr/>
        </p:nvPicPr>
        <p:blipFill>
          <a:blip r:embed="rId4"/>
          <a:stretch>
            <a:fillRect/>
          </a:stretch>
        </p:blipFill>
        <p:spPr>
          <a:xfrm>
            <a:off x="6848475" y="1866900"/>
            <a:ext cx="5162550" cy="1828800"/>
          </a:xfrm>
          <a:prstGeom prst="rect">
            <a:avLst/>
          </a:prstGeom>
        </p:spPr>
      </p:pic>
      <p:cxnSp>
        <p:nvCxnSpPr>
          <p:cNvPr id="24" name="직선 화살표 연결선 23">
            <a:extLst>
              <a:ext uri="{FF2B5EF4-FFF2-40B4-BE49-F238E27FC236}">
                <a16:creationId xmlns:a16="http://schemas.microsoft.com/office/drawing/2014/main" id="{E6FEFDD2-EED3-6138-803D-0E37E67D061E}"/>
              </a:ext>
            </a:extLst>
          </p:cNvPr>
          <p:cNvCxnSpPr>
            <a:cxnSpLocks/>
            <a:stCxn id="30" idx="3"/>
            <a:endCxn id="27" idx="1"/>
          </p:cNvCxnSpPr>
          <p:nvPr/>
        </p:nvCxnSpPr>
        <p:spPr>
          <a:xfrm flipV="1">
            <a:off x="6015037" y="2618005"/>
            <a:ext cx="1017118" cy="76624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직사각형 26">
            <a:extLst>
              <a:ext uri="{FF2B5EF4-FFF2-40B4-BE49-F238E27FC236}">
                <a16:creationId xmlns:a16="http://schemas.microsoft.com/office/drawing/2014/main" id="{BA9546A8-A93C-844A-37A4-FD927942E292}"/>
              </a:ext>
            </a:extLst>
          </p:cNvPr>
          <p:cNvSpPr/>
          <p:nvPr/>
        </p:nvSpPr>
        <p:spPr>
          <a:xfrm>
            <a:off x="7032155" y="2416610"/>
            <a:ext cx="3131020" cy="4027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a:extLst>
              <a:ext uri="{FF2B5EF4-FFF2-40B4-BE49-F238E27FC236}">
                <a16:creationId xmlns:a16="http://schemas.microsoft.com/office/drawing/2014/main" id="{DA5D5D39-E172-3593-E182-532116E72FAB}"/>
              </a:ext>
            </a:extLst>
          </p:cNvPr>
          <p:cNvSpPr/>
          <p:nvPr/>
        </p:nvSpPr>
        <p:spPr>
          <a:xfrm>
            <a:off x="3688232" y="3182859"/>
            <a:ext cx="2326805" cy="4027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2" name="직선 화살표 연결선 31">
            <a:extLst>
              <a:ext uri="{FF2B5EF4-FFF2-40B4-BE49-F238E27FC236}">
                <a16:creationId xmlns:a16="http://schemas.microsoft.com/office/drawing/2014/main" id="{AB404809-4EF2-C253-3D29-63D35D76BF3F}"/>
              </a:ext>
            </a:extLst>
          </p:cNvPr>
          <p:cNvCxnSpPr>
            <a:cxnSpLocks/>
            <a:stCxn id="18" idx="2"/>
            <a:endCxn id="30" idx="0"/>
          </p:cNvCxnSpPr>
          <p:nvPr/>
        </p:nvCxnSpPr>
        <p:spPr>
          <a:xfrm>
            <a:off x="4688357" y="3029635"/>
            <a:ext cx="163278" cy="1532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1690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3DF3DAC-9B75-FC0E-EBC2-238DBDAB8B24}"/>
              </a:ext>
            </a:extLst>
          </p:cNvPr>
          <p:cNvSpPr>
            <a:spLocks noGrp="1"/>
          </p:cNvSpPr>
          <p:nvPr>
            <p:ph type="title"/>
          </p:nvPr>
        </p:nvSpPr>
        <p:spPr/>
        <p:txBody>
          <a:bodyPr/>
          <a:lstStyle/>
          <a:p>
            <a:r>
              <a:rPr lang="en-US" altLang="ko-KR" dirty="0"/>
              <a:t>Building</a:t>
            </a:r>
            <a:r>
              <a:rPr lang="ko-KR" altLang="en-US" dirty="0"/>
              <a:t> </a:t>
            </a:r>
            <a:r>
              <a:rPr lang="en-US" altLang="ko-KR" dirty="0"/>
              <a:t>a</a:t>
            </a:r>
            <a:r>
              <a:rPr lang="ko-KR" altLang="en-US" dirty="0"/>
              <a:t> </a:t>
            </a:r>
            <a:r>
              <a:rPr lang="en-US" altLang="ko-KR" dirty="0"/>
              <a:t>Custom</a:t>
            </a:r>
            <a:r>
              <a:rPr lang="ko-KR" altLang="en-US" dirty="0"/>
              <a:t> </a:t>
            </a:r>
            <a:r>
              <a:rPr lang="en-US" altLang="ko-KR" dirty="0"/>
              <a:t>Code</a:t>
            </a:r>
            <a:r>
              <a:rPr lang="ko-KR" altLang="en-US" dirty="0"/>
              <a:t> </a:t>
            </a:r>
            <a:r>
              <a:rPr lang="en-US" altLang="ko-KR" dirty="0"/>
              <a:t>Dataset</a:t>
            </a:r>
            <a:endParaRPr lang="ko-KR" altLang="en-US" dirty="0"/>
          </a:p>
        </p:txBody>
      </p:sp>
      <p:sp>
        <p:nvSpPr>
          <p:cNvPr id="3" name="TextBox 2">
            <a:extLst>
              <a:ext uri="{FF2B5EF4-FFF2-40B4-BE49-F238E27FC236}">
                <a16:creationId xmlns:a16="http://schemas.microsoft.com/office/drawing/2014/main" id="{118C8339-74F2-A37A-9246-B870D5491C07}"/>
              </a:ext>
            </a:extLst>
          </p:cNvPr>
          <p:cNvSpPr txBox="1"/>
          <p:nvPr/>
        </p:nvSpPr>
        <p:spPr>
          <a:xfrm>
            <a:off x="190500" y="857250"/>
            <a:ext cx="11820525" cy="646331"/>
          </a:xfrm>
          <a:prstGeom prst="rect">
            <a:avLst/>
          </a:prstGeom>
          <a:noFill/>
        </p:spPr>
        <p:txBody>
          <a:bodyPr wrap="square" rtlCol="0">
            <a:spAutoFit/>
          </a:bodyPr>
          <a:lstStyle/>
          <a:p>
            <a:pPr marL="285750" indent="-285750">
              <a:buFontTx/>
              <a:buChar char="-"/>
            </a:pPr>
            <a:r>
              <a:rPr lang="ko-KR" altLang="en-US" dirty="0">
                <a:latin typeface="IBM Plex Sans KR ExtraLight" panose="020B0303050203000203" pitchFamily="50" charset="-127"/>
                <a:ea typeface="IBM Plex Sans KR ExtraLight" panose="020B0303050203000203" pitchFamily="50" charset="-127"/>
              </a:rPr>
              <a:t>책에서는 </a:t>
            </a:r>
            <a:r>
              <a:rPr lang="en-US" altLang="ko-KR" dirty="0">
                <a:latin typeface="IBM Plex Sans KR Medium" panose="020B0603050203000203" pitchFamily="50" charset="-127"/>
                <a:ea typeface="IBM Plex Sans KR Medium" panose="020B0603050203000203" pitchFamily="50" charset="-127"/>
              </a:rPr>
              <a:t>Python code generation model</a:t>
            </a:r>
            <a:r>
              <a:rPr lang="ko-KR" altLang="en-US" dirty="0">
                <a:latin typeface="IBM Plex Sans KR ExtraLight" panose="020B0303050203000203" pitchFamily="50" charset="-127"/>
                <a:ea typeface="IBM Plex Sans KR ExtraLight" panose="020B0303050203000203" pitchFamily="50" charset="-127"/>
              </a:rPr>
              <a:t>을 위한 </a:t>
            </a:r>
            <a:r>
              <a:rPr lang="en-US" altLang="ko-KR" dirty="0">
                <a:latin typeface="IBM Plex Sans KR ExtraLight" panose="020B0303050203000203" pitchFamily="50" charset="-127"/>
                <a:ea typeface="IBM Plex Sans KR ExtraLight" panose="020B0303050203000203" pitchFamily="50" charset="-127"/>
              </a:rPr>
              <a:t>Dataset</a:t>
            </a:r>
            <a:r>
              <a:rPr lang="ko-KR" altLang="en-US" dirty="0">
                <a:latin typeface="IBM Plex Sans KR ExtraLight" panose="020B0303050203000203" pitchFamily="50" charset="-127"/>
                <a:ea typeface="IBM Plex Sans KR ExtraLight" panose="020B0303050203000203" pitchFamily="50" charset="-127"/>
              </a:rPr>
              <a:t>을 만들기로 함</a:t>
            </a:r>
            <a:r>
              <a:rPr lang="en-US" altLang="ko-KR" dirty="0">
                <a:latin typeface="IBM Plex Sans KR ExtraLight" panose="020B0303050203000203" pitchFamily="50" charset="-127"/>
                <a:ea typeface="IBM Plex Sans KR ExtraLight" panose="020B0303050203000203" pitchFamily="50" charset="-127"/>
              </a:rPr>
              <a:t>.</a:t>
            </a:r>
          </a:p>
          <a:p>
            <a:pPr marL="285750" indent="-285750">
              <a:buFontTx/>
              <a:buChar char="-"/>
            </a:pPr>
            <a:r>
              <a:rPr lang="en-US" altLang="ko-KR" dirty="0" err="1">
                <a:latin typeface="IBM Plex Sans KR Medium" panose="020B0603050203000203" pitchFamily="50" charset="-127"/>
                <a:ea typeface="IBM Plex Sans KR Medium" panose="020B0603050203000203" pitchFamily="50" charset="-127"/>
              </a:rPr>
              <a:t>Github</a:t>
            </a:r>
            <a:r>
              <a:rPr lang="en-US" altLang="ko-KR" dirty="0">
                <a:latin typeface="IBM Plex Sans KR Medium" panose="020B0603050203000203" pitchFamily="50" charset="-127"/>
                <a:ea typeface="IBM Plex Sans KR Medium" panose="020B0603050203000203" pitchFamily="50" charset="-127"/>
              </a:rPr>
              <a:t> repository</a:t>
            </a:r>
            <a:r>
              <a:rPr lang="ko-KR" altLang="en-US" dirty="0">
                <a:latin typeface="IBM Plex Sans KR ExtraLight" panose="020B0303050203000203" pitchFamily="50" charset="-127"/>
                <a:ea typeface="IBM Plex Sans KR ExtraLight" panose="020B0303050203000203" pitchFamily="50" charset="-127"/>
              </a:rPr>
              <a:t>에서 </a:t>
            </a:r>
            <a:r>
              <a:rPr lang="en-US" altLang="ko-KR" dirty="0">
                <a:latin typeface="IBM Plex Sans KR ExtraLight" panose="020B0303050203000203" pitchFamily="50" charset="-127"/>
                <a:ea typeface="IBM Plex Sans KR ExtraLight" panose="020B0303050203000203" pitchFamily="50" charset="-127"/>
              </a:rPr>
              <a:t>source code data</a:t>
            </a:r>
            <a:r>
              <a:rPr lang="ko-KR" altLang="en-US" dirty="0">
                <a:latin typeface="IBM Plex Sans KR ExtraLight" panose="020B0303050203000203" pitchFamily="50" charset="-127"/>
                <a:ea typeface="IBM Plex Sans KR ExtraLight" panose="020B0303050203000203" pitchFamily="50" charset="-127"/>
              </a:rPr>
              <a:t>를 얻고</a:t>
            </a:r>
            <a:r>
              <a:rPr lang="en-US" altLang="ko-KR" dirty="0">
                <a:latin typeface="IBM Plex Sans KR ExtraLight" panose="020B0303050203000203" pitchFamily="50" charset="-127"/>
                <a:ea typeface="IBM Plex Sans KR ExtraLight" panose="020B0303050203000203" pitchFamily="50" charset="-127"/>
              </a:rPr>
              <a:t>, </a:t>
            </a:r>
            <a:r>
              <a:rPr lang="en-US" altLang="ko-KR" dirty="0">
                <a:latin typeface="IBM Plex Sans KR Medium" panose="020B0603050203000203" pitchFamily="50" charset="-127"/>
                <a:ea typeface="IBM Plex Sans KR Medium" panose="020B0603050203000203" pitchFamily="50" charset="-127"/>
              </a:rPr>
              <a:t>Google </a:t>
            </a:r>
            <a:r>
              <a:rPr lang="en-US" altLang="ko-KR" dirty="0" err="1">
                <a:latin typeface="IBM Plex Sans KR Medium" panose="020B0603050203000203" pitchFamily="50" charset="-127"/>
                <a:ea typeface="IBM Plex Sans KR Medium" panose="020B0603050203000203" pitchFamily="50" charset="-127"/>
              </a:rPr>
              <a:t>BigQuery</a:t>
            </a:r>
            <a:r>
              <a:rPr lang="ko-KR" altLang="en-US" dirty="0">
                <a:latin typeface="IBM Plex Sans KR ExtraLight" panose="020B0303050203000203" pitchFamily="50" charset="-127"/>
                <a:ea typeface="IBM Plex Sans KR ExtraLight" panose="020B0303050203000203" pitchFamily="50" charset="-127"/>
              </a:rPr>
              <a:t>를 활용하기로 함</a:t>
            </a:r>
            <a:r>
              <a:rPr lang="en-US" altLang="ko-KR" dirty="0">
                <a:latin typeface="IBM Plex Sans KR ExtraLight" panose="020B0303050203000203" pitchFamily="50" charset="-127"/>
                <a:ea typeface="IBM Plex Sans KR ExtraLight" panose="020B0303050203000203" pitchFamily="50" charset="-127"/>
              </a:rPr>
              <a:t>.</a:t>
            </a:r>
          </a:p>
        </p:txBody>
      </p:sp>
      <p:grpSp>
        <p:nvGrpSpPr>
          <p:cNvPr id="14" name="그룹 13">
            <a:extLst>
              <a:ext uri="{FF2B5EF4-FFF2-40B4-BE49-F238E27FC236}">
                <a16:creationId xmlns:a16="http://schemas.microsoft.com/office/drawing/2014/main" id="{024D99D4-4C08-5056-ACE6-58B3393721E9}"/>
              </a:ext>
            </a:extLst>
          </p:cNvPr>
          <p:cNvGrpSpPr/>
          <p:nvPr/>
        </p:nvGrpSpPr>
        <p:grpSpPr>
          <a:xfrm>
            <a:off x="404164" y="1494057"/>
            <a:ext cx="3154991" cy="4906744"/>
            <a:chOff x="3671239" y="1494057"/>
            <a:chExt cx="3154991" cy="4906744"/>
          </a:xfrm>
        </p:grpSpPr>
        <p:pic>
          <p:nvPicPr>
            <p:cNvPr id="36" name="그림 35">
              <a:extLst>
                <a:ext uri="{FF2B5EF4-FFF2-40B4-BE49-F238E27FC236}">
                  <a16:creationId xmlns:a16="http://schemas.microsoft.com/office/drawing/2014/main" id="{FFBC740D-489A-9805-FE68-2D4341C8A093}"/>
                </a:ext>
              </a:extLst>
            </p:cNvPr>
            <p:cNvPicPr>
              <a:picLocks noChangeAspect="1"/>
            </p:cNvPicPr>
            <p:nvPr/>
          </p:nvPicPr>
          <p:blipFill>
            <a:blip r:embed="rId2"/>
            <a:stretch>
              <a:fillRect/>
            </a:stretch>
          </p:blipFill>
          <p:spPr>
            <a:xfrm>
              <a:off x="3671239" y="1494057"/>
              <a:ext cx="3154991" cy="4906744"/>
            </a:xfrm>
            <a:prstGeom prst="rect">
              <a:avLst/>
            </a:prstGeom>
          </p:spPr>
        </p:pic>
        <p:sp>
          <p:nvSpPr>
            <p:cNvPr id="17" name="직사각형 16">
              <a:extLst>
                <a:ext uri="{FF2B5EF4-FFF2-40B4-BE49-F238E27FC236}">
                  <a16:creationId xmlns:a16="http://schemas.microsoft.com/office/drawing/2014/main" id="{12E29EAC-E61E-C37A-7AC9-D6A9B66B3E05}"/>
                </a:ext>
              </a:extLst>
            </p:cNvPr>
            <p:cNvSpPr/>
            <p:nvPr/>
          </p:nvSpPr>
          <p:spPr>
            <a:xfrm>
              <a:off x="4035434" y="2717723"/>
              <a:ext cx="2790796" cy="4255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9" name="직선 화살표 연결선 18">
              <a:extLst>
                <a:ext uri="{FF2B5EF4-FFF2-40B4-BE49-F238E27FC236}">
                  <a16:creationId xmlns:a16="http://schemas.microsoft.com/office/drawing/2014/main" id="{D2DCFB64-2FED-A705-4D00-53E4A350631B}"/>
                </a:ext>
              </a:extLst>
            </p:cNvPr>
            <p:cNvCxnSpPr>
              <a:cxnSpLocks/>
              <a:stCxn id="6" idx="2"/>
              <a:endCxn id="7" idx="0"/>
            </p:cNvCxnSpPr>
            <p:nvPr/>
          </p:nvCxnSpPr>
          <p:spPr>
            <a:xfrm flipH="1">
              <a:off x="4679955" y="3780057"/>
              <a:ext cx="750877" cy="208630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D69AD751-B2CA-A765-F592-8A46AE8F1D80}"/>
                </a:ext>
              </a:extLst>
            </p:cNvPr>
            <p:cNvSpPr/>
            <p:nvPr/>
          </p:nvSpPr>
          <p:spPr>
            <a:xfrm>
              <a:off x="4035434" y="3354530"/>
              <a:ext cx="2790796" cy="4255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EC336CE7-8C62-718C-DDCB-75581404DCC0}"/>
                </a:ext>
              </a:extLst>
            </p:cNvPr>
            <p:cNvSpPr/>
            <p:nvPr/>
          </p:nvSpPr>
          <p:spPr>
            <a:xfrm>
              <a:off x="4035434" y="5866365"/>
              <a:ext cx="1289041" cy="4255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 name="직선 화살표 연결선 9">
              <a:extLst>
                <a:ext uri="{FF2B5EF4-FFF2-40B4-BE49-F238E27FC236}">
                  <a16:creationId xmlns:a16="http://schemas.microsoft.com/office/drawing/2014/main" id="{467D067D-E03A-7921-44F0-7638D3EF21DF}"/>
                </a:ext>
              </a:extLst>
            </p:cNvPr>
            <p:cNvCxnSpPr>
              <a:cxnSpLocks/>
              <a:stCxn id="17" idx="2"/>
              <a:endCxn id="6" idx="0"/>
            </p:cNvCxnSpPr>
            <p:nvPr/>
          </p:nvCxnSpPr>
          <p:spPr>
            <a:xfrm>
              <a:off x="5430832" y="3143250"/>
              <a:ext cx="0" cy="2112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그룹 41">
            <a:extLst>
              <a:ext uri="{FF2B5EF4-FFF2-40B4-BE49-F238E27FC236}">
                <a16:creationId xmlns:a16="http://schemas.microsoft.com/office/drawing/2014/main" id="{B43571D6-1F9F-D51F-61E5-D813A1320459}"/>
              </a:ext>
            </a:extLst>
          </p:cNvPr>
          <p:cNvGrpSpPr/>
          <p:nvPr/>
        </p:nvGrpSpPr>
        <p:grpSpPr>
          <a:xfrm>
            <a:off x="5078559" y="1494057"/>
            <a:ext cx="2280604" cy="4992467"/>
            <a:chOff x="4364184" y="1494057"/>
            <a:chExt cx="2280604" cy="4992467"/>
          </a:xfrm>
        </p:grpSpPr>
        <p:pic>
          <p:nvPicPr>
            <p:cNvPr id="31" name="그림 30">
              <a:extLst>
                <a:ext uri="{FF2B5EF4-FFF2-40B4-BE49-F238E27FC236}">
                  <a16:creationId xmlns:a16="http://schemas.microsoft.com/office/drawing/2014/main" id="{132C7B93-ECCD-A142-136E-137326EDC7D1}"/>
                </a:ext>
              </a:extLst>
            </p:cNvPr>
            <p:cNvPicPr>
              <a:picLocks noChangeAspect="1"/>
            </p:cNvPicPr>
            <p:nvPr/>
          </p:nvPicPr>
          <p:blipFill>
            <a:blip r:embed="rId3"/>
            <a:stretch>
              <a:fillRect/>
            </a:stretch>
          </p:blipFill>
          <p:spPr>
            <a:xfrm>
              <a:off x="4364184" y="1494057"/>
              <a:ext cx="2280604" cy="4992467"/>
            </a:xfrm>
            <a:prstGeom prst="rect">
              <a:avLst/>
            </a:prstGeom>
          </p:spPr>
        </p:pic>
        <p:sp>
          <p:nvSpPr>
            <p:cNvPr id="33" name="직사각형 32">
              <a:extLst>
                <a:ext uri="{FF2B5EF4-FFF2-40B4-BE49-F238E27FC236}">
                  <a16:creationId xmlns:a16="http://schemas.microsoft.com/office/drawing/2014/main" id="{C9416330-3361-A0BF-46FE-A29CF0BF5A0C}"/>
                </a:ext>
              </a:extLst>
            </p:cNvPr>
            <p:cNvSpPr/>
            <p:nvPr/>
          </p:nvSpPr>
          <p:spPr>
            <a:xfrm>
              <a:off x="4521209" y="2485910"/>
              <a:ext cx="2123579" cy="3811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a:extLst>
                <a:ext uri="{FF2B5EF4-FFF2-40B4-BE49-F238E27FC236}">
                  <a16:creationId xmlns:a16="http://schemas.microsoft.com/office/drawing/2014/main" id="{31C015B7-2CC4-44E2-A7BF-D42FECA3F306}"/>
                </a:ext>
              </a:extLst>
            </p:cNvPr>
            <p:cNvSpPr/>
            <p:nvPr/>
          </p:nvSpPr>
          <p:spPr>
            <a:xfrm>
              <a:off x="4521209" y="6210243"/>
              <a:ext cx="450841" cy="2762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9" name="직선 화살표 연결선 38">
              <a:extLst>
                <a:ext uri="{FF2B5EF4-FFF2-40B4-BE49-F238E27FC236}">
                  <a16:creationId xmlns:a16="http://schemas.microsoft.com/office/drawing/2014/main" id="{1FA16AE3-0625-73FC-36C8-1FA921A9867A}"/>
                </a:ext>
              </a:extLst>
            </p:cNvPr>
            <p:cNvCxnSpPr>
              <a:cxnSpLocks/>
              <a:stCxn id="33" idx="2"/>
              <a:endCxn id="34" idx="0"/>
            </p:cNvCxnSpPr>
            <p:nvPr/>
          </p:nvCxnSpPr>
          <p:spPr>
            <a:xfrm flipH="1">
              <a:off x="4746630" y="2867026"/>
              <a:ext cx="836369" cy="33432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5" name="직선 화살표 연결선 34">
            <a:extLst>
              <a:ext uri="{FF2B5EF4-FFF2-40B4-BE49-F238E27FC236}">
                <a16:creationId xmlns:a16="http://schemas.microsoft.com/office/drawing/2014/main" id="{9B2E6C56-49B6-020F-417D-022DA1EB1642}"/>
              </a:ext>
            </a:extLst>
          </p:cNvPr>
          <p:cNvCxnSpPr>
            <a:cxnSpLocks/>
            <a:stCxn id="7" idx="3"/>
            <a:endCxn id="33" idx="1"/>
          </p:cNvCxnSpPr>
          <p:nvPr/>
        </p:nvCxnSpPr>
        <p:spPr>
          <a:xfrm flipV="1">
            <a:off x="2057400" y="2676468"/>
            <a:ext cx="3178184" cy="340266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3484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3DF3DAC-9B75-FC0E-EBC2-238DBDAB8B24}"/>
              </a:ext>
            </a:extLst>
          </p:cNvPr>
          <p:cNvSpPr>
            <a:spLocks noGrp="1"/>
          </p:cNvSpPr>
          <p:nvPr>
            <p:ph type="title"/>
          </p:nvPr>
        </p:nvSpPr>
        <p:spPr/>
        <p:txBody>
          <a:bodyPr/>
          <a:lstStyle/>
          <a:p>
            <a:r>
              <a:rPr lang="en-US" altLang="ko-KR" dirty="0"/>
              <a:t>Building</a:t>
            </a:r>
            <a:r>
              <a:rPr lang="ko-KR" altLang="en-US" dirty="0"/>
              <a:t> </a:t>
            </a:r>
            <a:r>
              <a:rPr lang="en-US" altLang="ko-KR" dirty="0"/>
              <a:t>a</a:t>
            </a:r>
            <a:r>
              <a:rPr lang="ko-KR" altLang="en-US" dirty="0"/>
              <a:t> </a:t>
            </a:r>
            <a:r>
              <a:rPr lang="en-US" altLang="ko-KR" dirty="0"/>
              <a:t>Custom</a:t>
            </a:r>
            <a:r>
              <a:rPr lang="ko-KR" altLang="en-US" dirty="0"/>
              <a:t> </a:t>
            </a:r>
            <a:r>
              <a:rPr lang="en-US" altLang="ko-KR" dirty="0"/>
              <a:t>Code</a:t>
            </a:r>
            <a:r>
              <a:rPr lang="ko-KR" altLang="en-US" dirty="0"/>
              <a:t> </a:t>
            </a:r>
            <a:r>
              <a:rPr lang="en-US" altLang="ko-KR" dirty="0"/>
              <a:t>Dataset</a:t>
            </a:r>
            <a:endParaRPr lang="ko-KR" altLang="en-US" dirty="0"/>
          </a:p>
        </p:txBody>
      </p:sp>
      <p:sp>
        <p:nvSpPr>
          <p:cNvPr id="3" name="TextBox 2">
            <a:extLst>
              <a:ext uri="{FF2B5EF4-FFF2-40B4-BE49-F238E27FC236}">
                <a16:creationId xmlns:a16="http://schemas.microsoft.com/office/drawing/2014/main" id="{118C8339-74F2-A37A-9246-B870D5491C07}"/>
              </a:ext>
            </a:extLst>
          </p:cNvPr>
          <p:cNvSpPr txBox="1"/>
          <p:nvPr/>
        </p:nvSpPr>
        <p:spPr>
          <a:xfrm>
            <a:off x="190500" y="857250"/>
            <a:ext cx="11820525" cy="646331"/>
          </a:xfrm>
          <a:prstGeom prst="rect">
            <a:avLst/>
          </a:prstGeom>
          <a:noFill/>
        </p:spPr>
        <p:txBody>
          <a:bodyPr wrap="square" rtlCol="0">
            <a:spAutoFit/>
          </a:bodyPr>
          <a:lstStyle/>
          <a:p>
            <a:pPr marL="285750" indent="-285750">
              <a:buFontTx/>
              <a:buChar char="-"/>
            </a:pPr>
            <a:r>
              <a:rPr lang="ko-KR" altLang="en-US" dirty="0">
                <a:latin typeface="IBM Plex Sans KR ExtraLight" panose="020B0303050203000203" pitchFamily="50" charset="-127"/>
                <a:ea typeface="IBM Plex Sans KR ExtraLight" panose="020B0303050203000203" pitchFamily="50" charset="-127"/>
              </a:rPr>
              <a:t>책에서는 </a:t>
            </a:r>
            <a:r>
              <a:rPr lang="en-US" altLang="ko-KR" dirty="0">
                <a:latin typeface="IBM Plex Sans KR Medium" panose="020B0603050203000203" pitchFamily="50" charset="-127"/>
                <a:ea typeface="IBM Plex Sans KR Medium" panose="020B0603050203000203" pitchFamily="50" charset="-127"/>
              </a:rPr>
              <a:t>Python code generation model</a:t>
            </a:r>
            <a:r>
              <a:rPr lang="ko-KR" altLang="en-US" dirty="0">
                <a:latin typeface="IBM Plex Sans KR ExtraLight" panose="020B0303050203000203" pitchFamily="50" charset="-127"/>
                <a:ea typeface="IBM Plex Sans KR ExtraLight" panose="020B0303050203000203" pitchFamily="50" charset="-127"/>
              </a:rPr>
              <a:t>을 위한 </a:t>
            </a:r>
            <a:r>
              <a:rPr lang="en-US" altLang="ko-KR" dirty="0">
                <a:latin typeface="IBM Plex Sans KR ExtraLight" panose="020B0303050203000203" pitchFamily="50" charset="-127"/>
                <a:ea typeface="IBM Plex Sans KR ExtraLight" panose="020B0303050203000203" pitchFamily="50" charset="-127"/>
              </a:rPr>
              <a:t>Dataset</a:t>
            </a:r>
            <a:r>
              <a:rPr lang="ko-KR" altLang="en-US" dirty="0">
                <a:latin typeface="IBM Plex Sans KR ExtraLight" panose="020B0303050203000203" pitchFamily="50" charset="-127"/>
                <a:ea typeface="IBM Plex Sans KR ExtraLight" panose="020B0303050203000203" pitchFamily="50" charset="-127"/>
              </a:rPr>
              <a:t>을 만들기로 함</a:t>
            </a:r>
            <a:r>
              <a:rPr lang="en-US" altLang="ko-KR" dirty="0">
                <a:latin typeface="IBM Plex Sans KR ExtraLight" panose="020B0303050203000203" pitchFamily="50" charset="-127"/>
                <a:ea typeface="IBM Plex Sans KR ExtraLight" panose="020B0303050203000203" pitchFamily="50" charset="-127"/>
              </a:rPr>
              <a:t>.</a:t>
            </a:r>
          </a:p>
          <a:p>
            <a:pPr marL="285750" indent="-285750">
              <a:buFontTx/>
              <a:buChar char="-"/>
            </a:pPr>
            <a:r>
              <a:rPr lang="en-US" altLang="ko-KR" dirty="0" err="1">
                <a:latin typeface="IBM Plex Sans KR Medium" panose="020B0603050203000203" pitchFamily="50" charset="-127"/>
                <a:ea typeface="IBM Plex Sans KR Medium" panose="020B0603050203000203" pitchFamily="50" charset="-127"/>
              </a:rPr>
              <a:t>Github</a:t>
            </a:r>
            <a:r>
              <a:rPr lang="en-US" altLang="ko-KR" dirty="0">
                <a:latin typeface="IBM Plex Sans KR Medium" panose="020B0603050203000203" pitchFamily="50" charset="-127"/>
                <a:ea typeface="IBM Plex Sans KR Medium" panose="020B0603050203000203" pitchFamily="50" charset="-127"/>
              </a:rPr>
              <a:t> repository</a:t>
            </a:r>
            <a:r>
              <a:rPr lang="ko-KR" altLang="en-US" dirty="0">
                <a:latin typeface="IBM Plex Sans KR ExtraLight" panose="020B0303050203000203" pitchFamily="50" charset="-127"/>
                <a:ea typeface="IBM Plex Sans KR ExtraLight" panose="020B0303050203000203" pitchFamily="50" charset="-127"/>
              </a:rPr>
              <a:t>에서 </a:t>
            </a:r>
            <a:r>
              <a:rPr lang="en-US" altLang="ko-KR" dirty="0">
                <a:latin typeface="IBM Plex Sans KR ExtraLight" panose="020B0303050203000203" pitchFamily="50" charset="-127"/>
                <a:ea typeface="IBM Plex Sans KR ExtraLight" panose="020B0303050203000203" pitchFamily="50" charset="-127"/>
              </a:rPr>
              <a:t>source code data</a:t>
            </a:r>
            <a:r>
              <a:rPr lang="ko-KR" altLang="en-US" dirty="0">
                <a:latin typeface="IBM Plex Sans KR ExtraLight" panose="020B0303050203000203" pitchFamily="50" charset="-127"/>
                <a:ea typeface="IBM Plex Sans KR ExtraLight" panose="020B0303050203000203" pitchFamily="50" charset="-127"/>
              </a:rPr>
              <a:t>를 얻고</a:t>
            </a:r>
            <a:r>
              <a:rPr lang="en-US" altLang="ko-KR" dirty="0">
                <a:latin typeface="IBM Plex Sans KR ExtraLight" panose="020B0303050203000203" pitchFamily="50" charset="-127"/>
                <a:ea typeface="IBM Plex Sans KR ExtraLight" panose="020B0303050203000203" pitchFamily="50" charset="-127"/>
              </a:rPr>
              <a:t>, </a:t>
            </a:r>
            <a:r>
              <a:rPr lang="en-US" altLang="ko-KR" dirty="0">
                <a:latin typeface="IBM Plex Sans KR Medium" panose="020B0603050203000203" pitchFamily="50" charset="-127"/>
                <a:ea typeface="IBM Plex Sans KR Medium" panose="020B0603050203000203" pitchFamily="50" charset="-127"/>
              </a:rPr>
              <a:t>Google </a:t>
            </a:r>
            <a:r>
              <a:rPr lang="en-US" altLang="ko-KR" dirty="0" err="1">
                <a:latin typeface="IBM Plex Sans KR Medium" panose="020B0603050203000203" pitchFamily="50" charset="-127"/>
                <a:ea typeface="IBM Plex Sans KR Medium" panose="020B0603050203000203" pitchFamily="50" charset="-127"/>
              </a:rPr>
              <a:t>BigQuery</a:t>
            </a:r>
            <a:r>
              <a:rPr lang="ko-KR" altLang="en-US" dirty="0">
                <a:latin typeface="IBM Plex Sans KR ExtraLight" panose="020B0303050203000203" pitchFamily="50" charset="-127"/>
                <a:ea typeface="IBM Plex Sans KR ExtraLight" panose="020B0303050203000203" pitchFamily="50" charset="-127"/>
              </a:rPr>
              <a:t>를 활용하기로 함</a:t>
            </a:r>
            <a:r>
              <a:rPr lang="en-US" altLang="ko-KR" dirty="0">
                <a:latin typeface="IBM Plex Sans KR ExtraLight" panose="020B0303050203000203" pitchFamily="50" charset="-127"/>
                <a:ea typeface="IBM Plex Sans KR ExtraLight" panose="020B0303050203000203" pitchFamily="50" charset="-127"/>
              </a:rPr>
              <a:t>.</a:t>
            </a:r>
          </a:p>
        </p:txBody>
      </p:sp>
      <p:grpSp>
        <p:nvGrpSpPr>
          <p:cNvPr id="4" name="그룹 3">
            <a:extLst>
              <a:ext uri="{FF2B5EF4-FFF2-40B4-BE49-F238E27FC236}">
                <a16:creationId xmlns:a16="http://schemas.microsoft.com/office/drawing/2014/main" id="{80C2E7C1-EF18-4FE5-7851-FDDD1B7E9077}"/>
              </a:ext>
            </a:extLst>
          </p:cNvPr>
          <p:cNvGrpSpPr/>
          <p:nvPr/>
        </p:nvGrpSpPr>
        <p:grpSpPr>
          <a:xfrm>
            <a:off x="581025" y="1427381"/>
            <a:ext cx="11029950" cy="5012353"/>
            <a:chOff x="581026" y="1011315"/>
            <a:chExt cx="11029950" cy="5012353"/>
          </a:xfrm>
        </p:grpSpPr>
        <p:sp>
          <p:nvSpPr>
            <p:cNvPr id="5" name="TextBox 4">
              <a:extLst>
                <a:ext uri="{FF2B5EF4-FFF2-40B4-BE49-F238E27FC236}">
                  <a16:creationId xmlns:a16="http://schemas.microsoft.com/office/drawing/2014/main" id="{0560962C-0A90-A453-616C-774CEF2955DB}"/>
                </a:ext>
              </a:extLst>
            </p:cNvPr>
            <p:cNvSpPr txBox="1"/>
            <p:nvPr/>
          </p:nvSpPr>
          <p:spPr>
            <a:xfrm>
              <a:off x="581026" y="1222354"/>
              <a:ext cx="11029950" cy="4801314"/>
            </a:xfrm>
            <a:prstGeom prst="rect">
              <a:avLst/>
            </a:prstGeom>
            <a:noFill/>
            <a:ln w="38100">
              <a:solidFill>
                <a:schemeClr val="accent5">
                  <a:lumMod val="60000"/>
                  <a:lumOff val="40000"/>
                </a:schemeClr>
              </a:solidFill>
            </a:ln>
          </p:spPr>
          <p:txBody>
            <a:bodyPr wrap="square" rtlCol="0">
              <a:spAutoFit/>
            </a:bodyPr>
            <a:lstStyle/>
            <a:p>
              <a:r>
                <a:rPr lang="en-US" altLang="ko-KR" b="0" dirty="0">
                  <a:solidFill>
                    <a:srgbClr val="3367D6"/>
                  </a:solidFill>
                  <a:effectLst/>
                  <a:latin typeface="Roboto Mono"/>
                </a:rPr>
                <a:t>SELECT</a:t>
              </a:r>
              <a:endParaRPr lang="en-US" altLang="ko-KR" b="0" dirty="0">
                <a:solidFill>
                  <a:srgbClr val="000000"/>
                </a:solidFill>
                <a:effectLst/>
                <a:latin typeface="Roboto Mono"/>
              </a:endParaRPr>
            </a:p>
            <a:p>
              <a:r>
                <a:rPr lang="en-US" altLang="ko-KR" b="0" dirty="0">
                  <a:solidFill>
                    <a:srgbClr val="000000"/>
                  </a:solidFill>
                  <a:effectLst/>
                  <a:latin typeface="Roboto Mono"/>
                </a:rPr>
                <a:t>  </a:t>
              </a:r>
              <a:r>
                <a:rPr lang="en-US" altLang="ko-KR" b="0" dirty="0" err="1">
                  <a:solidFill>
                    <a:srgbClr val="000000"/>
                  </a:solidFill>
                  <a:effectLst/>
                  <a:latin typeface="Roboto Mono"/>
                </a:rPr>
                <a:t>f.repo_name</a:t>
              </a:r>
              <a:r>
                <a:rPr lang="en-US" altLang="ko-KR" b="0" dirty="0">
                  <a:solidFill>
                    <a:srgbClr val="000000"/>
                  </a:solidFill>
                  <a:effectLst/>
                  <a:latin typeface="Roboto Mono"/>
                </a:rPr>
                <a:t>, </a:t>
              </a:r>
              <a:r>
                <a:rPr lang="en-US" altLang="ko-KR" b="0" dirty="0" err="1">
                  <a:solidFill>
                    <a:srgbClr val="000000"/>
                  </a:solidFill>
                  <a:effectLst/>
                  <a:latin typeface="Roboto Mono"/>
                </a:rPr>
                <a:t>f.path</a:t>
              </a:r>
              <a:r>
                <a:rPr lang="en-US" altLang="ko-KR" b="0" dirty="0">
                  <a:solidFill>
                    <a:srgbClr val="000000"/>
                  </a:solidFill>
                  <a:effectLst/>
                  <a:latin typeface="Roboto Mono"/>
                </a:rPr>
                <a:t>, </a:t>
              </a:r>
              <a:r>
                <a:rPr lang="en-US" altLang="ko-KR" b="0" dirty="0" err="1">
                  <a:solidFill>
                    <a:srgbClr val="000000"/>
                  </a:solidFill>
                  <a:effectLst/>
                  <a:latin typeface="Roboto Mono"/>
                </a:rPr>
                <a:t>c.copies</a:t>
              </a:r>
              <a:r>
                <a:rPr lang="en-US" altLang="ko-KR" b="0" dirty="0">
                  <a:solidFill>
                    <a:srgbClr val="000000"/>
                  </a:solidFill>
                  <a:effectLst/>
                  <a:latin typeface="Roboto Mono"/>
                </a:rPr>
                <a:t>, </a:t>
              </a:r>
              <a:r>
                <a:rPr lang="en-US" altLang="ko-KR" b="0" dirty="0" err="1">
                  <a:solidFill>
                    <a:srgbClr val="000000"/>
                  </a:solidFill>
                  <a:effectLst/>
                  <a:latin typeface="Roboto Mono"/>
                </a:rPr>
                <a:t>c.size</a:t>
              </a:r>
              <a:r>
                <a:rPr lang="en-US" altLang="ko-KR" b="0" dirty="0">
                  <a:solidFill>
                    <a:srgbClr val="000000"/>
                  </a:solidFill>
                  <a:effectLst/>
                  <a:latin typeface="Roboto Mono"/>
                </a:rPr>
                <a:t>, </a:t>
              </a:r>
              <a:r>
                <a:rPr lang="en-US" altLang="ko-KR" b="0" dirty="0" err="1">
                  <a:solidFill>
                    <a:srgbClr val="000000"/>
                  </a:solidFill>
                  <a:effectLst/>
                  <a:latin typeface="Roboto Mono"/>
                </a:rPr>
                <a:t>c.content</a:t>
              </a:r>
              <a:r>
                <a:rPr lang="en-US" altLang="ko-KR" b="0" dirty="0">
                  <a:solidFill>
                    <a:srgbClr val="000000"/>
                  </a:solidFill>
                  <a:effectLst/>
                  <a:latin typeface="Roboto Mono"/>
                </a:rPr>
                <a:t>, </a:t>
              </a:r>
              <a:r>
                <a:rPr lang="en-US" altLang="ko-KR" b="0" dirty="0" err="1">
                  <a:solidFill>
                    <a:srgbClr val="000000"/>
                  </a:solidFill>
                  <a:effectLst/>
                  <a:latin typeface="Roboto Mono"/>
                </a:rPr>
                <a:t>l.license</a:t>
              </a:r>
              <a:endParaRPr lang="en-US" altLang="ko-KR" b="0" dirty="0">
                <a:solidFill>
                  <a:srgbClr val="000000"/>
                </a:solidFill>
                <a:effectLst/>
                <a:latin typeface="Roboto Mono"/>
              </a:endParaRPr>
            </a:p>
            <a:p>
              <a:r>
                <a:rPr lang="en-US" altLang="ko-KR" b="0" dirty="0">
                  <a:solidFill>
                    <a:srgbClr val="3367D6"/>
                  </a:solidFill>
                  <a:effectLst/>
                  <a:latin typeface="Roboto Mono"/>
                </a:rPr>
                <a:t>FROM</a:t>
              </a:r>
              <a:endParaRPr lang="en-US" altLang="ko-KR" b="0" dirty="0">
                <a:solidFill>
                  <a:srgbClr val="000000"/>
                </a:solidFill>
                <a:effectLst/>
                <a:latin typeface="Roboto Mono"/>
              </a:endParaRPr>
            </a:p>
            <a:p>
              <a:r>
                <a:rPr lang="en-US" altLang="ko-KR" b="0" dirty="0">
                  <a:solidFill>
                    <a:srgbClr val="000000"/>
                  </a:solidFill>
                  <a:effectLst/>
                  <a:latin typeface="Roboto Mono"/>
                </a:rPr>
                <a:t>  </a:t>
              </a:r>
              <a:r>
                <a:rPr lang="en-US" altLang="ko-KR" b="0" dirty="0">
                  <a:solidFill>
                    <a:srgbClr val="0D904F"/>
                  </a:solidFill>
                  <a:effectLst/>
                  <a:latin typeface="Roboto Mono"/>
                </a:rPr>
                <a:t>`</a:t>
              </a:r>
              <a:r>
                <a:rPr lang="en-US" altLang="ko-KR" b="0" dirty="0" err="1">
                  <a:solidFill>
                    <a:srgbClr val="0D904F"/>
                  </a:solidFill>
                  <a:effectLst/>
                  <a:latin typeface="Roboto Mono"/>
                </a:rPr>
                <a:t>bigquery</a:t>
              </a:r>
              <a:r>
                <a:rPr lang="en-US" altLang="ko-KR" b="0" dirty="0">
                  <a:solidFill>
                    <a:srgbClr val="0D904F"/>
                  </a:solidFill>
                  <a:effectLst/>
                  <a:latin typeface="Roboto Mono"/>
                </a:rPr>
                <a:t>-public-</a:t>
              </a:r>
              <a:r>
                <a:rPr lang="en-US" altLang="ko-KR" b="0" dirty="0" err="1">
                  <a:solidFill>
                    <a:srgbClr val="0D904F"/>
                  </a:solidFill>
                  <a:effectLst/>
                  <a:latin typeface="Roboto Mono"/>
                </a:rPr>
                <a:t>data.github_repos.files</a:t>
              </a:r>
              <a:r>
                <a:rPr lang="en-US" altLang="ko-KR" b="0" dirty="0">
                  <a:solidFill>
                    <a:srgbClr val="0D904F"/>
                  </a:solidFill>
                  <a:effectLst/>
                  <a:latin typeface="Roboto Mono"/>
                </a:rPr>
                <a:t>`</a:t>
              </a:r>
              <a:r>
                <a:rPr lang="en-US" altLang="ko-KR" b="0" dirty="0">
                  <a:solidFill>
                    <a:srgbClr val="000000"/>
                  </a:solidFill>
                  <a:effectLst/>
                  <a:latin typeface="Roboto Mono"/>
                </a:rPr>
                <a:t> </a:t>
              </a:r>
              <a:r>
                <a:rPr lang="en-US" altLang="ko-KR" b="0" dirty="0">
                  <a:solidFill>
                    <a:srgbClr val="3367D6"/>
                  </a:solidFill>
                  <a:effectLst/>
                  <a:latin typeface="Roboto Mono"/>
                </a:rPr>
                <a:t>AS</a:t>
              </a:r>
              <a:r>
                <a:rPr lang="en-US" altLang="ko-KR" b="0" dirty="0">
                  <a:solidFill>
                    <a:srgbClr val="000000"/>
                  </a:solidFill>
                  <a:effectLst/>
                  <a:latin typeface="Roboto Mono"/>
                </a:rPr>
                <a:t> f</a:t>
              </a:r>
            </a:p>
            <a:p>
              <a:r>
                <a:rPr lang="en-US" altLang="ko-KR" b="0" dirty="0">
                  <a:solidFill>
                    <a:srgbClr val="3367D6"/>
                  </a:solidFill>
                  <a:effectLst/>
                  <a:latin typeface="Roboto Mono"/>
                </a:rPr>
                <a:t>JOIN</a:t>
              </a:r>
              <a:endParaRPr lang="en-US" altLang="ko-KR" b="0" dirty="0">
                <a:solidFill>
                  <a:srgbClr val="000000"/>
                </a:solidFill>
                <a:effectLst/>
                <a:latin typeface="Roboto Mono"/>
              </a:endParaRPr>
            </a:p>
            <a:p>
              <a:r>
                <a:rPr lang="en-US" altLang="ko-KR" b="0" dirty="0">
                  <a:solidFill>
                    <a:srgbClr val="000000"/>
                  </a:solidFill>
                  <a:effectLst/>
                  <a:latin typeface="Roboto Mono"/>
                </a:rPr>
                <a:t>  </a:t>
              </a:r>
              <a:r>
                <a:rPr lang="en-US" altLang="ko-KR" b="0" dirty="0">
                  <a:solidFill>
                    <a:srgbClr val="0D904F"/>
                  </a:solidFill>
                  <a:effectLst/>
                  <a:latin typeface="Roboto Mono"/>
                </a:rPr>
                <a:t>`</a:t>
              </a:r>
              <a:r>
                <a:rPr lang="en-US" altLang="ko-KR" b="0" dirty="0" err="1">
                  <a:solidFill>
                    <a:srgbClr val="0D904F"/>
                  </a:solidFill>
                  <a:effectLst/>
                  <a:latin typeface="Roboto Mono"/>
                </a:rPr>
                <a:t>bigquery</a:t>
              </a:r>
              <a:r>
                <a:rPr lang="en-US" altLang="ko-KR" b="0" dirty="0">
                  <a:solidFill>
                    <a:srgbClr val="0D904F"/>
                  </a:solidFill>
                  <a:effectLst/>
                  <a:latin typeface="Roboto Mono"/>
                </a:rPr>
                <a:t>-public-</a:t>
              </a:r>
              <a:r>
                <a:rPr lang="en-US" altLang="ko-KR" b="0" dirty="0" err="1">
                  <a:solidFill>
                    <a:srgbClr val="0D904F"/>
                  </a:solidFill>
                  <a:effectLst/>
                  <a:latin typeface="Roboto Mono"/>
                </a:rPr>
                <a:t>data.github_repos.contents</a:t>
              </a:r>
              <a:r>
                <a:rPr lang="en-US" altLang="ko-KR" b="0" dirty="0">
                  <a:solidFill>
                    <a:srgbClr val="0D904F"/>
                  </a:solidFill>
                  <a:effectLst/>
                  <a:latin typeface="Roboto Mono"/>
                </a:rPr>
                <a:t>`</a:t>
              </a:r>
              <a:r>
                <a:rPr lang="en-US" altLang="ko-KR" b="0" dirty="0">
                  <a:solidFill>
                    <a:srgbClr val="000000"/>
                  </a:solidFill>
                  <a:effectLst/>
                  <a:latin typeface="Roboto Mono"/>
                </a:rPr>
                <a:t> </a:t>
              </a:r>
              <a:r>
                <a:rPr lang="en-US" altLang="ko-KR" b="0" dirty="0">
                  <a:solidFill>
                    <a:srgbClr val="3367D6"/>
                  </a:solidFill>
                  <a:effectLst/>
                  <a:latin typeface="Roboto Mono"/>
                </a:rPr>
                <a:t>AS</a:t>
              </a:r>
              <a:r>
                <a:rPr lang="en-US" altLang="ko-KR" b="0" dirty="0">
                  <a:solidFill>
                    <a:srgbClr val="000000"/>
                  </a:solidFill>
                  <a:effectLst/>
                  <a:latin typeface="Roboto Mono"/>
                </a:rPr>
                <a:t> c</a:t>
              </a:r>
            </a:p>
            <a:p>
              <a:r>
                <a:rPr lang="en-US" altLang="ko-KR" b="0" dirty="0">
                  <a:solidFill>
                    <a:srgbClr val="3367D6"/>
                  </a:solidFill>
                  <a:effectLst/>
                  <a:latin typeface="Roboto Mono"/>
                </a:rPr>
                <a:t>ON</a:t>
              </a:r>
              <a:endParaRPr lang="en-US" altLang="ko-KR" b="0" dirty="0">
                <a:solidFill>
                  <a:srgbClr val="000000"/>
                </a:solidFill>
                <a:effectLst/>
                <a:latin typeface="Roboto Mono"/>
              </a:endParaRPr>
            </a:p>
            <a:p>
              <a:r>
                <a:rPr lang="en-US" altLang="ko-KR" b="0" dirty="0">
                  <a:solidFill>
                    <a:srgbClr val="000000"/>
                  </a:solidFill>
                  <a:effectLst/>
                  <a:latin typeface="Roboto Mono"/>
                </a:rPr>
                <a:t>  f.</a:t>
              </a:r>
              <a:r>
                <a:rPr lang="en-US" altLang="ko-KR" b="0" dirty="0">
                  <a:solidFill>
                    <a:srgbClr val="800000"/>
                  </a:solidFill>
                  <a:effectLst/>
                  <a:latin typeface="Roboto Mono"/>
                </a:rPr>
                <a:t>id</a:t>
              </a:r>
              <a:r>
                <a:rPr lang="en-US" altLang="ko-KR" b="0" dirty="0">
                  <a:solidFill>
                    <a:srgbClr val="000000"/>
                  </a:solidFill>
                  <a:effectLst/>
                  <a:latin typeface="Roboto Mono"/>
                </a:rPr>
                <a:t> = c.id</a:t>
              </a:r>
            </a:p>
            <a:p>
              <a:r>
                <a:rPr lang="en-US" altLang="ko-KR" b="0" dirty="0">
                  <a:solidFill>
                    <a:srgbClr val="3367D6"/>
                  </a:solidFill>
                  <a:effectLst/>
                  <a:latin typeface="Roboto Mono"/>
                </a:rPr>
                <a:t>JOIN</a:t>
              </a:r>
              <a:endParaRPr lang="en-US" altLang="ko-KR" b="0" dirty="0">
                <a:solidFill>
                  <a:srgbClr val="000000"/>
                </a:solidFill>
                <a:effectLst/>
                <a:latin typeface="Roboto Mono"/>
              </a:endParaRPr>
            </a:p>
            <a:p>
              <a:r>
                <a:rPr lang="en-US" altLang="ko-KR" b="0" dirty="0">
                  <a:solidFill>
                    <a:srgbClr val="000000"/>
                  </a:solidFill>
                  <a:effectLst/>
                  <a:latin typeface="Roboto Mono"/>
                </a:rPr>
                <a:t>  </a:t>
              </a:r>
              <a:r>
                <a:rPr lang="en-US" altLang="ko-KR" b="0" dirty="0">
                  <a:solidFill>
                    <a:srgbClr val="0D904F"/>
                  </a:solidFill>
                  <a:effectLst/>
                  <a:latin typeface="Roboto Mono"/>
                </a:rPr>
                <a:t>`</a:t>
              </a:r>
              <a:r>
                <a:rPr lang="en-US" altLang="ko-KR" b="0" dirty="0" err="1">
                  <a:solidFill>
                    <a:srgbClr val="0D904F"/>
                  </a:solidFill>
                  <a:effectLst/>
                  <a:latin typeface="Roboto Mono"/>
                </a:rPr>
                <a:t>bigquery</a:t>
              </a:r>
              <a:r>
                <a:rPr lang="en-US" altLang="ko-KR" b="0" dirty="0">
                  <a:solidFill>
                    <a:srgbClr val="0D904F"/>
                  </a:solidFill>
                  <a:effectLst/>
                  <a:latin typeface="Roboto Mono"/>
                </a:rPr>
                <a:t>-public-</a:t>
              </a:r>
              <a:r>
                <a:rPr lang="en-US" altLang="ko-KR" b="0" dirty="0" err="1">
                  <a:solidFill>
                    <a:srgbClr val="0D904F"/>
                  </a:solidFill>
                  <a:effectLst/>
                  <a:latin typeface="Roboto Mono"/>
                </a:rPr>
                <a:t>data.github_repos.licenses</a:t>
              </a:r>
              <a:r>
                <a:rPr lang="en-US" altLang="ko-KR" b="0" dirty="0">
                  <a:solidFill>
                    <a:srgbClr val="0D904F"/>
                  </a:solidFill>
                  <a:effectLst/>
                  <a:latin typeface="Roboto Mono"/>
                </a:rPr>
                <a:t>`</a:t>
              </a:r>
              <a:r>
                <a:rPr lang="en-US" altLang="ko-KR" b="0" dirty="0">
                  <a:solidFill>
                    <a:srgbClr val="000000"/>
                  </a:solidFill>
                  <a:effectLst/>
                  <a:latin typeface="Roboto Mono"/>
                </a:rPr>
                <a:t> </a:t>
              </a:r>
              <a:r>
                <a:rPr lang="en-US" altLang="ko-KR" b="0" dirty="0">
                  <a:solidFill>
                    <a:srgbClr val="3367D6"/>
                  </a:solidFill>
                  <a:effectLst/>
                  <a:latin typeface="Roboto Mono"/>
                </a:rPr>
                <a:t>AS</a:t>
              </a:r>
              <a:r>
                <a:rPr lang="en-US" altLang="ko-KR" b="0" dirty="0">
                  <a:solidFill>
                    <a:srgbClr val="000000"/>
                  </a:solidFill>
                  <a:effectLst/>
                  <a:latin typeface="Roboto Mono"/>
                </a:rPr>
                <a:t> l</a:t>
              </a:r>
            </a:p>
            <a:p>
              <a:r>
                <a:rPr lang="en-US" altLang="ko-KR" b="0" dirty="0">
                  <a:solidFill>
                    <a:srgbClr val="3367D6"/>
                  </a:solidFill>
                  <a:effectLst/>
                  <a:latin typeface="Roboto Mono"/>
                </a:rPr>
                <a:t>ON</a:t>
              </a:r>
              <a:endParaRPr lang="en-US" altLang="ko-KR" b="0" dirty="0">
                <a:solidFill>
                  <a:srgbClr val="000000"/>
                </a:solidFill>
                <a:effectLst/>
                <a:latin typeface="Roboto Mono"/>
              </a:endParaRPr>
            </a:p>
            <a:p>
              <a:r>
                <a:rPr lang="en-US" altLang="ko-KR" b="0" dirty="0">
                  <a:solidFill>
                    <a:srgbClr val="000000"/>
                  </a:solidFill>
                  <a:effectLst/>
                  <a:latin typeface="Roboto Mono"/>
                </a:rPr>
                <a:t>  </a:t>
              </a:r>
              <a:r>
                <a:rPr lang="en-US" altLang="ko-KR" b="0" dirty="0" err="1">
                  <a:solidFill>
                    <a:srgbClr val="000000"/>
                  </a:solidFill>
                  <a:effectLst/>
                  <a:latin typeface="Roboto Mono"/>
                </a:rPr>
                <a:t>f.</a:t>
              </a:r>
              <a:r>
                <a:rPr lang="en-US" altLang="ko-KR" b="0" dirty="0" err="1">
                  <a:solidFill>
                    <a:srgbClr val="800000"/>
                  </a:solidFill>
                  <a:effectLst/>
                  <a:latin typeface="Roboto Mono"/>
                </a:rPr>
                <a:t>repo_name</a:t>
              </a:r>
              <a:r>
                <a:rPr lang="en-US" altLang="ko-KR" b="0" dirty="0">
                  <a:solidFill>
                    <a:srgbClr val="000000"/>
                  </a:solidFill>
                  <a:effectLst/>
                  <a:latin typeface="Roboto Mono"/>
                </a:rPr>
                <a:t> = </a:t>
              </a:r>
              <a:r>
                <a:rPr lang="en-US" altLang="ko-KR" b="0" dirty="0" err="1">
                  <a:solidFill>
                    <a:srgbClr val="000000"/>
                  </a:solidFill>
                  <a:effectLst/>
                  <a:latin typeface="Roboto Mono"/>
                </a:rPr>
                <a:t>l.repo_name</a:t>
              </a:r>
              <a:endParaRPr lang="en-US" altLang="ko-KR" b="0" dirty="0">
                <a:solidFill>
                  <a:srgbClr val="000000"/>
                </a:solidFill>
                <a:effectLst/>
                <a:latin typeface="Roboto Mono"/>
              </a:endParaRPr>
            </a:p>
            <a:p>
              <a:r>
                <a:rPr lang="en-US" altLang="ko-KR" b="0" dirty="0">
                  <a:solidFill>
                    <a:srgbClr val="3367D6"/>
                  </a:solidFill>
                  <a:effectLst/>
                  <a:latin typeface="Roboto Mono"/>
                </a:rPr>
                <a:t>WHERE</a:t>
              </a:r>
              <a:endParaRPr lang="en-US" altLang="ko-KR" b="0" dirty="0">
                <a:solidFill>
                  <a:srgbClr val="000000"/>
                </a:solidFill>
                <a:effectLst/>
                <a:latin typeface="Roboto Mono"/>
              </a:endParaRPr>
            </a:p>
            <a:p>
              <a:r>
                <a:rPr lang="en-US" altLang="ko-KR" b="0" dirty="0">
                  <a:solidFill>
                    <a:srgbClr val="000000"/>
                  </a:solidFill>
                  <a:effectLst/>
                  <a:latin typeface="Roboto Mono"/>
                </a:rPr>
                <a:t>  </a:t>
              </a:r>
              <a:r>
                <a:rPr lang="en-US" altLang="ko-KR" b="0" dirty="0">
                  <a:solidFill>
                    <a:srgbClr val="3367D6"/>
                  </a:solidFill>
                  <a:effectLst/>
                  <a:latin typeface="Roboto Mono"/>
                </a:rPr>
                <a:t>NOT</a:t>
              </a:r>
              <a:r>
                <a:rPr lang="en-US" altLang="ko-KR" b="0" dirty="0">
                  <a:solidFill>
                    <a:srgbClr val="000000"/>
                  </a:solidFill>
                  <a:effectLst/>
                  <a:latin typeface="Roboto Mono"/>
                </a:rPr>
                <a:t> </a:t>
              </a:r>
              <a:r>
                <a:rPr lang="en-US" altLang="ko-KR" b="0" dirty="0" err="1">
                  <a:solidFill>
                    <a:srgbClr val="000000"/>
                  </a:solidFill>
                  <a:effectLst/>
                  <a:latin typeface="Roboto Mono"/>
                </a:rPr>
                <a:t>c.binary</a:t>
              </a:r>
              <a:endParaRPr lang="en-US" altLang="ko-KR" b="0" dirty="0">
                <a:solidFill>
                  <a:srgbClr val="000000"/>
                </a:solidFill>
                <a:effectLst/>
                <a:latin typeface="Roboto Mono"/>
              </a:endParaRPr>
            </a:p>
            <a:p>
              <a:r>
                <a:rPr lang="en-US" altLang="ko-KR" b="0" dirty="0">
                  <a:solidFill>
                    <a:srgbClr val="000000"/>
                  </a:solidFill>
                  <a:effectLst/>
                  <a:latin typeface="Roboto Mono"/>
                </a:rPr>
                <a:t>  </a:t>
              </a:r>
              <a:r>
                <a:rPr lang="en-US" altLang="ko-KR" b="0" dirty="0">
                  <a:solidFill>
                    <a:srgbClr val="3367D6"/>
                  </a:solidFill>
                  <a:effectLst/>
                  <a:latin typeface="Roboto Mono"/>
                </a:rPr>
                <a:t>AND</a:t>
              </a:r>
              <a:r>
                <a:rPr lang="en-US" altLang="ko-KR" b="0" dirty="0">
                  <a:solidFill>
                    <a:srgbClr val="000000"/>
                  </a:solidFill>
                  <a:effectLst/>
                  <a:latin typeface="Roboto Mono"/>
                </a:rPr>
                <a:t> </a:t>
              </a:r>
              <a:r>
                <a:rPr lang="en-US" altLang="ko-KR" b="0" dirty="0">
                  <a:solidFill>
                    <a:srgbClr val="37474F"/>
                  </a:solidFill>
                  <a:effectLst/>
                  <a:latin typeface="Roboto Mono"/>
                </a:rPr>
                <a:t>((</a:t>
              </a:r>
              <a:r>
                <a:rPr lang="en-US" altLang="ko-KR" b="0" dirty="0" err="1">
                  <a:solidFill>
                    <a:srgbClr val="000000"/>
                  </a:solidFill>
                  <a:effectLst/>
                  <a:latin typeface="Roboto Mono"/>
                </a:rPr>
                <a:t>f.path</a:t>
              </a:r>
              <a:r>
                <a:rPr lang="en-US" altLang="ko-KR" b="0" dirty="0">
                  <a:solidFill>
                    <a:srgbClr val="000000"/>
                  </a:solidFill>
                  <a:effectLst/>
                  <a:latin typeface="Roboto Mono"/>
                </a:rPr>
                <a:t> </a:t>
              </a:r>
              <a:r>
                <a:rPr lang="en-US" altLang="ko-KR" b="0" dirty="0">
                  <a:solidFill>
                    <a:srgbClr val="3367D6"/>
                  </a:solidFill>
                  <a:effectLst/>
                  <a:latin typeface="Roboto Mono"/>
                </a:rPr>
                <a:t>LIKE</a:t>
              </a:r>
              <a:r>
                <a:rPr lang="en-US" altLang="ko-KR" b="0" dirty="0">
                  <a:solidFill>
                    <a:srgbClr val="000000"/>
                  </a:solidFill>
                  <a:effectLst/>
                  <a:latin typeface="Roboto Mono"/>
                </a:rPr>
                <a:t> </a:t>
              </a:r>
              <a:r>
                <a:rPr lang="en-US" altLang="ko-KR" b="0" dirty="0">
                  <a:solidFill>
                    <a:srgbClr val="0D904F"/>
                  </a:solidFill>
                  <a:effectLst/>
                  <a:latin typeface="Roboto Mono"/>
                </a:rPr>
                <a:t>'%.</a:t>
              </a:r>
              <a:r>
                <a:rPr lang="en-US" altLang="ko-KR" b="0" dirty="0" err="1">
                  <a:solidFill>
                    <a:srgbClr val="0D904F"/>
                  </a:solidFill>
                  <a:effectLst/>
                  <a:latin typeface="Roboto Mono"/>
                </a:rPr>
                <a:t>py</a:t>
              </a:r>
              <a:r>
                <a:rPr lang="en-US" altLang="ko-KR" b="0" dirty="0">
                  <a:solidFill>
                    <a:srgbClr val="0D904F"/>
                  </a:solidFill>
                  <a:effectLst/>
                  <a:latin typeface="Roboto Mono"/>
                </a:rPr>
                <a:t>'</a:t>
              </a:r>
              <a:r>
                <a:rPr lang="en-US" altLang="ko-KR" b="0" dirty="0">
                  <a:solidFill>
                    <a:srgbClr val="37474F"/>
                  </a:solidFill>
                  <a:effectLst/>
                  <a:latin typeface="Roboto Mono"/>
                </a:rPr>
                <a:t>)</a:t>
              </a:r>
              <a:endParaRPr lang="en-US" altLang="ko-KR" b="0" dirty="0">
                <a:solidFill>
                  <a:srgbClr val="000000"/>
                </a:solidFill>
                <a:effectLst/>
                <a:latin typeface="Roboto Mono"/>
              </a:endParaRPr>
            </a:p>
            <a:p>
              <a:r>
                <a:rPr lang="en-US" altLang="ko-KR" b="0" dirty="0">
                  <a:solidFill>
                    <a:srgbClr val="000000"/>
                  </a:solidFill>
                  <a:effectLst/>
                  <a:latin typeface="Roboto Mono"/>
                </a:rPr>
                <a:t>    </a:t>
              </a:r>
              <a:r>
                <a:rPr lang="en-US" altLang="ko-KR" b="0" dirty="0">
                  <a:solidFill>
                    <a:srgbClr val="3367D6"/>
                  </a:solidFill>
                  <a:effectLst/>
                  <a:latin typeface="Roboto Mono"/>
                </a:rPr>
                <a:t>AND</a:t>
              </a:r>
              <a:r>
                <a:rPr lang="en-US" altLang="ko-KR" b="0" dirty="0">
                  <a:solidFill>
                    <a:srgbClr val="000000"/>
                  </a:solidFill>
                  <a:effectLst/>
                  <a:latin typeface="Roboto Mono"/>
                </a:rPr>
                <a:t> </a:t>
              </a:r>
              <a:r>
                <a:rPr lang="en-US" altLang="ko-KR" b="0" dirty="0">
                  <a:solidFill>
                    <a:srgbClr val="37474F"/>
                  </a:solidFill>
                  <a:effectLst/>
                  <a:latin typeface="Roboto Mono"/>
                </a:rPr>
                <a:t>(</a:t>
              </a:r>
              <a:r>
                <a:rPr lang="en-US" altLang="ko-KR" b="0" dirty="0" err="1">
                  <a:solidFill>
                    <a:srgbClr val="000000"/>
                  </a:solidFill>
                  <a:effectLst/>
                  <a:latin typeface="Roboto Mono"/>
                </a:rPr>
                <a:t>c.size</a:t>
              </a:r>
              <a:r>
                <a:rPr lang="en-US" altLang="ko-KR" b="0" dirty="0">
                  <a:solidFill>
                    <a:srgbClr val="000000"/>
                  </a:solidFill>
                  <a:effectLst/>
                  <a:latin typeface="Roboto Mono"/>
                </a:rPr>
                <a:t> </a:t>
              </a:r>
              <a:r>
                <a:rPr lang="en-US" altLang="ko-KR" b="0" dirty="0">
                  <a:solidFill>
                    <a:srgbClr val="3367D6"/>
                  </a:solidFill>
                  <a:effectLst/>
                  <a:latin typeface="Roboto Mono"/>
                </a:rPr>
                <a:t>BETWEEN</a:t>
              </a:r>
              <a:r>
                <a:rPr lang="en-US" altLang="ko-KR" b="0" dirty="0">
                  <a:solidFill>
                    <a:srgbClr val="000000"/>
                  </a:solidFill>
                  <a:effectLst/>
                  <a:latin typeface="Roboto Mono"/>
                </a:rPr>
                <a:t> </a:t>
              </a:r>
              <a:r>
                <a:rPr lang="en-US" altLang="ko-KR" b="0" dirty="0">
                  <a:solidFill>
                    <a:srgbClr val="F4511E"/>
                  </a:solidFill>
                  <a:effectLst/>
                  <a:latin typeface="Roboto Mono"/>
                </a:rPr>
                <a:t>1024</a:t>
              </a:r>
              <a:endParaRPr lang="en-US" altLang="ko-KR" b="0" dirty="0">
                <a:solidFill>
                  <a:srgbClr val="000000"/>
                </a:solidFill>
                <a:effectLst/>
                <a:latin typeface="Roboto Mono"/>
              </a:endParaRPr>
            </a:p>
            <a:p>
              <a:r>
                <a:rPr lang="en-US" altLang="ko-KR" b="0" dirty="0">
                  <a:solidFill>
                    <a:srgbClr val="000000"/>
                  </a:solidFill>
                  <a:effectLst/>
                  <a:latin typeface="Roboto Mono"/>
                </a:rPr>
                <a:t>      </a:t>
              </a:r>
              <a:r>
                <a:rPr lang="en-US" altLang="ko-KR" b="0" dirty="0">
                  <a:solidFill>
                    <a:srgbClr val="3367D6"/>
                  </a:solidFill>
                  <a:effectLst/>
                  <a:latin typeface="Roboto Mono"/>
                </a:rPr>
                <a:t>AND</a:t>
              </a:r>
              <a:r>
                <a:rPr lang="en-US" altLang="ko-KR" b="0" dirty="0">
                  <a:solidFill>
                    <a:srgbClr val="000000"/>
                  </a:solidFill>
                  <a:effectLst/>
                  <a:latin typeface="Roboto Mono"/>
                </a:rPr>
                <a:t> </a:t>
              </a:r>
              <a:r>
                <a:rPr lang="en-US" altLang="ko-KR" b="0" dirty="0">
                  <a:solidFill>
                    <a:srgbClr val="F4511E"/>
                  </a:solidFill>
                  <a:effectLst/>
                  <a:latin typeface="Roboto Mono"/>
                </a:rPr>
                <a:t>1048575</a:t>
              </a:r>
              <a:r>
                <a:rPr lang="en-US" altLang="ko-KR" b="0" dirty="0">
                  <a:solidFill>
                    <a:srgbClr val="37474F"/>
                  </a:solidFill>
                  <a:effectLst/>
                  <a:latin typeface="Roboto Mono"/>
                </a:rPr>
                <a:t>))</a:t>
              </a:r>
              <a:endParaRPr lang="en-US" altLang="ko-KR" b="0" dirty="0">
                <a:solidFill>
                  <a:srgbClr val="000000"/>
                </a:solidFill>
                <a:effectLst/>
                <a:latin typeface="Roboto Mono"/>
              </a:endParaRPr>
            </a:p>
          </p:txBody>
        </p:sp>
        <p:sp>
          <p:nvSpPr>
            <p:cNvPr id="8" name="TextBox 7">
              <a:extLst>
                <a:ext uri="{FF2B5EF4-FFF2-40B4-BE49-F238E27FC236}">
                  <a16:creationId xmlns:a16="http://schemas.microsoft.com/office/drawing/2014/main" id="{84E091BA-1A0B-8536-2F24-C3B32E294AB4}"/>
                </a:ext>
              </a:extLst>
            </p:cNvPr>
            <p:cNvSpPr txBox="1"/>
            <p:nvPr/>
          </p:nvSpPr>
          <p:spPr>
            <a:xfrm>
              <a:off x="676276" y="1011315"/>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Code</a:t>
              </a:r>
              <a:endParaRPr lang="ko-KR" altLang="en-US" sz="1400" dirty="0">
                <a:latin typeface="IBM Plex Sans KR Medium" panose="020B0603050203000203" pitchFamily="50" charset="-127"/>
                <a:ea typeface="IBM Plex Sans KR Medium" panose="020B0603050203000203" pitchFamily="50" charset="-127"/>
              </a:endParaRPr>
            </a:p>
          </p:txBody>
        </p:sp>
      </p:grpSp>
    </p:spTree>
    <p:extLst>
      <p:ext uri="{BB962C8B-B14F-4D97-AF65-F5344CB8AC3E}">
        <p14:creationId xmlns:p14="http://schemas.microsoft.com/office/powerpoint/2010/main" val="3248432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3DF3DAC-9B75-FC0E-EBC2-238DBDAB8B24}"/>
              </a:ext>
            </a:extLst>
          </p:cNvPr>
          <p:cNvSpPr>
            <a:spLocks noGrp="1"/>
          </p:cNvSpPr>
          <p:nvPr>
            <p:ph type="title"/>
          </p:nvPr>
        </p:nvSpPr>
        <p:spPr/>
        <p:txBody>
          <a:bodyPr/>
          <a:lstStyle/>
          <a:p>
            <a:r>
              <a:rPr lang="en-US" altLang="ko-KR" dirty="0"/>
              <a:t>Building</a:t>
            </a:r>
            <a:r>
              <a:rPr lang="ko-KR" altLang="en-US" dirty="0"/>
              <a:t> </a:t>
            </a:r>
            <a:r>
              <a:rPr lang="en-US" altLang="ko-KR" dirty="0"/>
              <a:t>a</a:t>
            </a:r>
            <a:r>
              <a:rPr lang="ko-KR" altLang="en-US" dirty="0"/>
              <a:t> </a:t>
            </a:r>
            <a:r>
              <a:rPr lang="en-US" altLang="ko-KR" dirty="0"/>
              <a:t>Custom</a:t>
            </a:r>
            <a:r>
              <a:rPr lang="ko-KR" altLang="en-US" dirty="0"/>
              <a:t> </a:t>
            </a:r>
            <a:r>
              <a:rPr lang="en-US" altLang="ko-KR" dirty="0"/>
              <a:t>Code</a:t>
            </a:r>
            <a:r>
              <a:rPr lang="ko-KR" altLang="en-US" dirty="0"/>
              <a:t> </a:t>
            </a:r>
            <a:r>
              <a:rPr lang="en-US" altLang="ko-KR" dirty="0"/>
              <a:t>Dataset</a:t>
            </a:r>
            <a:endParaRPr lang="ko-KR" altLang="en-US" dirty="0"/>
          </a:p>
        </p:txBody>
      </p:sp>
      <p:grpSp>
        <p:nvGrpSpPr>
          <p:cNvPr id="8" name="그룹 7">
            <a:extLst>
              <a:ext uri="{FF2B5EF4-FFF2-40B4-BE49-F238E27FC236}">
                <a16:creationId xmlns:a16="http://schemas.microsoft.com/office/drawing/2014/main" id="{7660613D-436D-C8FE-40A4-6253B30A701E}"/>
              </a:ext>
            </a:extLst>
          </p:cNvPr>
          <p:cNvGrpSpPr/>
          <p:nvPr/>
        </p:nvGrpSpPr>
        <p:grpSpPr>
          <a:xfrm>
            <a:off x="581024" y="715896"/>
            <a:ext cx="11029950" cy="2489041"/>
            <a:chOff x="581025" y="3210818"/>
            <a:chExt cx="11029950" cy="2608500"/>
          </a:xfrm>
        </p:grpSpPr>
        <p:sp>
          <p:nvSpPr>
            <p:cNvPr id="9" name="TextBox 8">
              <a:extLst>
                <a:ext uri="{FF2B5EF4-FFF2-40B4-BE49-F238E27FC236}">
                  <a16:creationId xmlns:a16="http://schemas.microsoft.com/office/drawing/2014/main" id="{6CD1CFD3-6AF4-6E3C-6BB9-73B1CF59260D}"/>
                </a:ext>
              </a:extLst>
            </p:cNvPr>
            <p:cNvSpPr txBox="1"/>
            <p:nvPr/>
          </p:nvSpPr>
          <p:spPr>
            <a:xfrm>
              <a:off x="581025" y="3464718"/>
              <a:ext cx="11029950" cy="2354600"/>
            </a:xfrm>
            <a:prstGeom prst="rect">
              <a:avLst/>
            </a:prstGeom>
            <a:noFill/>
            <a:ln w="38100">
              <a:solidFill>
                <a:schemeClr val="bg2">
                  <a:lumMod val="50000"/>
                </a:schemeClr>
              </a:solidFill>
            </a:ln>
          </p:spPr>
          <p:txBody>
            <a:bodyPr wrap="square" rtlCol="0">
              <a:spAutoFit/>
            </a:bodyPr>
            <a:lstStyle/>
            <a:p>
              <a:endParaRPr lang="en-US" altLang="ko-KR" sz="1400" dirty="0">
                <a:latin typeface="IBM Plex Sans KR Medium" panose="020B0603050203000203" pitchFamily="50" charset="-127"/>
                <a:ea typeface="IBM Plex Sans KR Medium" panose="020B0603050203000203" pitchFamily="50" charset="-127"/>
              </a:endParaRPr>
            </a:p>
            <a:p>
              <a:endParaRPr lang="en-US" altLang="ko-KR" sz="1400" dirty="0">
                <a:latin typeface="IBM Plex Sans KR Medium" panose="020B0603050203000203" pitchFamily="50" charset="-127"/>
                <a:ea typeface="IBM Plex Sans KR Medium" panose="020B0603050203000203" pitchFamily="50" charset="-127"/>
              </a:endParaRPr>
            </a:p>
            <a:p>
              <a:endParaRPr lang="en-US" altLang="ko-KR" sz="1400" dirty="0">
                <a:latin typeface="IBM Plex Sans KR Medium" panose="020B0603050203000203" pitchFamily="50" charset="-127"/>
                <a:ea typeface="IBM Plex Sans KR Medium" panose="020B0603050203000203" pitchFamily="50" charset="-127"/>
              </a:endParaRPr>
            </a:p>
            <a:p>
              <a:endParaRPr lang="en-US" altLang="ko-KR" sz="1400" dirty="0">
                <a:latin typeface="IBM Plex Sans KR Medium" panose="020B0603050203000203" pitchFamily="50" charset="-127"/>
                <a:ea typeface="IBM Plex Sans KR Medium" panose="020B0603050203000203" pitchFamily="50" charset="-127"/>
              </a:endParaRPr>
            </a:p>
            <a:p>
              <a:endParaRPr lang="en-US" altLang="ko-KR" sz="1400" dirty="0">
                <a:latin typeface="IBM Plex Sans KR Medium" panose="020B0603050203000203" pitchFamily="50" charset="-127"/>
                <a:ea typeface="IBM Plex Sans KR Medium" panose="020B0603050203000203" pitchFamily="50" charset="-127"/>
              </a:endParaRPr>
            </a:p>
            <a:p>
              <a:endParaRPr lang="en-US" altLang="ko-KR" sz="1400" dirty="0">
                <a:latin typeface="IBM Plex Sans KR Medium" panose="020B0603050203000203" pitchFamily="50" charset="-127"/>
                <a:ea typeface="IBM Plex Sans KR Medium" panose="020B0603050203000203" pitchFamily="50" charset="-127"/>
              </a:endParaRPr>
            </a:p>
            <a:p>
              <a:endParaRPr lang="en-US" altLang="ko-KR" sz="1400" dirty="0">
                <a:latin typeface="IBM Plex Sans KR Medium" panose="020B0603050203000203" pitchFamily="50" charset="-127"/>
                <a:ea typeface="IBM Plex Sans KR Medium" panose="020B0603050203000203" pitchFamily="50" charset="-127"/>
              </a:endParaRPr>
            </a:p>
            <a:p>
              <a:endParaRPr lang="en-US" altLang="ko-KR" sz="1400" dirty="0">
                <a:latin typeface="IBM Plex Sans KR Medium" panose="020B0603050203000203" pitchFamily="50" charset="-127"/>
                <a:ea typeface="IBM Plex Sans KR Medium" panose="020B0603050203000203" pitchFamily="50" charset="-127"/>
              </a:endParaRPr>
            </a:p>
            <a:p>
              <a:endParaRPr lang="en-US" altLang="ko-KR" sz="1400" dirty="0">
                <a:latin typeface="IBM Plex Sans KR Medium" panose="020B0603050203000203" pitchFamily="50" charset="-127"/>
                <a:ea typeface="IBM Plex Sans KR Medium" panose="020B0603050203000203" pitchFamily="50" charset="-127"/>
              </a:endParaRPr>
            </a:p>
            <a:p>
              <a:endParaRPr lang="en-US" altLang="ko-KR" sz="1400" dirty="0">
                <a:latin typeface="IBM Plex Sans KR Medium" panose="020B0603050203000203" pitchFamily="50" charset="-127"/>
                <a:ea typeface="IBM Plex Sans KR Medium" panose="020B0603050203000203" pitchFamily="50" charset="-127"/>
              </a:endParaRPr>
            </a:p>
          </p:txBody>
        </p:sp>
        <p:sp>
          <p:nvSpPr>
            <p:cNvPr id="10" name="TextBox 9">
              <a:extLst>
                <a:ext uri="{FF2B5EF4-FFF2-40B4-BE49-F238E27FC236}">
                  <a16:creationId xmlns:a16="http://schemas.microsoft.com/office/drawing/2014/main" id="{ED0F5780-D04E-28A8-56E5-C8BA169DC700}"/>
                </a:ext>
              </a:extLst>
            </p:cNvPr>
            <p:cNvSpPr txBox="1"/>
            <p:nvPr/>
          </p:nvSpPr>
          <p:spPr>
            <a:xfrm>
              <a:off x="676276" y="3210818"/>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Output</a:t>
              </a:r>
              <a:endParaRPr lang="ko-KR" altLang="en-US" sz="1400" dirty="0">
                <a:latin typeface="IBM Plex Sans KR Medium" panose="020B0603050203000203" pitchFamily="50" charset="-127"/>
                <a:ea typeface="IBM Plex Sans KR Medium" panose="020B0603050203000203" pitchFamily="50" charset="-127"/>
              </a:endParaRPr>
            </a:p>
          </p:txBody>
        </p:sp>
      </p:grpSp>
      <p:pic>
        <p:nvPicPr>
          <p:cNvPr id="4" name="그림 3">
            <a:extLst>
              <a:ext uri="{FF2B5EF4-FFF2-40B4-BE49-F238E27FC236}">
                <a16:creationId xmlns:a16="http://schemas.microsoft.com/office/drawing/2014/main" id="{67946E01-EEE9-CB14-0D49-60155BB61B3F}"/>
              </a:ext>
            </a:extLst>
          </p:cNvPr>
          <p:cNvPicPr>
            <a:picLocks noChangeAspect="1"/>
          </p:cNvPicPr>
          <p:nvPr/>
        </p:nvPicPr>
        <p:blipFill>
          <a:blip r:embed="rId2"/>
          <a:stretch>
            <a:fillRect/>
          </a:stretch>
        </p:blipFill>
        <p:spPr>
          <a:xfrm>
            <a:off x="676275" y="1130798"/>
            <a:ext cx="10839450" cy="1950411"/>
          </a:xfrm>
          <a:prstGeom prst="rect">
            <a:avLst/>
          </a:prstGeom>
        </p:spPr>
      </p:pic>
      <p:sp>
        <p:nvSpPr>
          <p:cNvPr id="5" name="직사각형 4">
            <a:extLst>
              <a:ext uri="{FF2B5EF4-FFF2-40B4-BE49-F238E27FC236}">
                <a16:creationId xmlns:a16="http://schemas.microsoft.com/office/drawing/2014/main" id="{3CAA03D5-05ED-BF91-81DA-EF8AE1388A79}"/>
              </a:ext>
            </a:extLst>
          </p:cNvPr>
          <p:cNvSpPr/>
          <p:nvPr/>
        </p:nvSpPr>
        <p:spPr>
          <a:xfrm>
            <a:off x="643185" y="1800110"/>
            <a:ext cx="10910640" cy="9621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a:extLst>
              <a:ext uri="{FF2B5EF4-FFF2-40B4-BE49-F238E27FC236}">
                <a16:creationId xmlns:a16="http://schemas.microsoft.com/office/drawing/2014/main" id="{2E115257-EB61-0DDE-FADB-604BF42ED048}"/>
              </a:ext>
            </a:extLst>
          </p:cNvPr>
          <p:cNvPicPr>
            <a:picLocks noChangeAspect="1"/>
          </p:cNvPicPr>
          <p:nvPr/>
        </p:nvPicPr>
        <p:blipFill>
          <a:blip r:embed="rId3"/>
          <a:stretch>
            <a:fillRect/>
          </a:stretch>
        </p:blipFill>
        <p:spPr>
          <a:xfrm>
            <a:off x="581024" y="3253839"/>
            <a:ext cx="3504429" cy="3213636"/>
          </a:xfrm>
          <a:prstGeom prst="rect">
            <a:avLst/>
          </a:prstGeom>
        </p:spPr>
      </p:pic>
      <p:sp>
        <p:nvSpPr>
          <p:cNvPr id="11" name="직사각형 10">
            <a:extLst>
              <a:ext uri="{FF2B5EF4-FFF2-40B4-BE49-F238E27FC236}">
                <a16:creationId xmlns:a16="http://schemas.microsoft.com/office/drawing/2014/main" id="{0B70F8AB-1A21-D349-7647-E252DA13AED0}"/>
              </a:ext>
            </a:extLst>
          </p:cNvPr>
          <p:cNvSpPr/>
          <p:nvPr/>
        </p:nvSpPr>
        <p:spPr>
          <a:xfrm>
            <a:off x="843210" y="4860657"/>
            <a:ext cx="3090615" cy="41619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 name="그림 12">
            <a:extLst>
              <a:ext uri="{FF2B5EF4-FFF2-40B4-BE49-F238E27FC236}">
                <a16:creationId xmlns:a16="http://schemas.microsoft.com/office/drawing/2014/main" id="{44133F19-9C22-79D6-C41B-4E36D7041F28}"/>
              </a:ext>
            </a:extLst>
          </p:cNvPr>
          <p:cNvPicPr>
            <a:picLocks noChangeAspect="1"/>
          </p:cNvPicPr>
          <p:nvPr/>
        </p:nvPicPr>
        <p:blipFill>
          <a:blip r:embed="rId4"/>
          <a:stretch>
            <a:fillRect/>
          </a:stretch>
        </p:blipFill>
        <p:spPr>
          <a:xfrm>
            <a:off x="4196011" y="3568429"/>
            <a:ext cx="7639573" cy="2391143"/>
          </a:xfrm>
          <a:prstGeom prst="rect">
            <a:avLst/>
          </a:prstGeom>
        </p:spPr>
      </p:pic>
      <p:sp>
        <p:nvSpPr>
          <p:cNvPr id="14" name="직사각형 13">
            <a:extLst>
              <a:ext uri="{FF2B5EF4-FFF2-40B4-BE49-F238E27FC236}">
                <a16:creationId xmlns:a16="http://schemas.microsoft.com/office/drawing/2014/main" id="{6656FAA8-D842-B252-B019-8634CEB24F9A}"/>
              </a:ext>
            </a:extLst>
          </p:cNvPr>
          <p:cNvSpPr/>
          <p:nvPr/>
        </p:nvSpPr>
        <p:spPr>
          <a:xfrm>
            <a:off x="9568110" y="3871741"/>
            <a:ext cx="995115" cy="41619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3C150EED-9992-747D-EBFF-0D259929C965}"/>
              </a:ext>
            </a:extLst>
          </p:cNvPr>
          <p:cNvSpPr/>
          <p:nvPr/>
        </p:nvSpPr>
        <p:spPr>
          <a:xfrm>
            <a:off x="9644310" y="4860657"/>
            <a:ext cx="995115" cy="3018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화살표 연결선 15">
            <a:extLst>
              <a:ext uri="{FF2B5EF4-FFF2-40B4-BE49-F238E27FC236}">
                <a16:creationId xmlns:a16="http://schemas.microsoft.com/office/drawing/2014/main" id="{C615BA99-7E4E-C418-ED70-50CA50FCBFF2}"/>
              </a:ext>
            </a:extLst>
          </p:cNvPr>
          <p:cNvCxnSpPr>
            <a:cxnSpLocks/>
            <a:stCxn id="5" idx="2"/>
            <a:endCxn id="11" idx="0"/>
          </p:cNvCxnSpPr>
          <p:nvPr/>
        </p:nvCxnSpPr>
        <p:spPr>
          <a:xfrm flipH="1">
            <a:off x="2388518" y="2762250"/>
            <a:ext cx="3709987" cy="20984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779370DF-1A71-3295-BDEB-83293D77CD97}"/>
              </a:ext>
            </a:extLst>
          </p:cNvPr>
          <p:cNvCxnSpPr>
            <a:cxnSpLocks/>
            <a:stCxn id="11" idx="3"/>
            <a:endCxn id="14" idx="1"/>
          </p:cNvCxnSpPr>
          <p:nvPr/>
        </p:nvCxnSpPr>
        <p:spPr>
          <a:xfrm flipV="1">
            <a:off x="3933825" y="4079838"/>
            <a:ext cx="5634285" cy="98891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3466B648-D49E-AA62-8BBD-FEA68F40D013}"/>
              </a:ext>
            </a:extLst>
          </p:cNvPr>
          <p:cNvCxnSpPr>
            <a:cxnSpLocks/>
            <a:stCxn id="14" idx="2"/>
            <a:endCxn id="15" idx="0"/>
          </p:cNvCxnSpPr>
          <p:nvPr/>
        </p:nvCxnSpPr>
        <p:spPr>
          <a:xfrm>
            <a:off x="10065668" y="4287934"/>
            <a:ext cx="76200" cy="57272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887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C262A712-C541-8830-23C1-5B6823B5D40C}"/>
              </a:ext>
            </a:extLst>
          </p:cNvPr>
          <p:cNvGrpSpPr/>
          <p:nvPr/>
        </p:nvGrpSpPr>
        <p:grpSpPr>
          <a:xfrm>
            <a:off x="180975" y="820168"/>
            <a:ext cx="5334000" cy="3495675"/>
            <a:chOff x="180975" y="820168"/>
            <a:chExt cx="5334000" cy="3495675"/>
          </a:xfrm>
        </p:grpSpPr>
        <p:pic>
          <p:nvPicPr>
            <p:cNvPr id="26" name="그림 25">
              <a:extLst>
                <a:ext uri="{FF2B5EF4-FFF2-40B4-BE49-F238E27FC236}">
                  <a16:creationId xmlns:a16="http://schemas.microsoft.com/office/drawing/2014/main" id="{58B8F57A-68D6-1556-ACCD-18E59C4624A4}"/>
                </a:ext>
              </a:extLst>
            </p:cNvPr>
            <p:cNvPicPr>
              <a:picLocks noChangeAspect="1"/>
            </p:cNvPicPr>
            <p:nvPr/>
          </p:nvPicPr>
          <p:blipFill>
            <a:blip r:embed="rId2"/>
            <a:stretch>
              <a:fillRect/>
            </a:stretch>
          </p:blipFill>
          <p:spPr>
            <a:xfrm>
              <a:off x="180975" y="820168"/>
              <a:ext cx="5334000" cy="3495675"/>
            </a:xfrm>
            <a:prstGeom prst="rect">
              <a:avLst/>
            </a:prstGeom>
          </p:spPr>
        </p:pic>
        <p:sp>
          <p:nvSpPr>
            <p:cNvPr id="3" name="TextBox 2">
              <a:extLst>
                <a:ext uri="{FF2B5EF4-FFF2-40B4-BE49-F238E27FC236}">
                  <a16:creationId xmlns:a16="http://schemas.microsoft.com/office/drawing/2014/main" id="{7B3BA40F-1816-6CA1-3C1A-F2DCD7978DD5}"/>
                </a:ext>
              </a:extLst>
            </p:cNvPr>
            <p:cNvSpPr txBox="1"/>
            <p:nvPr/>
          </p:nvSpPr>
          <p:spPr>
            <a:xfrm>
              <a:off x="605085" y="2402928"/>
              <a:ext cx="809625" cy="276999"/>
            </a:xfrm>
            <a:prstGeom prst="rect">
              <a:avLst/>
            </a:prstGeom>
            <a:solidFill>
              <a:schemeClr val="bg1"/>
            </a:solidFill>
          </p:spPr>
          <p:txBody>
            <a:bodyPr wrap="square" rtlCol="0">
              <a:spAutoFit/>
            </a:bodyPr>
            <a:lstStyle/>
            <a:p>
              <a:r>
                <a:rPr lang="en-US" altLang="ko-KR" sz="1200" dirty="0"/>
                <a:t>JSON</a:t>
              </a:r>
              <a:endParaRPr lang="ko-KR" altLang="en-US" sz="1200" dirty="0"/>
            </a:p>
          </p:txBody>
        </p:sp>
      </p:grpSp>
      <p:grpSp>
        <p:nvGrpSpPr>
          <p:cNvPr id="24" name="그룹 23">
            <a:extLst>
              <a:ext uri="{FF2B5EF4-FFF2-40B4-BE49-F238E27FC236}">
                <a16:creationId xmlns:a16="http://schemas.microsoft.com/office/drawing/2014/main" id="{DCA55C22-DA95-DC8E-C398-61C48AFCFAE5}"/>
              </a:ext>
            </a:extLst>
          </p:cNvPr>
          <p:cNvGrpSpPr/>
          <p:nvPr/>
        </p:nvGrpSpPr>
        <p:grpSpPr>
          <a:xfrm>
            <a:off x="3205410" y="2105813"/>
            <a:ext cx="4438650" cy="1714500"/>
            <a:chOff x="6200775" y="1001344"/>
            <a:chExt cx="4438650" cy="1714500"/>
          </a:xfrm>
        </p:grpSpPr>
        <p:pic>
          <p:nvPicPr>
            <p:cNvPr id="18" name="그림 17">
              <a:extLst>
                <a:ext uri="{FF2B5EF4-FFF2-40B4-BE49-F238E27FC236}">
                  <a16:creationId xmlns:a16="http://schemas.microsoft.com/office/drawing/2014/main" id="{246F6712-247B-00A0-88AA-921F6B865E62}"/>
                </a:ext>
              </a:extLst>
            </p:cNvPr>
            <p:cNvPicPr>
              <a:picLocks noChangeAspect="1"/>
            </p:cNvPicPr>
            <p:nvPr/>
          </p:nvPicPr>
          <p:blipFill>
            <a:blip r:embed="rId3"/>
            <a:stretch>
              <a:fillRect/>
            </a:stretch>
          </p:blipFill>
          <p:spPr>
            <a:xfrm>
              <a:off x="6200775" y="1001344"/>
              <a:ext cx="4438650" cy="1714500"/>
            </a:xfrm>
            <a:prstGeom prst="rect">
              <a:avLst/>
            </a:prstGeom>
          </p:spPr>
        </p:pic>
        <p:sp>
          <p:nvSpPr>
            <p:cNvPr id="20" name="직사각형 19">
              <a:extLst>
                <a:ext uri="{FF2B5EF4-FFF2-40B4-BE49-F238E27FC236}">
                  <a16:creationId xmlns:a16="http://schemas.microsoft.com/office/drawing/2014/main" id="{6CAE1B67-C299-AF4D-6BDC-C2430FF3AA5D}"/>
                </a:ext>
              </a:extLst>
            </p:cNvPr>
            <p:cNvSpPr/>
            <p:nvPr/>
          </p:nvSpPr>
          <p:spPr>
            <a:xfrm>
              <a:off x="9744075" y="1651815"/>
              <a:ext cx="485775" cy="4135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23" name="그림 22">
            <a:extLst>
              <a:ext uri="{FF2B5EF4-FFF2-40B4-BE49-F238E27FC236}">
                <a16:creationId xmlns:a16="http://schemas.microsoft.com/office/drawing/2014/main" id="{61AE2AA2-0FB9-D82C-4BF4-F02F4B34CFD3}"/>
              </a:ext>
            </a:extLst>
          </p:cNvPr>
          <p:cNvPicPr>
            <a:picLocks noChangeAspect="1"/>
          </p:cNvPicPr>
          <p:nvPr/>
        </p:nvPicPr>
        <p:blipFill>
          <a:blip r:embed="rId4"/>
          <a:stretch>
            <a:fillRect/>
          </a:stretch>
        </p:blipFill>
        <p:spPr>
          <a:xfrm>
            <a:off x="8001000" y="731159"/>
            <a:ext cx="3134220" cy="5717266"/>
          </a:xfrm>
          <a:prstGeom prst="rect">
            <a:avLst/>
          </a:prstGeom>
        </p:spPr>
      </p:pic>
      <p:sp>
        <p:nvSpPr>
          <p:cNvPr id="2" name="제목 1">
            <a:extLst>
              <a:ext uri="{FF2B5EF4-FFF2-40B4-BE49-F238E27FC236}">
                <a16:creationId xmlns:a16="http://schemas.microsoft.com/office/drawing/2014/main" id="{83DF3DAC-9B75-FC0E-EBC2-238DBDAB8B24}"/>
              </a:ext>
            </a:extLst>
          </p:cNvPr>
          <p:cNvSpPr>
            <a:spLocks noGrp="1"/>
          </p:cNvSpPr>
          <p:nvPr>
            <p:ph type="title"/>
          </p:nvPr>
        </p:nvSpPr>
        <p:spPr/>
        <p:txBody>
          <a:bodyPr/>
          <a:lstStyle/>
          <a:p>
            <a:r>
              <a:rPr lang="en-US" altLang="ko-KR" dirty="0"/>
              <a:t>Building</a:t>
            </a:r>
            <a:r>
              <a:rPr lang="ko-KR" altLang="en-US" dirty="0"/>
              <a:t> </a:t>
            </a:r>
            <a:r>
              <a:rPr lang="en-US" altLang="ko-KR" dirty="0"/>
              <a:t>a</a:t>
            </a:r>
            <a:r>
              <a:rPr lang="ko-KR" altLang="en-US" dirty="0"/>
              <a:t> </a:t>
            </a:r>
            <a:r>
              <a:rPr lang="en-US" altLang="ko-KR" dirty="0"/>
              <a:t>Custom</a:t>
            </a:r>
            <a:r>
              <a:rPr lang="ko-KR" altLang="en-US" dirty="0"/>
              <a:t> </a:t>
            </a:r>
            <a:r>
              <a:rPr lang="en-US" altLang="ko-KR" dirty="0"/>
              <a:t>Code</a:t>
            </a:r>
            <a:r>
              <a:rPr lang="ko-KR" altLang="en-US" dirty="0"/>
              <a:t> </a:t>
            </a:r>
            <a:r>
              <a:rPr lang="en-US" altLang="ko-KR" dirty="0"/>
              <a:t>Dataset</a:t>
            </a:r>
            <a:endParaRPr lang="ko-KR" altLang="en-US" dirty="0"/>
          </a:p>
        </p:txBody>
      </p:sp>
      <p:sp>
        <p:nvSpPr>
          <p:cNvPr id="5" name="직사각형 4">
            <a:extLst>
              <a:ext uri="{FF2B5EF4-FFF2-40B4-BE49-F238E27FC236}">
                <a16:creationId xmlns:a16="http://schemas.microsoft.com/office/drawing/2014/main" id="{3CAA03D5-05ED-BF91-81DA-EF8AE1388A79}"/>
              </a:ext>
            </a:extLst>
          </p:cNvPr>
          <p:cNvSpPr/>
          <p:nvPr/>
        </p:nvSpPr>
        <p:spPr>
          <a:xfrm>
            <a:off x="4429125" y="1514475"/>
            <a:ext cx="628650" cy="4135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6656FAA8-D842-B252-B019-8634CEB24F9A}"/>
              </a:ext>
            </a:extLst>
          </p:cNvPr>
          <p:cNvSpPr/>
          <p:nvPr/>
        </p:nvSpPr>
        <p:spPr>
          <a:xfrm>
            <a:off x="8001000" y="5522616"/>
            <a:ext cx="995115" cy="41619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3C150EED-9992-747D-EBFF-0D259929C965}"/>
              </a:ext>
            </a:extLst>
          </p:cNvPr>
          <p:cNvSpPr/>
          <p:nvPr/>
        </p:nvSpPr>
        <p:spPr>
          <a:xfrm>
            <a:off x="8001000" y="6146532"/>
            <a:ext cx="428625" cy="3018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9" name="직선 화살표 연결선 18">
            <a:extLst>
              <a:ext uri="{FF2B5EF4-FFF2-40B4-BE49-F238E27FC236}">
                <a16:creationId xmlns:a16="http://schemas.microsoft.com/office/drawing/2014/main" id="{779370DF-1A71-3295-BDEB-83293D77CD97}"/>
              </a:ext>
            </a:extLst>
          </p:cNvPr>
          <p:cNvCxnSpPr>
            <a:cxnSpLocks/>
            <a:stCxn id="20" idx="2"/>
            <a:endCxn id="14" idx="1"/>
          </p:cNvCxnSpPr>
          <p:nvPr/>
        </p:nvCxnSpPr>
        <p:spPr>
          <a:xfrm>
            <a:off x="6991598" y="3169841"/>
            <a:ext cx="1009402" cy="25608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3466B648-D49E-AA62-8BBD-FEA68F40D013}"/>
              </a:ext>
            </a:extLst>
          </p:cNvPr>
          <p:cNvCxnSpPr>
            <a:cxnSpLocks/>
            <a:stCxn id="14" idx="2"/>
            <a:endCxn id="15" idx="0"/>
          </p:cNvCxnSpPr>
          <p:nvPr/>
        </p:nvCxnSpPr>
        <p:spPr>
          <a:xfrm flipH="1">
            <a:off x="8215313" y="5938809"/>
            <a:ext cx="283245" cy="20772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a:extLst>
              <a:ext uri="{FF2B5EF4-FFF2-40B4-BE49-F238E27FC236}">
                <a16:creationId xmlns:a16="http://schemas.microsoft.com/office/drawing/2014/main" id="{43C45B29-4E9E-4AE2-1F90-FBD4645D02D5}"/>
              </a:ext>
            </a:extLst>
          </p:cNvPr>
          <p:cNvCxnSpPr>
            <a:cxnSpLocks/>
            <a:stCxn id="5" idx="2"/>
            <a:endCxn id="20" idx="1"/>
          </p:cNvCxnSpPr>
          <p:nvPr/>
        </p:nvCxnSpPr>
        <p:spPr>
          <a:xfrm>
            <a:off x="4743450" y="1928032"/>
            <a:ext cx="2005260" cy="103503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1909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3DF3DAC-9B75-FC0E-EBC2-238DBDAB8B24}"/>
              </a:ext>
            </a:extLst>
          </p:cNvPr>
          <p:cNvSpPr>
            <a:spLocks noGrp="1"/>
          </p:cNvSpPr>
          <p:nvPr>
            <p:ph type="title"/>
          </p:nvPr>
        </p:nvSpPr>
        <p:spPr/>
        <p:txBody>
          <a:bodyPr/>
          <a:lstStyle/>
          <a:p>
            <a:r>
              <a:rPr lang="en-US" altLang="ko-KR" dirty="0"/>
              <a:t>Building</a:t>
            </a:r>
            <a:r>
              <a:rPr lang="ko-KR" altLang="en-US" dirty="0"/>
              <a:t> </a:t>
            </a:r>
            <a:r>
              <a:rPr lang="en-US" altLang="ko-KR" dirty="0"/>
              <a:t>a</a:t>
            </a:r>
            <a:r>
              <a:rPr lang="ko-KR" altLang="en-US" dirty="0"/>
              <a:t> </a:t>
            </a:r>
            <a:r>
              <a:rPr lang="en-US" altLang="ko-KR" dirty="0"/>
              <a:t>Custom</a:t>
            </a:r>
            <a:r>
              <a:rPr lang="ko-KR" altLang="en-US" dirty="0"/>
              <a:t> </a:t>
            </a:r>
            <a:r>
              <a:rPr lang="en-US" altLang="ko-KR" dirty="0"/>
              <a:t>Code</a:t>
            </a:r>
            <a:r>
              <a:rPr lang="ko-KR" altLang="en-US" dirty="0"/>
              <a:t> </a:t>
            </a:r>
            <a:r>
              <a:rPr lang="en-US" altLang="ko-KR" dirty="0"/>
              <a:t>Dataset</a:t>
            </a:r>
            <a:endParaRPr lang="ko-KR" altLang="en-US" dirty="0"/>
          </a:p>
        </p:txBody>
      </p:sp>
      <p:sp>
        <p:nvSpPr>
          <p:cNvPr id="3" name="TextBox 2">
            <a:extLst>
              <a:ext uri="{FF2B5EF4-FFF2-40B4-BE49-F238E27FC236}">
                <a16:creationId xmlns:a16="http://schemas.microsoft.com/office/drawing/2014/main" id="{A3023FE2-88A6-F5E0-ECA4-9C417C99040E}"/>
              </a:ext>
            </a:extLst>
          </p:cNvPr>
          <p:cNvSpPr txBox="1"/>
          <p:nvPr/>
        </p:nvSpPr>
        <p:spPr>
          <a:xfrm>
            <a:off x="190500" y="857250"/>
            <a:ext cx="11820525" cy="923330"/>
          </a:xfrm>
          <a:prstGeom prst="rect">
            <a:avLst/>
          </a:prstGeom>
          <a:noFill/>
        </p:spPr>
        <p:txBody>
          <a:bodyPr wrap="square" rtlCol="0">
            <a:spAutoFit/>
          </a:bodyPr>
          <a:lstStyle/>
          <a:p>
            <a:pPr marL="285750" indent="-285750">
              <a:buFontTx/>
              <a:buChar char="-"/>
            </a:pPr>
            <a:r>
              <a:rPr lang="en-US" altLang="ko-KR" dirty="0">
                <a:latin typeface="IBM Plex Sans KR ExtraLight" panose="020B0303050203000203" pitchFamily="50" charset="-127"/>
                <a:ea typeface="IBM Plex Sans KR ExtraLight" panose="020B0303050203000203" pitchFamily="50" charset="-127"/>
              </a:rPr>
              <a:t>‘</a:t>
            </a:r>
            <a:r>
              <a:rPr lang="ko-KR" altLang="en-US" dirty="0">
                <a:latin typeface="IBM Plex Sans KR ExtraLight" panose="020B0303050203000203" pitchFamily="50" charset="-127"/>
                <a:ea typeface="IBM Plex Sans KR ExtraLight" panose="020B0303050203000203" pitchFamily="50" charset="-127"/>
              </a:rPr>
              <a:t>내보내기</a:t>
            </a:r>
            <a:r>
              <a:rPr lang="en-US" altLang="ko-KR" dirty="0">
                <a:latin typeface="IBM Plex Sans KR ExtraLight" panose="020B0303050203000203" pitchFamily="50" charset="-127"/>
                <a:ea typeface="IBM Plex Sans KR ExtraLight" panose="020B0303050203000203" pitchFamily="50" charset="-127"/>
              </a:rPr>
              <a:t>’ </a:t>
            </a:r>
            <a:r>
              <a:rPr lang="ko-KR" altLang="en-US" dirty="0">
                <a:latin typeface="IBM Plex Sans KR ExtraLight" panose="020B0303050203000203" pitchFamily="50" charset="-127"/>
                <a:ea typeface="IBM Plex Sans KR ExtraLight" panose="020B0303050203000203" pitchFamily="50" charset="-127"/>
              </a:rPr>
              <a:t>후에 </a:t>
            </a:r>
            <a:r>
              <a:rPr lang="en-US" altLang="ko-KR" dirty="0" err="1">
                <a:latin typeface="IBM Plex Sans KR ExtraLight" panose="020B0303050203000203" pitchFamily="50" charset="-127"/>
                <a:ea typeface="IBM Plex Sans KR ExtraLight" panose="020B0303050203000203" pitchFamily="50" charset="-127"/>
              </a:rPr>
              <a:t>gsutil</a:t>
            </a:r>
            <a:r>
              <a:rPr lang="en-US" altLang="ko-KR" dirty="0">
                <a:latin typeface="IBM Plex Sans KR ExtraLight" panose="020B0303050203000203" pitchFamily="50" charset="-127"/>
                <a:ea typeface="IBM Plex Sans KR ExtraLight" panose="020B0303050203000203" pitchFamily="50" charset="-127"/>
              </a:rPr>
              <a:t> </a:t>
            </a:r>
            <a:r>
              <a:rPr lang="ko-KR" altLang="en-US" dirty="0">
                <a:latin typeface="IBM Plex Sans KR ExtraLight" panose="020B0303050203000203" pitchFamily="50" charset="-127"/>
                <a:ea typeface="IBM Plex Sans KR ExtraLight" panose="020B0303050203000203" pitchFamily="50" charset="-127"/>
              </a:rPr>
              <a:t>설치</a:t>
            </a:r>
            <a:r>
              <a:rPr lang="en-US" altLang="ko-KR" dirty="0">
                <a:latin typeface="IBM Plex Sans KR ExtraLight" panose="020B0303050203000203" pitchFamily="50" charset="-127"/>
                <a:ea typeface="IBM Plex Sans KR ExtraLight" panose="020B0303050203000203" pitchFamily="50" charset="-127"/>
              </a:rPr>
              <a:t>(pip install </a:t>
            </a:r>
            <a:r>
              <a:rPr lang="en-US" altLang="ko-KR" dirty="0" err="1">
                <a:latin typeface="IBM Plex Sans KR ExtraLight" panose="020B0303050203000203" pitchFamily="50" charset="-127"/>
                <a:ea typeface="IBM Plex Sans KR ExtraLight" panose="020B0303050203000203" pitchFamily="50" charset="-127"/>
              </a:rPr>
              <a:t>gsutil</a:t>
            </a:r>
            <a:r>
              <a:rPr lang="en-US" altLang="ko-KR" dirty="0">
                <a:latin typeface="IBM Plex Sans KR ExtraLight" panose="020B0303050203000203" pitchFamily="50" charset="-127"/>
                <a:ea typeface="IBM Plex Sans KR ExtraLight" panose="020B0303050203000203" pitchFamily="50" charset="-127"/>
              </a:rPr>
              <a:t>)</a:t>
            </a:r>
          </a:p>
          <a:p>
            <a:pPr marL="285750" indent="-285750">
              <a:buFontTx/>
              <a:buChar char="-"/>
            </a:pPr>
            <a:r>
              <a:rPr lang="en-US" altLang="ko-KR" dirty="0" err="1">
                <a:latin typeface="IBM Plex Sans KR ExtraLight" panose="020B0303050203000203" pitchFamily="50" charset="-127"/>
                <a:ea typeface="IBM Plex Sans KR ExtraLight" panose="020B0303050203000203" pitchFamily="50" charset="-127"/>
              </a:rPr>
              <a:t>gsutil</a:t>
            </a:r>
            <a:r>
              <a:rPr lang="en-US" altLang="ko-KR" dirty="0">
                <a:latin typeface="IBM Plex Sans KR ExtraLight" panose="020B0303050203000203" pitchFamily="50" charset="-127"/>
                <a:ea typeface="IBM Plex Sans KR ExtraLight" panose="020B0303050203000203" pitchFamily="50" charset="-127"/>
              </a:rPr>
              <a:t> config</a:t>
            </a:r>
            <a:r>
              <a:rPr lang="ko-KR" altLang="en-US" dirty="0">
                <a:latin typeface="IBM Plex Sans KR ExtraLight" panose="020B0303050203000203" pitchFamily="50" charset="-127"/>
                <a:ea typeface="IBM Plex Sans KR ExtraLight" panose="020B0303050203000203" pitchFamily="50" charset="-127"/>
              </a:rPr>
              <a:t>에 </a:t>
            </a:r>
            <a:r>
              <a:rPr lang="en-US" altLang="ko-KR" dirty="0">
                <a:latin typeface="IBM Plex Sans KR ExtraLight" panose="020B0303050203000203" pitchFamily="50" charset="-127"/>
                <a:ea typeface="IBM Plex Sans KR ExtraLight" panose="020B0303050203000203" pitchFamily="50" charset="-127"/>
              </a:rPr>
              <a:t>Google </a:t>
            </a:r>
            <a:r>
              <a:rPr lang="ko-KR" altLang="en-US" dirty="0">
                <a:latin typeface="IBM Plex Sans KR ExtraLight" panose="020B0303050203000203" pitchFamily="50" charset="-127"/>
                <a:ea typeface="IBM Plex Sans KR ExtraLight" panose="020B0303050203000203" pitchFamily="50" charset="-127"/>
              </a:rPr>
              <a:t>계정 등록 </a:t>
            </a:r>
            <a:r>
              <a:rPr lang="en-US" altLang="ko-KR" dirty="0">
                <a:latin typeface="IBM Plex Sans KR ExtraLight" panose="020B0303050203000203" pitchFamily="50" charset="-127"/>
                <a:ea typeface="IBM Plex Sans KR ExtraLight" panose="020B0303050203000203" pitchFamily="50" charset="-127"/>
              </a:rPr>
              <a:t>-&gt; bucket</a:t>
            </a:r>
            <a:r>
              <a:rPr lang="ko-KR" altLang="en-US" dirty="0">
                <a:latin typeface="IBM Plex Sans KR ExtraLight" panose="020B0303050203000203" pitchFamily="50" charset="-127"/>
                <a:ea typeface="IBM Plex Sans KR ExtraLight" panose="020B0303050203000203" pitchFamily="50" charset="-127"/>
              </a:rPr>
              <a:t>을 컴퓨터에 </a:t>
            </a:r>
            <a:r>
              <a:rPr lang="en-US" altLang="ko-KR" dirty="0">
                <a:latin typeface="IBM Plex Sans KR ExtraLight" panose="020B0303050203000203" pitchFamily="50" charset="-127"/>
                <a:ea typeface="IBM Plex Sans KR ExtraLight" panose="020B0303050203000203" pitchFamily="50" charset="-127"/>
              </a:rPr>
              <a:t>copy</a:t>
            </a:r>
          </a:p>
          <a:p>
            <a:pPr marL="285750" indent="-285750">
              <a:buFontTx/>
              <a:buChar char="-"/>
            </a:pPr>
            <a:r>
              <a:rPr lang="ko-KR" altLang="en-US" dirty="0">
                <a:latin typeface="IBM Plex Sans KR ExtraLight" panose="020B0303050203000203" pitchFamily="50" charset="-127"/>
                <a:ea typeface="IBM Plex Sans KR ExtraLight" panose="020B0303050203000203" pitchFamily="50" charset="-127"/>
              </a:rPr>
              <a:t>혹은 제일 간단한 방법 </a:t>
            </a:r>
            <a:r>
              <a:rPr lang="en-US" altLang="ko-KR" dirty="0">
                <a:latin typeface="IBM Plex Sans KR ExtraLight" panose="020B0303050203000203" pitchFamily="50" charset="-127"/>
                <a:ea typeface="IBM Plex Sans KR ExtraLight" panose="020B0303050203000203" pitchFamily="50" charset="-127"/>
              </a:rPr>
              <a:t>: “git clone https://huggingface.co/datasets/</a:t>
            </a:r>
            <a:r>
              <a:rPr lang="en-US" altLang="ko-KR" dirty="0" err="1">
                <a:latin typeface="IBM Plex Sans KR ExtraLight" panose="020B0303050203000203" pitchFamily="50" charset="-127"/>
                <a:ea typeface="IBM Plex Sans KR ExtraLight" panose="020B0303050203000203" pitchFamily="50" charset="-127"/>
              </a:rPr>
              <a:t>transformersbook</a:t>
            </a:r>
            <a:r>
              <a:rPr lang="en-US" altLang="ko-KR" dirty="0">
                <a:latin typeface="IBM Plex Sans KR ExtraLight" panose="020B0303050203000203" pitchFamily="50" charset="-127"/>
                <a:ea typeface="IBM Plex Sans KR ExtraLight" panose="020B0303050203000203" pitchFamily="50" charset="-127"/>
              </a:rPr>
              <a:t>/</a:t>
            </a:r>
            <a:r>
              <a:rPr lang="en-US" altLang="ko-KR" dirty="0" err="1">
                <a:latin typeface="IBM Plex Sans KR ExtraLight" panose="020B0303050203000203" pitchFamily="50" charset="-127"/>
                <a:ea typeface="IBM Plex Sans KR ExtraLight" panose="020B0303050203000203" pitchFamily="50" charset="-127"/>
              </a:rPr>
              <a:t>codeparrot</a:t>
            </a:r>
            <a:r>
              <a:rPr lang="en-US" altLang="ko-KR" dirty="0">
                <a:latin typeface="IBM Plex Sans KR ExtraLight" panose="020B0303050203000203" pitchFamily="50" charset="-127"/>
                <a:ea typeface="IBM Plex Sans KR ExtraLight" panose="020B0303050203000203" pitchFamily="50" charset="-127"/>
              </a:rPr>
              <a:t>”</a:t>
            </a:r>
          </a:p>
        </p:txBody>
      </p:sp>
      <p:pic>
        <p:nvPicPr>
          <p:cNvPr id="6" name="그림 5">
            <a:extLst>
              <a:ext uri="{FF2B5EF4-FFF2-40B4-BE49-F238E27FC236}">
                <a16:creationId xmlns:a16="http://schemas.microsoft.com/office/drawing/2014/main" id="{D121EEFF-EF24-3976-A3F5-2EFF9A6E6FD6}"/>
              </a:ext>
            </a:extLst>
          </p:cNvPr>
          <p:cNvPicPr>
            <a:picLocks noChangeAspect="1"/>
          </p:cNvPicPr>
          <p:nvPr/>
        </p:nvPicPr>
        <p:blipFill>
          <a:blip r:embed="rId2"/>
          <a:stretch>
            <a:fillRect/>
          </a:stretch>
        </p:blipFill>
        <p:spPr>
          <a:xfrm>
            <a:off x="595312" y="1895475"/>
            <a:ext cx="2028825" cy="1066800"/>
          </a:xfrm>
          <a:prstGeom prst="rect">
            <a:avLst/>
          </a:prstGeom>
        </p:spPr>
      </p:pic>
      <p:sp>
        <p:nvSpPr>
          <p:cNvPr id="8" name="TextBox 7">
            <a:extLst>
              <a:ext uri="{FF2B5EF4-FFF2-40B4-BE49-F238E27FC236}">
                <a16:creationId xmlns:a16="http://schemas.microsoft.com/office/drawing/2014/main" id="{E3468F8C-7A33-D8C3-CA6A-309D3BA73778}"/>
              </a:ext>
            </a:extLst>
          </p:cNvPr>
          <p:cNvSpPr txBox="1"/>
          <p:nvPr/>
        </p:nvSpPr>
        <p:spPr>
          <a:xfrm>
            <a:off x="190499" y="3086695"/>
            <a:ext cx="11820525" cy="369332"/>
          </a:xfrm>
          <a:prstGeom prst="rect">
            <a:avLst/>
          </a:prstGeom>
          <a:noFill/>
        </p:spPr>
        <p:txBody>
          <a:bodyPr wrap="square">
            <a:spAutoFit/>
          </a:bodyPr>
          <a:lstStyle/>
          <a:p>
            <a:pPr marL="285750" indent="-285750">
              <a:buFontTx/>
              <a:buChar char="-"/>
            </a:pPr>
            <a:r>
              <a:rPr lang="ko-KR" altLang="en-US" dirty="0">
                <a:latin typeface="IBM Plex Sans KR ExtraLight" panose="020B0303050203000203" pitchFamily="50" charset="-127"/>
                <a:ea typeface="IBM Plex Sans KR ExtraLight" panose="020B0303050203000203" pitchFamily="50" charset="-127"/>
              </a:rPr>
              <a:t>위 사진과 같이 </a:t>
            </a:r>
            <a:r>
              <a:rPr lang="en-US" altLang="ko-KR" dirty="0">
                <a:latin typeface="IBM Plex Sans KR ExtraLight" panose="020B0303050203000203" pitchFamily="50" charset="-127"/>
                <a:ea typeface="IBM Plex Sans KR ExtraLight" panose="020B0303050203000203" pitchFamily="50" charset="-127"/>
              </a:rPr>
              <a:t>file-000000000000.json.gz</a:t>
            </a:r>
            <a:r>
              <a:rPr lang="ko-KR" altLang="en-US" dirty="0">
                <a:latin typeface="IBM Plex Sans KR ExtraLight" panose="020B0303050203000203" pitchFamily="50" charset="-127"/>
                <a:ea typeface="IBM Plex Sans KR ExtraLight" panose="020B0303050203000203" pitchFamily="50" charset="-127"/>
              </a:rPr>
              <a:t>부터 </a:t>
            </a:r>
            <a:r>
              <a:rPr lang="en-US" altLang="ko-KR" dirty="0">
                <a:latin typeface="IBM Plex Sans KR ExtraLight" panose="020B0303050203000203" pitchFamily="50" charset="-127"/>
                <a:ea typeface="IBM Plex Sans KR ExtraLight" panose="020B0303050203000203" pitchFamily="50" charset="-127"/>
              </a:rPr>
              <a:t>499</a:t>
            </a:r>
            <a:r>
              <a:rPr lang="ko-KR" altLang="en-US" dirty="0">
                <a:latin typeface="IBM Plex Sans KR ExtraLight" panose="020B0303050203000203" pitchFamily="50" charset="-127"/>
                <a:ea typeface="IBM Plex Sans KR ExtraLight" panose="020B0303050203000203" pitchFamily="50" charset="-127"/>
              </a:rPr>
              <a:t>번까지 총 </a:t>
            </a:r>
            <a:r>
              <a:rPr lang="en-US" altLang="ko-KR" dirty="0">
                <a:latin typeface="IBM Plex Sans KR Medium" panose="020B0603050203000203" pitchFamily="50" charset="-127"/>
                <a:ea typeface="IBM Plex Sans KR Medium" panose="020B0603050203000203" pitchFamily="50" charset="-127"/>
              </a:rPr>
              <a:t>183.68GB</a:t>
            </a:r>
          </a:p>
        </p:txBody>
      </p:sp>
      <p:pic>
        <p:nvPicPr>
          <p:cNvPr id="12" name="그림 11">
            <a:extLst>
              <a:ext uri="{FF2B5EF4-FFF2-40B4-BE49-F238E27FC236}">
                <a16:creationId xmlns:a16="http://schemas.microsoft.com/office/drawing/2014/main" id="{9C174C83-8293-C2FA-1210-BAC0C8F79C0B}"/>
              </a:ext>
            </a:extLst>
          </p:cNvPr>
          <p:cNvPicPr>
            <a:picLocks noChangeAspect="1"/>
          </p:cNvPicPr>
          <p:nvPr/>
        </p:nvPicPr>
        <p:blipFill>
          <a:blip r:embed="rId3"/>
          <a:stretch>
            <a:fillRect/>
          </a:stretch>
        </p:blipFill>
        <p:spPr>
          <a:xfrm>
            <a:off x="595312" y="3580447"/>
            <a:ext cx="5643563" cy="2093152"/>
          </a:xfrm>
          <a:prstGeom prst="rect">
            <a:avLst/>
          </a:prstGeom>
        </p:spPr>
      </p:pic>
      <p:sp>
        <p:nvSpPr>
          <p:cNvPr id="13" name="직사각형 12">
            <a:extLst>
              <a:ext uri="{FF2B5EF4-FFF2-40B4-BE49-F238E27FC236}">
                <a16:creationId xmlns:a16="http://schemas.microsoft.com/office/drawing/2014/main" id="{26B4F620-FE89-E30B-1965-2EDD25D57160}"/>
              </a:ext>
            </a:extLst>
          </p:cNvPr>
          <p:cNvSpPr/>
          <p:nvPr/>
        </p:nvSpPr>
        <p:spPr>
          <a:xfrm>
            <a:off x="6496050" y="3091074"/>
            <a:ext cx="1095375" cy="3188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F2B365A7-94F5-961E-3377-6F8931602717}"/>
              </a:ext>
            </a:extLst>
          </p:cNvPr>
          <p:cNvSpPr/>
          <p:nvPr/>
        </p:nvSpPr>
        <p:spPr>
          <a:xfrm>
            <a:off x="2624137" y="5266281"/>
            <a:ext cx="709613" cy="1880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36599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A43D2E-8CF9-D182-2E7D-525930D0F1A2}"/>
              </a:ext>
            </a:extLst>
          </p:cNvPr>
          <p:cNvSpPr>
            <a:spLocks noGrp="1"/>
          </p:cNvSpPr>
          <p:nvPr>
            <p:ph type="title"/>
          </p:nvPr>
        </p:nvSpPr>
        <p:spPr/>
        <p:txBody>
          <a:bodyPr/>
          <a:lstStyle/>
          <a:p>
            <a:r>
              <a:rPr lang="en-US" altLang="ko-KR" dirty="0"/>
              <a:t>Introduction</a:t>
            </a:r>
            <a:endParaRPr lang="ko-KR" altLang="en-US" dirty="0"/>
          </a:p>
        </p:txBody>
      </p:sp>
      <p:sp>
        <p:nvSpPr>
          <p:cNvPr id="3" name="텍스트 개체 틀 2">
            <a:extLst>
              <a:ext uri="{FF2B5EF4-FFF2-40B4-BE49-F238E27FC236}">
                <a16:creationId xmlns:a16="http://schemas.microsoft.com/office/drawing/2014/main" id="{8D17FE74-AA15-4138-3B58-0AF9715F7450}"/>
              </a:ext>
            </a:extLst>
          </p:cNvPr>
          <p:cNvSpPr>
            <a:spLocks noGrp="1"/>
          </p:cNvSpPr>
          <p:nvPr>
            <p:ph type="body" idx="1"/>
          </p:nvPr>
        </p:nvSpPr>
        <p:spPr/>
        <p:txBody>
          <a:bodyPr/>
          <a:lstStyle/>
          <a:p>
            <a:r>
              <a:rPr lang="en-US" altLang="ko-KR" dirty="0"/>
              <a:t>Code autocompletion</a:t>
            </a:r>
            <a:endParaRPr lang="ko-KR" altLang="en-US" dirty="0"/>
          </a:p>
        </p:txBody>
      </p:sp>
    </p:spTree>
    <p:extLst>
      <p:ext uri="{BB962C8B-B14F-4D97-AF65-F5344CB8AC3E}">
        <p14:creationId xmlns:p14="http://schemas.microsoft.com/office/powerpoint/2010/main" val="2843836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169DB78-4996-7F86-D71B-727CCF1EBCAB}"/>
              </a:ext>
            </a:extLst>
          </p:cNvPr>
          <p:cNvSpPr>
            <a:spLocks noGrp="1"/>
          </p:cNvSpPr>
          <p:nvPr>
            <p:ph type="title"/>
          </p:nvPr>
        </p:nvSpPr>
        <p:spPr/>
        <p:txBody>
          <a:bodyPr/>
          <a:lstStyle/>
          <a:p>
            <a:r>
              <a:rPr lang="en-US" altLang="ko-KR" dirty="0"/>
              <a:t>Building a Tokenizer</a:t>
            </a:r>
            <a:endParaRPr lang="ko-KR" altLang="en-US" dirty="0"/>
          </a:p>
        </p:txBody>
      </p:sp>
      <p:sp>
        <p:nvSpPr>
          <p:cNvPr id="3" name="텍스트 개체 틀 2">
            <a:extLst>
              <a:ext uri="{FF2B5EF4-FFF2-40B4-BE49-F238E27FC236}">
                <a16:creationId xmlns:a16="http://schemas.microsoft.com/office/drawing/2014/main" id="{1B031CBD-42CA-0420-EB61-BE67417D4835}"/>
              </a:ext>
            </a:extLst>
          </p:cNvPr>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21543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01B82C-7634-8347-1822-1237A62CF584}"/>
              </a:ext>
            </a:extLst>
          </p:cNvPr>
          <p:cNvSpPr>
            <a:spLocks noGrp="1"/>
          </p:cNvSpPr>
          <p:nvPr>
            <p:ph type="title"/>
          </p:nvPr>
        </p:nvSpPr>
        <p:spPr/>
        <p:txBody>
          <a:bodyPr/>
          <a:lstStyle/>
          <a:p>
            <a:r>
              <a:rPr lang="en-US" altLang="ko-KR" dirty="0"/>
              <a:t>Building a Tokenizer</a:t>
            </a:r>
            <a:endParaRPr lang="ko-KR" altLang="en-US" dirty="0"/>
          </a:p>
        </p:txBody>
      </p:sp>
      <p:grpSp>
        <p:nvGrpSpPr>
          <p:cNvPr id="5" name="그룹 4">
            <a:extLst>
              <a:ext uri="{FF2B5EF4-FFF2-40B4-BE49-F238E27FC236}">
                <a16:creationId xmlns:a16="http://schemas.microsoft.com/office/drawing/2014/main" id="{C79DADDB-8AFE-76DA-D019-CE4FB6FABBC5}"/>
              </a:ext>
            </a:extLst>
          </p:cNvPr>
          <p:cNvGrpSpPr/>
          <p:nvPr/>
        </p:nvGrpSpPr>
        <p:grpSpPr>
          <a:xfrm>
            <a:off x="581025" y="713780"/>
            <a:ext cx="11029950" cy="3627359"/>
            <a:chOff x="581026" y="1011315"/>
            <a:chExt cx="11029950" cy="3627359"/>
          </a:xfrm>
        </p:grpSpPr>
        <p:sp>
          <p:nvSpPr>
            <p:cNvPr id="6" name="TextBox 5">
              <a:extLst>
                <a:ext uri="{FF2B5EF4-FFF2-40B4-BE49-F238E27FC236}">
                  <a16:creationId xmlns:a16="http://schemas.microsoft.com/office/drawing/2014/main" id="{EB6BC781-D1CA-169D-7D70-B8B21BB1C236}"/>
                </a:ext>
              </a:extLst>
            </p:cNvPr>
            <p:cNvSpPr txBox="1"/>
            <p:nvPr/>
          </p:nvSpPr>
          <p:spPr>
            <a:xfrm>
              <a:off x="581026" y="1222354"/>
              <a:ext cx="11029950" cy="3416320"/>
            </a:xfrm>
            <a:prstGeom prst="rect">
              <a:avLst/>
            </a:prstGeom>
            <a:noFill/>
            <a:ln w="38100">
              <a:solidFill>
                <a:schemeClr val="accent5">
                  <a:lumMod val="60000"/>
                  <a:lumOff val="40000"/>
                </a:schemeClr>
              </a:solidFill>
            </a:ln>
          </p:spPr>
          <p:txBody>
            <a:bodyPr wrap="square" rtlCol="0">
              <a:spAutoFit/>
            </a:bodyPr>
            <a:lstStyle/>
            <a:p>
              <a:r>
                <a:rPr lang="en-US" altLang="ko-KR" b="0" dirty="0">
                  <a:solidFill>
                    <a:srgbClr val="008000"/>
                  </a:solidFill>
                  <a:effectLst/>
                  <a:latin typeface="Consolas" panose="020B0609020204030204" pitchFamily="49" charset="0"/>
                </a:rPr>
                <a:t># </a:t>
              </a:r>
              <a:r>
                <a:rPr lang="en-US" altLang="ko-KR" b="0" dirty="0" err="1">
                  <a:solidFill>
                    <a:srgbClr val="008000"/>
                  </a:solidFill>
                  <a:effectLst/>
                  <a:latin typeface="Consolas" panose="020B0609020204030204" pitchFamily="49" charset="0"/>
                </a:rPr>
                <a:t>hide_output</a:t>
              </a:r>
              <a:endParaRPr lang="en-US" altLang="ko-KR" b="0" dirty="0">
                <a:solidFill>
                  <a:srgbClr val="000000"/>
                </a:solidFill>
                <a:effectLst/>
                <a:latin typeface="Consolas" panose="020B0609020204030204" pitchFamily="49" charset="0"/>
              </a:endParaRPr>
            </a:p>
            <a:p>
              <a:r>
                <a:rPr lang="en-US" altLang="ko-KR" b="0" dirty="0">
                  <a:solidFill>
                    <a:srgbClr val="AF00DB"/>
                  </a:solidFill>
                  <a:effectLst/>
                  <a:latin typeface="Consolas" panose="020B0609020204030204" pitchFamily="49" charset="0"/>
                </a:rPr>
                <a:t>from</a:t>
              </a:r>
              <a:r>
                <a:rPr lang="en-US" altLang="ko-KR" b="0" dirty="0">
                  <a:solidFill>
                    <a:srgbClr val="000000"/>
                  </a:solidFill>
                  <a:effectLst/>
                  <a:latin typeface="Consolas" panose="020B0609020204030204" pitchFamily="49" charset="0"/>
                </a:rPr>
                <a:t> </a:t>
              </a:r>
              <a:r>
                <a:rPr lang="en-US" altLang="ko-KR" b="0" dirty="0">
                  <a:solidFill>
                    <a:srgbClr val="267F99"/>
                  </a:solidFill>
                  <a:effectLst/>
                  <a:latin typeface="Consolas" panose="020B0609020204030204" pitchFamily="49" charset="0"/>
                </a:rPr>
                <a:t>transformers</a:t>
              </a:r>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import</a:t>
              </a:r>
              <a:r>
                <a:rPr lang="en-US" altLang="ko-KR" b="0" dirty="0">
                  <a:solidFill>
                    <a:srgbClr val="000000"/>
                  </a:solidFill>
                  <a:effectLst/>
                  <a:latin typeface="Consolas" panose="020B0609020204030204" pitchFamily="49" charset="0"/>
                </a:rPr>
                <a:t> </a:t>
              </a:r>
              <a:r>
                <a:rPr lang="en-US" altLang="ko-KR" b="0" dirty="0" err="1">
                  <a:solidFill>
                    <a:srgbClr val="267F99"/>
                  </a:solidFill>
                  <a:effectLst/>
                  <a:latin typeface="Consolas" panose="020B0609020204030204" pitchFamily="49" charset="0"/>
                </a:rPr>
                <a:t>AutoTokenizer</a:t>
              </a:r>
              <a:endParaRPr lang="en-US" altLang="ko-KR" b="0" dirty="0">
                <a:solidFill>
                  <a:srgbClr val="000000"/>
                </a:solidFill>
                <a:effectLst/>
                <a:latin typeface="Consolas" panose="020B0609020204030204" pitchFamily="49" charset="0"/>
              </a:endParaRPr>
            </a:p>
            <a:p>
              <a:br>
                <a:rPr lang="en-US" altLang="ko-KR" b="0" dirty="0">
                  <a:solidFill>
                    <a:srgbClr val="000000"/>
                  </a:solidFill>
                  <a:effectLst/>
                  <a:latin typeface="Consolas" panose="020B0609020204030204" pitchFamily="49" charset="0"/>
                </a:rPr>
              </a:br>
              <a:r>
                <a:rPr lang="en-US" altLang="ko-KR" b="0" dirty="0">
                  <a:solidFill>
                    <a:srgbClr val="0000FF"/>
                  </a:solidFill>
                  <a:effectLst/>
                  <a:latin typeface="Consolas" panose="020B0609020204030204" pitchFamily="49" charset="0"/>
                </a:rPr>
                <a:t>def</a:t>
              </a:r>
              <a:r>
                <a:rPr lang="en-US" altLang="ko-KR" b="0" dirty="0">
                  <a:solidFill>
                    <a:srgbClr val="000000"/>
                  </a:solidFill>
                  <a:effectLst/>
                  <a:latin typeface="Consolas" panose="020B0609020204030204" pitchFamily="49" charset="0"/>
                </a:rPr>
                <a:t> </a:t>
              </a:r>
              <a:r>
                <a:rPr lang="en-US" altLang="ko-KR" b="0" dirty="0" err="1">
                  <a:solidFill>
                    <a:srgbClr val="795E26"/>
                  </a:solidFill>
                  <a:effectLst/>
                  <a:latin typeface="Consolas" panose="020B0609020204030204" pitchFamily="49" charset="0"/>
                </a:rPr>
                <a:t>tok_list</a:t>
              </a:r>
              <a:r>
                <a:rPr lang="en-US" altLang="ko-KR" b="0" dirty="0">
                  <a:solidFill>
                    <a:srgbClr val="000000"/>
                  </a:solidFill>
                  <a:effectLst/>
                  <a:latin typeface="Consolas" panose="020B0609020204030204" pitchFamily="49" charset="0"/>
                </a:rPr>
                <a:t>(</a:t>
              </a:r>
              <a:r>
                <a:rPr lang="en-US" altLang="ko-KR" b="0" dirty="0">
                  <a:solidFill>
                    <a:srgbClr val="001080"/>
                  </a:solidFill>
                  <a:effectLst/>
                  <a:latin typeface="Consolas" panose="020B0609020204030204" pitchFamily="49" charset="0"/>
                </a:rPr>
                <a:t>tokenizer</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string</a:t>
              </a:r>
              <a:r>
                <a:rPr lang="en-US" altLang="ko-KR" b="0" dirty="0">
                  <a:solidFill>
                    <a:srgbClr val="000000"/>
                  </a:solidFill>
                  <a:effectLst/>
                  <a:latin typeface="Consolas" panose="020B0609020204030204" pitchFamily="49" charset="0"/>
                </a:rPr>
                <a:t>):</a:t>
              </a:r>
            </a:p>
            <a:p>
              <a:r>
                <a:rPr lang="en-US" altLang="ko-KR" b="0" dirty="0">
                  <a:solidFill>
                    <a:srgbClr val="000000"/>
                  </a:solidFill>
                  <a:effectLst/>
                  <a:latin typeface="Consolas" panose="020B0609020204030204" pitchFamily="49" charset="0"/>
                </a:rPr>
                <a:t>    </a:t>
              </a:r>
              <a:r>
                <a:rPr lang="en-US" altLang="ko-KR" b="0" dirty="0" err="1">
                  <a:solidFill>
                    <a:srgbClr val="001080"/>
                  </a:solidFill>
                  <a:effectLst/>
                  <a:latin typeface="Consolas" panose="020B0609020204030204" pitchFamily="49" charset="0"/>
                </a:rPr>
                <a:t>input_ids</a:t>
              </a:r>
              <a:r>
                <a:rPr lang="en-US" altLang="ko-KR" b="0" dirty="0">
                  <a:solidFill>
                    <a:srgbClr val="000000"/>
                  </a:solidFill>
                  <a:effectLst/>
                  <a:latin typeface="Consolas" panose="020B0609020204030204" pitchFamily="49" charset="0"/>
                </a:rPr>
                <a:t> = </a:t>
              </a:r>
              <a:r>
                <a:rPr lang="en-US" altLang="ko-KR" b="0" dirty="0">
                  <a:solidFill>
                    <a:srgbClr val="001080"/>
                  </a:solidFill>
                  <a:effectLst/>
                  <a:latin typeface="Consolas" panose="020B0609020204030204" pitchFamily="49" charset="0"/>
                </a:rPr>
                <a:t>tokenizer</a:t>
              </a:r>
              <a:r>
                <a:rPr lang="en-US" altLang="ko-KR" b="0" dirty="0">
                  <a:solidFill>
                    <a:srgbClr val="000000"/>
                  </a:solidFill>
                  <a:effectLst/>
                  <a:latin typeface="Consolas" panose="020B0609020204030204" pitchFamily="49" charset="0"/>
                </a:rPr>
                <a:t>(</a:t>
              </a:r>
              <a:r>
                <a:rPr lang="en-US" altLang="ko-KR" b="0" dirty="0">
                  <a:solidFill>
                    <a:srgbClr val="001080"/>
                  </a:solidFill>
                  <a:effectLst/>
                  <a:latin typeface="Consolas" panose="020B0609020204030204" pitchFamily="49" charset="0"/>
                </a:rPr>
                <a:t>string</a:t>
              </a:r>
              <a:r>
                <a:rPr lang="en-US" altLang="ko-KR" b="0" dirty="0">
                  <a:solidFill>
                    <a:srgbClr val="000000"/>
                  </a:solidFill>
                  <a:effectLst/>
                  <a:latin typeface="Consolas" panose="020B0609020204030204" pitchFamily="49" charset="0"/>
                </a:rPr>
                <a:t>, </a:t>
              </a:r>
              <a:r>
                <a:rPr lang="en-US" altLang="ko-KR" b="0" dirty="0" err="1">
                  <a:solidFill>
                    <a:srgbClr val="001080"/>
                  </a:solidFill>
                  <a:effectLst/>
                  <a:latin typeface="Consolas" panose="020B0609020204030204" pitchFamily="49" charset="0"/>
                </a:rPr>
                <a:t>add_special_tokens</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False</a:t>
              </a:r>
              <a:r>
                <a:rPr lang="en-US" altLang="ko-KR" b="0" dirty="0">
                  <a:solidFill>
                    <a:srgbClr val="000000"/>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a:t>
              </a:r>
              <a:r>
                <a:rPr lang="en-US" altLang="ko-KR" b="0" dirty="0" err="1">
                  <a:solidFill>
                    <a:srgbClr val="A31515"/>
                  </a:solidFill>
                  <a:effectLst/>
                  <a:latin typeface="Consolas" panose="020B0609020204030204" pitchFamily="49" charset="0"/>
                </a:rPr>
                <a:t>input_ids</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a:t>
              </a:r>
            </a:p>
            <a:p>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return</a:t>
              </a:r>
              <a:r>
                <a:rPr lang="en-US" altLang="ko-KR" b="0" dirty="0">
                  <a:solidFill>
                    <a:srgbClr val="000000"/>
                  </a:solidFill>
                  <a:effectLst/>
                  <a:latin typeface="Consolas" panose="020B0609020204030204" pitchFamily="49" charset="0"/>
                </a:rPr>
                <a:t> [</a:t>
              </a:r>
              <a:r>
                <a:rPr lang="en-US" altLang="ko-KR" b="0" dirty="0" err="1">
                  <a:solidFill>
                    <a:srgbClr val="001080"/>
                  </a:solidFill>
                  <a:effectLst/>
                  <a:latin typeface="Consolas" panose="020B0609020204030204" pitchFamily="49" charset="0"/>
                </a:rPr>
                <a:t>tokenizer</a:t>
              </a:r>
              <a:r>
                <a:rPr lang="en-US" altLang="ko-KR" b="0" dirty="0" err="1">
                  <a:solidFill>
                    <a:srgbClr val="000000"/>
                  </a:solidFill>
                  <a:effectLst/>
                  <a:latin typeface="Consolas" panose="020B0609020204030204" pitchFamily="49" charset="0"/>
                </a:rPr>
                <a:t>.decode</a:t>
              </a:r>
              <a:r>
                <a:rPr lang="en-US" altLang="ko-KR" b="0" dirty="0">
                  <a:solidFill>
                    <a:srgbClr val="000000"/>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tok</a:t>
              </a:r>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for</a:t>
              </a:r>
              <a:r>
                <a:rPr lang="en-US" altLang="ko-KR" b="0" dirty="0">
                  <a:solidFill>
                    <a:srgbClr val="000000"/>
                  </a:solidFill>
                  <a:effectLst/>
                  <a:latin typeface="Consolas" panose="020B0609020204030204" pitchFamily="49" charset="0"/>
                </a:rPr>
                <a:t> </a:t>
              </a:r>
              <a:r>
                <a:rPr lang="en-US" altLang="ko-KR" b="0" dirty="0" err="1">
                  <a:solidFill>
                    <a:srgbClr val="001080"/>
                  </a:solidFill>
                  <a:effectLst/>
                  <a:latin typeface="Consolas" panose="020B0609020204030204" pitchFamily="49" charset="0"/>
                </a:rPr>
                <a:t>tok</a:t>
              </a:r>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in</a:t>
              </a:r>
              <a:r>
                <a:rPr lang="en-US" altLang="ko-KR" b="0" dirty="0">
                  <a:solidFill>
                    <a:srgbClr val="000000"/>
                  </a:solidFill>
                  <a:effectLst/>
                  <a:latin typeface="Consolas" panose="020B0609020204030204" pitchFamily="49" charset="0"/>
                </a:rPr>
                <a:t> </a:t>
              </a:r>
              <a:r>
                <a:rPr lang="en-US" altLang="ko-KR" b="0" dirty="0" err="1">
                  <a:solidFill>
                    <a:srgbClr val="001080"/>
                  </a:solidFill>
                  <a:effectLst/>
                  <a:latin typeface="Consolas" panose="020B0609020204030204" pitchFamily="49" charset="0"/>
                </a:rPr>
                <a:t>input_ids</a:t>
              </a:r>
              <a:r>
                <a:rPr lang="en-US" altLang="ko-KR" b="0" dirty="0">
                  <a:solidFill>
                    <a:srgbClr val="000000"/>
                  </a:solidFill>
                  <a:effectLst/>
                  <a:latin typeface="Consolas" panose="020B0609020204030204" pitchFamily="49" charset="0"/>
                </a:rPr>
                <a:t>]</a:t>
              </a:r>
            </a:p>
            <a:p>
              <a:br>
                <a:rPr lang="en-US" altLang="ko-KR" b="0" dirty="0">
                  <a:solidFill>
                    <a:srgbClr val="000000"/>
                  </a:solidFill>
                  <a:effectLst/>
                  <a:latin typeface="Consolas" panose="020B0609020204030204" pitchFamily="49" charset="0"/>
                </a:rPr>
              </a:br>
              <a:r>
                <a:rPr lang="en-US" altLang="ko-KR" b="0" dirty="0">
                  <a:solidFill>
                    <a:srgbClr val="001080"/>
                  </a:solidFill>
                  <a:effectLst/>
                  <a:latin typeface="Consolas" panose="020B0609020204030204" pitchFamily="49" charset="0"/>
                </a:rPr>
                <a:t>tokenizer_T5</a:t>
              </a:r>
              <a:r>
                <a:rPr lang="en-US" altLang="ko-KR" b="0" dirty="0">
                  <a:solidFill>
                    <a:srgbClr val="000000"/>
                  </a:solidFill>
                  <a:effectLst/>
                  <a:latin typeface="Consolas" panose="020B0609020204030204" pitchFamily="49" charset="0"/>
                </a:rPr>
                <a:t> = </a:t>
              </a:r>
              <a:r>
                <a:rPr lang="en-US" altLang="ko-KR" b="0" dirty="0" err="1">
                  <a:solidFill>
                    <a:srgbClr val="267F99"/>
                  </a:solidFill>
                  <a:effectLst/>
                  <a:latin typeface="Consolas" panose="020B0609020204030204" pitchFamily="49" charset="0"/>
                </a:rPr>
                <a:t>AutoTokenizer</a:t>
              </a:r>
              <a:r>
                <a:rPr lang="en-US" altLang="ko-KR" b="0" dirty="0" err="1">
                  <a:solidFill>
                    <a:srgbClr val="000000"/>
                  </a:solidFill>
                  <a:effectLst/>
                  <a:latin typeface="Consolas" panose="020B0609020204030204" pitchFamily="49" charset="0"/>
                </a:rPr>
                <a:t>.</a:t>
              </a:r>
              <a:r>
                <a:rPr lang="en-US" altLang="ko-KR" b="0" dirty="0" err="1">
                  <a:solidFill>
                    <a:srgbClr val="795E26"/>
                  </a:solidFill>
                  <a:effectLst/>
                  <a:latin typeface="Consolas" panose="020B0609020204030204" pitchFamily="49" charset="0"/>
                </a:rPr>
                <a:t>from_pretrained</a:t>
              </a:r>
              <a:r>
                <a:rPr lang="en-US" altLang="ko-KR" b="0" dirty="0">
                  <a:solidFill>
                    <a:srgbClr val="000000"/>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"t5-base"</a:t>
              </a:r>
              <a:r>
                <a:rPr lang="en-US" altLang="ko-KR" b="0" dirty="0">
                  <a:solidFill>
                    <a:srgbClr val="000000"/>
                  </a:solidFill>
                  <a:effectLst/>
                  <a:latin typeface="Consolas" panose="020B0609020204030204" pitchFamily="49" charset="0"/>
                </a:rPr>
                <a:t>)</a:t>
              </a:r>
            </a:p>
            <a:p>
              <a:r>
                <a:rPr lang="en-US" altLang="ko-KR" b="0" dirty="0" err="1">
                  <a:solidFill>
                    <a:srgbClr val="001080"/>
                  </a:solidFill>
                  <a:effectLst/>
                  <a:latin typeface="Consolas" panose="020B0609020204030204" pitchFamily="49" charset="0"/>
                </a:rPr>
                <a:t>tokenizer_camembert</a:t>
              </a:r>
              <a:r>
                <a:rPr lang="en-US" altLang="ko-KR" b="0" dirty="0">
                  <a:solidFill>
                    <a:srgbClr val="000000"/>
                  </a:solidFill>
                  <a:effectLst/>
                  <a:latin typeface="Consolas" panose="020B0609020204030204" pitchFamily="49" charset="0"/>
                </a:rPr>
                <a:t> = </a:t>
              </a:r>
              <a:r>
                <a:rPr lang="en-US" altLang="ko-KR" b="0" dirty="0" err="1">
                  <a:solidFill>
                    <a:srgbClr val="267F99"/>
                  </a:solidFill>
                  <a:effectLst/>
                  <a:latin typeface="Consolas" panose="020B0609020204030204" pitchFamily="49" charset="0"/>
                </a:rPr>
                <a:t>AutoTokenizer</a:t>
              </a:r>
              <a:r>
                <a:rPr lang="en-US" altLang="ko-KR" b="0" dirty="0" err="1">
                  <a:solidFill>
                    <a:srgbClr val="000000"/>
                  </a:solidFill>
                  <a:effectLst/>
                  <a:latin typeface="Consolas" panose="020B0609020204030204" pitchFamily="49" charset="0"/>
                </a:rPr>
                <a:t>.</a:t>
              </a:r>
              <a:r>
                <a:rPr lang="en-US" altLang="ko-KR" b="0" dirty="0" err="1">
                  <a:solidFill>
                    <a:srgbClr val="795E26"/>
                  </a:solidFill>
                  <a:effectLst/>
                  <a:latin typeface="Consolas" panose="020B0609020204030204" pitchFamily="49" charset="0"/>
                </a:rPr>
                <a:t>from_pretrained</a:t>
              </a:r>
              <a:r>
                <a:rPr lang="en-US" altLang="ko-KR" b="0" dirty="0">
                  <a:solidFill>
                    <a:srgbClr val="000000"/>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"camembert-base"</a:t>
              </a:r>
              <a:r>
                <a:rPr lang="en-US" altLang="ko-KR" b="0" dirty="0">
                  <a:solidFill>
                    <a:srgbClr val="000000"/>
                  </a:solidFill>
                  <a:effectLst/>
                  <a:latin typeface="Consolas" panose="020B0609020204030204" pitchFamily="49" charset="0"/>
                </a:rPr>
                <a:t>)</a:t>
              </a:r>
            </a:p>
            <a:p>
              <a:br>
                <a:rPr lang="en-US" altLang="ko-KR" b="0" dirty="0">
                  <a:solidFill>
                    <a:srgbClr val="000000"/>
                  </a:solidFill>
                  <a:effectLst/>
                  <a:latin typeface="Consolas" panose="020B0609020204030204" pitchFamily="49" charset="0"/>
                </a:rPr>
              </a:br>
              <a:r>
                <a:rPr lang="en-US" altLang="ko-KR" b="0" dirty="0">
                  <a:solidFill>
                    <a:srgbClr val="795E26"/>
                  </a:solidFill>
                  <a:effectLst/>
                  <a:latin typeface="Consolas" panose="020B0609020204030204" pitchFamily="49" charset="0"/>
                </a:rPr>
                <a:t>print</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f</a:t>
              </a:r>
              <a:r>
                <a:rPr lang="en-US" altLang="ko-KR" b="0" dirty="0">
                  <a:solidFill>
                    <a:srgbClr val="A31515"/>
                  </a:solidFill>
                  <a:effectLst/>
                  <a:latin typeface="Consolas" panose="020B0609020204030204" pitchFamily="49" charset="0"/>
                </a:rPr>
                <a:t>'T5 tokens for "sex": </a:t>
              </a:r>
              <a:r>
                <a:rPr lang="en-US" altLang="ko-KR" b="0" dirty="0">
                  <a:solidFill>
                    <a:srgbClr val="0000FF"/>
                  </a:solidFill>
                  <a:effectLst/>
                  <a:latin typeface="Consolas" panose="020B0609020204030204" pitchFamily="49" charset="0"/>
                </a:rPr>
                <a:t>{</a:t>
              </a:r>
              <a:r>
                <a:rPr lang="en-US" altLang="ko-KR" b="0" dirty="0" err="1">
                  <a:solidFill>
                    <a:srgbClr val="795E26"/>
                  </a:solidFill>
                  <a:effectLst/>
                  <a:latin typeface="Consolas" panose="020B0609020204030204" pitchFamily="49" charset="0"/>
                </a:rPr>
                <a:t>tok_list</a:t>
              </a:r>
              <a:r>
                <a:rPr lang="en-US" altLang="ko-KR" b="0" dirty="0">
                  <a:solidFill>
                    <a:srgbClr val="000000"/>
                  </a:solidFill>
                  <a:effectLst/>
                  <a:latin typeface="Consolas" panose="020B0609020204030204" pitchFamily="49" charset="0"/>
                </a:rPr>
                <a:t>(</a:t>
              </a:r>
              <a:r>
                <a:rPr lang="en-US" altLang="ko-KR" b="0" dirty="0">
                  <a:solidFill>
                    <a:srgbClr val="001080"/>
                  </a:solidFill>
                  <a:effectLst/>
                  <a:latin typeface="Consolas" panose="020B0609020204030204" pitchFamily="49" charset="0"/>
                </a:rPr>
                <a:t>tokenizer_T5</a:t>
              </a:r>
              <a:r>
                <a:rPr lang="en-US" altLang="ko-KR" b="0" dirty="0">
                  <a:solidFill>
                    <a:srgbClr val="000000"/>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"sex"</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a:t>
              </a:r>
            </a:p>
            <a:p>
              <a:r>
                <a:rPr lang="en-US" altLang="ko-KR" b="0" dirty="0">
                  <a:solidFill>
                    <a:srgbClr val="795E26"/>
                  </a:solidFill>
                  <a:effectLst/>
                  <a:latin typeface="Consolas" panose="020B0609020204030204" pitchFamily="49" charset="0"/>
                </a:rPr>
                <a:t>print</a:t>
              </a:r>
              <a:r>
                <a:rPr lang="en-US" altLang="ko-KR" b="0" dirty="0">
                  <a:solidFill>
                    <a:srgbClr val="000000"/>
                  </a:solidFill>
                  <a:effectLst/>
                  <a:latin typeface="Consolas" panose="020B0609020204030204" pitchFamily="49" charset="0"/>
                </a:rPr>
                <a:t>(</a:t>
              </a:r>
              <a:r>
                <a:rPr lang="en-US" altLang="ko-KR" b="0" dirty="0" err="1">
                  <a:solidFill>
                    <a:srgbClr val="0000FF"/>
                  </a:solidFill>
                  <a:effectLst/>
                  <a:latin typeface="Consolas" panose="020B0609020204030204" pitchFamily="49" charset="0"/>
                </a:rPr>
                <a:t>f</a:t>
              </a:r>
              <a:r>
                <a:rPr lang="en-US" altLang="ko-KR" b="0" dirty="0" err="1">
                  <a:solidFill>
                    <a:srgbClr val="A31515"/>
                  </a:solidFill>
                  <a:effectLst/>
                  <a:latin typeface="Consolas" panose="020B0609020204030204" pitchFamily="49" charset="0"/>
                </a:rPr>
                <a:t>'CamemBERT</a:t>
              </a:r>
              <a:r>
                <a:rPr lang="en-US" altLang="ko-KR" b="0" dirty="0">
                  <a:solidFill>
                    <a:srgbClr val="A31515"/>
                  </a:solidFill>
                  <a:effectLst/>
                  <a:latin typeface="Consolas" panose="020B0609020204030204" pitchFamily="49" charset="0"/>
                </a:rPr>
                <a:t> tokens for "being": </a:t>
              </a:r>
              <a:r>
                <a:rPr lang="en-US" altLang="ko-KR" b="0" dirty="0">
                  <a:solidFill>
                    <a:srgbClr val="0000FF"/>
                  </a:solidFill>
                  <a:effectLst/>
                  <a:latin typeface="Consolas" panose="020B0609020204030204" pitchFamily="49" charset="0"/>
                </a:rPr>
                <a:t>{</a:t>
              </a:r>
              <a:r>
                <a:rPr lang="en-US" altLang="ko-KR" b="0" dirty="0" err="1">
                  <a:solidFill>
                    <a:srgbClr val="795E26"/>
                  </a:solidFill>
                  <a:effectLst/>
                  <a:latin typeface="Consolas" panose="020B0609020204030204" pitchFamily="49" charset="0"/>
                </a:rPr>
                <a:t>tok_list</a:t>
              </a:r>
              <a:r>
                <a:rPr lang="en-US" altLang="ko-KR" b="0" dirty="0">
                  <a:solidFill>
                    <a:srgbClr val="000000"/>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tokenizer_camembert</a:t>
              </a:r>
              <a:r>
                <a:rPr lang="en-US" altLang="ko-KR" b="0" dirty="0" err="1">
                  <a:solidFill>
                    <a:srgbClr val="000000"/>
                  </a:solidFill>
                  <a:effectLst/>
                  <a:latin typeface="Consolas" panose="020B0609020204030204" pitchFamily="49" charset="0"/>
                </a:rPr>
                <a:t>,</a:t>
              </a:r>
              <a:r>
                <a:rPr lang="en-US" altLang="ko-KR" b="0" dirty="0" err="1">
                  <a:solidFill>
                    <a:srgbClr val="A31515"/>
                  </a:solidFill>
                  <a:effectLst/>
                  <a:latin typeface="Consolas" panose="020B0609020204030204" pitchFamily="49" charset="0"/>
                </a:rPr>
                <a:t>"being</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A59DDF1E-68F9-EF08-68B7-D70C777EEEE7}"/>
                </a:ext>
              </a:extLst>
            </p:cNvPr>
            <p:cNvSpPr txBox="1"/>
            <p:nvPr/>
          </p:nvSpPr>
          <p:spPr>
            <a:xfrm>
              <a:off x="676276" y="1011315"/>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Code</a:t>
              </a:r>
              <a:endParaRPr lang="ko-KR" altLang="en-US" sz="1400" dirty="0">
                <a:latin typeface="IBM Plex Sans KR Medium" panose="020B0603050203000203" pitchFamily="50" charset="-127"/>
                <a:ea typeface="IBM Plex Sans KR Medium" panose="020B0603050203000203" pitchFamily="50" charset="-127"/>
              </a:endParaRPr>
            </a:p>
          </p:txBody>
        </p:sp>
      </p:grpSp>
      <p:grpSp>
        <p:nvGrpSpPr>
          <p:cNvPr id="14" name="그룹 13">
            <a:extLst>
              <a:ext uri="{FF2B5EF4-FFF2-40B4-BE49-F238E27FC236}">
                <a16:creationId xmlns:a16="http://schemas.microsoft.com/office/drawing/2014/main" id="{C3944289-98D9-D1B4-F1E7-24760AA57130}"/>
              </a:ext>
            </a:extLst>
          </p:cNvPr>
          <p:cNvGrpSpPr/>
          <p:nvPr/>
        </p:nvGrpSpPr>
        <p:grpSpPr>
          <a:xfrm>
            <a:off x="581025" y="4552178"/>
            <a:ext cx="11029950" cy="888604"/>
            <a:chOff x="581025" y="3210818"/>
            <a:chExt cx="11029950" cy="931251"/>
          </a:xfrm>
        </p:grpSpPr>
        <p:sp>
          <p:nvSpPr>
            <p:cNvPr id="15" name="TextBox 14">
              <a:extLst>
                <a:ext uri="{FF2B5EF4-FFF2-40B4-BE49-F238E27FC236}">
                  <a16:creationId xmlns:a16="http://schemas.microsoft.com/office/drawing/2014/main" id="{67275C8F-4CD0-FA03-482A-26EC00817190}"/>
                </a:ext>
              </a:extLst>
            </p:cNvPr>
            <p:cNvSpPr txBox="1"/>
            <p:nvPr/>
          </p:nvSpPr>
          <p:spPr>
            <a:xfrm>
              <a:off x="581025" y="3464718"/>
              <a:ext cx="11029950" cy="677351"/>
            </a:xfrm>
            <a:prstGeom prst="rect">
              <a:avLst/>
            </a:prstGeom>
            <a:noFill/>
            <a:ln w="38100">
              <a:solidFill>
                <a:schemeClr val="bg2">
                  <a:lumMod val="50000"/>
                </a:schemeClr>
              </a:solidFill>
            </a:ln>
          </p:spPr>
          <p:txBody>
            <a:bodyPr wrap="square" rtlCol="0">
              <a:spAutoFit/>
            </a:bodyPr>
            <a:lstStyle/>
            <a:p>
              <a:r>
                <a:rPr lang="en-US" altLang="ko-KR" dirty="0">
                  <a:latin typeface="IBM Plex Sans KR ExtraLight" panose="020B0303050203000203" pitchFamily="50" charset="-127"/>
                  <a:ea typeface="IBM Plex Sans KR ExtraLight" panose="020B0303050203000203" pitchFamily="50" charset="-127"/>
                </a:rPr>
                <a:t>T5 tokens for "sex": ['', 's', 'ex']</a:t>
              </a:r>
            </a:p>
            <a:p>
              <a:r>
                <a:rPr lang="en-US" altLang="ko-KR" dirty="0" err="1">
                  <a:latin typeface="IBM Plex Sans KR ExtraLight" panose="020B0303050203000203" pitchFamily="50" charset="-127"/>
                  <a:ea typeface="IBM Plex Sans KR ExtraLight" panose="020B0303050203000203" pitchFamily="50" charset="-127"/>
                </a:rPr>
                <a:t>CamemBERT</a:t>
              </a:r>
              <a:r>
                <a:rPr lang="en-US" altLang="ko-KR" dirty="0">
                  <a:latin typeface="IBM Plex Sans KR ExtraLight" panose="020B0303050203000203" pitchFamily="50" charset="-127"/>
                  <a:ea typeface="IBM Plex Sans KR ExtraLight" panose="020B0303050203000203" pitchFamily="50" charset="-127"/>
                </a:rPr>
                <a:t> tokens for "being": ['be', '</a:t>
              </a:r>
              <a:r>
                <a:rPr lang="en-US" altLang="ko-KR" dirty="0" err="1">
                  <a:latin typeface="IBM Plex Sans KR ExtraLight" panose="020B0303050203000203" pitchFamily="50" charset="-127"/>
                  <a:ea typeface="IBM Plex Sans KR ExtraLight" panose="020B0303050203000203" pitchFamily="50" charset="-127"/>
                </a:rPr>
                <a:t>ing</a:t>
              </a:r>
              <a:r>
                <a:rPr lang="en-US" altLang="ko-KR" dirty="0">
                  <a:latin typeface="IBM Plex Sans KR ExtraLight" panose="020B0303050203000203" pitchFamily="50" charset="-127"/>
                  <a:ea typeface="IBM Plex Sans KR ExtraLight" panose="020B0303050203000203" pitchFamily="50" charset="-127"/>
                </a:rPr>
                <a:t>']</a:t>
              </a:r>
            </a:p>
          </p:txBody>
        </p:sp>
        <p:sp>
          <p:nvSpPr>
            <p:cNvPr id="16" name="TextBox 15">
              <a:extLst>
                <a:ext uri="{FF2B5EF4-FFF2-40B4-BE49-F238E27FC236}">
                  <a16:creationId xmlns:a16="http://schemas.microsoft.com/office/drawing/2014/main" id="{96143634-4DB6-04EF-371B-0B44F3E80E88}"/>
                </a:ext>
              </a:extLst>
            </p:cNvPr>
            <p:cNvSpPr txBox="1"/>
            <p:nvPr/>
          </p:nvSpPr>
          <p:spPr>
            <a:xfrm>
              <a:off x="676276" y="3210818"/>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Output</a:t>
              </a:r>
              <a:endParaRPr lang="ko-KR" altLang="en-US" sz="1400" dirty="0">
                <a:latin typeface="IBM Plex Sans KR Medium" panose="020B0603050203000203" pitchFamily="50" charset="-127"/>
                <a:ea typeface="IBM Plex Sans KR Medium" panose="020B0603050203000203" pitchFamily="50" charset="-127"/>
              </a:endParaRPr>
            </a:p>
          </p:txBody>
        </p:sp>
      </p:grpSp>
    </p:spTree>
    <p:extLst>
      <p:ext uri="{BB962C8B-B14F-4D97-AF65-F5344CB8AC3E}">
        <p14:creationId xmlns:p14="http://schemas.microsoft.com/office/powerpoint/2010/main" val="1141823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01B82C-7634-8347-1822-1237A62CF584}"/>
              </a:ext>
            </a:extLst>
          </p:cNvPr>
          <p:cNvSpPr>
            <a:spLocks noGrp="1"/>
          </p:cNvSpPr>
          <p:nvPr>
            <p:ph type="title"/>
          </p:nvPr>
        </p:nvSpPr>
        <p:spPr/>
        <p:txBody>
          <a:bodyPr/>
          <a:lstStyle/>
          <a:p>
            <a:r>
              <a:rPr lang="en-US" altLang="ko-KR" dirty="0"/>
              <a:t>Building a Tokenizer</a:t>
            </a:r>
            <a:endParaRPr lang="ko-KR" altLang="en-US" dirty="0"/>
          </a:p>
        </p:txBody>
      </p:sp>
      <p:grpSp>
        <p:nvGrpSpPr>
          <p:cNvPr id="5" name="그룹 4">
            <a:extLst>
              <a:ext uri="{FF2B5EF4-FFF2-40B4-BE49-F238E27FC236}">
                <a16:creationId xmlns:a16="http://schemas.microsoft.com/office/drawing/2014/main" id="{C79DADDB-8AFE-76DA-D019-CE4FB6FABBC5}"/>
              </a:ext>
            </a:extLst>
          </p:cNvPr>
          <p:cNvGrpSpPr/>
          <p:nvPr/>
        </p:nvGrpSpPr>
        <p:grpSpPr>
          <a:xfrm>
            <a:off x="581025" y="713780"/>
            <a:ext cx="11029950" cy="2796362"/>
            <a:chOff x="581026" y="1011315"/>
            <a:chExt cx="11029950" cy="2796362"/>
          </a:xfrm>
        </p:grpSpPr>
        <p:sp>
          <p:nvSpPr>
            <p:cNvPr id="6" name="TextBox 5">
              <a:extLst>
                <a:ext uri="{FF2B5EF4-FFF2-40B4-BE49-F238E27FC236}">
                  <a16:creationId xmlns:a16="http://schemas.microsoft.com/office/drawing/2014/main" id="{EB6BC781-D1CA-169D-7D70-B8B21BB1C236}"/>
                </a:ext>
              </a:extLst>
            </p:cNvPr>
            <p:cNvSpPr txBox="1"/>
            <p:nvPr/>
          </p:nvSpPr>
          <p:spPr>
            <a:xfrm>
              <a:off x="581026" y="1222354"/>
              <a:ext cx="11029950" cy="2585323"/>
            </a:xfrm>
            <a:prstGeom prst="rect">
              <a:avLst/>
            </a:prstGeom>
            <a:noFill/>
            <a:ln w="38100">
              <a:solidFill>
                <a:schemeClr val="accent5">
                  <a:lumMod val="60000"/>
                  <a:lumOff val="40000"/>
                </a:schemeClr>
              </a:solidFill>
            </a:ln>
          </p:spPr>
          <p:txBody>
            <a:bodyPr wrap="square" rtlCol="0">
              <a:spAutoFit/>
            </a:bodyPr>
            <a:lstStyle/>
            <a:p>
              <a:r>
                <a:rPr lang="en-US" altLang="ko-KR" b="0" dirty="0">
                  <a:solidFill>
                    <a:srgbClr val="AF00DB"/>
                  </a:solidFill>
                  <a:effectLst/>
                  <a:latin typeface="Consolas" panose="020B0609020204030204" pitchFamily="49" charset="0"/>
                </a:rPr>
                <a:t>from</a:t>
              </a:r>
              <a:r>
                <a:rPr lang="en-US" altLang="ko-KR" b="0" dirty="0">
                  <a:solidFill>
                    <a:srgbClr val="000000"/>
                  </a:solidFill>
                  <a:effectLst/>
                  <a:latin typeface="Consolas" panose="020B0609020204030204" pitchFamily="49" charset="0"/>
                </a:rPr>
                <a:t> </a:t>
              </a:r>
              <a:r>
                <a:rPr lang="en-US" altLang="ko-KR" b="0" dirty="0">
                  <a:solidFill>
                    <a:srgbClr val="267F99"/>
                  </a:solidFill>
                  <a:effectLst/>
                  <a:latin typeface="Consolas" panose="020B0609020204030204" pitchFamily="49" charset="0"/>
                </a:rPr>
                <a:t>transformers</a:t>
              </a:r>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import</a:t>
              </a:r>
              <a:r>
                <a:rPr lang="en-US" altLang="ko-KR" b="0" dirty="0">
                  <a:solidFill>
                    <a:srgbClr val="000000"/>
                  </a:solidFill>
                  <a:effectLst/>
                  <a:latin typeface="Consolas" panose="020B0609020204030204" pitchFamily="49" charset="0"/>
                </a:rPr>
                <a:t> </a:t>
              </a:r>
              <a:r>
                <a:rPr lang="en-US" altLang="ko-KR" b="0" dirty="0" err="1">
                  <a:solidFill>
                    <a:srgbClr val="267F99"/>
                  </a:solidFill>
                  <a:effectLst/>
                  <a:latin typeface="Consolas" panose="020B0609020204030204" pitchFamily="49" charset="0"/>
                </a:rPr>
                <a:t>AutoTokenizer</a:t>
              </a:r>
              <a:endParaRPr lang="en-US" altLang="ko-KR" b="0" dirty="0">
                <a:solidFill>
                  <a:srgbClr val="000000"/>
                </a:solidFill>
                <a:effectLst/>
                <a:latin typeface="Consolas" panose="020B0609020204030204" pitchFamily="49" charset="0"/>
              </a:endParaRPr>
            </a:p>
            <a:p>
              <a:br>
                <a:rPr lang="en-US" altLang="ko-KR" b="0" dirty="0">
                  <a:solidFill>
                    <a:srgbClr val="000000"/>
                  </a:solidFill>
                  <a:effectLst/>
                  <a:latin typeface="Consolas" panose="020B0609020204030204" pitchFamily="49" charset="0"/>
                </a:rPr>
              </a:br>
              <a:r>
                <a:rPr lang="en-US" altLang="ko-KR" b="0" dirty="0" err="1">
                  <a:solidFill>
                    <a:srgbClr val="001080"/>
                  </a:solidFill>
                  <a:effectLst/>
                  <a:latin typeface="Consolas" panose="020B0609020204030204" pitchFamily="49" charset="0"/>
                </a:rPr>
                <a:t>python_code</a:t>
              </a:r>
              <a:r>
                <a:rPr lang="en-US" altLang="ko-KR" b="0" dirty="0">
                  <a:solidFill>
                    <a:srgbClr val="000000"/>
                  </a:solidFill>
                  <a:effectLst/>
                  <a:latin typeface="Consolas" panose="020B0609020204030204" pitchFamily="49" charset="0"/>
                </a:rPr>
                <a:t> = </a:t>
              </a:r>
              <a:r>
                <a:rPr lang="en-US" altLang="ko-KR" b="0" dirty="0" err="1">
                  <a:solidFill>
                    <a:srgbClr val="0000FF"/>
                  </a:solidFill>
                  <a:effectLst/>
                  <a:latin typeface="Consolas" panose="020B0609020204030204" pitchFamily="49" charset="0"/>
                </a:rPr>
                <a:t>r</a:t>
              </a:r>
              <a:r>
                <a:rPr lang="en-US" altLang="ko-KR" b="0" dirty="0" err="1">
                  <a:solidFill>
                    <a:srgbClr val="811F3F"/>
                  </a:solidFill>
                  <a:effectLst/>
                  <a:latin typeface="Consolas" panose="020B0609020204030204" pitchFamily="49" charset="0"/>
                </a:rPr>
                <a:t>"""def</a:t>
              </a:r>
              <a:r>
                <a:rPr lang="en-US" altLang="ko-KR" b="0" dirty="0">
                  <a:solidFill>
                    <a:srgbClr val="811F3F"/>
                  </a:solidFill>
                  <a:effectLst/>
                  <a:latin typeface="Consolas" panose="020B0609020204030204" pitchFamily="49" charset="0"/>
                </a:rPr>
                <a:t> </a:t>
              </a:r>
              <a:r>
                <a:rPr lang="en-US" altLang="ko-KR" b="0" dirty="0" err="1">
                  <a:solidFill>
                    <a:srgbClr val="811F3F"/>
                  </a:solidFill>
                  <a:effectLst/>
                  <a:latin typeface="Consolas" panose="020B0609020204030204" pitchFamily="49" charset="0"/>
                </a:rPr>
                <a:t>say_hello</a:t>
              </a:r>
              <a:r>
                <a:rPr lang="en-US" altLang="ko-KR" b="0" dirty="0">
                  <a:solidFill>
                    <a:srgbClr val="D16969"/>
                  </a:solidFill>
                  <a:effectLst/>
                  <a:latin typeface="Consolas" panose="020B0609020204030204" pitchFamily="49" charset="0"/>
                </a:rPr>
                <a:t>()</a:t>
              </a:r>
              <a:r>
                <a:rPr lang="en-US" altLang="ko-KR" b="0" dirty="0">
                  <a:solidFill>
                    <a:srgbClr val="811F3F"/>
                  </a:solidFill>
                  <a:effectLst/>
                  <a:latin typeface="Consolas" panose="020B0609020204030204" pitchFamily="49" charset="0"/>
                </a:rPr>
                <a:t>:</a:t>
              </a:r>
              <a:endParaRPr lang="en-US" altLang="ko-KR" b="0" dirty="0">
                <a:solidFill>
                  <a:srgbClr val="000000"/>
                </a:solidFill>
                <a:effectLst/>
                <a:latin typeface="Consolas" panose="020B0609020204030204" pitchFamily="49" charset="0"/>
              </a:endParaRPr>
            </a:p>
            <a:p>
              <a:r>
                <a:rPr lang="en-US" altLang="ko-KR" b="0" dirty="0">
                  <a:solidFill>
                    <a:srgbClr val="811F3F"/>
                  </a:solidFill>
                  <a:effectLst/>
                  <a:latin typeface="Consolas" panose="020B0609020204030204" pitchFamily="49" charset="0"/>
                </a:rPr>
                <a:t>    print</a:t>
              </a:r>
              <a:r>
                <a:rPr lang="en-US" altLang="ko-KR" b="0" dirty="0">
                  <a:solidFill>
                    <a:srgbClr val="D16969"/>
                  </a:solidFill>
                  <a:effectLst/>
                  <a:latin typeface="Consolas" panose="020B0609020204030204" pitchFamily="49" charset="0"/>
                </a:rPr>
                <a:t>(</a:t>
              </a:r>
              <a:r>
                <a:rPr lang="en-US" altLang="ko-KR" b="0" dirty="0">
                  <a:solidFill>
                    <a:srgbClr val="811F3F"/>
                  </a:solidFill>
                  <a:effectLst/>
                  <a:latin typeface="Consolas" panose="020B0609020204030204" pitchFamily="49" charset="0"/>
                </a:rPr>
                <a:t>"Hello, World!"</a:t>
              </a:r>
              <a:r>
                <a:rPr lang="en-US" altLang="ko-KR" b="0" dirty="0">
                  <a:solidFill>
                    <a:srgbClr val="D16969"/>
                  </a:solidFill>
                  <a:effectLst/>
                  <a:latin typeface="Consolas" panose="020B0609020204030204" pitchFamily="49" charset="0"/>
                </a:rPr>
                <a:t>)</a:t>
              </a:r>
              <a:endParaRPr lang="en-US" altLang="ko-KR" b="0" dirty="0">
                <a:solidFill>
                  <a:srgbClr val="000000"/>
                </a:solidFill>
                <a:effectLst/>
                <a:latin typeface="Consolas" panose="020B0609020204030204" pitchFamily="49" charset="0"/>
              </a:endParaRPr>
            </a:p>
            <a:p>
              <a:r>
                <a:rPr lang="en-US" altLang="ko-KR" b="0" dirty="0">
                  <a:solidFill>
                    <a:srgbClr val="008000"/>
                  </a:solidFill>
                  <a:effectLst/>
                  <a:latin typeface="Consolas" panose="020B0609020204030204" pitchFamily="49" charset="0"/>
                </a:rPr>
                <a:t># Print it</a:t>
              </a:r>
              <a:endParaRPr lang="en-US" altLang="ko-KR" b="0" dirty="0">
                <a:solidFill>
                  <a:srgbClr val="000000"/>
                </a:solidFill>
                <a:effectLst/>
                <a:latin typeface="Consolas" panose="020B0609020204030204" pitchFamily="49" charset="0"/>
              </a:endParaRPr>
            </a:p>
            <a:p>
              <a:r>
                <a:rPr lang="en-US" altLang="ko-KR" b="0" dirty="0" err="1">
                  <a:solidFill>
                    <a:srgbClr val="811F3F"/>
                  </a:solidFill>
                  <a:effectLst/>
                  <a:latin typeface="Consolas" panose="020B0609020204030204" pitchFamily="49" charset="0"/>
                </a:rPr>
                <a:t>say_hello</a:t>
              </a:r>
              <a:r>
                <a:rPr lang="en-US" altLang="ko-KR" b="0" dirty="0">
                  <a:solidFill>
                    <a:srgbClr val="D16969"/>
                  </a:solidFill>
                  <a:effectLst/>
                  <a:latin typeface="Consolas" panose="020B0609020204030204" pitchFamily="49" charset="0"/>
                </a:rPr>
                <a:t>()</a:t>
              </a:r>
              <a:endParaRPr lang="en-US" altLang="ko-KR" b="0" dirty="0">
                <a:solidFill>
                  <a:srgbClr val="000000"/>
                </a:solidFill>
                <a:effectLst/>
                <a:latin typeface="Consolas" panose="020B0609020204030204" pitchFamily="49" charset="0"/>
              </a:endParaRPr>
            </a:p>
            <a:p>
              <a:r>
                <a:rPr lang="en-US" altLang="ko-KR" b="0" dirty="0">
                  <a:solidFill>
                    <a:srgbClr val="811F3F"/>
                  </a:solidFill>
                  <a:effectLst/>
                  <a:latin typeface="Consolas" panose="020B0609020204030204" pitchFamily="49" charset="0"/>
                </a:rPr>
                <a:t>"""</a:t>
              </a:r>
              <a:endParaRPr lang="en-US" altLang="ko-KR" b="0" dirty="0">
                <a:solidFill>
                  <a:srgbClr val="000000"/>
                </a:solidFill>
                <a:effectLst/>
                <a:latin typeface="Consolas" panose="020B0609020204030204" pitchFamily="49" charset="0"/>
              </a:endParaRPr>
            </a:p>
            <a:p>
              <a:r>
                <a:rPr lang="en-US" altLang="ko-KR" b="0" dirty="0">
                  <a:solidFill>
                    <a:srgbClr val="001080"/>
                  </a:solidFill>
                  <a:effectLst/>
                  <a:latin typeface="Consolas" panose="020B0609020204030204" pitchFamily="49" charset="0"/>
                </a:rPr>
                <a:t>tokenizer</a:t>
              </a:r>
              <a:r>
                <a:rPr lang="en-US" altLang="ko-KR" b="0" dirty="0">
                  <a:solidFill>
                    <a:srgbClr val="000000"/>
                  </a:solidFill>
                  <a:effectLst/>
                  <a:latin typeface="Consolas" panose="020B0609020204030204" pitchFamily="49" charset="0"/>
                </a:rPr>
                <a:t> = </a:t>
              </a:r>
              <a:r>
                <a:rPr lang="en-US" altLang="ko-KR" b="0" dirty="0" err="1">
                  <a:solidFill>
                    <a:srgbClr val="267F99"/>
                  </a:solidFill>
                  <a:effectLst/>
                  <a:latin typeface="Consolas" panose="020B0609020204030204" pitchFamily="49" charset="0"/>
                </a:rPr>
                <a:t>AutoTokenizer</a:t>
              </a:r>
              <a:r>
                <a:rPr lang="en-US" altLang="ko-KR" b="0" dirty="0" err="1">
                  <a:solidFill>
                    <a:srgbClr val="000000"/>
                  </a:solidFill>
                  <a:effectLst/>
                  <a:latin typeface="Consolas" panose="020B0609020204030204" pitchFamily="49" charset="0"/>
                </a:rPr>
                <a:t>.</a:t>
              </a:r>
              <a:r>
                <a:rPr lang="en-US" altLang="ko-KR" b="0" dirty="0" err="1">
                  <a:solidFill>
                    <a:srgbClr val="795E26"/>
                  </a:solidFill>
                  <a:effectLst/>
                  <a:latin typeface="Consolas" panose="020B0609020204030204" pitchFamily="49" charset="0"/>
                </a:rPr>
                <a:t>from_pretrained</a:t>
              </a:r>
              <a:r>
                <a:rPr lang="en-US" altLang="ko-KR" b="0" dirty="0">
                  <a:solidFill>
                    <a:srgbClr val="000000"/>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"gpt2"</a:t>
              </a:r>
              <a:r>
                <a:rPr lang="en-US" altLang="ko-KR" b="0" dirty="0">
                  <a:solidFill>
                    <a:srgbClr val="000000"/>
                  </a:solidFill>
                  <a:effectLst/>
                  <a:latin typeface="Consolas" panose="020B0609020204030204" pitchFamily="49" charset="0"/>
                </a:rPr>
                <a:t>)</a:t>
              </a:r>
            </a:p>
            <a:p>
              <a:r>
                <a:rPr lang="en-US" altLang="ko-KR" b="0" dirty="0">
                  <a:solidFill>
                    <a:srgbClr val="795E26"/>
                  </a:solidFill>
                  <a:effectLst/>
                  <a:latin typeface="Consolas" panose="020B0609020204030204" pitchFamily="49" charset="0"/>
                </a:rPr>
                <a:t>print</a:t>
              </a:r>
              <a:r>
                <a:rPr lang="en-US" altLang="ko-KR" b="0" dirty="0">
                  <a:solidFill>
                    <a:srgbClr val="000000"/>
                  </a:solidFill>
                  <a:effectLst/>
                  <a:latin typeface="Consolas" panose="020B0609020204030204" pitchFamily="49" charset="0"/>
                </a:rPr>
                <a:t>(</a:t>
              </a:r>
              <a:r>
                <a:rPr lang="en-US" altLang="ko-KR" b="0" dirty="0">
                  <a:solidFill>
                    <a:srgbClr val="001080"/>
                  </a:solidFill>
                  <a:effectLst/>
                  <a:latin typeface="Consolas" panose="020B0609020204030204" pitchFamily="49" charset="0"/>
                </a:rPr>
                <a:t>tokenizer</a:t>
              </a:r>
              <a:r>
                <a:rPr lang="en-US" altLang="ko-KR" b="0" dirty="0">
                  <a:solidFill>
                    <a:srgbClr val="000000"/>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python_code</a:t>
              </a:r>
              <a:r>
                <a:rPr lang="en-US" altLang="ko-KR" b="0" dirty="0">
                  <a:solidFill>
                    <a:srgbClr val="000000"/>
                  </a:solidFill>
                  <a:effectLst/>
                  <a:latin typeface="Consolas" panose="020B0609020204030204" pitchFamily="49" charset="0"/>
                </a:rPr>
                <a:t>).tokens())</a:t>
              </a:r>
            </a:p>
          </p:txBody>
        </p:sp>
        <p:sp>
          <p:nvSpPr>
            <p:cNvPr id="7" name="TextBox 6">
              <a:extLst>
                <a:ext uri="{FF2B5EF4-FFF2-40B4-BE49-F238E27FC236}">
                  <a16:creationId xmlns:a16="http://schemas.microsoft.com/office/drawing/2014/main" id="{A59DDF1E-68F9-EF08-68B7-D70C777EEEE7}"/>
                </a:ext>
              </a:extLst>
            </p:cNvPr>
            <p:cNvSpPr txBox="1"/>
            <p:nvPr/>
          </p:nvSpPr>
          <p:spPr>
            <a:xfrm>
              <a:off x="676276" y="1011315"/>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Code</a:t>
              </a:r>
              <a:endParaRPr lang="ko-KR" altLang="en-US" sz="1400" dirty="0">
                <a:latin typeface="IBM Plex Sans KR Medium" panose="020B0603050203000203" pitchFamily="50" charset="-127"/>
                <a:ea typeface="IBM Plex Sans KR Medium" panose="020B0603050203000203" pitchFamily="50" charset="-127"/>
              </a:endParaRPr>
            </a:p>
          </p:txBody>
        </p:sp>
      </p:grpSp>
      <p:grpSp>
        <p:nvGrpSpPr>
          <p:cNvPr id="14" name="그룹 13">
            <a:extLst>
              <a:ext uri="{FF2B5EF4-FFF2-40B4-BE49-F238E27FC236}">
                <a16:creationId xmlns:a16="http://schemas.microsoft.com/office/drawing/2014/main" id="{C3944289-98D9-D1B4-F1E7-24760AA57130}"/>
              </a:ext>
            </a:extLst>
          </p:cNvPr>
          <p:cNvGrpSpPr/>
          <p:nvPr/>
        </p:nvGrpSpPr>
        <p:grpSpPr>
          <a:xfrm>
            <a:off x="581025" y="3721181"/>
            <a:ext cx="11029950" cy="888604"/>
            <a:chOff x="581025" y="3210818"/>
            <a:chExt cx="11029950" cy="931251"/>
          </a:xfrm>
        </p:grpSpPr>
        <p:sp>
          <p:nvSpPr>
            <p:cNvPr id="15" name="TextBox 14">
              <a:extLst>
                <a:ext uri="{FF2B5EF4-FFF2-40B4-BE49-F238E27FC236}">
                  <a16:creationId xmlns:a16="http://schemas.microsoft.com/office/drawing/2014/main" id="{67275C8F-4CD0-FA03-482A-26EC00817190}"/>
                </a:ext>
              </a:extLst>
            </p:cNvPr>
            <p:cNvSpPr txBox="1"/>
            <p:nvPr/>
          </p:nvSpPr>
          <p:spPr>
            <a:xfrm>
              <a:off x="581025" y="3464718"/>
              <a:ext cx="11029950" cy="677351"/>
            </a:xfrm>
            <a:prstGeom prst="rect">
              <a:avLst/>
            </a:prstGeom>
            <a:noFill/>
            <a:ln w="38100">
              <a:solidFill>
                <a:schemeClr val="bg2">
                  <a:lumMod val="50000"/>
                </a:schemeClr>
              </a:solidFill>
            </a:ln>
          </p:spPr>
          <p:txBody>
            <a:bodyPr wrap="square" rtlCol="0">
              <a:spAutoFit/>
            </a:bodyPr>
            <a:lstStyle/>
            <a:p>
              <a:r>
                <a:rPr lang="en-US" altLang="ko-KR" dirty="0">
                  <a:latin typeface="IBM Plex Sans KR ExtraLight" panose="020B0303050203000203" pitchFamily="50" charset="-127"/>
                  <a:ea typeface="IBM Plex Sans KR ExtraLight" panose="020B0303050203000203" pitchFamily="50" charset="-127"/>
                </a:rPr>
                <a:t>['def', '</a:t>
              </a:r>
              <a:r>
                <a:rPr lang="en-US" altLang="ko-KR" dirty="0" err="1">
                  <a:latin typeface="IBM Plex Sans KR ExtraLight" panose="020B0303050203000203" pitchFamily="50" charset="-127"/>
                  <a:ea typeface="IBM Plex Sans KR ExtraLight" panose="020B0303050203000203" pitchFamily="50" charset="-127"/>
                </a:rPr>
                <a:t>Ġsay</a:t>
              </a:r>
              <a:r>
                <a:rPr lang="en-US" altLang="ko-KR" dirty="0">
                  <a:latin typeface="IBM Plex Sans KR ExtraLight" panose="020B0303050203000203" pitchFamily="50" charset="-127"/>
                  <a:ea typeface="IBM Plex Sans KR ExtraLight" panose="020B0303050203000203" pitchFamily="50" charset="-127"/>
                </a:rPr>
                <a:t>', '_', 'hello', '():', 'Ċ', 'Ġ', 'Ġ', 'Ġ', '</a:t>
              </a:r>
              <a:r>
                <a:rPr lang="en-US" altLang="ko-KR" dirty="0" err="1">
                  <a:latin typeface="IBM Plex Sans KR ExtraLight" panose="020B0303050203000203" pitchFamily="50" charset="-127"/>
                  <a:ea typeface="IBM Plex Sans KR ExtraLight" panose="020B0303050203000203" pitchFamily="50" charset="-127"/>
                </a:rPr>
                <a:t>Ġprint</a:t>
              </a:r>
              <a:r>
                <a:rPr lang="en-US" altLang="ko-KR" dirty="0">
                  <a:latin typeface="IBM Plex Sans KR ExtraLight" panose="020B0303050203000203" pitchFamily="50" charset="-127"/>
                  <a:ea typeface="IBM Plex Sans KR ExtraLight" panose="020B0303050203000203" pitchFamily="50" charset="-127"/>
                </a:rPr>
                <a:t>', '("', 'Hello', ',', '</a:t>
              </a:r>
              <a:r>
                <a:rPr lang="en-US" altLang="ko-KR" dirty="0" err="1">
                  <a:latin typeface="IBM Plex Sans KR ExtraLight" panose="020B0303050203000203" pitchFamily="50" charset="-127"/>
                  <a:ea typeface="IBM Plex Sans KR ExtraLight" panose="020B0303050203000203" pitchFamily="50" charset="-127"/>
                </a:rPr>
                <a:t>ĠWorld</a:t>
              </a:r>
              <a:r>
                <a:rPr lang="en-US" altLang="ko-KR" dirty="0">
                  <a:latin typeface="IBM Plex Sans KR ExtraLight" panose="020B0303050203000203" pitchFamily="50" charset="-127"/>
                  <a:ea typeface="IBM Plex Sans KR ExtraLight" panose="020B0303050203000203" pitchFamily="50" charset="-127"/>
                </a:rPr>
                <a:t>', '!"', ')', 'Ċ', '#', '</a:t>
              </a:r>
              <a:r>
                <a:rPr lang="en-US" altLang="ko-KR" dirty="0" err="1">
                  <a:latin typeface="IBM Plex Sans KR ExtraLight" panose="020B0303050203000203" pitchFamily="50" charset="-127"/>
                  <a:ea typeface="IBM Plex Sans KR ExtraLight" panose="020B0303050203000203" pitchFamily="50" charset="-127"/>
                </a:rPr>
                <a:t>ĠPrint</a:t>
              </a:r>
              <a:r>
                <a:rPr lang="en-US" altLang="ko-KR" dirty="0">
                  <a:latin typeface="IBM Plex Sans KR ExtraLight" panose="020B0303050203000203" pitchFamily="50" charset="-127"/>
                  <a:ea typeface="IBM Plex Sans KR ExtraLight" panose="020B0303050203000203" pitchFamily="50" charset="-127"/>
                </a:rPr>
                <a:t>', '</a:t>
              </a:r>
              <a:r>
                <a:rPr lang="en-US" altLang="ko-KR" dirty="0" err="1">
                  <a:latin typeface="IBM Plex Sans KR ExtraLight" panose="020B0303050203000203" pitchFamily="50" charset="-127"/>
                  <a:ea typeface="IBM Plex Sans KR ExtraLight" panose="020B0303050203000203" pitchFamily="50" charset="-127"/>
                </a:rPr>
                <a:t>Ġit</a:t>
              </a:r>
              <a:r>
                <a:rPr lang="en-US" altLang="ko-KR" dirty="0">
                  <a:latin typeface="IBM Plex Sans KR ExtraLight" panose="020B0303050203000203" pitchFamily="50" charset="-127"/>
                  <a:ea typeface="IBM Plex Sans KR ExtraLight" panose="020B0303050203000203" pitchFamily="50" charset="-127"/>
                </a:rPr>
                <a:t>', 'Ċ', 'say', '_', 'hello', '()', 'Ċ']</a:t>
              </a:r>
            </a:p>
          </p:txBody>
        </p:sp>
        <p:sp>
          <p:nvSpPr>
            <p:cNvPr id="16" name="TextBox 15">
              <a:extLst>
                <a:ext uri="{FF2B5EF4-FFF2-40B4-BE49-F238E27FC236}">
                  <a16:creationId xmlns:a16="http://schemas.microsoft.com/office/drawing/2014/main" id="{96143634-4DB6-04EF-371B-0B44F3E80E88}"/>
                </a:ext>
              </a:extLst>
            </p:cNvPr>
            <p:cNvSpPr txBox="1"/>
            <p:nvPr/>
          </p:nvSpPr>
          <p:spPr>
            <a:xfrm>
              <a:off x="676276" y="3210818"/>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Output</a:t>
              </a:r>
              <a:endParaRPr lang="ko-KR" altLang="en-US" sz="1400" dirty="0">
                <a:latin typeface="IBM Plex Sans KR Medium" panose="020B0603050203000203" pitchFamily="50" charset="-127"/>
                <a:ea typeface="IBM Plex Sans KR Medium" panose="020B0603050203000203" pitchFamily="50" charset="-127"/>
              </a:endParaRPr>
            </a:p>
          </p:txBody>
        </p:sp>
      </p:grpSp>
    </p:spTree>
    <p:extLst>
      <p:ext uri="{BB962C8B-B14F-4D97-AF65-F5344CB8AC3E}">
        <p14:creationId xmlns:p14="http://schemas.microsoft.com/office/powerpoint/2010/main" val="983242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01B82C-7634-8347-1822-1237A62CF584}"/>
              </a:ext>
            </a:extLst>
          </p:cNvPr>
          <p:cNvSpPr>
            <a:spLocks noGrp="1"/>
          </p:cNvSpPr>
          <p:nvPr>
            <p:ph type="title"/>
          </p:nvPr>
        </p:nvSpPr>
        <p:spPr/>
        <p:txBody>
          <a:bodyPr/>
          <a:lstStyle/>
          <a:p>
            <a:r>
              <a:rPr lang="en-US" altLang="ko-KR" dirty="0"/>
              <a:t>Building a Tokenizer</a:t>
            </a:r>
            <a:endParaRPr lang="ko-KR" altLang="en-US" dirty="0"/>
          </a:p>
        </p:txBody>
      </p:sp>
      <p:grpSp>
        <p:nvGrpSpPr>
          <p:cNvPr id="5" name="그룹 4">
            <a:extLst>
              <a:ext uri="{FF2B5EF4-FFF2-40B4-BE49-F238E27FC236}">
                <a16:creationId xmlns:a16="http://schemas.microsoft.com/office/drawing/2014/main" id="{C79DADDB-8AFE-76DA-D019-CE4FB6FABBC5}"/>
              </a:ext>
            </a:extLst>
          </p:cNvPr>
          <p:cNvGrpSpPr/>
          <p:nvPr/>
        </p:nvGrpSpPr>
        <p:grpSpPr>
          <a:xfrm>
            <a:off x="581025" y="713780"/>
            <a:ext cx="11029950" cy="580371"/>
            <a:chOff x="581026" y="1011315"/>
            <a:chExt cx="11029950" cy="580371"/>
          </a:xfrm>
        </p:grpSpPr>
        <p:sp>
          <p:nvSpPr>
            <p:cNvPr id="6" name="TextBox 5">
              <a:extLst>
                <a:ext uri="{FF2B5EF4-FFF2-40B4-BE49-F238E27FC236}">
                  <a16:creationId xmlns:a16="http://schemas.microsoft.com/office/drawing/2014/main" id="{EB6BC781-D1CA-169D-7D70-B8B21BB1C236}"/>
                </a:ext>
              </a:extLst>
            </p:cNvPr>
            <p:cNvSpPr txBox="1"/>
            <p:nvPr/>
          </p:nvSpPr>
          <p:spPr>
            <a:xfrm>
              <a:off x="581026" y="1222354"/>
              <a:ext cx="11029950" cy="369332"/>
            </a:xfrm>
            <a:prstGeom prst="rect">
              <a:avLst/>
            </a:prstGeom>
            <a:noFill/>
            <a:ln w="38100">
              <a:solidFill>
                <a:schemeClr val="accent5">
                  <a:lumMod val="60000"/>
                  <a:lumOff val="40000"/>
                </a:schemeClr>
              </a:solidFill>
            </a:ln>
          </p:spPr>
          <p:txBody>
            <a:bodyPr wrap="square" rtlCol="0">
              <a:spAutoFit/>
            </a:bodyPr>
            <a:lstStyle/>
            <a:p>
              <a:r>
                <a:rPr lang="en-US" altLang="ko-KR" b="0" dirty="0" err="1">
                  <a:solidFill>
                    <a:srgbClr val="001080"/>
                  </a:solidFill>
                  <a:effectLst/>
                  <a:latin typeface="Consolas" panose="020B0609020204030204" pitchFamily="49" charset="0"/>
                </a:rPr>
                <a:t>tokenizer</a:t>
              </a:r>
              <a:r>
                <a:rPr lang="en-US" altLang="ko-KR" b="0" dirty="0" err="1">
                  <a:solidFill>
                    <a:srgbClr val="000000"/>
                  </a:solidFill>
                  <a:effectLst/>
                  <a:latin typeface="Consolas" panose="020B0609020204030204" pitchFamily="49" charset="0"/>
                </a:rPr>
                <a:t>.backend_tokenizer.normalizer</a:t>
              </a:r>
              <a:endParaRPr lang="en-US" altLang="ko-KR"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A59DDF1E-68F9-EF08-68B7-D70C777EEEE7}"/>
                </a:ext>
              </a:extLst>
            </p:cNvPr>
            <p:cNvSpPr txBox="1"/>
            <p:nvPr/>
          </p:nvSpPr>
          <p:spPr>
            <a:xfrm>
              <a:off x="676276" y="1011315"/>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Code</a:t>
              </a:r>
              <a:endParaRPr lang="ko-KR" altLang="en-US" sz="1400" dirty="0">
                <a:latin typeface="IBM Plex Sans KR Medium" panose="020B0603050203000203" pitchFamily="50" charset="-127"/>
                <a:ea typeface="IBM Plex Sans KR Medium" panose="020B0603050203000203" pitchFamily="50" charset="-127"/>
              </a:endParaRPr>
            </a:p>
          </p:txBody>
        </p:sp>
      </p:grpSp>
      <p:grpSp>
        <p:nvGrpSpPr>
          <p:cNvPr id="14" name="그룹 13">
            <a:extLst>
              <a:ext uri="{FF2B5EF4-FFF2-40B4-BE49-F238E27FC236}">
                <a16:creationId xmlns:a16="http://schemas.microsoft.com/office/drawing/2014/main" id="{C3944289-98D9-D1B4-F1E7-24760AA57130}"/>
              </a:ext>
            </a:extLst>
          </p:cNvPr>
          <p:cNvGrpSpPr/>
          <p:nvPr/>
        </p:nvGrpSpPr>
        <p:grpSpPr>
          <a:xfrm>
            <a:off x="581025" y="1505190"/>
            <a:ext cx="11029950" cy="611604"/>
            <a:chOff x="581025" y="3210818"/>
            <a:chExt cx="11029950" cy="640957"/>
          </a:xfrm>
        </p:grpSpPr>
        <p:sp>
          <p:nvSpPr>
            <p:cNvPr id="15" name="TextBox 14">
              <a:extLst>
                <a:ext uri="{FF2B5EF4-FFF2-40B4-BE49-F238E27FC236}">
                  <a16:creationId xmlns:a16="http://schemas.microsoft.com/office/drawing/2014/main" id="{67275C8F-4CD0-FA03-482A-26EC00817190}"/>
                </a:ext>
              </a:extLst>
            </p:cNvPr>
            <p:cNvSpPr txBox="1"/>
            <p:nvPr/>
          </p:nvSpPr>
          <p:spPr>
            <a:xfrm>
              <a:off x="581025" y="3464718"/>
              <a:ext cx="11029950" cy="387057"/>
            </a:xfrm>
            <a:prstGeom prst="rect">
              <a:avLst/>
            </a:prstGeom>
            <a:noFill/>
            <a:ln w="38100">
              <a:solidFill>
                <a:schemeClr val="bg2">
                  <a:lumMod val="50000"/>
                </a:schemeClr>
              </a:solidFill>
            </a:ln>
          </p:spPr>
          <p:txBody>
            <a:bodyPr wrap="square" rtlCol="0">
              <a:spAutoFit/>
            </a:bodyPr>
            <a:lstStyle/>
            <a:p>
              <a:r>
                <a:rPr lang="en-US" altLang="ko-KR" dirty="0">
                  <a:latin typeface="IBM Plex Sans KR ExtraLight" panose="020B0303050203000203" pitchFamily="50" charset="-127"/>
                  <a:ea typeface="IBM Plex Sans KR ExtraLight" panose="020B0303050203000203" pitchFamily="50" charset="-127"/>
                </a:rPr>
                <a:t>None</a:t>
              </a:r>
            </a:p>
          </p:txBody>
        </p:sp>
        <p:sp>
          <p:nvSpPr>
            <p:cNvPr id="16" name="TextBox 15">
              <a:extLst>
                <a:ext uri="{FF2B5EF4-FFF2-40B4-BE49-F238E27FC236}">
                  <a16:creationId xmlns:a16="http://schemas.microsoft.com/office/drawing/2014/main" id="{96143634-4DB6-04EF-371B-0B44F3E80E88}"/>
                </a:ext>
              </a:extLst>
            </p:cNvPr>
            <p:cNvSpPr txBox="1"/>
            <p:nvPr/>
          </p:nvSpPr>
          <p:spPr>
            <a:xfrm>
              <a:off x="676276" y="3210818"/>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Output</a:t>
              </a:r>
              <a:endParaRPr lang="ko-KR" altLang="en-US" sz="1400" dirty="0">
                <a:latin typeface="IBM Plex Sans KR Medium" panose="020B0603050203000203" pitchFamily="50" charset="-127"/>
                <a:ea typeface="IBM Plex Sans KR Medium" panose="020B0603050203000203" pitchFamily="50" charset="-127"/>
              </a:endParaRPr>
            </a:p>
          </p:txBody>
        </p:sp>
      </p:grpSp>
      <p:sp>
        <p:nvSpPr>
          <p:cNvPr id="3" name="TextBox 2">
            <a:extLst>
              <a:ext uri="{FF2B5EF4-FFF2-40B4-BE49-F238E27FC236}">
                <a16:creationId xmlns:a16="http://schemas.microsoft.com/office/drawing/2014/main" id="{87B9DDF2-9FB2-18E7-4C73-199FEC6D0A2C}"/>
              </a:ext>
            </a:extLst>
          </p:cNvPr>
          <p:cNvSpPr txBox="1"/>
          <p:nvPr/>
        </p:nvSpPr>
        <p:spPr>
          <a:xfrm>
            <a:off x="185737" y="2359067"/>
            <a:ext cx="11820525" cy="646331"/>
          </a:xfrm>
          <a:prstGeom prst="rect">
            <a:avLst/>
          </a:prstGeom>
          <a:noFill/>
        </p:spPr>
        <p:txBody>
          <a:bodyPr wrap="square">
            <a:spAutoFit/>
          </a:bodyPr>
          <a:lstStyle/>
          <a:p>
            <a:pPr marL="285750" indent="-285750">
              <a:buFontTx/>
              <a:buChar char="-"/>
            </a:pPr>
            <a:r>
              <a:rPr lang="ko-KR" altLang="en-US" dirty="0">
                <a:latin typeface="IBM Plex Sans KR ExtraLight" panose="020B0303050203000203" pitchFamily="50" charset="-127"/>
                <a:ea typeface="IBM Plex Sans KR ExtraLight" panose="020B0303050203000203" pitchFamily="50" charset="-127"/>
              </a:rPr>
              <a:t>현재 어떤 방식으로 </a:t>
            </a:r>
            <a:r>
              <a:rPr lang="en-US" altLang="ko-KR" dirty="0">
                <a:latin typeface="IBM Plex Sans KR ExtraLight" panose="020B0303050203000203" pitchFamily="50" charset="-127"/>
                <a:ea typeface="IBM Plex Sans KR ExtraLight" panose="020B0303050203000203" pitchFamily="50" charset="-127"/>
              </a:rPr>
              <a:t>normalize</a:t>
            </a:r>
            <a:r>
              <a:rPr lang="ko-KR" altLang="en-US" dirty="0">
                <a:latin typeface="IBM Plex Sans KR ExtraLight" panose="020B0303050203000203" pitchFamily="50" charset="-127"/>
                <a:ea typeface="IBM Plex Sans KR ExtraLight" panose="020B0303050203000203" pitchFamily="50" charset="-127"/>
              </a:rPr>
              <a:t>되어 있는지 확인</a:t>
            </a:r>
            <a:endParaRPr lang="en-US" altLang="ko-KR" dirty="0">
              <a:latin typeface="IBM Plex Sans KR ExtraLight" panose="020B0303050203000203" pitchFamily="50" charset="-127"/>
              <a:ea typeface="IBM Plex Sans KR ExtraLight" panose="020B0303050203000203" pitchFamily="50" charset="-127"/>
            </a:endParaRPr>
          </a:p>
          <a:p>
            <a:pPr marL="285750" indent="-285750">
              <a:buFontTx/>
              <a:buChar char="-"/>
            </a:pPr>
            <a:r>
              <a:rPr lang="en-US" altLang="ko-KR" dirty="0">
                <a:latin typeface="IBM Plex Sans KR Medium" panose="020B0603050203000203" pitchFamily="50" charset="-127"/>
                <a:ea typeface="IBM Plex Sans KR Medium" panose="020B0603050203000203" pitchFamily="50" charset="-127"/>
              </a:rPr>
              <a:t>GPT-2 Tokenizer</a:t>
            </a:r>
            <a:r>
              <a:rPr lang="ko-KR" altLang="en-US" dirty="0">
                <a:latin typeface="IBM Plex Sans KR Medium" panose="020B0603050203000203" pitchFamily="50" charset="-127"/>
                <a:ea typeface="IBM Plex Sans KR Medium" panose="020B0603050203000203" pitchFamily="50" charset="-127"/>
              </a:rPr>
              <a:t>는 </a:t>
            </a:r>
            <a:r>
              <a:rPr lang="en-US" altLang="ko-KR" dirty="0">
                <a:latin typeface="IBM Plex Sans KR Medium" panose="020B0603050203000203" pitchFamily="50" charset="-127"/>
                <a:ea typeface="IBM Plex Sans KR Medium" panose="020B0603050203000203" pitchFamily="50" charset="-127"/>
              </a:rPr>
              <a:t>normalization</a:t>
            </a:r>
            <a:r>
              <a:rPr lang="ko-KR" altLang="en-US" dirty="0">
                <a:latin typeface="IBM Plex Sans KR Medium" panose="020B0603050203000203" pitchFamily="50" charset="-127"/>
                <a:ea typeface="IBM Plex Sans KR Medium" panose="020B0603050203000203" pitchFamily="50" charset="-127"/>
              </a:rPr>
              <a:t>을 사용하지 않았음</a:t>
            </a:r>
            <a:r>
              <a:rPr lang="en-US" altLang="ko-KR" dirty="0">
                <a:latin typeface="IBM Plex Sans KR ExtraLight" panose="020B0303050203000203" pitchFamily="50" charset="-127"/>
                <a:ea typeface="IBM Plex Sans KR ExtraLight" panose="020B0303050203000203" pitchFamily="50" charset="-127"/>
              </a:rPr>
              <a:t>.</a:t>
            </a:r>
            <a:endParaRPr lang="en-US" altLang="ko-KR" dirty="0">
              <a:latin typeface="IBM Plex Sans KR Medium" panose="020B0603050203000203" pitchFamily="50" charset="-127"/>
              <a:ea typeface="IBM Plex Sans KR Medium" panose="020B0603050203000203" pitchFamily="50" charset="-127"/>
            </a:endParaRPr>
          </a:p>
        </p:txBody>
      </p:sp>
    </p:spTree>
    <p:extLst>
      <p:ext uri="{BB962C8B-B14F-4D97-AF65-F5344CB8AC3E}">
        <p14:creationId xmlns:p14="http://schemas.microsoft.com/office/powerpoint/2010/main" val="985171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01B82C-7634-8347-1822-1237A62CF584}"/>
              </a:ext>
            </a:extLst>
          </p:cNvPr>
          <p:cNvSpPr>
            <a:spLocks noGrp="1"/>
          </p:cNvSpPr>
          <p:nvPr>
            <p:ph type="title"/>
          </p:nvPr>
        </p:nvSpPr>
        <p:spPr/>
        <p:txBody>
          <a:bodyPr/>
          <a:lstStyle/>
          <a:p>
            <a:r>
              <a:rPr lang="en-US" altLang="ko-KR" dirty="0"/>
              <a:t>Building a Tokenizer</a:t>
            </a:r>
            <a:endParaRPr lang="ko-KR" altLang="en-US" dirty="0"/>
          </a:p>
        </p:txBody>
      </p:sp>
      <p:grpSp>
        <p:nvGrpSpPr>
          <p:cNvPr id="5" name="그룹 4">
            <a:extLst>
              <a:ext uri="{FF2B5EF4-FFF2-40B4-BE49-F238E27FC236}">
                <a16:creationId xmlns:a16="http://schemas.microsoft.com/office/drawing/2014/main" id="{C79DADDB-8AFE-76DA-D019-CE4FB6FABBC5}"/>
              </a:ext>
            </a:extLst>
          </p:cNvPr>
          <p:cNvGrpSpPr/>
          <p:nvPr/>
        </p:nvGrpSpPr>
        <p:grpSpPr>
          <a:xfrm>
            <a:off x="581025" y="713780"/>
            <a:ext cx="11029950" cy="1688367"/>
            <a:chOff x="581026" y="1011315"/>
            <a:chExt cx="11029950" cy="1688367"/>
          </a:xfrm>
        </p:grpSpPr>
        <p:sp>
          <p:nvSpPr>
            <p:cNvPr id="6" name="TextBox 5">
              <a:extLst>
                <a:ext uri="{FF2B5EF4-FFF2-40B4-BE49-F238E27FC236}">
                  <a16:creationId xmlns:a16="http://schemas.microsoft.com/office/drawing/2014/main" id="{EB6BC781-D1CA-169D-7D70-B8B21BB1C236}"/>
                </a:ext>
              </a:extLst>
            </p:cNvPr>
            <p:cNvSpPr txBox="1"/>
            <p:nvPr/>
          </p:nvSpPr>
          <p:spPr>
            <a:xfrm>
              <a:off x="581026" y="1222354"/>
              <a:ext cx="11029950" cy="1477328"/>
            </a:xfrm>
            <a:prstGeom prst="rect">
              <a:avLst/>
            </a:prstGeom>
            <a:noFill/>
            <a:ln w="38100">
              <a:solidFill>
                <a:schemeClr val="accent5">
                  <a:lumMod val="60000"/>
                  <a:lumOff val="40000"/>
                </a:schemeClr>
              </a:solidFill>
            </a:ln>
          </p:spPr>
          <p:txBody>
            <a:bodyPr wrap="square" rtlCol="0">
              <a:spAutoFit/>
            </a:bodyPr>
            <a:lstStyle/>
            <a:p>
              <a:r>
                <a:rPr lang="en-US" altLang="ko-KR" b="0" dirty="0">
                  <a:solidFill>
                    <a:srgbClr val="001080"/>
                  </a:solidFill>
                  <a:effectLst/>
                  <a:latin typeface="Consolas" panose="020B0609020204030204" pitchFamily="49" charset="0"/>
                </a:rPr>
                <a:t>a</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e</a:t>
              </a:r>
              <a:r>
                <a:rPr lang="en-US" altLang="ko-KR" b="0" dirty="0">
                  <a:solidFill>
                    <a:srgbClr val="000000"/>
                  </a:solidFill>
                  <a:effectLst/>
                  <a:latin typeface="Consolas" panose="020B0609020204030204" pitchFamily="49" charset="0"/>
                </a:rPr>
                <a:t> = </a:t>
              </a:r>
              <a:r>
                <a:rPr lang="en-US" altLang="ko-KR" b="0" dirty="0" err="1">
                  <a:solidFill>
                    <a:srgbClr val="0000FF"/>
                  </a:solidFill>
                  <a:effectLst/>
                  <a:latin typeface="Consolas" panose="020B0609020204030204" pitchFamily="49" charset="0"/>
                </a:rPr>
                <a:t>u</a:t>
              </a:r>
              <a:r>
                <a:rPr lang="en-US" altLang="ko-KR" b="0" dirty="0" err="1">
                  <a:solidFill>
                    <a:srgbClr val="A31515"/>
                  </a:solidFill>
                  <a:effectLst/>
                  <a:latin typeface="Consolas" panose="020B0609020204030204" pitchFamily="49" charset="0"/>
                </a:rPr>
                <a:t>"a</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 </a:t>
              </a:r>
              <a:r>
                <a:rPr lang="en-US" altLang="ko-KR" b="0" dirty="0">
                  <a:solidFill>
                    <a:srgbClr val="0000FF"/>
                  </a:solidFill>
                  <a:effectLst/>
                  <a:latin typeface="Consolas" panose="020B0609020204030204" pitchFamily="49" charset="0"/>
                </a:rPr>
                <a:t>u</a:t>
              </a:r>
              <a:r>
                <a:rPr lang="en-US" altLang="ko-KR" b="0" dirty="0">
                  <a:solidFill>
                    <a:srgbClr val="A31515"/>
                  </a:solidFill>
                  <a:effectLst/>
                  <a:latin typeface="Consolas" panose="020B0609020204030204" pitchFamily="49" charset="0"/>
                </a:rPr>
                <a:t>"€"</a:t>
              </a:r>
              <a:endParaRPr lang="en-US" altLang="ko-KR" b="0" dirty="0">
                <a:solidFill>
                  <a:srgbClr val="000000"/>
                </a:solidFill>
                <a:effectLst/>
                <a:latin typeface="Consolas" panose="020B0609020204030204" pitchFamily="49" charset="0"/>
              </a:endParaRPr>
            </a:p>
            <a:p>
              <a:r>
                <a:rPr lang="en-US" altLang="ko-KR" b="0" dirty="0">
                  <a:solidFill>
                    <a:srgbClr val="001080"/>
                  </a:solidFill>
                  <a:effectLst/>
                  <a:latin typeface="Consolas" panose="020B0609020204030204" pitchFamily="49" charset="0"/>
                </a:rPr>
                <a:t>byte</a:t>
              </a:r>
              <a:r>
                <a:rPr lang="en-US" altLang="ko-KR" b="0" dirty="0">
                  <a:solidFill>
                    <a:srgbClr val="000000"/>
                  </a:solidFill>
                  <a:effectLst/>
                  <a:latin typeface="Consolas" panose="020B0609020204030204" pitchFamily="49" charset="0"/>
                </a:rPr>
                <a:t> = </a:t>
              </a:r>
              <a:r>
                <a:rPr lang="en-US" altLang="ko-KR" b="0" dirty="0" err="1">
                  <a:solidFill>
                    <a:srgbClr val="795E26"/>
                  </a:solidFill>
                  <a:effectLst/>
                  <a:latin typeface="Consolas" panose="020B0609020204030204" pitchFamily="49" charset="0"/>
                </a:rPr>
                <a:t>ord</a:t>
              </a:r>
              <a:r>
                <a:rPr lang="en-US" altLang="ko-KR" b="0" dirty="0">
                  <a:solidFill>
                    <a:srgbClr val="000000"/>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a</a:t>
              </a:r>
              <a:r>
                <a:rPr lang="en-US" altLang="ko-KR" b="0" dirty="0" err="1">
                  <a:solidFill>
                    <a:srgbClr val="000000"/>
                  </a:solidFill>
                  <a:effectLst/>
                  <a:latin typeface="Consolas" panose="020B0609020204030204" pitchFamily="49" charset="0"/>
                </a:rPr>
                <a:t>.</a:t>
              </a:r>
              <a:r>
                <a:rPr lang="en-US" altLang="ko-KR" b="0" dirty="0" err="1">
                  <a:solidFill>
                    <a:srgbClr val="795E26"/>
                  </a:solidFill>
                  <a:effectLst/>
                  <a:latin typeface="Consolas" panose="020B0609020204030204" pitchFamily="49" charset="0"/>
                </a:rPr>
                <a:t>encode</a:t>
              </a:r>
              <a:r>
                <a:rPr lang="en-US" altLang="ko-KR" b="0" dirty="0">
                  <a:solidFill>
                    <a:srgbClr val="000000"/>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"utf-8"</a:t>
              </a:r>
              <a:r>
                <a:rPr lang="en-US" altLang="ko-KR" b="0" dirty="0">
                  <a:solidFill>
                    <a:srgbClr val="000000"/>
                  </a:solidFill>
                  <a:effectLst/>
                  <a:latin typeface="Consolas" panose="020B0609020204030204" pitchFamily="49" charset="0"/>
                </a:rPr>
                <a:t>))</a:t>
              </a:r>
            </a:p>
            <a:p>
              <a:r>
                <a:rPr lang="en-US" altLang="ko-KR" b="0" dirty="0">
                  <a:solidFill>
                    <a:srgbClr val="795E26"/>
                  </a:solidFill>
                  <a:effectLst/>
                  <a:latin typeface="Consolas" panose="020B0609020204030204" pitchFamily="49" charset="0"/>
                </a:rPr>
                <a:t>print</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f</a:t>
              </a:r>
              <a:r>
                <a:rPr lang="en-US" altLang="ko-KR" b="0" dirty="0">
                  <a:solidFill>
                    <a:srgbClr val="A31515"/>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a:t>
              </a:r>
              <a:r>
                <a:rPr lang="en-US" altLang="ko-KR" b="0" dirty="0">
                  <a:solidFill>
                    <a:srgbClr val="001080"/>
                  </a:solidFill>
                  <a:effectLst/>
                  <a:latin typeface="Consolas" panose="020B0609020204030204" pitchFamily="49" charset="0"/>
                </a:rPr>
                <a:t>a</a:t>
              </a:r>
              <a:r>
                <a:rPr lang="en-US" altLang="ko-KR" b="0" dirty="0">
                  <a:solidFill>
                    <a:srgbClr val="0000FF"/>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 is encoded as `</a:t>
              </a:r>
              <a:r>
                <a:rPr lang="en-US" altLang="ko-KR" b="0" dirty="0">
                  <a:solidFill>
                    <a:srgbClr val="0000FF"/>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a</a:t>
              </a:r>
              <a:r>
                <a:rPr lang="en-US" altLang="ko-KR" b="0" dirty="0" err="1">
                  <a:solidFill>
                    <a:srgbClr val="000000"/>
                  </a:solidFill>
                  <a:effectLst/>
                  <a:latin typeface="Consolas" panose="020B0609020204030204" pitchFamily="49" charset="0"/>
                </a:rPr>
                <a:t>.</a:t>
              </a:r>
              <a:r>
                <a:rPr lang="en-US" altLang="ko-KR" b="0" dirty="0" err="1">
                  <a:solidFill>
                    <a:srgbClr val="795E26"/>
                  </a:solidFill>
                  <a:effectLst/>
                  <a:latin typeface="Consolas" panose="020B0609020204030204" pitchFamily="49" charset="0"/>
                </a:rPr>
                <a:t>encode</a:t>
              </a:r>
              <a:r>
                <a:rPr lang="en-US" altLang="ko-KR" b="0" dirty="0">
                  <a:solidFill>
                    <a:srgbClr val="000000"/>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"utf-8"</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 with a single byte: </a:t>
              </a:r>
              <a:r>
                <a:rPr lang="en-US" altLang="ko-KR" b="0" dirty="0">
                  <a:solidFill>
                    <a:srgbClr val="0000FF"/>
                  </a:solidFill>
                  <a:effectLst/>
                  <a:latin typeface="Consolas" panose="020B0609020204030204" pitchFamily="49" charset="0"/>
                </a:rPr>
                <a:t>{</a:t>
              </a:r>
              <a:r>
                <a:rPr lang="en-US" altLang="ko-KR" b="0" dirty="0">
                  <a:solidFill>
                    <a:srgbClr val="001080"/>
                  </a:solidFill>
                  <a:effectLst/>
                  <a:latin typeface="Consolas" panose="020B0609020204030204" pitchFamily="49" charset="0"/>
                </a:rPr>
                <a:t>byte</a:t>
              </a:r>
              <a:r>
                <a:rPr lang="en-US" altLang="ko-KR" b="0" dirty="0">
                  <a:solidFill>
                    <a:srgbClr val="0000FF"/>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a:t>
              </a:r>
            </a:p>
            <a:p>
              <a:r>
                <a:rPr lang="en-US" altLang="ko-KR" b="0" dirty="0">
                  <a:solidFill>
                    <a:srgbClr val="001080"/>
                  </a:solidFill>
                  <a:effectLst/>
                  <a:latin typeface="Consolas" panose="020B0609020204030204" pitchFamily="49" charset="0"/>
                </a:rPr>
                <a:t>byte</a:t>
              </a:r>
              <a:r>
                <a:rPr lang="en-US" altLang="ko-KR" b="0" dirty="0">
                  <a:solidFill>
                    <a:srgbClr val="000000"/>
                  </a:solidFill>
                  <a:effectLst/>
                  <a:latin typeface="Consolas" panose="020B0609020204030204" pitchFamily="49" charset="0"/>
                </a:rPr>
                <a:t> = [</a:t>
              </a:r>
              <a:r>
                <a:rPr lang="en-US" altLang="ko-KR" b="0" dirty="0" err="1">
                  <a:solidFill>
                    <a:srgbClr val="795E26"/>
                  </a:solidFill>
                  <a:effectLst/>
                  <a:latin typeface="Consolas" panose="020B0609020204030204" pitchFamily="49" charset="0"/>
                </a:rPr>
                <a:t>ord</a:t>
              </a:r>
              <a:r>
                <a:rPr lang="en-US" altLang="ko-KR" b="0" dirty="0">
                  <a:solidFill>
                    <a:srgbClr val="000000"/>
                  </a:solidFill>
                  <a:effectLst/>
                  <a:latin typeface="Consolas" panose="020B0609020204030204" pitchFamily="49" charset="0"/>
                </a:rPr>
                <a:t>(</a:t>
              </a:r>
              <a:r>
                <a:rPr lang="en-US" altLang="ko-KR" b="0" dirty="0">
                  <a:solidFill>
                    <a:srgbClr val="795E26"/>
                  </a:solidFill>
                  <a:effectLst/>
                  <a:latin typeface="Consolas" panose="020B0609020204030204" pitchFamily="49" charset="0"/>
                </a:rPr>
                <a:t>chr</a:t>
              </a:r>
              <a:r>
                <a:rPr lang="en-US" altLang="ko-KR" b="0" dirty="0">
                  <a:solidFill>
                    <a:srgbClr val="000000"/>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i</a:t>
              </a:r>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for</a:t>
              </a:r>
              <a:r>
                <a:rPr lang="en-US" altLang="ko-KR" b="0" dirty="0">
                  <a:solidFill>
                    <a:srgbClr val="000000"/>
                  </a:solidFill>
                  <a:effectLst/>
                  <a:latin typeface="Consolas" panose="020B0609020204030204" pitchFamily="49" charset="0"/>
                </a:rPr>
                <a:t> </a:t>
              </a:r>
              <a:r>
                <a:rPr lang="en-US" altLang="ko-KR" b="0" dirty="0" err="1">
                  <a:solidFill>
                    <a:srgbClr val="001080"/>
                  </a:solidFill>
                  <a:effectLst/>
                  <a:latin typeface="Consolas" panose="020B0609020204030204" pitchFamily="49" charset="0"/>
                </a:rPr>
                <a:t>i</a:t>
              </a:r>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in</a:t>
              </a:r>
              <a:r>
                <a:rPr lang="en-US" altLang="ko-KR" b="0" dirty="0">
                  <a:solidFill>
                    <a:srgbClr val="000000"/>
                  </a:solidFill>
                  <a:effectLst/>
                  <a:latin typeface="Consolas" panose="020B0609020204030204" pitchFamily="49" charset="0"/>
                </a:rPr>
                <a:t> </a:t>
              </a:r>
              <a:r>
                <a:rPr lang="en-US" altLang="ko-KR" b="0" dirty="0" err="1">
                  <a:solidFill>
                    <a:srgbClr val="001080"/>
                  </a:solidFill>
                  <a:effectLst/>
                  <a:latin typeface="Consolas" panose="020B0609020204030204" pitchFamily="49" charset="0"/>
                </a:rPr>
                <a:t>e</a:t>
              </a:r>
              <a:r>
                <a:rPr lang="en-US" altLang="ko-KR" b="0" dirty="0" err="1">
                  <a:solidFill>
                    <a:srgbClr val="000000"/>
                  </a:solidFill>
                  <a:effectLst/>
                  <a:latin typeface="Consolas" panose="020B0609020204030204" pitchFamily="49" charset="0"/>
                </a:rPr>
                <a:t>.</a:t>
              </a:r>
              <a:r>
                <a:rPr lang="en-US" altLang="ko-KR" b="0" dirty="0" err="1">
                  <a:solidFill>
                    <a:srgbClr val="795E26"/>
                  </a:solidFill>
                  <a:effectLst/>
                  <a:latin typeface="Consolas" panose="020B0609020204030204" pitchFamily="49" charset="0"/>
                </a:rPr>
                <a:t>encode</a:t>
              </a:r>
              <a:r>
                <a:rPr lang="en-US" altLang="ko-KR" b="0" dirty="0">
                  <a:solidFill>
                    <a:srgbClr val="000000"/>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"utf-8"</a:t>
              </a:r>
              <a:r>
                <a:rPr lang="en-US" altLang="ko-KR" b="0" dirty="0">
                  <a:solidFill>
                    <a:srgbClr val="000000"/>
                  </a:solidFill>
                  <a:effectLst/>
                  <a:latin typeface="Consolas" panose="020B0609020204030204" pitchFamily="49" charset="0"/>
                </a:rPr>
                <a:t>)]</a:t>
              </a:r>
            </a:p>
            <a:p>
              <a:r>
                <a:rPr lang="en-US" altLang="ko-KR" b="0" dirty="0">
                  <a:solidFill>
                    <a:srgbClr val="795E26"/>
                  </a:solidFill>
                  <a:effectLst/>
                  <a:latin typeface="Consolas" panose="020B0609020204030204" pitchFamily="49" charset="0"/>
                </a:rPr>
                <a:t>print</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f</a:t>
              </a:r>
              <a:r>
                <a:rPr lang="en-US" altLang="ko-KR" b="0" dirty="0">
                  <a:solidFill>
                    <a:srgbClr val="A31515"/>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a:t>
              </a:r>
              <a:r>
                <a:rPr lang="en-US" altLang="ko-KR" b="0" dirty="0">
                  <a:solidFill>
                    <a:srgbClr val="001080"/>
                  </a:solidFill>
                  <a:effectLst/>
                  <a:latin typeface="Consolas" panose="020B0609020204030204" pitchFamily="49" charset="0"/>
                </a:rPr>
                <a:t>e</a:t>
              </a:r>
              <a:r>
                <a:rPr lang="en-US" altLang="ko-KR" b="0" dirty="0">
                  <a:solidFill>
                    <a:srgbClr val="0000FF"/>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 is encoded as `</a:t>
              </a:r>
              <a:r>
                <a:rPr lang="en-US" altLang="ko-KR" b="0" dirty="0">
                  <a:solidFill>
                    <a:srgbClr val="0000FF"/>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e</a:t>
              </a:r>
              <a:r>
                <a:rPr lang="en-US" altLang="ko-KR" b="0" dirty="0" err="1">
                  <a:solidFill>
                    <a:srgbClr val="000000"/>
                  </a:solidFill>
                  <a:effectLst/>
                  <a:latin typeface="Consolas" panose="020B0609020204030204" pitchFamily="49" charset="0"/>
                </a:rPr>
                <a:t>.</a:t>
              </a:r>
              <a:r>
                <a:rPr lang="en-US" altLang="ko-KR" b="0" dirty="0" err="1">
                  <a:solidFill>
                    <a:srgbClr val="795E26"/>
                  </a:solidFill>
                  <a:effectLst/>
                  <a:latin typeface="Consolas" panose="020B0609020204030204" pitchFamily="49" charset="0"/>
                </a:rPr>
                <a:t>encode</a:t>
              </a:r>
              <a:r>
                <a:rPr lang="en-US" altLang="ko-KR" b="0" dirty="0">
                  <a:solidFill>
                    <a:srgbClr val="000000"/>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"utf-8"</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 with three bytes: </a:t>
              </a:r>
              <a:r>
                <a:rPr lang="en-US" altLang="ko-KR" b="0" dirty="0">
                  <a:solidFill>
                    <a:srgbClr val="0000FF"/>
                  </a:solidFill>
                  <a:effectLst/>
                  <a:latin typeface="Consolas" panose="020B0609020204030204" pitchFamily="49" charset="0"/>
                </a:rPr>
                <a:t>{</a:t>
              </a:r>
              <a:r>
                <a:rPr lang="en-US" altLang="ko-KR" b="0" dirty="0">
                  <a:solidFill>
                    <a:srgbClr val="001080"/>
                  </a:solidFill>
                  <a:effectLst/>
                  <a:latin typeface="Consolas" panose="020B0609020204030204" pitchFamily="49" charset="0"/>
                </a:rPr>
                <a:t>byte</a:t>
              </a:r>
              <a:r>
                <a:rPr lang="en-US" altLang="ko-KR" b="0" dirty="0">
                  <a:solidFill>
                    <a:srgbClr val="0000FF"/>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A59DDF1E-68F9-EF08-68B7-D70C777EEEE7}"/>
                </a:ext>
              </a:extLst>
            </p:cNvPr>
            <p:cNvSpPr txBox="1"/>
            <p:nvPr/>
          </p:nvSpPr>
          <p:spPr>
            <a:xfrm>
              <a:off x="676276" y="1011315"/>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Code</a:t>
              </a:r>
              <a:endParaRPr lang="ko-KR" altLang="en-US" sz="1400" dirty="0">
                <a:latin typeface="IBM Plex Sans KR Medium" panose="020B0603050203000203" pitchFamily="50" charset="-127"/>
                <a:ea typeface="IBM Plex Sans KR Medium" panose="020B0603050203000203" pitchFamily="50" charset="-127"/>
              </a:endParaRPr>
            </a:p>
          </p:txBody>
        </p:sp>
      </p:grpSp>
      <p:grpSp>
        <p:nvGrpSpPr>
          <p:cNvPr id="14" name="그룹 13">
            <a:extLst>
              <a:ext uri="{FF2B5EF4-FFF2-40B4-BE49-F238E27FC236}">
                <a16:creationId xmlns:a16="http://schemas.microsoft.com/office/drawing/2014/main" id="{C3944289-98D9-D1B4-F1E7-24760AA57130}"/>
              </a:ext>
            </a:extLst>
          </p:cNvPr>
          <p:cNvGrpSpPr/>
          <p:nvPr/>
        </p:nvGrpSpPr>
        <p:grpSpPr>
          <a:xfrm>
            <a:off x="581025" y="2613187"/>
            <a:ext cx="11029950" cy="888605"/>
            <a:chOff x="581025" y="3210818"/>
            <a:chExt cx="11029950" cy="931252"/>
          </a:xfrm>
        </p:grpSpPr>
        <p:sp>
          <p:nvSpPr>
            <p:cNvPr id="15" name="TextBox 14">
              <a:extLst>
                <a:ext uri="{FF2B5EF4-FFF2-40B4-BE49-F238E27FC236}">
                  <a16:creationId xmlns:a16="http://schemas.microsoft.com/office/drawing/2014/main" id="{67275C8F-4CD0-FA03-482A-26EC00817190}"/>
                </a:ext>
              </a:extLst>
            </p:cNvPr>
            <p:cNvSpPr txBox="1"/>
            <p:nvPr/>
          </p:nvSpPr>
          <p:spPr>
            <a:xfrm>
              <a:off x="581025" y="3464719"/>
              <a:ext cx="11029950" cy="677351"/>
            </a:xfrm>
            <a:prstGeom prst="rect">
              <a:avLst/>
            </a:prstGeom>
            <a:noFill/>
            <a:ln w="38100">
              <a:solidFill>
                <a:schemeClr val="bg2">
                  <a:lumMod val="50000"/>
                </a:schemeClr>
              </a:solidFill>
            </a:ln>
          </p:spPr>
          <p:txBody>
            <a:bodyPr wrap="square" rtlCol="0">
              <a:spAutoFit/>
            </a:bodyPr>
            <a:lstStyle/>
            <a:p>
              <a:r>
                <a:rPr lang="en-US" altLang="ko-KR" dirty="0">
                  <a:latin typeface="IBM Plex Sans KR ExtraLight" panose="020B0303050203000203" pitchFamily="50" charset="-127"/>
                  <a:ea typeface="IBM Plex Sans KR ExtraLight" panose="020B0303050203000203" pitchFamily="50" charset="-127"/>
                </a:rPr>
                <a:t>`a` is encoded as `</a:t>
              </a:r>
              <a:r>
                <a:rPr lang="en-US" altLang="ko-KR" dirty="0" err="1">
                  <a:latin typeface="IBM Plex Sans KR ExtraLight" panose="020B0303050203000203" pitchFamily="50" charset="-127"/>
                  <a:ea typeface="IBM Plex Sans KR ExtraLight" panose="020B0303050203000203" pitchFamily="50" charset="-127"/>
                </a:rPr>
                <a:t>b'a</a:t>
              </a:r>
              <a:r>
                <a:rPr lang="en-US" altLang="ko-KR" dirty="0">
                  <a:latin typeface="IBM Plex Sans KR ExtraLight" panose="020B0303050203000203" pitchFamily="50" charset="-127"/>
                  <a:ea typeface="IBM Plex Sans KR ExtraLight" panose="020B0303050203000203" pitchFamily="50" charset="-127"/>
                </a:rPr>
                <a:t>'` with a single byte: 97</a:t>
              </a:r>
            </a:p>
            <a:p>
              <a:r>
                <a:rPr lang="en-US" altLang="ko-KR" dirty="0">
                  <a:latin typeface="IBM Plex Sans KR ExtraLight" panose="020B0303050203000203" pitchFamily="50" charset="-127"/>
                  <a:ea typeface="IBM Plex Sans KR ExtraLight" panose="020B0303050203000203" pitchFamily="50" charset="-127"/>
                </a:rPr>
                <a:t>`€` is encoded as `b'\xe2\x82\</a:t>
              </a:r>
              <a:r>
                <a:rPr lang="en-US" altLang="ko-KR" dirty="0" err="1">
                  <a:latin typeface="IBM Plex Sans KR ExtraLight" panose="020B0303050203000203" pitchFamily="50" charset="-127"/>
                  <a:ea typeface="IBM Plex Sans KR ExtraLight" panose="020B0303050203000203" pitchFamily="50" charset="-127"/>
                </a:rPr>
                <a:t>xac</a:t>
              </a:r>
              <a:r>
                <a:rPr lang="en-US" altLang="ko-KR" dirty="0">
                  <a:latin typeface="IBM Plex Sans KR ExtraLight" panose="020B0303050203000203" pitchFamily="50" charset="-127"/>
                  <a:ea typeface="IBM Plex Sans KR ExtraLight" panose="020B0303050203000203" pitchFamily="50" charset="-127"/>
                </a:rPr>
                <a:t>'` with three bytes: [226, 130, 172]</a:t>
              </a:r>
            </a:p>
          </p:txBody>
        </p:sp>
        <p:sp>
          <p:nvSpPr>
            <p:cNvPr id="16" name="TextBox 15">
              <a:extLst>
                <a:ext uri="{FF2B5EF4-FFF2-40B4-BE49-F238E27FC236}">
                  <a16:creationId xmlns:a16="http://schemas.microsoft.com/office/drawing/2014/main" id="{96143634-4DB6-04EF-371B-0B44F3E80E88}"/>
                </a:ext>
              </a:extLst>
            </p:cNvPr>
            <p:cNvSpPr txBox="1"/>
            <p:nvPr/>
          </p:nvSpPr>
          <p:spPr>
            <a:xfrm>
              <a:off x="676276" y="3210818"/>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Output</a:t>
              </a:r>
              <a:endParaRPr lang="ko-KR" altLang="en-US" sz="1400" dirty="0">
                <a:latin typeface="IBM Plex Sans KR Medium" panose="020B0603050203000203" pitchFamily="50" charset="-127"/>
                <a:ea typeface="IBM Plex Sans KR Medium" panose="020B0603050203000203" pitchFamily="50" charset="-127"/>
              </a:endParaRPr>
            </a:p>
          </p:txBody>
        </p:sp>
      </p:grpSp>
      <p:sp>
        <p:nvSpPr>
          <p:cNvPr id="3" name="TextBox 2">
            <a:extLst>
              <a:ext uri="{FF2B5EF4-FFF2-40B4-BE49-F238E27FC236}">
                <a16:creationId xmlns:a16="http://schemas.microsoft.com/office/drawing/2014/main" id="{87B9DDF2-9FB2-18E7-4C73-199FEC6D0A2C}"/>
              </a:ext>
            </a:extLst>
          </p:cNvPr>
          <p:cNvSpPr txBox="1"/>
          <p:nvPr/>
        </p:nvSpPr>
        <p:spPr>
          <a:xfrm>
            <a:off x="185737" y="3744066"/>
            <a:ext cx="11820525" cy="646331"/>
          </a:xfrm>
          <a:prstGeom prst="rect">
            <a:avLst/>
          </a:prstGeom>
          <a:noFill/>
        </p:spPr>
        <p:txBody>
          <a:bodyPr wrap="square">
            <a:spAutoFit/>
          </a:bodyPr>
          <a:lstStyle/>
          <a:p>
            <a:pPr marL="285750" indent="-285750">
              <a:buFontTx/>
              <a:buChar char="-"/>
            </a:pPr>
            <a:r>
              <a:rPr lang="en-US" altLang="ko-KR" dirty="0">
                <a:latin typeface="IBM Plex Sans KR ExtraLight" panose="020B0303050203000203" pitchFamily="50" charset="-127"/>
                <a:ea typeface="IBM Plex Sans KR ExtraLight" panose="020B0303050203000203" pitchFamily="50" charset="-127"/>
              </a:rPr>
              <a:t>Byte level</a:t>
            </a:r>
            <a:r>
              <a:rPr lang="ko-KR" altLang="en-US" dirty="0">
                <a:latin typeface="IBM Plex Sans KR ExtraLight" panose="020B0303050203000203" pitchFamily="50" charset="-127"/>
                <a:ea typeface="IBM Plex Sans KR ExtraLight" panose="020B0303050203000203" pitchFamily="50" charset="-127"/>
              </a:rPr>
              <a:t>로 글자를 </a:t>
            </a:r>
            <a:r>
              <a:rPr lang="en-US" altLang="ko-KR" dirty="0">
                <a:latin typeface="IBM Plex Sans KR ExtraLight" panose="020B0303050203000203" pitchFamily="50" charset="-127"/>
                <a:ea typeface="IBM Plex Sans KR ExtraLight" panose="020B0303050203000203" pitchFamily="50" charset="-127"/>
              </a:rPr>
              <a:t>Tokenization</a:t>
            </a:r>
            <a:r>
              <a:rPr lang="ko-KR" altLang="en-US" dirty="0">
                <a:latin typeface="IBM Plex Sans KR ExtraLight" panose="020B0303050203000203" pitchFamily="50" charset="-127"/>
                <a:ea typeface="IBM Plex Sans KR ExtraLight" panose="020B0303050203000203" pitchFamily="50" charset="-127"/>
              </a:rPr>
              <a:t>할 때</a:t>
            </a:r>
            <a:r>
              <a:rPr lang="en-US" altLang="ko-KR" dirty="0">
                <a:latin typeface="IBM Plex Sans KR ExtraLight" panose="020B0303050203000203" pitchFamily="50" charset="-127"/>
                <a:ea typeface="IBM Plex Sans KR ExtraLight" panose="020B0303050203000203" pitchFamily="50" charset="-127"/>
              </a:rPr>
              <a:t>, </a:t>
            </a:r>
            <a:r>
              <a:rPr lang="ko-KR" altLang="en-US" dirty="0">
                <a:latin typeface="IBM Plex Sans KR ExtraLight" panose="020B0303050203000203" pitchFamily="50" charset="-127"/>
                <a:ea typeface="IBM Plex Sans KR ExtraLight" panose="020B0303050203000203" pitchFamily="50" charset="-127"/>
              </a:rPr>
              <a:t>어떤 식으로 </a:t>
            </a:r>
            <a:r>
              <a:rPr lang="ko-KR" altLang="en-US" dirty="0">
                <a:latin typeface="IBM Plex Sans KR Medium" panose="020B0603050203000203" pitchFamily="50" charset="-127"/>
                <a:ea typeface="IBM Plex Sans KR Medium" panose="020B0603050203000203" pitchFamily="50" charset="-127"/>
              </a:rPr>
              <a:t>숫자로 표현되는지 확인</a:t>
            </a:r>
            <a:endParaRPr lang="en-US" altLang="ko-KR" dirty="0">
              <a:latin typeface="IBM Plex Sans KR Medium" panose="020B0603050203000203" pitchFamily="50" charset="-127"/>
              <a:ea typeface="IBM Plex Sans KR Medium" panose="020B0603050203000203" pitchFamily="50" charset="-127"/>
            </a:endParaRPr>
          </a:p>
          <a:p>
            <a:pPr marL="285750" indent="-285750">
              <a:buFontTx/>
              <a:buChar char="-"/>
            </a:pPr>
            <a:r>
              <a:rPr lang="en-US" altLang="ko-KR" dirty="0">
                <a:latin typeface="IBM Plex Sans KR ExtraLight" panose="020B0303050203000203" pitchFamily="50" charset="-127"/>
                <a:ea typeface="IBM Plex Sans KR ExtraLight" panose="020B0303050203000203" pitchFamily="50" charset="-127"/>
              </a:rPr>
              <a:t>Ex) a -&gt; </a:t>
            </a:r>
            <a:r>
              <a:rPr lang="en-US" altLang="ko-KR" dirty="0" err="1">
                <a:latin typeface="IBM Plex Sans KR ExtraLight" panose="020B0303050203000203" pitchFamily="50" charset="-127"/>
                <a:ea typeface="IBM Plex Sans KR ExtraLight" panose="020B0303050203000203" pitchFamily="50" charset="-127"/>
              </a:rPr>
              <a:t>b‘a</a:t>
            </a:r>
            <a:r>
              <a:rPr lang="en-US" altLang="ko-KR" dirty="0">
                <a:latin typeface="IBM Plex Sans KR ExtraLight" panose="020B0303050203000203" pitchFamily="50" charset="-127"/>
                <a:ea typeface="IBM Plex Sans KR ExtraLight" panose="020B0303050203000203" pitchFamily="50" charset="-127"/>
              </a:rPr>
              <a:t>’(UTF-8</a:t>
            </a:r>
            <a:r>
              <a:rPr lang="ko-KR" altLang="en-US" dirty="0">
                <a:latin typeface="IBM Plex Sans KR ExtraLight" panose="020B0303050203000203" pitchFamily="50" charset="-127"/>
                <a:ea typeface="IBM Plex Sans KR ExtraLight" panose="020B0303050203000203" pitchFamily="50" charset="-127"/>
              </a:rPr>
              <a:t>로 표현</a:t>
            </a:r>
            <a:r>
              <a:rPr lang="en-US" altLang="ko-KR" dirty="0">
                <a:latin typeface="IBM Plex Sans KR ExtraLight" panose="020B0303050203000203" pitchFamily="50" charset="-127"/>
                <a:ea typeface="IBM Plex Sans KR ExtraLight" panose="020B0303050203000203" pitchFamily="50" charset="-127"/>
              </a:rPr>
              <a:t>) -&gt; 97</a:t>
            </a:r>
          </a:p>
        </p:txBody>
      </p:sp>
    </p:spTree>
    <p:extLst>
      <p:ext uri="{BB962C8B-B14F-4D97-AF65-F5344CB8AC3E}">
        <p14:creationId xmlns:p14="http://schemas.microsoft.com/office/powerpoint/2010/main" val="3048135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01B82C-7634-8347-1822-1237A62CF584}"/>
              </a:ext>
            </a:extLst>
          </p:cNvPr>
          <p:cNvSpPr>
            <a:spLocks noGrp="1"/>
          </p:cNvSpPr>
          <p:nvPr>
            <p:ph type="title"/>
          </p:nvPr>
        </p:nvSpPr>
        <p:spPr/>
        <p:txBody>
          <a:bodyPr/>
          <a:lstStyle/>
          <a:p>
            <a:r>
              <a:rPr lang="en-US" altLang="ko-KR" dirty="0"/>
              <a:t>Building a Tokenizer</a:t>
            </a:r>
            <a:endParaRPr lang="ko-KR" altLang="en-US" dirty="0"/>
          </a:p>
        </p:txBody>
      </p:sp>
      <p:grpSp>
        <p:nvGrpSpPr>
          <p:cNvPr id="5" name="그룹 4">
            <a:extLst>
              <a:ext uri="{FF2B5EF4-FFF2-40B4-BE49-F238E27FC236}">
                <a16:creationId xmlns:a16="http://schemas.microsoft.com/office/drawing/2014/main" id="{C79DADDB-8AFE-76DA-D019-CE4FB6FABBC5}"/>
              </a:ext>
            </a:extLst>
          </p:cNvPr>
          <p:cNvGrpSpPr/>
          <p:nvPr/>
        </p:nvGrpSpPr>
        <p:grpSpPr>
          <a:xfrm>
            <a:off x="581025" y="713780"/>
            <a:ext cx="11029950" cy="2519363"/>
            <a:chOff x="581026" y="1011315"/>
            <a:chExt cx="11029950" cy="2519363"/>
          </a:xfrm>
        </p:grpSpPr>
        <p:sp>
          <p:nvSpPr>
            <p:cNvPr id="6" name="TextBox 5">
              <a:extLst>
                <a:ext uri="{FF2B5EF4-FFF2-40B4-BE49-F238E27FC236}">
                  <a16:creationId xmlns:a16="http://schemas.microsoft.com/office/drawing/2014/main" id="{EB6BC781-D1CA-169D-7D70-B8B21BB1C236}"/>
                </a:ext>
              </a:extLst>
            </p:cNvPr>
            <p:cNvSpPr txBox="1"/>
            <p:nvPr/>
          </p:nvSpPr>
          <p:spPr>
            <a:xfrm>
              <a:off x="581026" y="1222354"/>
              <a:ext cx="11029950" cy="2308324"/>
            </a:xfrm>
            <a:prstGeom prst="rect">
              <a:avLst/>
            </a:prstGeom>
            <a:noFill/>
            <a:ln w="38100">
              <a:solidFill>
                <a:schemeClr val="accent5">
                  <a:lumMod val="60000"/>
                  <a:lumOff val="40000"/>
                </a:schemeClr>
              </a:solidFill>
            </a:ln>
          </p:spPr>
          <p:txBody>
            <a:bodyPr wrap="square" rtlCol="0">
              <a:spAutoFit/>
            </a:bodyPr>
            <a:lstStyle/>
            <a:p>
              <a:r>
                <a:rPr lang="en-US" altLang="ko-KR" b="0" dirty="0">
                  <a:solidFill>
                    <a:srgbClr val="AF00DB"/>
                  </a:solidFill>
                  <a:effectLst/>
                  <a:latin typeface="Consolas" panose="020B0609020204030204" pitchFamily="49" charset="0"/>
                </a:rPr>
                <a:t>from</a:t>
              </a:r>
              <a:r>
                <a:rPr lang="en-US" altLang="ko-KR" b="0" dirty="0">
                  <a:solidFill>
                    <a:srgbClr val="000000"/>
                  </a:solidFill>
                  <a:effectLst/>
                  <a:latin typeface="Consolas" panose="020B0609020204030204" pitchFamily="49" charset="0"/>
                </a:rPr>
                <a:t> </a:t>
              </a:r>
              <a:r>
                <a:rPr lang="en-US" altLang="ko-KR" b="0" dirty="0">
                  <a:solidFill>
                    <a:srgbClr val="267F99"/>
                  </a:solidFill>
                  <a:effectLst/>
                  <a:latin typeface="Consolas" panose="020B0609020204030204" pitchFamily="49" charset="0"/>
                </a:rPr>
                <a:t>transformers</a:t>
              </a:r>
              <a:r>
                <a:rPr lang="en-US" altLang="ko-KR" b="0" dirty="0">
                  <a:solidFill>
                    <a:srgbClr val="000000"/>
                  </a:solidFill>
                  <a:effectLst/>
                  <a:latin typeface="Consolas" panose="020B0609020204030204" pitchFamily="49" charset="0"/>
                </a:rPr>
                <a:t>.</a:t>
              </a:r>
              <a:r>
                <a:rPr lang="en-US" altLang="ko-KR" b="0" dirty="0">
                  <a:solidFill>
                    <a:srgbClr val="267F99"/>
                  </a:solidFill>
                  <a:effectLst/>
                  <a:latin typeface="Consolas" panose="020B0609020204030204" pitchFamily="49" charset="0"/>
                </a:rPr>
                <a:t>models</a:t>
              </a:r>
              <a:r>
                <a:rPr lang="en-US" altLang="ko-KR" b="0" dirty="0">
                  <a:solidFill>
                    <a:srgbClr val="000000"/>
                  </a:solidFill>
                  <a:effectLst/>
                  <a:latin typeface="Consolas" panose="020B0609020204030204" pitchFamily="49" charset="0"/>
                </a:rPr>
                <a:t>.</a:t>
              </a:r>
              <a:r>
                <a:rPr lang="en-US" altLang="ko-KR" b="0" dirty="0">
                  <a:solidFill>
                    <a:srgbClr val="267F99"/>
                  </a:solidFill>
                  <a:effectLst/>
                  <a:latin typeface="Consolas" panose="020B0609020204030204" pitchFamily="49" charset="0"/>
                </a:rPr>
                <a:t>gpt2</a:t>
              </a:r>
              <a:r>
                <a:rPr lang="en-US" altLang="ko-KR" b="0" dirty="0">
                  <a:solidFill>
                    <a:srgbClr val="000000"/>
                  </a:solidFill>
                  <a:effectLst/>
                  <a:latin typeface="Consolas" panose="020B0609020204030204" pitchFamily="49" charset="0"/>
                </a:rPr>
                <a:t>.</a:t>
              </a:r>
              <a:r>
                <a:rPr lang="en-US" altLang="ko-KR" b="0" dirty="0">
                  <a:solidFill>
                    <a:srgbClr val="267F99"/>
                  </a:solidFill>
                  <a:effectLst/>
                  <a:latin typeface="Consolas" panose="020B0609020204030204" pitchFamily="49" charset="0"/>
                </a:rPr>
                <a:t>tokenization_gpt2</a:t>
              </a:r>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import</a:t>
              </a:r>
              <a:r>
                <a:rPr lang="en-US" altLang="ko-KR" b="0" dirty="0">
                  <a:solidFill>
                    <a:srgbClr val="000000"/>
                  </a:solidFill>
                  <a:effectLst/>
                  <a:latin typeface="Consolas" panose="020B0609020204030204" pitchFamily="49" charset="0"/>
                </a:rPr>
                <a:t> </a:t>
              </a:r>
              <a:r>
                <a:rPr lang="en-US" altLang="ko-KR" b="0" dirty="0" err="1">
                  <a:solidFill>
                    <a:srgbClr val="795E26"/>
                  </a:solidFill>
                  <a:effectLst/>
                  <a:latin typeface="Consolas" panose="020B0609020204030204" pitchFamily="49" charset="0"/>
                </a:rPr>
                <a:t>bytes_to_unicode</a:t>
              </a:r>
              <a:endParaRPr lang="en-US" altLang="ko-KR" b="0" dirty="0">
                <a:solidFill>
                  <a:srgbClr val="000000"/>
                </a:solidFill>
                <a:effectLst/>
                <a:latin typeface="Consolas" panose="020B0609020204030204" pitchFamily="49" charset="0"/>
              </a:endParaRPr>
            </a:p>
            <a:p>
              <a:br>
                <a:rPr lang="en-US" altLang="ko-KR" b="0" dirty="0">
                  <a:solidFill>
                    <a:srgbClr val="000000"/>
                  </a:solidFill>
                  <a:effectLst/>
                  <a:latin typeface="Consolas" panose="020B0609020204030204" pitchFamily="49" charset="0"/>
                </a:rPr>
              </a:br>
              <a:r>
                <a:rPr lang="en-US" altLang="ko-KR" b="0" dirty="0" err="1">
                  <a:solidFill>
                    <a:srgbClr val="001080"/>
                  </a:solidFill>
                  <a:effectLst/>
                  <a:latin typeface="Consolas" panose="020B0609020204030204" pitchFamily="49" charset="0"/>
                </a:rPr>
                <a:t>byte_to_unicode_map</a:t>
              </a:r>
              <a:r>
                <a:rPr lang="en-US" altLang="ko-KR" b="0" dirty="0">
                  <a:solidFill>
                    <a:srgbClr val="000000"/>
                  </a:solidFill>
                  <a:effectLst/>
                  <a:latin typeface="Consolas" panose="020B0609020204030204" pitchFamily="49" charset="0"/>
                </a:rPr>
                <a:t> = </a:t>
              </a:r>
              <a:r>
                <a:rPr lang="en-US" altLang="ko-KR" b="0" dirty="0" err="1">
                  <a:solidFill>
                    <a:srgbClr val="795E26"/>
                  </a:solidFill>
                  <a:effectLst/>
                  <a:latin typeface="Consolas" panose="020B0609020204030204" pitchFamily="49" charset="0"/>
                </a:rPr>
                <a:t>bytes_to_unicode</a:t>
              </a:r>
              <a:r>
                <a:rPr lang="en-US" altLang="ko-KR" b="0" dirty="0">
                  <a:solidFill>
                    <a:srgbClr val="000000"/>
                  </a:solidFill>
                  <a:effectLst/>
                  <a:latin typeface="Consolas" panose="020B0609020204030204" pitchFamily="49" charset="0"/>
                </a:rPr>
                <a:t>()</a:t>
              </a:r>
            </a:p>
            <a:p>
              <a:r>
                <a:rPr lang="en-US" altLang="ko-KR" b="0" dirty="0" err="1">
                  <a:solidFill>
                    <a:srgbClr val="001080"/>
                  </a:solidFill>
                  <a:effectLst/>
                  <a:latin typeface="Consolas" panose="020B0609020204030204" pitchFamily="49" charset="0"/>
                </a:rPr>
                <a:t>unicode_to_byte_map</a:t>
              </a:r>
              <a:r>
                <a:rPr lang="en-US" altLang="ko-KR" b="0" dirty="0">
                  <a:solidFill>
                    <a:srgbClr val="000000"/>
                  </a:solidFill>
                  <a:effectLst/>
                  <a:latin typeface="Consolas" panose="020B0609020204030204" pitchFamily="49" charset="0"/>
                </a:rPr>
                <a:t> = </a:t>
              </a:r>
              <a:r>
                <a:rPr lang="en-US" altLang="ko-KR" b="0" dirty="0" err="1">
                  <a:solidFill>
                    <a:srgbClr val="267F99"/>
                  </a:solidFill>
                  <a:effectLst/>
                  <a:latin typeface="Consolas" panose="020B0609020204030204" pitchFamily="49" charset="0"/>
                </a:rPr>
                <a:t>dict</a:t>
              </a:r>
              <a:r>
                <a:rPr lang="en-US" altLang="ko-KR" b="0" dirty="0">
                  <a:solidFill>
                    <a:srgbClr val="000000"/>
                  </a:solidFill>
                  <a:effectLst/>
                  <a:latin typeface="Consolas" panose="020B0609020204030204" pitchFamily="49" charset="0"/>
                </a:rPr>
                <a:t>((</a:t>
              </a:r>
              <a:r>
                <a:rPr lang="en-US" altLang="ko-KR" b="0" dirty="0">
                  <a:solidFill>
                    <a:srgbClr val="001080"/>
                  </a:solidFill>
                  <a:effectLst/>
                  <a:latin typeface="Consolas" panose="020B0609020204030204" pitchFamily="49" charset="0"/>
                </a:rPr>
                <a:t>v</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k</a:t>
              </a:r>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for</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k</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v</a:t>
              </a:r>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in</a:t>
              </a:r>
              <a:r>
                <a:rPr lang="en-US" altLang="ko-KR" b="0" dirty="0">
                  <a:solidFill>
                    <a:srgbClr val="000000"/>
                  </a:solidFill>
                  <a:effectLst/>
                  <a:latin typeface="Consolas" panose="020B0609020204030204" pitchFamily="49" charset="0"/>
                </a:rPr>
                <a:t> </a:t>
              </a:r>
              <a:r>
                <a:rPr lang="en-US" altLang="ko-KR" b="0" dirty="0" err="1">
                  <a:solidFill>
                    <a:srgbClr val="001080"/>
                  </a:solidFill>
                  <a:effectLst/>
                  <a:latin typeface="Consolas" panose="020B0609020204030204" pitchFamily="49" charset="0"/>
                </a:rPr>
                <a:t>byte_to_unicode_map</a:t>
              </a:r>
              <a:r>
                <a:rPr lang="en-US" altLang="ko-KR" b="0" dirty="0" err="1">
                  <a:solidFill>
                    <a:srgbClr val="000000"/>
                  </a:solidFill>
                  <a:effectLst/>
                  <a:latin typeface="Consolas" panose="020B0609020204030204" pitchFamily="49" charset="0"/>
                </a:rPr>
                <a:t>.</a:t>
              </a:r>
              <a:r>
                <a:rPr lang="en-US" altLang="ko-KR" b="0" dirty="0" err="1">
                  <a:solidFill>
                    <a:srgbClr val="795E26"/>
                  </a:solidFill>
                  <a:effectLst/>
                  <a:latin typeface="Consolas" panose="020B0609020204030204" pitchFamily="49" charset="0"/>
                </a:rPr>
                <a:t>items</a:t>
              </a:r>
              <a:r>
                <a:rPr lang="en-US" altLang="ko-KR" b="0" dirty="0">
                  <a:solidFill>
                    <a:srgbClr val="000000"/>
                  </a:solidFill>
                  <a:effectLst/>
                  <a:latin typeface="Consolas" panose="020B0609020204030204" pitchFamily="49" charset="0"/>
                </a:rPr>
                <a:t>())</a:t>
              </a:r>
            </a:p>
            <a:p>
              <a:r>
                <a:rPr lang="en-US" altLang="ko-KR" b="0" dirty="0" err="1">
                  <a:solidFill>
                    <a:srgbClr val="001080"/>
                  </a:solidFill>
                  <a:effectLst/>
                  <a:latin typeface="Consolas" panose="020B0609020204030204" pitchFamily="49" charset="0"/>
                </a:rPr>
                <a:t>base_vocab</a:t>
              </a:r>
              <a:r>
                <a:rPr lang="en-US" altLang="ko-KR" b="0" dirty="0">
                  <a:solidFill>
                    <a:srgbClr val="000000"/>
                  </a:solidFill>
                  <a:effectLst/>
                  <a:latin typeface="Consolas" panose="020B0609020204030204" pitchFamily="49" charset="0"/>
                </a:rPr>
                <a:t> = </a:t>
              </a:r>
              <a:r>
                <a:rPr lang="en-US" altLang="ko-KR" b="0" dirty="0">
                  <a:solidFill>
                    <a:srgbClr val="267F99"/>
                  </a:solidFill>
                  <a:effectLst/>
                  <a:latin typeface="Consolas" panose="020B0609020204030204" pitchFamily="49" charset="0"/>
                </a:rPr>
                <a:t>list</a:t>
              </a:r>
              <a:r>
                <a:rPr lang="en-US" altLang="ko-KR" b="0" dirty="0">
                  <a:solidFill>
                    <a:srgbClr val="000000"/>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unicode_to_byte_map</a:t>
              </a:r>
              <a:r>
                <a:rPr lang="en-US" altLang="ko-KR" b="0" dirty="0" err="1">
                  <a:solidFill>
                    <a:srgbClr val="000000"/>
                  </a:solidFill>
                  <a:effectLst/>
                  <a:latin typeface="Consolas" panose="020B0609020204030204" pitchFamily="49" charset="0"/>
                </a:rPr>
                <a:t>.</a:t>
              </a:r>
              <a:r>
                <a:rPr lang="en-US" altLang="ko-KR" b="0" dirty="0" err="1">
                  <a:solidFill>
                    <a:srgbClr val="795E26"/>
                  </a:solidFill>
                  <a:effectLst/>
                  <a:latin typeface="Consolas" panose="020B0609020204030204" pitchFamily="49" charset="0"/>
                </a:rPr>
                <a:t>keys</a:t>
              </a:r>
              <a:r>
                <a:rPr lang="en-US" altLang="ko-KR" b="0" dirty="0">
                  <a:solidFill>
                    <a:srgbClr val="000000"/>
                  </a:solidFill>
                  <a:effectLst/>
                  <a:latin typeface="Consolas" panose="020B0609020204030204" pitchFamily="49" charset="0"/>
                </a:rPr>
                <a:t>())</a:t>
              </a:r>
            </a:p>
            <a:p>
              <a:br>
                <a:rPr lang="en-US" altLang="ko-KR" b="0" dirty="0">
                  <a:solidFill>
                    <a:srgbClr val="000000"/>
                  </a:solidFill>
                  <a:effectLst/>
                  <a:latin typeface="Consolas" panose="020B0609020204030204" pitchFamily="49" charset="0"/>
                </a:rPr>
              </a:br>
              <a:r>
                <a:rPr lang="en-US" altLang="ko-KR" b="0" dirty="0">
                  <a:solidFill>
                    <a:srgbClr val="795E26"/>
                  </a:solidFill>
                  <a:effectLst/>
                  <a:latin typeface="Consolas" panose="020B0609020204030204" pitchFamily="49" charset="0"/>
                </a:rPr>
                <a:t>print</a:t>
              </a:r>
              <a:r>
                <a:rPr lang="en-US" altLang="ko-KR" b="0" dirty="0">
                  <a:solidFill>
                    <a:srgbClr val="000000"/>
                  </a:solidFill>
                  <a:effectLst/>
                  <a:latin typeface="Consolas" panose="020B0609020204030204" pitchFamily="49" charset="0"/>
                </a:rPr>
                <a:t>(</a:t>
              </a:r>
              <a:r>
                <a:rPr lang="en-US" altLang="ko-KR" b="0" dirty="0" err="1">
                  <a:solidFill>
                    <a:srgbClr val="0000FF"/>
                  </a:solidFill>
                  <a:effectLst/>
                  <a:latin typeface="Consolas" panose="020B0609020204030204" pitchFamily="49" charset="0"/>
                </a:rPr>
                <a:t>f</a:t>
              </a:r>
              <a:r>
                <a:rPr lang="en-US" altLang="ko-KR" b="0" dirty="0" err="1">
                  <a:solidFill>
                    <a:srgbClr val="A31515"/>
                  </a:solidFill>
                  <a:effectLst/>
                  <a:latin typeface="Consolas" panose="020B0609020204030204" pitchFamily="49" charset="0"/>
                </a:rPr>
                <a:t>'Size</a:t>
              </a:r>
              <a:r>
                <a:rPr lang="en-US" altLang="ko-KR" b="0" dirty="0">
                  <a:solidFill>
                    <a:srgbClr val="A31515"/>
                  </a:solidFill>
                  <a:effectLst/>
                  <a:latin typeface="Consolas" panose="020B0609020204030204" pitchFamily="49" charset="0"/>
                </a:rPr>
                <a:t> of our base vocabulary: </a:t>
              </a:r>
              <a:r>
                <a:rPr lang="en-US" altLang="ko-KR" b="0" dirty="0">
                  <a:solidFill>
                    <a:srgbClr val="0000FF"/>
                  </a:solidFill>
                  <a:effectLst/>
                  <a:latin typeface="Consolas" panose="020B0609020204030204" pitchFamily="49" charset="0"/>
                </a:rPr>
                <a:t>{</a:t>
              </a:r>
              <a:r>
                <a:rPr lang="en-US" altLang="ko-KR" b="0" dirty="0" err="1">
                  <a:solidFill>
                    <a:srgbClr val="795E26"/>
                  </a:solidFill>
                  <a:effectLst/>
                  <a:latin typeface="Consolas" panose="020B0609020204030204" pitchFamily="49" charset="0"/>
                </a:rPr>
                <a:t>len</a:t>
              </a:r>
              <a:r>
                <a:rPr lang="en-US" altLang="ko-KR" b="0" dirty="0">
                  <a:solidFill>
                    <a:srgbClr val="000000"/>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base_vocab</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a:t>
              </a:r>
            </a:p>
            <a:p>
              <a:r>
                <a:rPr lang="en-US" altLang="ko-KR" b="0" dirty="0">
                  <a:solidFill>
                    <a:srgbClr val="795E26"/>
                  </a:solidFill>
                  <a:effectLst/>
                  <a:latin typeface="Consolas" panose="020B0609020204030204" pitchFamily="49" charset="0"/>
                </a:rPr>
                <a:t>print</a:t>
              </a:r>
              <a:r>
                <a:rPr lang="en-US" altLang="ko-KR" b="0" dirty="0">
                  <a:solidFill>
                    <a:srgbClr val="000000"/>
                  </a:solidFill>
                  <a:effectLst/>
                  <a:latin typeface="Consolas" panose="020B0609020204030204" pitchFamily="49" charset="0"/>
                </a:rPr>
                <a:t>(</a:t>
              </a:r>
              <a:r>
                <a:rPr lang="en-US" altLang="ko-KR" b="0" dirty="0" err="1">
                  <a:solidFill>
                    <a:srgbClr val="0000FF"/>
                  </a:solidFill>
                  <a:effectLst/>
                  <a:latin typeface="Consolas" panose="020B0609020204030204" pitchFamily="49" charset="0"/>
                </a:rPr>
                <a:t>f</a:t>
              </a:r>
              <a:r>
                <a:rPr lang="en-US" altLang="ko-KR" b="0" dirty="0" err="1">
                  <a:solidFill>
                    <a:srgbClr val="A31515"/>
                  </a:solidFill>
                  <a:effectLst/>
                  <a:latin typeface="Consolas" panose="020B0609020204030204" pitchFamily="49" charset="0"/>
                </a:rPr>
                <a:t>'First</a:t>
              </a:r>
              <a:r>
                <a:rPr lang="en-US" altLang="ko-KR" b="0" dirty="0">
                  <a:solidFill>
                    <a:srgbClr val="A31515"/>
                  </a:solidFill>
                  <a:effectLst/>
                  <a:latin typeface="Consolas" panose="020B0609020204030204" pitchFamily="49" charset="0"/>
                </a:rPr>
                <a:t> element: `</a:t>
              </a:r>
              <a:r>
                <a:rPr lang="en-US" altLang="ko-KR" b="0" dirty="0">
                  <a:solidFill>
                    <a:srgbClr val="0000FF"/>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base_vocab</a:t>
              </a:r>
              <a:r>
                <a:rPr lang="en-US" altLang="ko-KR" b="0" dirty="0">
                  <a:solidFill>
                    <a:srgbClr val="000000"/>
                  </a:solidFill>
                  <a:effectLst/>
                  <a:latin typeface="Consolas" panose="020B0609020204030204" pitchFamily="49" charset="0"/>
                </a:rPr>
                <a:t>[</a:t>
              </a:r>
              <a:r>
                <a:rPr lang="en-US" altLang="ko-KR" b="0" dirty="0">
                  <a:solidFill>
                    <a:srgbClr val="098658"/>
                  </a:solidFill>
                  <a:effectLst/>
                  <a:latin typeface="Consolas" panose="020B0609020204030204" pitchFamily="49" charset="0"/>
                </a:rPr>
                <a:t>0</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 last element: `</a:t>
              </a:r>
              <a:r>
                <a:rPr lang="en-US" altLang="ko-KR" b="0" dirty="0">
                  <a:solidFill>
                    <a:srgbClr val="0000FF"/>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base_vocab</a:t>
              </a:r>
              <a:r>
                <a:rPr lang="en-US" altLang="ko-KR" b="0" dirty="0">
                  <a:solidFill>
                    <a:srgbClr val="000000"/>
                  </a:solidFill>
                  <a:effectLst/>
                  <a:latin typeface="Consolas" panose="020B0609020204030204" pitchFamily="49" charset="0"/>
                </a:rPr>
                <a:t>[-</a:t>
              </a:r>
              <a:r>
                <a:rPr lang="en-US" altLang="ko-KR" b="0" dirty="0">
                  <a:solidFill>
                    <a:srgbClr val="098658"/>
                  </a:solidFill>
                  <a:effectLst/>
                  <a:latin typeface="Consolas" panose="020B0609020204030204" pitchFamily="49" charset="0"/>
                </a:rPr>
                <a:t>1</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A59DDF1E-68F9-EF08-68B7-D70C777EEEE7}"/>
                </a:ext>
              </a:extLst>
            </p:cNvPr>
            <p:cNvSpPr txBox="1"/>
            <p:nvPr/>
          </p:nvSpPr>
          <p:spPr>
            <a:xfrm>
              <a:off x="676276" y="1011315"/>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Code</a:t>
              </a:r>
              <a:endParaRPr lang="ko-KR" altLang="en-US" sz="1400" dirty="0">
                <a:latin typeface="IBM Plex Sans KR Medium" panose="020B0603050203000203" pitchFamily="50" charset="-127"/>
                <a:ea typeface="IBM Plex Sans KR Medium" panose="020B0603050203000203" pitchFamily="50" charset="-127"/>
              </a:endParaRPr>
            </a:p>
          </p:txBody>
        </p:sp>
      </p:grpSp>
      <p:grpSp>
        <p:nvGrpSpPr>
          <p:cNvPr id="14" name="그룹 13">
            <a:extLst>
              <a:ext uri="{FF2B5EF4-FFF2-40B4-BE49-F238E27FC236}">
                <a16:creationId xmlns:a16="http://schemas.microsoft.com/office/drawing/2014/main" id="{C3944289-98D9-D1B4-F1E7-24760AA57130}"/>
              </a:ext>
            </a:extLst>
          </p:cNvPr>
          <p:cNvGrpSpPr/>
          <p:nvPr/>
        </p:nvGrpSpPr>
        <p:grpSpPr>
          <a:xfrm>
            <a:off x="581025" y="3429000"/>
            <a:ext cx="11029950" cy="888605"/>
            <a:chOff x="581025" y="3210818"/>
            <a:chExt cx="11029950" cy="931252"/>
          </a:xfrm>
        </p:grpSpPr>
        <p:sp>
          <p:nvSpPr>
            <p:cNvPr id="15" name="TextBox 14">
              <a:extLst>
                <a:ext uri="{FF2B5EF4-FFF2-40B4-BE49-F238E27FC236}">
                  <a16:creationId xmlns:a16="http://schemas.microsoft.com/office/drawing/2014/main" id="{67275C8F-4CD0-FA03-482A-26EC00817190}"/>
                </a:ext>
              </a:extLst>
            </p:cNvPr>
            <p:cNvSpPr txBox="1"/>
            <p:nvPr/>
          </p:nvSpPr>
          <p:spPr>
            <a:xfrm>
              <a:off x="581025" y="3464719"/>
              <a:ext cx="11029950" cy="677351"/>
            </a:xfrm>
            <a:prstGeom prst="rect">
              <a:avLst/>
            </a:prstGeom>
            <a:noFill/>
            <a:ln w="38100">
              <a:solidFill>
                <a:schemeClr val="bg2">
                  <a:lumMod val="50000"/>
                </a:schemeClr>
              </a:solidFill>
            </a:ln>
          </p:spPr>
          <p:txBody>
            <a:bodyPr wrap="square" rtlCol="0">
              <a:spAutoFit/>
            </a:bodyPr>
            <a:lstStyle/>
            <a:p>
              <a:r>
                <a:rPr lang="en-US" altLang="ko-KR" dirty="0">
                  <a:latin typeface="IBM Plex Sans KR ExtraLight" panose="020B0303050203000203" pitchFamily="50" charset="-127"/>
                  <a:ea typeface="IBM Plex Sans KR ExtraLight" panose="020B0303050203000203" pitchFamily="50" charset="-127"/>
                </a:rPr>
                <a:t>Size of our base vocabulary: 256</a:t>
              </a:r>
            </a:p>
            <a:p>
              <a:r>
                <a:rPr lang="en-US" altLang="ko-KR" dirty="0">
                  <a:latin typeface="IBM Plex Sans KR ExtraLight" panose="020B0303050203000203" pitchFamily="50" charset="-127"/>
                  <a:ea typeface="IBM Plex Sans KR ExtraLight" panose="020B0303050203000203" pitchFamily="50" charset="-127"/>
                </a:rPr>
                <a:t>First element: `!`, last element: `Ń` </a:t>
              </a:r>
            </a:p>
          </p:txBody>
        </p:sp>
        <p:sp>
          <p:nvSpPr>
            <p:cNvPr id="16" name="TextBox 15">
              <a:extLst>
                <a:ext uri="{FF2B5EF4-FFF2-40B4-BE49-F238E27FC236}">
                  <a16:creationId xmlns:a16="http://schemas.microsoft.com/office/drawing/2014/main" id="{96143634-4DB6-04EF-371B-0B44F3E80E88}"/>
                </a:ext>
              </a:extLst>
            </p:cNvPr>
            <p:cNvSpPr txBox="1"/>
            <p:nvPr/>
          </p:nvSpPr>
          <p:spPr>
            <a:xfrm>
              <a:off x="676276" y="3210818"/>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Output</a:t>
              </a:r>
              <a:endParaRPr lang="ko-KR" altLang="en-US" sz="1400" dirty="0">
                <a:latin typeface="IBM Plex Sans KR Medium" panose="020B0603050203000203" pitchFamily="50" charset="-127"/>
                <a:ea typeface="IBM Plex Sans KR Medium" panose="020B0603050203000203" pitchFamily="50" charset="-127"/>
              </a:endParaRPr>
            </a:p>
          </p:txBody>
        </p:sp>
      </p:grpSp>
      <p:sp>
        <p:nvSpPr>
          <p:cNvPr id="3" name="TextBox 2">
            <a:extLst>
              <a:ext uri="{FF2B5EF4-FFF2-40B4-BE49-F238E27FC236}">
                <a16:creationId xmlns:a16="http://schemas.microsoft.com/office/drawing/2014/main" id="{87B9DDF2-9FB2-18E7-4C73-199FEC6D0A2C}"/>
              </a:ext>
            </a:extLst>
          </p:cNvPr>
          <p:cNvSpPr txBox="1"/>
          <p:nvPr/>
        </p:nvSpPr>
        <p:spPr>
          <a:xfrm>
            <a:off x="185737" y="4559879"/>
            <a:ext cx="11820525" cy="646331"/>
          </a:xfrm>
          <a:prstGeom prst="rect">
            <a:avLst/>
          </a:prstGeom>
          <a:noFill/>
        </p:spPr>
        <p:txBody>
          <a:bodyPr wrap="square">
            <a:spAutoFit/>
          </a:bodyPr>
          <a:lstStyle/>
          <a:p>
            <a:pPr marL="285750" indent="-285750">
              <a:buFontTx/>
              <a:buChar char="-"/>
            </a:pPr>
            <a:r>
              <a:rPr lang="en-US" altLang="ko-KR" dirty="0">
                <a:latin typeface="IBM Plex Sans KR ExtraLight" panose="020B0303050203000203" pitchFamily="50" charset="-127"/>
                <a:ea typeface="IBM Plex Sans KR ExtraLight" panose="020B0303050203000203" pitchFamily="50" charset="-127"/>
              </a:rPr>
              <a:t>Byte level</a:t>
            </a:r>
            <a:r>
              <a:rPr lang="ko-KR" altLang="en-US" dirty="0">
                <a:latin typeface="IBM Plex Sans KR ExtraLight" panose="020B0303050203000203" pitchFamily="50" charset="-127"/>
                <a:ea typeface="IBM Plex Sans KR ExtraLight" panose="020B0303050203000203" pitchFamily="50" charset="-127"/>
              </a:rPr>
              <a:t>로 글자를 </a:t>
            </a:r>
            <a:r>
              <a:rPr lang="en-US" altLang="ko-KR" dirty="0">
                <a:latin typeface="IBM Plex Sans KR ExtraLight" panose="020B0303050203000203" pitchFamily="50" charset="-127"/>
                <a:ea typeface="IBM Plex Sans KR ExtraLight" panose="020B0303050203000203" pitchFamily="50" charset="-127"/>
              </a:rPr>
              <a:t>Tokenization</a:t>
            </a:r>
            <a:r>
              <a:rPr lang="ko-KR" altLang="en-US" dirty="0">
                <a:latin typeface="IBM Plex Sans KR ExtraLight" panose="020B0303050203000203" pitchFamily="50" charset="-127"/>
                <a:ea typeface="IBM Plex Sans KR ExtraLight" panose="020B0303050203000203" pitchFamily="50" charset="-127"/>
              </a:rPr>
              <a:t>할 때</a:t>
            </a:r>
            <a:r>
              <a:rPr lang="en-US" altLang="ko-KR" dirty="0">
                <a:latin typeface="IBM Plex Sans KR ExtraLight" panose="020B0303050203000203" pitchFamily="50" charset="-127"/>
                <a:ea typeface="IBM Plex Sans KR ExtraLight" panose="020B0303050203000203" pitchFamily="50" charset="-127"/>
              </a:rPr>
              <a:t>, </a:t>
            </a:r>
            <a:r>
              <a:rPr lang="ko-KR" altLang="en-US" dirty="0">
                <a:latin typeface="IBM Plex Sans KR ExtraLight" panose="020B0303050203000203" pitchFamily="50" charset="-127"/>
                <a:ea typeface="IBM Plex Sans KR ExtraLight" panose="020B0303050203000203" pitchFamily="50" charset="-127"/>
              </a:rPr>
              <a:t>어떤 식으로 </a:t>
            </a:r>
            <a:r>
              <a:rPr lang="ko-KR" altLang="en-US" dirty="0">
                <a:latin typeface="IBM Plex Sans KR Medium" panose="020B0603050203000203" pitchFamily="50" charset="-127"/>
                <a:ea typeface="IBM Plex Sans KR Medium" panose="020B0603050203000203" pitchFamily="50" charset="-127"/>
              </a:rPr>
              <a:t>숫자로 표현되는지 확인</a:t>
            </a:r>
            <a:endParaRPr lang="en-US" altLang="ko-KR" dirty="0">
              <a:latin typeface="IBM Plex Sans KR Medium" panose="020B0603050203000203" pitchFamily="50" charset="-127"/>
              <a:ea typeface="IBM Plex Sans KR Medium" panose="020B0603050203000203" pitchFamily="50" charset="-127"/>
            </a:endParaRPr>
          </a:p>
          <a:p>
            <a:pPr marL="285750" indent="-285750">
              <a:buFontTx/>
              <a:buChar char="-"/>
            </a:pPr>
            <a:r>
              <a:rPr lang="en-US" altLang="ko-KR" dirty="0">
                <a:latin typeface="IBM Plex Sans KR ExtraLight" panose="020B0303050203000203" pitchFamily="50" charset="-127"/>
                <a:ea typeface="IBM Plex Sans KR ExtraLight" panose="020B0303050203000203" pitchFamily="50" charset="-127"/>
              </a:rPr>
              <a:t>Ex) a -&gt; </a:t>
            </a:r>
            <a:r>
              <a:rPr lang="en-US" altLang="ko-KR" dirty="0" err="1">
                <a:latin typeface="IBM Plex Sans KR ExtraLight" panose="020B0303050203000203" pitchFamily="50" charset="-127"/>
                <a:ea typeface="IBM Plex Sans KR ExtraLight" panose="020B0303050203000203" pitchFamily="50" charset="-127"/>
              </a:rPr>
              <a:t>b‘a</a:t>
            </a:r>
            <a:r>
              <a:rPr lang="en-US" altLang="ko-KR" dirty="0">
                <a:latin typeface="IBM Plex Sans KR ExtraLight" panose="020B0303050203000203" pitchFamily="50" charset="-127"/>
                <a:ea typeface="IBM Plex Sans KR ExtraLight" panose="020B0303050203000203" pitchFamily="50" charset="-127"/>
              </a:rPr>
              <a:t>’(UTF-8</a:t>
            </a:r>
            <a:r>
              <a:rPr lang="ko-KR" altLang="en-US" dirty="0">
                <a:latin typeface="IBM Plex Sans KR ExtraLight" panose="020B0303050203000203" pitchFamily="50" charset="-127"/>
                <a:ea typeface="IBM Plex Sans KR ExtraLight" panose="020B0303050203000203" pitchFamily="50" charset="-127"/>
              </a:rPr>
              <a:t>로 표현</a:t>
            </a:r>
            <a:r>
              <a:rPr lang="en-US" altLang="ko-KR" dirty="0">
                <a:latin typeface="IBM Plex Sans KR ExtraLight" panose="020B0303050203000203" pitchFamily="50" charset="-127"/>
                <a:ea typeface="IBM Plex Sans KR ExtraLight" panose="020B0303050203000203" pitchFamily="50" charset="-127"/>
              </a:rPr>
              <a:t>) -&gt; 97</a:t>
            </a:r>
          </a:p>
        </p:txBody>
      </p:sp>
    </p:spTree>
    <p:extLst>
      <p:ext uri="{BB962C8B-B14F-4D97-AF65-F5344CB8AC3E}">
        <p14:creationId xmlns:p14="http://schemas.microsoft.com/office/powerpoint/2010/main" val="3717545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01B82C-7634-8347-1822-1237A62CF584}"/>
              </a:ext>
            </a:extLst>
          </p:cNvPr>
          <p:cNvSpPr>
            <a:spLocks noGrp="1"/>
          </p:cNvSpPr>
          <p:nvPr>
            <p:ph type="title"/>
          </p:nvPr>
        </p:nvSpPr>
        <p:spPr/>
        <p:txBody>
          <a:bodyPr/>
          <a:lstStyle/>
          <a:p>
            <a:r>
              <a:rPr lang="en-US" altLang="ko-KR" dirty="0"/>
              <a:t>Building a Tokenizer</a:t>
            </a:r>
            <a:endParaRPr lang="ko-KR" altLang="en-US" dirty="0"/>
          </a:p>
        </p:txBody>
      </p:sp>
      <p:grpSp>
        <p:nvGrpSpPr>
          <p:cNvPr id="5" name="그룹 4">
            <a:extLst>
              <a:ext uri="{FF2B5EF4-FFF2-40B4-BE49-F238E27FC236}">
                <a16:creationId xmlns:a16="http://schemas.microsoft.com/office/drawing/2014/main" id="{C79DADDB-8AFE-76DA-D019-CE4FB6FABBC5}"/>
              </a:ext>
            </a:extLst>
          </p:cNvPr>
          <p:cNvGrpSpPr/>
          <p:nvPr/>
        </p:nvGrpSpPr>
        <p:grpSpPr>
          <a:xfrm>
            <a:off x="581025" y="713780"/>
            <a:ext cx="11029950" cy="5566351"/>
            <a:chOff x="581026" y="1011315"/>
            <a:chExt cx="11029950" cy="5566351"/>
          </a:xfrm>
        </p:grpSpPr>
        <p:sp>
          <p:nvSpPr>
            <p:cNvPr id="6" name="TextBox 5">
              <a:extLst>
                <a:ext uri="{FF2B5EF4-FFF2-40B4-BE49-F238E27FC236}">
                  <a16:creationId xmlns:a16="http://schemas.microsoft.com/office/drawing/2014/main" id="{EB6BC781-D1CA-169D-7D70-B8B21BB1C236}"/>
                </a:ext>
              </a:extLst>
            </p:cNvPr>
            <p:cNvSpPr txBox="1"/>
            <p:nvPr/>
          </p:nvSpPr>
          <p:spPr>
            <a:xfrm>
              <a:off x="581026" y="1222354"/>
              <a:ext cx="11029950" cy="5355312"/>
            </a:xfrm>
            <a:prstGeom prst="rect">
              <a:avLst/>
            </a:prstGeom>
            <a:noFill/>
            <a:ln w="38100">
              <a:solidFill>
                <a:schemeClr val="accent5">
                  <a:lumMod val="60000"/>
                  <a:lumOff val="40000"/>
                </a:schemeClr>
              </a:solidFill>
            </a:ln>
          </p:spPr>
          <p:txBody>
            <a:bodyPr wrap="square" rtlCol="0">
              <a:spAutoFit/>
            </a:bodyPr>
            <a:lstStyle/>
            <a:p>
              <a:r>
                <a:rPr lang="en-US" altLang="ko-KR" b="0" dirty="0">
                  <a:solidFill>
                    <a:srgbClr val="AF00DB"/>
                  </a:solidFill>
                  <a:effectLst/>
                  <a:latin typeface="Consolas" panose="020B0609020204030204" pitchFamily="49" charset="0"/>
                </a:rPr>
                <a:t>import</a:t>
              </a:r>
              <a:r>
                <a:rPr lang="en-US" altLang="ko-KR" b="0" dirty="0">
                  <a:solidFill>
                    <a:srgbClr val="000000"/>
                  </a:solidFill>
                  <a:effectLst/>
                  <a:latin typeface="Consolas" panose="020B0609020204030204" pitchFamily="49" charset="0"/>
                </a:rPr>
                <a:t> </a:t>
              </a:r>
              <a:r>
                <a:rPr lang="en-US" altLang="ko-KR" b="0" dirty="0">
                  <a:solidFill>
                    <a:srgbClr val="267F99"/>
                  </a:solidFill>
                  <a:effectLst/>
                  <a:latin typeface="Consolas" panose="020B0609020204030204" pitchFamily="49" charset="0"/>
                </a:rPr>
                <a:t>pandas</a:t>
              </a:r>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as</a:t>
              </a:r>
              <a:r>
                <a:rPr lang="en-US" altLang="ko-KR" b="0" dirty="0">
                  <a:solidFill>
                    <a:srgbClr val="000000"/>
                  </a:solidFill>
                  <a:effectLst/>
                  <a:latin typeface="Consolas" panose="020B0609020204030204" pitchFamily="49" charset="0"/>
                </a:rPr>
                <a:t> </a:t>
              </a:r>
              <a:r>
                <a:rPr lang="en-US" altLang="ko-KR" b="0" dirty="0">
                  <a:solidFill>
                    <a:srgbClr val="267F99"/>
                  </a:solidFill>
                  <a:effectLst/>
                  <a:latin typeface="Consolas" panose="020B0609020204030204" pitchFamily="49" charset="0"/>
                </a:rPr>
                <a:t>pd</a:t>
              </a:r>
              <a:endParaRPr lang="en-US" altLang="ko-KR" b="0" dirty="0">
                <a:solidFill>
                  <a:srgbClr val="000000"/>
                </a:solidFill>
                <a:effectLst/>
                <a:latin typeface="Consolas" panose="020B0609020204030204" pitchFamily="49" charset="0"/>
              </a:endParaRPr>
            </a:p>
            <a:p>
              <a:r>
                <a:rPr lang="en-US" altLang="ko-KR" b="0" dirty="0">
                  <a:solidFill>
                    <a:srgbClr val="AF00DB"/>
                  </a:solidFill>
                  <a:effectLst/>
                  <a:latin typeface="Consolas" panose="020B0609020204030204" pitchFamily="49" charset="0"/>
                </a:rPr>
                <a:t>from</a:t>
              </a:r>
              <a:r>
                <a:rPr lang="en-US" altLang="ko-KR" b="0" dirty="0">
                  <a:solidFill>
                    <a:srgbClr val="000000"/>
                  </a:solidFill>
                  <a:effectLst/>
                  <a:latin typeface="Consolas" panose="020B0609020204030204" pitchFamily="49" charset="0"/>
                </a:rPr>
                <a:t> </a:t>
              </a:r>
              <a:r>
                <a:rPr lang="en-US" altLang="ko-KR" b="0" dirty="0">
                  <a:solidFill>
                    <a:srgbClr val="267F99"/>
                  </a:solidFill>
                  <a:effectLst/>
                  <a:latin typeface="Consolas" panose="020B0609020204030204" pitchFamily="49" charset="0"/>
                </a:rPr>
                <a:t>transformers</a:t>
              </a:r>
              <a:r>
                <a:rPr lang="en-US" altLang="ko-KR" b="0" dirty="0">
                  <a:solidFill>
                    <a:srgbClr val="000000"/>
                  </a:solidFill>
                  <a:effectLst/>
                  <a:latin typeface="Consolas" panose="020B0609020204030204" pitchFamily="49" charset="0"/>
                </a:rPr>
                <a:t>.</a:t>
              </a:r>
              <a:r>
                <a:rPr lang="en-US" altLang="ko-KR" b="0" dirty="0">
                  <a:solidFill>
                    <a:srgbClr val="267F99"/>
                  </a:solidFill>
                  <a:effectLst/>
                  <a:latin typeface="Consolas" panose="020B0609020204030204" pitchFamily="49" charset="0"/>
                </a:rPr>
                <a:t>models</a:t>
              </a:r>
              <a:r>
                <a:rPr lang="en-US" altLang="ko-KR" b="0" dirty="0">
                  <a:solidFill>
                    <a:srgbClr val="000000"/>
                  </a:solidFill>
                  <a:effectLst/>
                  <a:latin typeface="Consolas" panose="020B0609020204030204" pitchFamily="49" charset="0"/>
                </a:rPr>
                <a:t>.</a:t>
              </a:r>
              <a:r>
                <a:rPr lang="en-US" altLang="ko-KR" b="0" dirty="0">
                  <a:solidFill>
                    <a:srgbClr val="267F99"/>
                  </a:solidFill>
                  <a:effectLst/>
                  <a:latin typeface="Consolas" panose="020B0609020204030204" pitchFamily="49" charset="0"/>
                </a:rPr>
                <a:t>gpt2</a:t>
              </a:r>
              <a:r>
                <a:rPr lang="en-US" altLang="ko-KR" b="0" dirty="0">
                  <a:solidFill>
                    <a:srgbClr val="000000"/>
                  </a:solidFill>
                  <a:effectLst/>
                  <a:latin typeface="Consolas" panose="020B0609020204030204" pitchFamily="49" charset="0"/>
                </a:rPr>
                <a:t>.</a:t>
              </a:r>
              <a:r>
                <a:rPr lang="en-US" altLang="ko-KR" b="0" dirty="0">
                  <a:solidFill>
                    <a:srgbClr val="267F99"/>
                  </a:solidFill>
                  <a:effectLst/>
                  <a:latin typeface="Consolas" panose="020B0609020204030204" pitchFamily="49" charset="0"/>
                </a:rPr>
                <a:t>tokenization_gpt2</a:t>
              </a:r>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import</a:t>
              </a:r>
              <a:r>
                <a:rPr lang="en-US" altLang="ko-KR" b="0" dirty="0">
                  <a:solidFill>
                    <a:srgbClr val="000000"/>
                  </a:solidFill>
                  <a:effectLst/>
                  <a:latin typeface="Consolas" panose="020B0609020204030204" pitchFamily="49" charset="0"/>
                </a:rPr>
                <a:t> </a:t>
              </a:r>
              <a:r>
                <a:rPr lang="en-US" altLang="ko-KR" b="0" dirty="0" err="1">
                  <a:solidFill>
                    <a:srgbClr val="795E26"/>
                  </a:solidFill>
                  <a:effectLst/>
                  <a:latin typeface="Consolas" panose="020B0609020204030204" pitchFamily="49" charset="0"/>
                </a:rPr>
                <a:t>bytes_to_unicode</a:t>
              </a:r>
              <a:endParaRPr lang="en-US" altLang="ko-KR" b="0" dirty="0">
                <a:solidFill>
                  <a:srgbClr val="000000"/>
                </a:solidFill>
                <a:effectLst/>
                <a:latin typeface="Consolas" panose="020B0609020204030204" pitchFamily="49" charset="0"/>
              </a:endParaRPr>
            </a:p>
            <a:p>
              <a:br>
                <a:rPr lang="en-US" altLang="ko-KR" b="0" dirty="0">
                  <a:solidFill>
                    <a:srgbClr val="000000"/>
                  </a:solidFill>
                  <a:effectLst/>
                  <a:latin typeface="Consolas" panose="020B0609020204030204" pitchFamily="49" charset="0"/>
                </a:rPr>
              </a:br>
              <a:r>
                <a:rPr lang="en-US" altLang="ko-KR" b="0" dirty="0" err="1">
                  <a:solidFill>
                    <a:srgbClr val="001080"/>
                  </a:solidFill>
                  <a:effectLst/>
                  <a:latin typeface="Consolas" panose="020B0609020204030204" pitchFamily="49" charset="0"/>
                </a:rPr>
                <a:t>byte_to_unicode_map</a:t>
              </a:r>
              <a:r>
                <a:rPr lang="en-US" altLang="ko-KR" b="0" dirty="0">
                  <a:solidFill>
                    <a:srgbClr val="000000"/>
                  </a:solidFill>
                  <a:effectLst/>
                  <a:latin typeface="Consolas" panose="020B0609020204030204" pitchFamily="49" charset="0"/>
                </a:rPr>
                <a:t> = </a:t>
              </a:r>
              <a:r>
                <a:rPr lang="en-US" altLang="ko-KR" b="0" dirty="0" err="1">
                  <a:solidFill>
                    <a:srgbClr val="795E26"/>
                  </a:solidFill>
                  <a:effectLst/>
                  <a:latin typeface="Consolas" panose="020B0609020204030204" pitchFamily="49" charset="0"/>
                </a:rPr>
                <a:t>bytes_to_unicode</a:t>
              </a:r>
              <a:r>
                <a:rPr lang="en-US" altLang="ko-KR" b="0" dirty="0">
                  <a:solidFill>
                    <a:srgbClr val="000000"/>
                  </a:solidFill>
                  <a:effectLst/>
                  <a:latin typeface="Consolas" panose="020B0609020204030204" pitchFamily="49" charset="0"/>
                </a:rPr>
                <a:t>()</a:t>
              </a:r>
            </a:p>
            <a:p>
              <a:r>
                <a:rPr lang="en-US" altLang="ko-KR" b="0" dirty="0" err="1">
                  <a:solidFill>
                    <a:srgbClr val="001080"/>
                  </a:solidFill>
                  <a:effectLst/>
                  <a:latin typeface="Consolas" panose="020B0609020204030204" pitchFamily="49" charset="0"/>
                </a:rPr>
                <a:t>unicode_to_byte_map</a:t>
              </a:r>
              <a:r>
                <a:rPr lang="en-US" altLang="ko-KR" b="0" dirty="0">
                  <a:solidFill>
                    <a:srgbClr val="000000"/>
                  </a:solidFill>
                  <a:effectLst/>
                  <a:latin typeface="Consolas" panose="020B0609020204030204" pitchFamily="49" charset="0"/>
                </a:rPr>
                <a:t> = </a:t>
              </a:r>
              <a:r>
                <a:rPr lang="en-US" altLang="ko-KR" b="0" dirty="0" err="1">
                  <a:solidFill>
                    <a:srgbClr val="267F99"/>
                  </a:solidFill>
                  <a:effectLst/>
                  <a:latin typeface="Consolas" panose="020B0609020204030204" pitchFamily="49" charset="0"/>
                </a:rPr>
                <a:t>dict</a:t>
              </a:r>
              <a:r>
                <a:rPr lang="en-US" altLang="ko-KR" b="0" dirty="0">
                  <a:solidFill>
                    <a:srgbClr val="000000"/>
                  </a:solidFill>
                  <a:effectLst/>
                  <a:latin typeface="Consolas" panose="020B0609020204030204" pitchFamily="49" charset="0"/>
                </a:rPr>
                <a:t>((</a:t>
              </a:r>
              <a:r>
                <a:rPr lang="en-US" altLang="ko-KR" b="0" dirty="0">
                  <a:solidFill>
                    <a:srgbClr val="001080"/>
                  </a:solidFill>
                  <a:effectLst/>
                  <a:latin typeface="Consolas" panose="020B0609020204030204" pitchFamily="49" charset="0"/>
                </a:rPr>
                <a:t>v</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k</a:t>
              </a:r>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for</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k</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v</a:t>
              </a:r>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in</a:t>
              </a:r>
              <a:r>
                <a:rPr lang="en-US" altLang="ko-KR" b="0" dirty="0">
                  <a:solidFill>
                    <a:srgbClr val="000000"/>
                  </a:solidFill>
                  <a:effectLst/>
                  <a:latin typeface="Consolas" panose="020B0609020204030204" pitchFamily="49" charset="0"/>
                </a:rPr>
                <a:t> </a:t>
              </a:r>
              <a:r>
                <a:rPr lang="en-US" altLang="ko-KR" b="0" dirty="0" err="1">
                  <a:solidFill>
                    <a:srgbClr val="001080"/>
                  </a:solidFill>
                  <a:effectLst/>
                  <a:latin typeface="Consolas" panose="020B0609020204030204" pitchFamily="49" charset="0"/>
                </a:rPr>
                <a:t>byte_to_unicode_map</a:t>
              </a:r>
              <a:r>
                <a:rPr lang="en-US" altLang="ko-KR" b="0" dirty="0" err="1">
                  <a:solidFill>
                    <a:srgbClr val="000000"/>
                  </a:solidFill>
                  <a:effectLst/>
                  <a:latin typeface="Consolas" panose="020B0609020204030204" pitchFamily="49" charset="0"/>
                </a:rPr>
                <a:t>.</a:t>
              </a:r>
              <a:r>
                <a:rPr lang="en-US" altLang="ko-KR" b="0" dirty="0" err="1">
                  <a:solidFill>
                    <a:srgbClr val="795E26"/>
                  </a:solidFill>
                  <a:effectLst/>
                  <a:latin typeface="Consolas" panose="020B0609020204030204" pitchFamily="49" charset="0"/>
                </a:rPr>
                <a:t>items</a:t>
              </a:r>
              <a:r>
                <a:rPr lang="en-US" altLang="ko-KR" b="0" dirty="0">
                  <a:solidFill>
                    <a:srgbClr val="000000"/>
                  </a:solidFill>
                  <a:effectLst/>
                  <a:latin typeface="Consolas" panose="020B0609020204030204" pitchFamily="49" charset="0"/>
                </a:rPr>
                <a:t>())</a:t>
              </a:r>
            </a:p>
            <a:p>
              <a:r>
                <a:rPr lang="en-US" altLang="ko-KR" b="0" dirty="0" err="1">
                  <a:solidFill>
                    <a:srgbClr val="001080"/>
                  </a:solidFill>
                  <a:effectLst/>
                  <a:latin typeface="Consolas" panose="020B0609020204030204" pitchFamily="49" charset="0"/>
                </a:rPr>
                <a:t>base_vocab</a:t>
              </a:r>
              <a:r>
                <a:rPr lang="en-US" altLang="ko-KR" b="0" dirty="0">
                  <a:solidFill>
                    <a:srgbClr val="000000"/>
                  </a:solidFill>
                  <a:effectLst/>
                  <a:latin typeface="Consolas" panose="020B0609020204030204" pitchFamily="49" charset="0"/>
                </a:rPr>
                <a:t> = </a:t>
              </a:r>
              <a:r>
                <a:rPr lang="en-US" altLang="ko-KR" b="0" dirty="0">
                  <a:solidFill>
                    <a:srgbClr val="267F99"/>
                  </a:solidFill>
                  <a:effectLst/>
                  <a:latin typeface="Consolas" panose="020B0609020204030204" pitchFamily="49" charset="0"/>
                </a:rPr>
                <a:t>list</a:t>
              </a:r>
              <a:r>
                <a:rPr lang="en-US" altLang="ko-KR" b="0" dirty="0">
                  <a:solidFill>
                    <a:srgbClr val="000000"/>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unicode_to_byte_map</a:t>
              </a:r>
              <a:r>
                <a:rPr lang="en-US" altLang="ko-KR" b="0" dirty="0" err="1">
                  <a:solidFill>
                    <a:srgbClr val="000000"/>
                  </a:solidFill>
                  <a:effectLst/>
                  <a:latin typeface="Consolas" panose="020B0609020204030204" pitchFamily="49" charset="0"/>
                </a:rPr>
                <a:t>.</a:t>
              </a:r>
              <a:r>
                <a:rPr lang="en-US" altLang="ko-KR" b="0" dirty="0" err="1">
                  <a:solidFill>
                    <a:srgbClr val="795E26"/>
                  </a:solidFill>
                  <a:effectLst/>
                  <a:latin typeface="Consolas" panose="020B0609020204030204" pitchFamily="49" charset="0"/>
                </a:rPr>
                <a:t>keys</a:t>
              </a:r>
              <a:r>
                <a:rPr lang="en-US" altLang="ko-KR" b="0" dirty="0">
                  <a:solidFill>
                    <a:srgbClr val="000000"/>
                  </a:solidFill>
                  <a:effectLst/>
                  <a:latin typeface="Consolas" panose="020B0609020204030204" pitchFamily="49" charset="0"/>
                </a:rPr>
                <a:t>())</a:t>
              </a:r>
            </a:p>
            <a:p>
              <a:br>
                <a:rPr lang="en-US" altLang="ko-KR" b="0" dirty="0">
                  <a:solidFill>
                    <a:srgbClr val="000000"/>
                  </a:solidFill>
                  <a:effectLst/>
                  <a:latin typeface="Consolas" panose="020B0609020204030204" pitchFamily="49" charset="0"/>
                </a:rPr>
              </a:br>
              <a:r>
                <a:rPr lang="en-US" altLang="ko-KR" b="0" dirty="0">
                  <a:solidFill>
                    <a:srgbClr val="001080"/>
                  </a:solidFill>
                  <a:effectLst/>
                  <a:latin typeface="Consolas" panose="020B0609020204030204" pitchFamily="49" charset="0"/>
                </a:rPr>
                <a:t>examples</a:t>
              </a:r>
              <a:r>
                <a:rPr lang="en-US" altLang="ko-KR" b="0" dirty="0">
                  <a:solidFill>
                    <a:srgbClr val="000000"/>
                  </a:solidFill>
                  <a:effectLst/>
                  <a:latin typeface="Consolas" panose="020B0609020204030204" pitchFamily="49" charset="0"/>
                </a:rPr>
                <a:t> = [</a:t>
              </a:r>
            </a:p>
            <a:p>
              <a:r>
                <a:rPr lang="en-US" altLang="ko-KR" b="0" dirty="0">
                  <a:solidFill>
                    <a:srgbClr val="000000"/>
                  </a:solidFill>
                  <a:effectLst/>
                  <a:latin typeface="Consolas" panose="020B0609020204030204" pitchFamily="49" charset="0"/>
                </a:rPr>
                <a:t>    [</a:t>
              </a:r>
              <a:r>
                <a:rPr lang="en-US" altLang="ko-KR" b="0" dirty="0">
                  <a:solidFill>
                    <a:srgbClr val="A31515"/>
                  </a:solidFill>
                  <a:effectLst/>
                  <a:latin typeface="Consolas" panose="020B0609020204030204" pitchFamily="49" charset="0"/>
                </a:rPr>
                <a:t>'Regular characters'</a:t>
              </a:r>
              <a:r>
                <a:rPr lang="en-US" altLang="ko-KR" b="0" dirty="0">
                  <a:solidFill>
                    <a:srgbClr val="000000"/>
                  </a:solidFill>
                  <a:effectLst/>
                  <a:latin typeface="Consolas" panose="020B0609020204030204" pitchFamily="49" charset="0"/>
                </a:rPr>
                <a:t>, </a:t>
              </a:r>
              <a:r>
                <a:rPr lang="en-US" altLang="ko-KR" b="0" dirty="0">
                  <a:solidFill>
                    <a:srgbClr val="A31515"/>
                  </a:solidFill>
                  <a:effectLst/>
                  <a:latin typeface="Consolas" panose="020B0609020204030204" pitchFamily="49" charset="0"/>
                </a:rPr>
                <a:t>'`a` and `?`'</a:t>
              </a:r>
              <a:r>
                <a:rPr lang="en-US" altLang="ko-KR" b="0" dirty="0">
                  <a:solidFill>
                    <a:srgbClr val="000000"/>
                  </a:solidFill>
                  <a:effectLst/>
                  <a:latin typeface="Consolas" panose="020B0609020204030204" pitchFamily="49" charset="0"/>
                </a:rPr>
                <a:t>, </a:t>
              </a:r>
              <a:r>
                <a:rPr lang="en-US" altLang="ko-KR" b="0" dirty="0">
                  <a:solidFill>
                    <a:srgbClr val="0000FF"/>
                  </a:solidFill>
                  <a:effectLst/>
                  <a:latin typeface="Consolas" panose="020B0609020204030204" pitchFamily="49" charset="0"/>
                </a:rPr>
                <a:t>f</a:t>
              </a:r>
              <a:r>
                <a:rPr lang="en-US" altLang="ko-KR" b="0" dirty="0">
                  <a:solidFill>
                    <a:srgbClr val="A31515"/>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a:t>
              </a:r>
              <a:r>
                <a:rPr lang="en-US" altLang="ko-KR" b="0" dirty="0" err="1">
                  <a:solidFill>
                    <a:srgbClr val="795E26"/>
                  </a:solidFill>
                  <a:effectLst/>
                  <a:latin typeface="Consolas" panose="020B0609020204030204" pitchFamily="49" charset="0"/>
                </a:rPr>
                <a:t>ord</a:t>
              </a:r>
              <a:r>
                <a:rPr lang="en-US" altLang="ko-KR" b="0" dirty="0">
                  <a:solidFill>
                    <a:srgbClr val="000000"/>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"a"</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 and </a:t>
              </a:r>
              <a:r>
                <a:rPr lang="en-US" altLang="ko-KR" b="0" dirty="0">
                  <a:solidFill>
                    <a:srgbClr val="0000FF"/>
                  </a:solidFill>
                  <a:effectLst/>
                  <a:latin typeface="Consolas" panose="020B0609020204030204" pitchFamily="49" charset="0"/>
                </a:rPr>
                <a:t>{</a:t>
              </a:r>
              <a:r>
                <a:rPr lang="en-US" altLang="ko-KR" b="0" dirty="0" err="1">
                  <a:solidFill>
                    <a:srgbClr val="795E26"/>
                  </a:solidFill>
                  <a:effectLst/>
                  <a:latin typeface="Consolas" panose="020B0609020204030204" pitchFamily="49" charset="0"/>
                </a:rPr>
                <a:t>ord</a:t>
              </a:r>
              <a:r>
                <a:rPr lang="en-US" altLang="ko-KR" b="0" dirty="0">
                  <a:solidFill>
                    <a:srgbClr val="000000"/>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 , </a:t>
              </a:r>
              <a:r>
                <a:rPr lang="en-US" altLang="ko-KR" b="0" dirty="0">
                  <a:solidFill>
                    <a:srgbClr val="0000FF"/>
                  </a:solidFill>
                  <a:effectLst/>
                  <a:latin typeface="Consolas" panose="020B0609020204030204" pitchFamily="49" charset="0"/>
                </a:rPr>
                <a:t>f</a:t>
              </a:r>
              <a:r>
                <a:rPr lang="en-US" altLang="ko-KR" b="0" dirty="0">
                  <a:solidFill>
                    <a:srgbClr val="A31515"/>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byte_to_unicode_map</a:t>
              </a:r>
              <a:r>
                <a:rPr lang="en-US" altLang="ko-KR" b="0" dirty="0">
                  <a:solidFill>
                    <a:srgbClr val="000000"/>
                  </a:solidFill>
                  <a:effectLst/>
                  <a:latin typeface="Consolas" panose="020B0609020204030204" pitchFamily="49" charset="0"/>
                </a:rPr>
                <a:t>[</a:t>
              </a:r>
              <a:r>
                <a:rPr lang="en-US" altLang="ko-KR" b="0" dirty="0" err="1">
                  <a:solidFill>
                    <a:srgbClr val="795E26"/>
                  </a:solidFill>
                  <a:effectLst/>
                  <a:latin typeface="Consolas" panose="020B0609020204030204" pitchFamily="49" charset="0"/>
                </a:rPr>
                <a:t>ord</a:t>
              </a:r>
              <a:r>
                <a:rPr lang="en-US" altLang="ko-KR" b="0" dirty="0">
                  <a:solidFill>
                    <a:srgbClr val="000000"/>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"a"</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 and `</a:t>
              </a:r>
              <a:r>
                <a:rPr lang="en-US" altLang="ko-KR" b="0" dirty="0">
                  <a:solidFill>
                    <a:srgbClr val="0000FF"/>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byte_to_unicode_map</a:t>
              </a:r>
              <a:r>
                <a:rPr lang="en-US" altLang="ko-KR" b="0" dirty="0">
                  <a:solidFill>
                    <a:srgbClr val="000000"/>
                  </a:solidFill>
                  <a:effectLst/>
                  <a:latin typeface="Consolas" panose="020B0609020204030204" pitchFamily="49" charset="0"/>
                </a:rPr>
                <a:t>[</a:t>
              </a:r>
              <a:r>
                <a:rPr lang="en-US" altLang="ko-KR" b="0" dirty="0" err="1">
                  <a:solidFill>
                    <a:srgbClr val="795E26"/>
                  </a:solidFill>
                  <a:effectLst/>
                  <a:latin typeface="Consolas" panose="020B0609020204030204" pitchFamily="49" charset="0"/>
                </a:rPr>
                <a:t>ord</a:t>
              </a:r>
              <a:r>
                <a:rPr lang="en-US" altLang="ko-KR" b="0" dirty="0">
                  <a:solidFill>
                    <a:srgbClr val="000000"/>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a:t>
              </a:r>
            </a:p>
            <a:p>
              <a:r>
                <a:rPr lang="en-US" altLang="ko-KR" b="0" dirty="0">
                  <a:solidFill>
                    <a:srgbClr val="000000"/>
                  </a:solidFill>
                  <a:effectLst/>
                  <a:latin typeface="Consolas" panose="020B0609020204030204" pitchFamily="49" charset="0"/>
                </a:rPr>
                <a:t>    [</a:t>
              </a:r>
              <a:r>
                <a:rPr lang="en-US" altLang="ko-KR" b="0" dirty="0">
                  <a:solidFill>
                    <a:srgbClr val="A31515"/>
                  </a:solidFill>
                  <a:effectLst/>
                  <a:latin typeface="Consolas" panose="020B0609020204030204" pitchFamily="49" charset="0"/>
                </a:rPr>
                <a:t>'Nonprintable control character (carriage return)'</a:t>
              </a:r>
              <a:r>
                <a:rPr lang="en-US" altLang="ko-KR" b="0" dirty="0">
                  <a:solidFill>
                    <a:srgbClr val="000000"/>
                  </a:solidFill>
                  <a:effectLst/>
                  <a:latin typeface="Consolas" panose="020B0609020204030204" pitchFamily="49" charset="0"/>
                </a:rPr>
                <a:t>, </a:t>
              </a:r>
              <a:r>
                <a:rPr lang="en-US" altLang="ko-KR" b="0" dirty="0">
                  <a:solidFill>
                    <a:srgbClr val="A31515"/>
                  </a:solidFill>
                  <a:effectLst/>
                  <a:latin typeface="Consolas" panose="020B0609020204030204" pitchFamily="49" charset="0"/>
                </a:rPr>
                <a:t>'`U+000D`'</a:t>
              </a:r>
              <a:r>
                <a:rPr lang="en-US" altLang="ko-KR" b="0" dirty="0">
                  <a:solidFill>
                    <a:srgbClr val="000000"/>
                  </a:solidFill>
                  <a:effectLst/>
                  <a:latin typeface="Consolas" panose="020B0609020204030204" pitchFamily="49" charset="0"/>
                </a:rPr>
                <a:t>, </a:t>
              </a:r>
              <a:r>
                <a:rPr lang="en-US" altLang="ko-KR" b="0" dirty="0">
                  <a:solidFill>
                    <a:srgbClr val="0000FF"/>
                  </a:solidFill>
                  <a:effectLst/>
                  <a:latin typeface="Consolas" panose="020B0609020204030204" pitchFamily="49" charset="0"/>
                </a:rPr>
                <a:t>f</a:t>
              </a:r>
              <a:r>
                <a:rPr lang="en-US" altLang="ko-KR" b="0" dirty="0">
                  <a:solidFill>
                    <a:srgbClr val="A31515"/>
                  </a:solidFill>
                  <a:effectLst/>
                  <a:latin typeface="Consolas" panose="020B0609020204030204" pitchFamily="49" charset="0"/>
                </a:rPr>
                <a:t>'13'</a:t>
              </a:r>
              <a:r>
                <a:rPr lang="en-US" altLang="ko-KR" b="0" dirty="0">
                  <a:solidFill>
                    <a:srgbClr val="000000"/>
                  </a:solidFill>
                  <a:effectLst/>
                  <a:latin typeface="Consolas" panose="020B0609020204030204" pitchFamily="49" charset="0"/>
                </a:rPr>
                <a:t>, </a:t>
              </a:r>
              <a:r>
                <a:rPr lang="en-US" altLang="ko-KR" b="0" dirty="0">
                  <a:solidFill>
                    <a:srgbClr val="0000FF"/>
                  </a:solidFill>
                  <a:effectLst/>
                  <a:latin typeface="Consolas" panose="020B0609020204030204" pitchFamily="49" charset="0"/>
                </a:rPr>
                <a:t>f</a:t>
              </a:r>
              <a:r>
                <a:rPr lang="en-US" altLang="ko-KR" b="0" dirty="0">
                  <a:solidFill>
                    <a:srgbClr val="A31515"/>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byte_to_unicode_map</a:t>
              </a:r>
              <a:r>
                <a:rPr lang="en-US" altLang="ko-KR" b="0" dirty="0">
                  <a:solidFill>
                    <a:srgbClr val="000000"/>
                  </a:solidFill>
                  <a:effectLst/>
                  <a:latin typeface="Consolas" panose="020B0609020204030204" pitchFamily="49" charset="0"/>
                </a:rPr>
                <a:t>[</a:t>
              </a:r>
              <a:r>
                <a:rPr lang="en-US" altLang="ko-KR" b="0" dirty="0">
                  <a:solidFill>
                    <a:srgbClr val="098658"/>
                  </a:solidFill>
                  <a:effectLst/>
                  <a:latin typeface="Consolas" panose="020B0609020204030204" pitchFamily="49" charset="0"/>
                </a:rPr>
                <a:t>13</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a:t>
              </a:r>
            </a:p>
            <a:p>
              <a:r>
                <a:rPr lang="en-US" altLang="ko-KR" b="0" dirty="0">
                  <a:solidFill>
                    <a:srgbClr val="000000"/>
                  </a:solidFill>
                  <a:effectLst/>
                  <a:latin typeface="Consolas" panose="020B0609020204030204" pitchFamily="49" charset="0"/>
                </a:rPr>
                <a:t>    [</a:t>
              </a:r>
              <a:r>
                <a:rPr lang="en-US" altLang="ko-KR" b="0" dirty="0">
                  <a:solidFill>
                    <a:srgbClr val="A31515"/>
                  </a:solidFill>
                  <a:effectLst/>
                  <a:latin typeface="Consolas" panose="020B0609020204030204" pitchFamily="49" charset="0"/>
                </a:rPr>
                <a:t>'A space'</a:t>
              </a:r>
              <a:r>
                <a:rPr lang="en-US" altLang="ko-KR" b="0" dirty="0">
                  <a:solidFill>
                    <a:srgbClr val="000000"/>
                  </a:solidFill>
                  <a:effectLst/>
                  <a:latin typeface="Consolas" panose="020B0609020204030204" pitchFamily="49" charset="0"/>
                </a:rPr>
                <a:t>, </a:t>
              </a:r>
              <a:r>
                <a:rPr lang="en-US" altLang="ko-KR" b="0" dirty="0">
                  <a:solidFill>
                    <a:srgbClr val="A31515"/>
                  </a:solidFill>
                  <a:effectLst/>
                  <a:latin typeface="Consolas" panose="020B0609020204030204" pitchFamily="49" charset="0"/>
                </a:rPr>
                <a:t>'` `'</a:t>
              </a:r>
              <a:r>
                <a:rPr lang="en-US" altLang="ko-KR" b="0" dirty="0">
                  <a:solidFill>
                    <a:srgbClr val="000000"/>
                  </a:solidFill>
                  <a:effectLst/>
                  <a:latin typeface="Consolas" panose="020B0609020204030204" pitchFamily="49" charset="0"/>
                </a:rPr>
                <a:t>, </a:t>
              </a:r>
              <a:r>
                <a:rPr lang="en-US" altLang="ko-KR" b="0" dirty="0">
                  <a:solidFill>
                    <a:srgbClr val="0000FF"/>
                  </a:solidFill>
                  <a:effectLst/>
                  <a:latin typeface="Consolas" panose="020B0609020204030204" pitchFamily="49" charset="0"/>
                </a:rPr>
                <a:t>f</a:t>
              </a:r>
              <a:r>
                <a:rPr lang="en-US" altLang="ko-KR" b="0" dirty="0">
                  <a:solidFill>
                    <a:srgbClr val="A31515"/>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a:t>
              </a:r>
              <a:r>
                <a:rPr lang="en-US" altLang="ko-KR" b="0" dirty="0" err="1">
                  <a:solidFill>
                    <a:srgbClr val="795E26"/>
                  </a:solidFill>
                  <a:effectLst/>
                  <a:latin typeface="Consolas" panose="020B0609020204030204" pitchFamily="49" charset="0"/>
                </a:rPr>
                <a:t>ord</a:t>
              </a:r>
              <a:r>
                <a:rPr lang="en-US" altLang="ko-KR" b="0" dirty="0">
                  <a:solidFill>
                    <a:srgbClr val="000000"/>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 "</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 </a:t>
              </a:r>
              <a:r>
                <a:rPr lang="en-US" altLang="ko-KR" b="0" dirty="0">
                  <a:solidFill>
                    <a:srgbClr val="0000FF"/>
                  </a:solidFill>
                  <a:effectLst/>
                  <a:latin typeface="Consolas" panose="020B0609020204030204" pitchFamily="49" charset="0"/>
                </a:rPr>
                <a:t>f</a:t>
              </a:r>
              <a:r>
                <a:rPr lang="en-US" altLang="ko-KR" b="0" dirty="0">
                  <a:solidFill>
                    <a:srgbClr val="A31515"/>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byte_to_unicode_map</a:t>
              </a:r>
              <a:r>
                <a:rPr lang="en-US" altLang="ko-KR" b="0" dirty="0">
                  <a:solidFill>
                    <a:srgbClr val="000000"/>
                  </a:solidFill>
                  <a:effectLst/>
                  <a:latin typeface="Consolas" panose="020B0609020204030204" pitchFamily="49" charset="0"/>
                </a:rPr>
                <a:t>[</a:t>
              </a:r>
              <a:r>
                <a:rPr lang="en-US" altLang="ko-KR" b="0" dirty="0" err="1">
                  <a:solidFill>
                    <a:srgbClr val="795E26"/>
                  </a:solidFill>
                  <a:effectLst/>
                  <a:latin typeface="Consolas" panose="020B0609020204030204" pitchFamily="49" charset="0"/>
                </a:rPr>
                <a:t>ord</a:t>
              </a:r>
              <a:r>
                <a:rPr lang="en-US" altLang="ko-KR" b="0" dirty="0">
                  <a:solidFill>
                    <a:srgbClr val="000000"/>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 "</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a:t>
              </a:r>
            </a:p>
            <a:p>
              <a:r>
                <a:rPr lang="en-US" altLang="ko-KR" b="0" dirty="0">
                  <a:solidFill>
                    <a:srgbClr val="000000"/>
                  </a:solidFill>
                  <a:effectLst/>
                  <a:latin typeface="Consolas" panose="020B0609020204030204" pitchFamily="49" charset="0"/>
                </a:rPr>
                <a:t>    [</a:t>
              </a:r>
              <a:r>
                <a:rPr lang="en-US" altLang="ko-KR" b="0" dirty="0">
                  <a:solidFill>
                    <a:srgbClr val="A31515"/>
                  </a:solidFill>
                  <a:effectLst/>
                  <a:latin typeface="Consolas" panose="020B0609020204030204" pitchFamily="49" charset="0"/>
                </a:rPr>
                <a:t>'A </a:t>
              </a:r>
              <a:r>
                <a:rPr lang="en-US" altLang="ko-KR" b="0" dirty="0" err="1">
                  <a:solidFill>
                    <a:srgbClr val="A31515"/>
                  </a:solidFill>
                  <a:effectLst/>
                  <a:latin typeface="Consolas" panose="020B0609020204030204" pitchFamily="49" charset="0"/>
                </a:rPr>
                <a:t>nonbreakable</a:t>
              </a:r>
              <a:r>
                <a:rPr lang="en-US" altLang="ko-KR" b="0" dirty="0">
                  <a:solidFill>
                    <a:srgbClr val="A31515"/>
                  </a:solidFill>
                  <a:effectLst/>
                  <a:latin typeface="Consolas" panose="020B0609020204030204" pitchFamily="49" charset="0"/>
                </a:rPr>
                <a:t> space'</a:t>
              </a:r>
              <a:r>
                <a:rPr lang="en-US" altLang="ko-KR" b="0" dirty="0">
                  <a:solidFill>
                    <a:srgbClr val="000000"/>
                  </a:solidFill>
                  <a:effectLst/>
                  <a:latin typeface="Consolas" panose="020B0609020204030204" pitchFamily="49" charset="0"/>
                </a:rPr>
                <a:t>, </a:t>
              </a:r>
              <a:r>
                <a:rPr lang="en-US" altLang="ko-KR" b="0" dirty="0">
                  <a:solidFill>
                    <a:srgbClr val="A31515"/>
                  </a:solidFill>
                  <a:effectLst/>
                  <a:latin typeface="Consolas" panose="020B0609020204030204" pitchFamily="49" charset="0"/>
                </a:rPr>
                <a:t>'`</a:t>
              </a:r>
              <a:r>
                <a:rPr lang="en-US" altLang="ko-KR" b="0" dirty="0">
                  <a:solidFill>
                    <a:srgbClr val="EE0000"/>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xa0`'</a:t>
              </a:r>
              <a:r>
                <a:rPr lang="en-US" altLang="ko-KR" b="0" dirty="0">
                  <a:solidFill>
                    <a:srgbClr val="000000"/>
                  </a:solidFill>
                  <a:effectLst/>
                  <a:latin typeface="Consolas" panose="020B0609020204030204" pitchFamily="49" charset="0"/>
                </a:rPr>
                <a:t>, </a:t>
              </a:r>
              <a:r>
                <a:rPr lang="en-US" altLang="ko-KR" b="0" dirty="0">
                  <a:solidFill>
                    <a:srgbClr val="A31515"/>
                  </a:solidFill>
                  <a:effectLst/>
                  <a:latin typeface="Consolas" panose="020B0609020204030204" pitchFamily="49" charset="0"/>
                </a:rPr>
                <a:t>'160'</a:t>
              </a:r>
              <a:r>
                <a:rPr lang="en-US" altLang="ko-KR" b="0" dirty="0">
                  <a:solidFill>
                    <a:srgbClr val="000000"/>
                  </a:solidFill>
                  <a:effectLst/>
                  <a:latin typeface="Consolas" panose="020B0609020204030204" pitchFamily="49" charset="0"/>
                </a:rPr>
                <a:t>, </a:t>
              </a:r>
              <a:r>
                <a:rPr lang="en-US" altLang="ko-KR" b="0" dirty="0">
                  <a:solidFill>
                    <a:srgbClr val="0000FF"/>
                  </a:solidFill>
                  <a:effectLst/>
                  <a:latin typeface="Consolas" panose="020B0609020204030204" pitchFamily="49" charset="0"/>
                </a:rPr>
                <a:t>f</a:t>
              </a:r>
              <a:r>
                <a:rPr lang="en-US" altLang="ko-KR" b="0" dirty="0">
                  <a:solidFill>
                    <a:srgbClr val="A31515"/>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byte_to_unicode_map</a:t>
              </a:r>
              <a:r>
                <a:rPr lang="en-US" altLang="ko-KR" b="0" dirty="0">
                  <a:solidFill>
                    <a:srgbClr val="000000"/>
                  </a:solidFill>
                  <a:effectLst/>
                  <a:latin typeface="Consolas" panose="020B0609020204030204" pitchFamily="49" charset="0"/>
                </a:rPr>
                <a:t>[</a:t>
              </a:r>
              <a:r>
                <a:rPr lang="en-US" altLang="ko-KR" b="0" dirty="0" err="1">
                  <a:solidFill>
                    <a:srgbClr val="795E26"/>
                  </a:solidFill>
                  <a:effectLst/>
                  <a:latin typeface="Consolas" panose="020B0609020204030204" pitchFamily="49" charset="0"/>
                </a:rPr>
                <a:t>ord</a:t>
              </a:r>
              <a:r>
                <a:rPr lang="en-US" altLang="ko-KR" b="0" dirty="0">
                  <a:solidFill>
                    <a:srgbClr val="000000"/>
                  </a:solidFill>
                  <a:effectLst/>
                  <a:latin typeface="Consolas" panose="020B0609020204030204" pitchFamily="49" charset="0"/>
                </a:rPr>
                <a:t>(</a:t>
              </a:r>
              <a:r>
                <a:rPr lang="en-US" altLang="ko-KR" b="0" dirty="0">
                  <a:solidFill>
                    <a:srgbClr val="795E26"/>
                  </a:solidFill>
                  <a:effectLst/>
                  <a:latin typeface="Consolas" panose="020B0609020204030204" pitchFamily="49" charset="0"/>
                </a:rPr>
                <a:t>chr</a:t>
              </a:r>
              <a:r>
                <a:rPr lang="en-US" altLang="ko-KR" b="0" dirty="0">
                  <a:solidFill>
                    <a:srgbClr val="000000"/>
                  </a:solidFill>
                  <a:effectLst/>
                  <a:latin typeface="Consolas" panose="020B0609020204030204" pitchFamily="49" charset="0"/>
                </a:rPr>
                <a:t>(</a:t>
              </a:r>
              <a:r>
                <a:rPr lang="en-US" altLang="ko-KR" b="0" dirty="0">
                  <a:solidFill>
                    <a:srgbClr val="098658"/>
                  </a:solidFill>
                  <a:effectLst/>
                  <a:latin typeface="Consolas" panose="020B0609020204030204" pitchFamily="49" charset="0"/>
                </a:rPr>
                <a:t>160</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a:t>
              </a:r>
            </a:p>
            <a:p>
              <a:r>
                <a:rPr lang="en-US" altLang="ko-KR" b="0" dirty="0">
                  <a:solidFill>
                    <a:srgbClr val="000000"/>
                  </a:solidFill>
                  <a:effectLst/>
                  <a:latin typeface="Consolas" panose="020B0609020204030204" pitchFamily="49" charset="0"/>
                </a:rPr>
                <a:t>    [</a:t>
              </a:r>
              <a:r>
                <a:rPr lang="en-US" altLang="ko-KR" b="0" dirty="0">
                  <a:solidFill>
                    <a:srgbClr val="A31515"/>
                  </a:solidFill>
                  <a:effectLst/>
                  <a:latin typeface="Consolas" panose="020B0609020204030204" pitchFamily="49" charset="0"/>
                </a:rPr>
                <a:t>'A newline character'</a:t>
              </a:r>
              <a:r>
                <a:rPr lang="en-US" altLang="ko-KR" b="0" dirty="0">
                  <a:solidFill>
                    <a:srgbClr val="000000"/>
                  </a:solidFill>
                  <a:effectLst/>
                  <a:latin typeface="Consolas" panose="020B0609020204030204" pitchFamily="49" charset="0"/>
                </a:rPr>
                <a:t>, </a:t>
              </a:r>
              <a:r>
                <a:rPr lang="en-US" altLang="ko-KR" b="0" dirty="0">
                  <a:solidFill>
                    <a:srgbClr val="A31515"/>
                  </a:solidFill>
                  <a:effectLst/>
                  <a:latin typeface="Consolas" panose="020B0609020204030204" pitchFamily="49" charset="0"/>
                </a:rPr>
                <a:t>'`</a:t>
              </a:r>
              <a:r>
                <a:rPr lang="en-US" altLang="ko-KR" b="0" dirty="0">
                  <a:solidFill>
                    <a:srgbClr val="EE0000"/>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n`'</a:t>
              </a:r>
              <a:r>
                <a:rPr lang="en-US" altLang="ko-KR" b="0" dirty="0">
                  <a:solidFill>
                    <a:srgbClr val="000000"/>
                  </a:solidFill>
                  <a:effectLst/>
                  <a:latin typeface="Consolas" panose="020B0609020204030204" pitchFamily="49" charset="0"/>
                </a:rPr>
                <a:t>, </a:t>
              </a:r>
              <a:r>
                <a:rPr lang="en-US" altLang="ko-KR" b="0" dirty="0">
                  <a:solidFill>
                    <a:srgbClr val="A31515"/>
                  </a:solidFill>
                  <a:effectLst/>
                  <a:latin typeface="Consolas" panose="020B0609020204030204" pitchFamily="49" charset="0"/>
                </a:rPr>
                <a:t>'10'</a:t>
              </a:r>
              <a:r>
                <a:rPr lang="en-US" altLang="ko-KR" b="0" dirty="0">
                  <a:solidFill>
                    <a:srgbClr val="000000"/>
                  </a:solidFill>
                  <a:effectLst/>
                  <a:latin typeface="Consolas" panose="020B0609020204030204" pitchFamily="49" charset="0"/>
                </a:rPr>
                <a:t>, </a:t>
              </a:r>
              <a:r>
                <a:rPr lang="en-US" altLang="ko-KR" b="0" dirty="0">
                  <a:solidFill>
                    <a:srgbClr val="0000FF"/>
                  </a:solidFill>
                  <a:effectLst/>
                  <a:latin typeface="Consolas" panose="020B0609020204030204" pitchFamily="49" charset="0"/>
                </a:rPr>
                <a:t>f</a:t>
              </a:r>
              <a:r>
                <a:rPr lang="en-US" altLang="ko-KR" b="0" dirty="0">
                  <a:solidFill>
                    <a:srgbClr val="A31515"/>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byte_to_unicode_map</a:t>
              </a:r>
              <a:r>
                <a:rPr lang="en-US" altLang="ko-KR" b="0" dirty="0">
                  <a:solidFill>
                    <a:srgbClr val="000000"/>
                  </a:solidFill>
                  <a:effectLst/>
                  <a:latin typeface="Consolas" panose="020B0609020204030204" pitchFamily="49" charset="0"/>
                </a:rPr>
                <a:t>[</a:t>
              </a:r>
              <a:r>
                <a:rPr lang="en-US" altLang="ko-KR" b="0" dirty="0" err="1">
                  <a:solidFill>
                    <a:srgbClr val="795E26"/>
                  </a:solidFill>
                  <a:effectLst/>
                  <a:latin typeface="Consolas" panose="020B0609020204030204" pitchFamily="49" charset="0"/>
                </a:rPr>
                <a:t>ord</a:t>
              </a:r>
              <a:r>
                <a:rPr lang="en-US" altLang="ko-KR" b="0" dirty="0">
                  <a:solidFill>
                    <a:srgbClr val="000000"/>
                  </a:solidFill>
                  <a:effectLst/>
                  <a:latin typeface="Consolas" panose="020B0609020204030204" pitchFamily="49" charset="0"/>
                </a:rPr>
                <a:t>(</a:t>
              </a:r>
              <a:r>
                <a:rPr lang="en-US" altLang="ko-KR" b="0" dirty="0">
                  <a:solidFill>
                    <a:srgbClr val="795E26"/>
                  </a:solidFill>
                  <a:effectLst/>
                  <a:latin typeface="Consolas" panose="020B0609020204030204" pitchFamily="49" charset="0"/>
                </a:rPr>
                <a:t>chr</a:t>
              </a:r>
              <a:r>
                <a:rPr lang="en-US" altLang="ko-KR" b="0" dirty="0">
                  <a:solidFill>
                    <a:srgbClr val="000000"/>
                  </a:solidFill>
                  <a:effectLst/>
                  <a:latin typeface="Consolas" panose="020B0609020204030204" pitchFamily="49" charset="0"/>
                </a:rPr>
                <a:t>(</a:t>
              </a:r>
              <a:r>
                <a:rPr lang="en-US" altLang="ko-KR" b="0" dirty="0">
                  <a:solidFill>
                    <a:srgbClr val="098658"/>
                  </a:solidFill>
                  <a:effectLst/>
                  <a:latin typeface="Consolas" panose="020B0609020204030204" pitchFamily="49" charset="0"/>
                </a:rPr>
                <a:t>10</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a:t>
              </a:r>
            </a:p>
            <a:p>
              <a:r>
                <a:rPr lang="en-US" altLang="ko-KR" b="0" dirty="0">
                  <a:solidFill>
                    <a:srgbClr val="000000"/>
                  </a:solidFill>
                  <a:effectLst/>
                  <a:latin typeface="Consolas" panose="020B0609020204030204" pitchFamily="49" charset="0"/>
                </a:rPr>
                <a:t>]</a:t>
              </a:r>
            </a:p>
            <a:p>
              <a:br>
                <a:rPr lang="en-US" altLang="ko-KR" b="0" dirty="0">
                  <a:solidFill>
                    <a:srgbClr val="000000"/>
                  </a:solidFill>
                  <a:effectLst/>
                  <a:latin typeface="Consolas" panose="020B0609020204030204" pitchFamily="49" charset="0"/>
                </a:rPr>
              </a:br>
              <a:r>
                <a:rPr lang="en-US" altLang="ko-KR" b="0" dirty="0" err="1">
                  <a:solidFill>
                    <a:srgbClr val="267F99"/>
                  </a:solidFill>
                  <a:effectLst/>
                  <a:latin typeface="Consolas" panose="020B0609020204030204" pitchFamily="49" charset="0"/>
                </a:rPr>
                <a:t>pd</a:t>
              </a:r>
              <a:r>
                <a:rPr lang="en-US" altLang="ko-KR" b="0" dirty="0" err="1">
                  <a:solidFill>
                    <a:srgbClr val="000000"/>
                  </a:solidFill>
                  <a:effectLst/>
                  <a:latin typeface="Consolas" panose="020B0609020204030204" pitchFamily="49" charset="0"/>
                </a:rPr>
                <a:t>.</a:t>
              </a:r>
              <a:r>
                <a:rPr lang="en-US" altLang="ko-KR" b="0" dirty="0" err="1">
                  <a:solidFill>
                    <a:srgbClr val="267F99"/>
                  </a:solidFill>
                  <a:effectLst/>
                  <a:latin typeface="Consolas" panose="020B0609020204030204" pitchFamily="49" charset="0"/>
                </a:rPr>
                <a:t>DataFrame</a:t>
              </a:r>
              <a:r>
                <a:rPr lang="en-US" altLang="ko-KR" b="0" dirty="0">
                  <a:solidFill>
                    <a:srgbClr val="000000"/>
                  </a:solidFill>
                  <a:effectLst/>
                  <a:latin typeface="Consolas" panose="020B0609020204030204" pitchFamily="49" charset="0"/>
                </a:rPr>
                <a:t>(</a:t>
              </a:r>
              <a:r>
                <a:rPr lang="en-US" altLang="ko-KR" b="0" dirty="0">
                  <a:solidFill>
                    <a:srgbClr val="001080"/>
                  </a:solidFill>
                  <a:effectLst/>
                  <a:latin typeface="Consolas" panose="020B0609020204030204" pitchFamily="49" charset="0"/>
                </a:rPr>
                <a:t>examples</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columns</a:t>
              </a:r>
              <a:r>
                <a:rPr lang="en-US" altLang="ko-KR" b="0" dirty="0">
                  <a:solidFill>
                    <a:srgbClr val="000000"/>
                  </a:solidFill>
                  <a:effectLst/>
                  <a:latin typeface="Consolas" panose="020B0609020204030204" pitchFamily="49" charset="0"/>
                </a:rPr>
                <a:t> = [</a:t>
              </a:r>
              <a:r>
                <a:rPr lang="en-US" altLang="ko-KR" b="0" dirty="0">
                  <a:solidFill>
                    <a:srgbClr val="A31515"/>
                  </a:solidFill>
                  <a:effectLst/>
                  <a:latin typeface="Consolas" panose="020B0609020204030204" pitchFamily="49" charset="0"/>
                </a:rPr>
                <a:t>'Description'</a:t>
              </a:r>
              <a:r>
                <a:rPr lang="en-US" altLang="ko-KR" b="0" dirty="0">
                  <a:solidFill>
                    <a:srgbClr val="000000"/>
                  </a:solidFill>
                  <a:effectLst/>
                  <a:latin typeface="Consolas" panose="020B0609020204030204" pitchFamily="49" charset="0"/>
                </a:rPr>
                <a:t>, </a:t>
              </a:r>
              <a:r>
                <a:rPr lang="en-US" altLang="ko-KR" b="0" dirty="0">
                  <a:solidFill>
                    <a:srgbClr val="A31515"/>
                  </a:solidFill>
                  <a:effectLst/>
                  <a:latin typeface="Consolas" panose="020B0609020204030204" pitchFamily="49" charset="0"/>
                </a:rPr>
                <a:t>'Character'</a:t>
              </a:r>
              <a:r>
                <a:rPr lang="en-US" altLang="ko-KR" b="0" dirty="0">
                  <a:solidFill>
                    <a:srgbClr val="000000"/>
                  </a:solidFill>
                  <a:effectLst/>
                  <a:latin typeface="Consolas" panose="020B0609020204030204" pitchFamily="49" charset="0"/>
                </a:rPr>
                <a:t>, </a:t>
              </a:r>
              <a:r>
                <a:rPr lang="en-US" altLang="ko-KR" b="0" dirty="0">
                  <a:solidFill>
                    <a:srgbClr val="A31515"/>
                  </a:solidFill>
                  <a:effectLst/>
                  <a:latin typeface="Consolas" panose="020B0609020204030204" pitchFamily="49" charset="0"/>
                </a:rPr>
                <a:t>'Bytes'</a:t>
              </a:r>
              <a:r>
                <a:rPr lang="en-US" altLang="ko-KR" b="0" dirty="0">
                  <a:solidFill>
                    <a:srgbClr val="000000"/>
                  </a:solidFill>
                  <a:effectLst/>
                  <a:latin typeface="Consolas" panose="020B0609020204030204" pitchFamily="49" charset="0"/>
                </a:rPr>
                <a:t>, </a:t>
              </a:r>
              <a:r>
                <a:rPr lang="en-US" altLang="ko-KR" b="0" dirty="0">
                  <a:solidFill>
                    <a:srgbClr val="A31515"/>
                  </a:solidFill>
                  <a:effectLst/>
                  <a:latin typeface="Consolas" panose="020B0609020204030204" pitchFamily="49" charset="0"/>
                </a:rPr>
                <a:t>'Mapped bytes'</a:t>
              </a:r>
              <a:r>
                <a:rPr lang="en-US" altLang="ko-KR" b="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A59DDF1E-68F9-EF08-68B7-D70C777EEEE7}"/>
                </a:ext>
              </a:extLst>
            </p:cNvPr>
            <p:cNvSpPr txBox="1"/>
            <p:nvPr/>
          </p:nvSpPr>
          <p:spPr>
            <a:xfrm>
              <a:off x="676276" y="1011315"/>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Code</a:t>
              </a:r>
              <a:endParaRPr lang="ko-KR" altLang="en-US" sz="1400" dirty="0">
                <a:latin typeface="IBM Plex Sans KR Medium" panose="020B0603050203000203" pitchFamily="50" charset="-127"/>
                <a:ea typeface="IBM Plex Sans KR Medium" panose="020B0603050203000203" pitchFamily="50" charset="-127"/>
              </a:endParaRPr>
            </a:p>
          </p:txBody>
        </p:sp>
      </p:grpSp>
    </p:spTree>
    <p:extLst>
      <p:ext uri="{BB962C8B-B14F-4D97-AF65-F5344CB8AC3E}">
        <p14:creationId xmlns:p14="http://schemas.microsoft.com/office/powerpoint/2010/main" val="1278209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01B82C-7634-8347-1822-1237A62CF584}"/>
              </a:ext>
            </a:extLst>
          </p:cNvPr>
          <p:cNvSpPr>
            <a:spLocks noGrp="1"/>
          </p:cNvSpPr>
          <p:nvPr>
            <p:ph type="title"/>
          </p:nvPr>
        </p:nvSpPr>
        <p:spPr/>
        <p:txBody>
          <a:bodyPr/>
          <a:lstStyle/>
          <a:p>
            <a:r>
              <a:rPr lang="en-US" altLang="ko-KR" dirty="0"/>
              <a:t>Building a Tokenizer</a:t>
            </a:r>
            <a:endParaRPr lang="ko-KR" altLang="en-US" dirty="0"/>
          </a:p>
        </p:txBody>
      </p:sp>
      <p:pic>
        <p:nvPicPr>
          <p:cNvPr id="8" name="그림 7">
            <a:extLst>
              <a:ext uri="{FF2B5EF4-FFF2-40B4-BE49-F238E27FC236}">
                <a16:creationId xmlns:a16="http://schemas.microsoft.com/office/drawing/2014/main" id="{BA9205B8-2070-04F3-951F-386C50BA7FEB}"/>
              </a:ext>
            </a:extLst>
          </p:cNvPr>
          <p:cNvPicPr>
            <a:picLocks noChangeAspect="1"/>
          </p:cNvPicPr>
          <p:nvPr/>
        </p:nvPicPr>
        <p:blipFill>
          <a:blip r:embed="rId2"/>
          <a:stretch>
            <a:fillRect/>
          </a:stretch>
        </p:blipFill>
        <p:spPr>
          <a:xfrm>
            <a:off x="542925" y="1176338"/>
            <a:ext cx="7715250" cy="4257675"/>
          </a:xfrm>
          <a:prstGeom prst="rect">
            <a:avLst/>
          </a:prstGeom>
        </p:spPr>
      </p:pic>
      <p:sp>
        <p:nvSpPr>
          <p:cNvPr id="9" name="TextBox 8">
            <a:extLst>
              <a:ext uri="{FF2B5EF4-FFF2-40B4-BE49-F238E27FC236}">
                <a16:creationId xmlns:a16="http://schemas.microsoft.com/office/drawing/2014/main" id="{6EAD97A2-C597-7ACF-2B22-ABAF2519C787}"/>
              </a:ext>
            </a:extLst>
          </p:cNvPr>
          <p:cNvSpPr txBox="1"/>
          <p:nvPr/>
        </p:nvSpPr>
        <p:spPr>
          <a:xfrm>
            <a:off x="8324850" y="3244334"/>
            <a:ext cx="2505075" cy="369332"/>
          </a:xfrm>
          <a:prstGeom prst="rect">
            <a:avLst/>
          </a:prstGeom>
          <a:noFill/>
        </p:spPr>
        <p:txBody>
          <a:bodyPr wrap="square">
            <a:spAutoFit/>
          </a:bodyPr>
          <a:lstStyle/>
          <a:p>
            <a:r>
              <a:rPr lang="ko-KR" altLang="en-US" dirty="0">
                <a:latin typeface="IBM Plex Sans KR ExtraLight" panose="020B0303050203000203" pitchFamily="50" charset="-127"/>
                <a:ea typeface="IBM Plex Sans KR ExtraLight" panose="020B0303050203000203" pitchFamily="50" charset="-127"/>
              </a:rPr>
              <a:t>[33 </a:t>
            </a:r>
            <a:r>
              <a:rPr lang="en-US" altLang="ko-KR" dirty="0">
                <a:latin typeface="IBM Plex Sans KR ExtraLight" panose="020B0303050203000203" pitchFamily="50" charset="-127"/>
                <a:ea typeface="IBM Plex Sans KR ExtraLight" panose="020B0303050203000203" pitchFamily="50" charset="-127"/>
              </a:rPr>
              <a:t>~</a:t>
            </a:r>
            <a:r>
              <a:rPr lang="ko-KR" altLang="en-US" dirty="0">
                <a:latin typeface="IBM Plex Sans KR ExtraLight" panose="020B0303050203000203" pitchFamily="50" charset="-127"/>
                <a:ea typeface="IBM Plex Sans KR ExtraLight" panose="020B0303050203000203" pitchFamily="50" charset="-127"/>
              </a:rPr>
              <a:t> 126, 161 </a:t>
            </a:r>
            <a:r>
              <a:rPr lang="en-US" altLang="ko-KR" dirty="0">
                <a:latin typeface="IBM Plex Sans KR ExtraLight" panose="020B0303050203000203" pitchFamily="50" charset="-127"/>
                <a:ea typeface="IBM Plex Sans KR ExtraLight" panose="020B0303050203000203" pitchFamily="50" charset="-127"/>
              </a:rPr>
              <a:t>~ </a:t>
            </a:r>
            <a:r>
              <a:rPr lang="ko-KR" altLang="en-US" dirty="0">
                <a:latin typeface="IBM Plex Sans KR ExtraLight" panose="020B0303050203000203" pitchFamily="50" charset="-127"/>
                <a:ea typeface="IBM Plex Sans KR ExtraLight" panose="020B0303050203000203" pitchFamily="50" charset="-127"/>
              </a:rPr>
              <a:t>255]</a:t>
            </a:r>
          </a:p>
        </p:txBody>
      </p:sp>
      <p:sp>
        <p:nvSpPr>
          <p:cNvPr id="11" name="TextBox 10">
            <a:extLst>
              <a:ext uri="{FF2B5EF4-FFF2-40B4-BE49-F238E27FC236}">
                <a16:creationId xmlns:a16="http://schemas.microsoft.com/office/drawing/2014/main" id="{31FF0FB2-1D79-564B-B7FE-FAA526D71351}"/>
              </a:ext>
            </a:extLst>
          </p:cNvPr>
          <p:cNvSpPr txBox="1"/>
          <p:nvPr/>
        </p:nvSpPr>
        <p:spPr>
          <a:xfrm>
            <a:off x="1207295" y="5434013"/>
            <a:ext cx="2831306" cy="369332"/>
          </a:xfrm>
          <a:prstGeom prst="rect">
            <a:avLst/>
          </a:prstGeom>
          <a:noFill/>
        </p:spPr>
        <p:txBody>
          <a:bodyPr wrap="square">
            <a:spAutoFit/>
          </a:bodyPr>
          <a:lstStyle/>
          <a:p>
            <a:r>
              <a:rPr lang="ko-KR" altLang="en-US" dirty="0">
                <a:latin typeface="IBM Plex Sans KR ExtraLight" panose="020B0303050203000203" pitchFamily="50" charset="-127"/>
                <a:ea typeface="IBM Plex Sans KR ExtraLight" panose="020B0303050203000203" pitchFamily="50" charset="-127"/>
              </a:rPr>
              <a:t>{33: '!', 34: '“', </a:t>
            </a:r>
            <a:r>
              <a:rPr lang="en-US" altLang="ko-KR" dirty="0">
                <a:latin typeface="IBM Plex Sans KR ExtraLight" panose="020B0303050203000203" pitchFamily="50" charset="-127"/>
                <a:ea typeface="IBM Plex Sans KR ExtraLight" panose="020B0303050203000203" pitchFamily="50" charset="-127"/>
              </a:rPr>
              <a:t>… </a:t>
            </a:r>
            <a:r>
              <a:rPr lang="ko-KR" altLang="en-US" dirty="0">
                <a:latin typeface="IBM Plex Sans KR ExtraLight" panose="020B0303050203000203" pitchFamily="50" charset="-127"/>
                <a:ea typeface="IBM Plex Sans KR ExtraLight" panose="020B0303050203000203" pitchFamily="50" charset="-127"/>
              </a:rPr>
              <a:t>, 173: '</a:t>
            </a:r>
            <a:r>
              <a:rPr lang="ko-KR" altLang="en-US" dirty="0" err="1">
                <a:latin typeface="IBM Plex Sans KR ExtraLight" panose="020B0303050203000203" pitchFamily="50" charset="-127"/>
                <a:ea typeface="IBM Plex Sans KR ExtraLight" panose="020B0303050203000203" pitchFamily="50" charset="-127"/>
              </a:rPr>
              <a:t>Ń</a:t>
            </a:r>
            <a:r>
              <a:rPr lang="ko-KR" altLang="en-US" dirty="0">
                <a:latin typeface="IBM Plex Sans KR ExtraLight" panose="020B0303050203000203" pitchFamily="50" charset="-127"/>
                <a:ea typeface="IBM Plex Sans KR ExtraLight" panose="020B0303050203000203" pitchFamily="50" charset="-127"/>
              </a:rPr>
              <a:t>'}</a:t>
            </a:r>
          </a:p>
        </p:txBody>
      </p:sp>
    </p:spTree>
    <p:extLst>
      <p:ext uri="{BB962C8B-B14F-4D97-AF65-F5344CB8AC3E}">
        <p14:creationId xmlns:p14="http://schemas.microsoft.com/office/powerpoint/2010/main" val="2067363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01B82C-7634-8347-1822-1237A62CF584}"/>
              </a:ext>
            </a:extLst>
          </p:cNvPr>
          <p:cNvSpPr>
            <a:spLocks noGrp="1"/>
          </p:cNvSpPr>
          <p:nvPr>
            <p:ph type="title"/>
          </p:nvPr>
        </p:nvSpPr>
        <p:spPr/>
        <p:txBody>
          <a:bodyPr/>
          <a:lstStyle/>
          <a:p>
            <a:r>
              <a:rPr lang="en-US" altLang="ko-KR" dirty="0"/>
              <a:t>Building a Tokenizer</a:t>
            </a:r>
            <a:endParaRPr lang="ko-KR" altLang="en-US" dirty="0"/>
          </a:p>
        </p:txBody>
      </p:sp>
      <p:grpSp>
        <p:nvGrpSpPr>
          <p:cNvPr id="14" name="그룹 13">
            <a:extLst>
              <a:ext uri="{FF2B5EF4-FFF2-40B4-BE49-F238E27FC236}">
                <a16:creationId xmlns:a16="http://schemas.microsoft.com/office/drawing/2014/main" id="{C3944289-98D9-D1B4-F1E7-24760AA57130}"/>
              </a:ext>
            </a:extLst>
          </p:cNvPr>
          <p:cNvGrpSpPr/>
          <p:nvPr/>
        </p:nvGrpSpPr>
        <p:grpSpPr>
          <a:xfrm>
            <a:off x="581025" y="824582"/>
            <a:ext cx="11029950" cy="2550598"/>
            <a:chOff x="581025" y="3210818"/>
            <a:chExt cx="11029950" cy="2673009"/>
          </a:xfrm>
        </p:grpSpPr>
        <p:sp>
          <p:nvSpPr>
            <p:cNvPr id="15" name="TextBox 14">
              <a:extLst>
                <a:ext uri="{FF2B5EF4-FFF2-40B4-BE49-F238E27FC236}">
                  <a16:creationId xmlns:a16="http://schemas.microsoft.com/office/drawing/2014/main" id="{67275C8F-4CD0-FA03-482A-26EC00817190}"/>
                </a:ext>
              </a:extLst>
            </p:cNvPr>
            <p:cNvSpPr txBox="1"/>
            <p:nvPr/>
          </p:nvSpPr>
          <p:spPr>
            <a:xfrm>
              <a:off x="581025" y="3464719"/>
              <a:ext cx="11029950" cy="2419108"/>
            </a:xfrm>
            <a:prstGeom prst="rect">
              <a:avLst/>
            </a:prstGeom>
            <a:noFill/>
            <a:ln w="38100">
              <a:solidFill>
                <a:schemeClr val="bg2">
                  <a:lumMod val="50000"/>
                </a:schemeClr>
              </a:solidFill>
            </a:ln>
          </p:spPr>
          <p:txBody>
            <a:bodyPr wrap="square" rtlCol="0">
              <a:spAutoFit/>
            </a:bodyPr>
            <a:lstStyle/>
            <a:p>
              <a:endParaRPr lang="en-US" altLang="ko-KR" dirty="0">
                <a:latin typeface="IBM Plex Sans KR ExtraLight" panose="020B0303050203000203" pitchFamily="50" charset="-127"/>
                <a:ea typeface="IBM Plex Sans KR ExtraLight" panose="020B0303050203000203" pitchFamily="50" charset="-127"/>
              </a:endParaRPr>
            </a:p>
            <a:p>
              <a:endParaRPr lang="en-US" altLang="ko-KR" dirty="0">
                <a:latin typeface="IBM Plex Sans KR ExtraLight" panose="020B0303050203000203" pitchFamily="50" charset="-127"/>
                <a:ea typeface="IBM Plex Sans KR ExtraLight" panose="020B0303050203000203" pitchFamily="50" charset="-127"/>
              </a:endParaRPr>
            </a:p>
            <a:p>
              <a:endParaRPr lang="en-US" altLang="ko-KR" dirty="0">
                <a:latin typeface="IBM Plex Sans KR ExtraLight" panose="020B0303050203000203" pitchFamily="50" charset="-127"/>
                <a:ea typeface="IBM Plex Sans KR ExtraLight" panose="020B0303050203000203" pitchFamily="50" charset="-127"/>
              </a:endParaRPr>
            </a:p>
            <a:p>
              <a:endParaRPr lang="en-US" altLang="ko-KR" dirty="0">
                <a:latin typeface="IBM Plex Sans KR ExtraLight" panose="020B0303050203000203" pitchFamily="50" charset="-127"/>
                <a:ea typeface="IBM Plex Sans KR ExtraLight" panose="020B0303050203000203" pitchFamily="50" charset="-127"/>
              </a:endParaRPr>
            </a:p>
            <a:p>
              <a:endParaRPr lang="en-US" altLang="ko-KR" dirty="0">
                <a:latin typeface="IBM Plex Sans KR ExtraLight" panose="020B0303050203000203" pitchFamily="50" charset="-127"/>
                <a:ea typeface="IBM Plex Sans KR ExtraLight" panose="020B0303050203000203" pitchFamily="50" charset="-127"/>
              </a:endParaRPr>
            </a:p>
            <a:p>
              <a:endParaRPr lang="en-US" altLang="ko-KR" dirty="0">
                <a:latin typeface="IBM Plex Sans KR ExtraLight" panose="020B0303050203000203" pitchFamily="50" charset="-127"/>
                <a:ea typeface="IBM Plex Sans KR ExtraLight" panose="020B0303050203000203" pitchFamily="50" charset="-127"/>
              </a:endParaRPr>
            </a:p>
            <a:p>
              <a:endParaRPr lang="en-US" altLang="ko-KR" dirty="0">
                <a:latin typeface="IBM Plex Sans KR ExtraLight" panose="020B0303050203000203" pitchFamily="50" charset="-127"/>
                <a:ea typeface="IBM Plex Sans KR ExtraLight" panose="020B0303050203000203" pitchFamily="50" charset="-127"/>
              </a:endParaRPr>
            </a:p>
            <a:p>
              <a:endParaRPr lang="en-US" altLang="ko-KR" dirty="0">
                <a:latin typeface="IBM Plex Sans KR ExtraLight" panose="020B0303050203000203" pitchFamily="50" charset="-127"/>
                <a:ea typeface="IBM Plex Sans KR ExtraLight" panose="020B0303050203000203" pitchFamily="50" charset="-127"/>
              </a:endParaRPr>
            </a:p>
          </p:txBody>
        </p:sp>
        <p:sp>
          <p:nvSpPr>
            <p:cNvPr id="16" name="TextBox 15">
              <a:extLst>
                <a:ext uri="{FF2B5EF4-FFF2-40B4-BE49-F238E27FC236}">
                  <a16:creationId xmlns:a16="http://schemas.microsoft.com/office/drawing/2014/main" id="{96143634-4DB6-04EF-371B-0B44F3E80E88}"/>
                </a:ext>
              </a:extLst>
            </p:cNvPr>
            <p:cNvSpPr txBox="1"/>
            <p:nvPr/>
          </p:nvSpPr>
          <p:spPr>
            <a:xfrm>
              <a:off x="676276" y="3210818"/>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Output</a:t>
              </a:r>
              <a:endParaRPr lang="ko-KR" altLang="en-US" sz="1400" dirty="0">
                <a:latin typeface="IBM Plex Sans KR Medium" panose="020B0603050203000203" pitchFamily="50" charset="-127"/>
                <a:ea typeface="IBM Plex Sans KR Medium" panose="020B0603050203000203" pitchFamily="50" charset="-127"/>
              </a:endParaRPr>
            </a:p>
          </p:txBody>
        </p:sp>
      </p:grpSp>
      <p:pic>
        <p:nvPicPr>
          <p:cNvPr id="10" name="그림 9">
            <a:extLst>
              <a:ext uri="{FF2B5EF4-FFF2-40B4-BE49-F238E27FC236}">
                <a16:creationId xmlns:a16="http://schemas.microsoft.com/office/drawing/2014/main" id="{43A86F83-EC92-DBFF-D308-9D3BE507823F}"/>
              </a:ext>
            </a:extLst>
          </p:cNvPr>
          <p:cNvPicPr>
            <a:picLocks noChangeAspect="1"/>
          </p:cNvPicPr>
          <p:nvPr/>
        </p:nvPicPr>
        <p:blipFill>
          <a:blip r:embed="rId2"/>
          <a:stretch>
            <a:fillRect/>
          </a:stretch>
        </p:blipFill>
        <p:spPr>
          <a:xfrm>
            <a:off x="2811190" y="1118264"/>
            <a:ext cx="6311790" cy="2221359"/>
          </a:xfrm>
          <a:prstGeom prst="rect">
            <a:avLst/>
          </a:prstGeom>
        </p:spPr>
      </p:pic>
    </p:spTree>
    <p:extLst>
      <p:ext uri="{BB962C8B-B14F-4D97-AF65-F5344CB8AC3E}">
        <p14:creationId xmlns:p14="http://schemas.microsoft.com/office/powerpoint/2010/main" val="664176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01B82C-7634-8347-1822-1237A62CF584}"/>
              </a:ext>
            </a:extLst>
          </p:cNvPr>
          <p:cNvSpPr>
            <a:spLocks noGrp="1"/>
          </p:cNvSpPr>
          <p:nvPr>
            <p:ph type="title"/>
          </p:nvPr>
        </p:nvSpPr>
        <p:spPr/>
        <p:txBody>
          <a:bodyPr/>
          <a:lstStyle/>
          <a:p>
            <a:r>
              <a:rPr lang="en-US" altLang="ko-KR" dirty="0"/>
              <a:t>Building a Tokenizer</a:t>
            </a:r>
            <a:endParaRPr lang="ko-KR" altLang="en-US" dirty="0"/>
          </a:p>
        </p:txBody>
      </p:sp>
      <p:grpSp>
        <p:nvGrpSpPr>
          <p:cNvPr id="5" name="그룹 4">
            <a:extLst>
              <a:ext uri="{FF2B5EF4-FFF2-40B4-BE49-F238E27FC236}">
                <a16:creationId xmlns:a16="http://schemas.microsoft.com/office/drawing/2014/main" id="{C79DADDB-8AFE-76DA-D019-CE4FB6FABBC5}"/>
              </a:ext>
            </a:extLst>
          </p:cNvPr>
          <p:cNvGrpSpPr/>
          <p:nvPr/>
        </p:nvGrpSpPr>
        <p:grpSpPr>
          <a:xfrm>
            <a:off x="581025" y="713780"/>
            <a:ext cx="11029950" cy="580371"/>
            <a:chOff x="581026" y="1011315"/>
            <a:chExt cx="11029950" cy="580371"/>
          </a:xfrm>
        </p:grpSpPr>
        <p:sp>
          <p:nvSpPr>
            <p:cNvPr id="6" name="TextBox 5">
              <a:extLst>
                <a:ext uri="{FF2B5EF4-FFF2-40B4-BE49-F238E27FC236}">
                  <a16:creationId xmlns:a16="http://schemas.microsoft.com/office/drawing/2014/main" id="{EB6BC781-D1CA-169D-7D70-B8B21BB1C236}"/>
                </a:ext>
              </a:extLst>
            </p:cNvPr>
            <p:cNvSpPr txBox="1"/>
            <p:nvPr/>
          </p:nvSpPr>
          <p:spPr>
            <a:xfrm>
              <a:off x="581026" y="1222354"/>
              <a:ext cx="11029950" cy="369332"/>
            </a:xfrm>
            <a:prstGeom prst="rect">
              <a:avLst/>
            </a:prstGeom>
            <a:noFill/>
            <a:ln w="38100">
              <a:solidFill>
                <a:schemeClr val="accent5">
                  <a:lumMod val="60000"/>
                  <a:lumOff val="40000"/>
                </a:schemeClr>
              </a:solidFill>
            </a:ln>
          </p:spPr>
          <p:txBody>
            <a:bodyPr wrap="square" rtlCol="0">
              <a:spAutoFit/>
            </a:bodyPr>
            <a:lstStyle/>
            <a:p>
              <a:r>
                <a:rPr lang="en-US" altLang="ko-KR" b="0" dirty="0">
                  <a:solidFill>
                    <a:srgbClr val="795E26"/>
                  </a:solidFill>
                  <a:effectLst/>
                  <a:latin typeface="Consolas" panose="020B0609020204030204" pitchFamily="49" charset="0"/>
                </a:rPr>
                <a:t>print</a:t>
              </a:r>
              <a:r>
                <a:rPr lang="en-US" altLang="ko-KR" b="0" dirty="0">
                  <a:solidFill>
                    <a:srgbClr val="000000"/>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tokenizer</a:t>
              </a:r>
              <a:r>
                <a:rPr lang="en-US" altLang="ko-KR" b="0" dirty="0" err="1">
                  <a:solidFill>
                    <a:srgbClr val="000000"/>
                  </a:solidFill>
                  <a:effectLst/>
                  <a:latin typeface="Consolas" panose="020B0609020204030204" pitchFamily="49" charset="0"/>
                </a:rPr>
                <a:t>.backend_tokenizer.pre_tokenizer.pre_tokenize_str</a:t>
              </a:r>
              <a:r>
                <a:rPr lang="en-US" altLang="ko-KR" b="0" dirty="0">
                  <a:solidFill>
                    <a:srgbClr val="000000"/>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python_code</a:t>
              </a:r>
              <a:r>
                <a:rPr lang="en-US" altLang="ko-KR" b="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A59DDF1E-68F9-EF08-68B7-D70C777EEEE7}"/>
                </a:ext>
              </a:extLst>
            </p:cNvPr>
            <p:cNvSpPr txBox="1"/>
            <p:nvPr/>
          </p:nvSpPr>
          <p:spPr>
            <a:xfrm>
              <a:off x="676276" y="1011315"/>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Code</a:t>
              </a:r>
              <a:endParaRPr lang="ko-KR" altLang="en-US" sz="1400" dirty="0">
                <a:latin typeface="IBM Plex Sans KR Medium" panose="020B0603050203000203" pitchFamily="50" charset="-127"/>
                <a:ea typeface="IBM Plex Sans KR Medium" panose="020B0603050203000203" pitchFamily="50" charset="-127"/>
              </a:endParaRPr>
            </a:p>
          </p:txBody>
        </p:sp>
      </p:grpSp>
      <p:grpSp>
        <p:nvGrpSpPr>
          <p:cNvPr id="14" name="그룹 13">
            <a:extLst>
              <a:ext uri="{FF2B5EF4-FFF2-40B4-BE49-F238E27FC236}">
                <a16:creationId xmlns:a16="http://schemas.microsoft.com/office/drawing/2014/main" id="{C3944289-98D9-D1B4-F1E7-24760AA57130}"/>
              </a:ext>
            </a:extLst>
          </p:cNvPr>
          <p:cNvGrpSpPr/>
          <p:nvPr/>
        </p:nvGrpSpPr>
        <p:grpSpPr>
          <a:xfrm>
            <a:off x="581025" y="1375329"/>
            <a:ext cx="11029950" cy="1442605"/>
            <a:chOff x="581025" y="3210818"/>
            <a:chExt cx="11029950" cy="1511840"/>
          </a:xfrm>
        </p:grpSpPr>
        <p:sp>
          <p:nvSpPr>
            <p:cNvPr id="15" name="TextBox 14">
              <a:extLst>
                <a:ext uri="{FF2B5EF4-FFF2-40B4-BE49-F238E27FC236}">
                  <a16:creationId xmlns:a16="http://schemas.microsoft.com/office/drawing/2014/main" id="{67275C8F-4CD0-FA03-482A-26EC00817190}"/>
                </a:ext>
              </a:extLst>
            </p:cNvPr>
            <p:cNvSpPr txBox="1"/>
            <p:nvPr/>
          </p:nvSpPr>
          <p:spPr>
            <a:xfrm>
              <a:off x="581025" y="3464721"/>
              <a:ext cx="11029950" cy="1257937"/>
            </a:xfrm>
            <a:prstGeom prst="rect">
              <a:avLst/>
            </a:prstGeom>
            <a:noFill/>
            <a:ln w="38100">
              <a:solidFill>
                <a:schemeClr val="bg2">
                  <a:lumMod val="50000"/>
                </a:schemeClr>
              </a:solidFill>
            </a:ln>
          </p:spPr>
          <p:txBody>
            <a:bodyPr wrap="square" rtlCol="0">
              <a:spAutoFit/>
            </a:bodyPr>
            <a:lstStyle/>
            <a:p>
              <a:r>
                <a:rPr lang="en-US" altLang="ko-KR" dirty="0">
                  <a:latin typeface="IBM Plex Sans KR ExtraLight" panose="020B0303050203000203" pitchFamily="50" charset="-127"/>
                  <a:ea typeface="IBM Plex Sans KR ExtraLight" panose="020B0303050203000203" pitchFamily="50" charset="-127"/>
                </a:rPr>
                <a:t>[('def', (0, 3)), ('</a:t>
              </a:r>
              <a:r>
                <a:rPr lang="en-US" altLang="ko-KR" dirty="0" err="1">
                  <a:latin typeface="IBM Plex Sans KR ExtraLight" panose="020B0303050203000203" pitchFamily="50" charset="-127"/>
                  <a:ea typeface="IBM Plex Sans KR ExtraLight" panose="020B0303050203000203" pitchFamily="50" charset="-127"/>
                </a:rPr>
                <a:t>Ġsay</a:t>
              </a:r>
              <a:r>
                <a:rPr lang="en-US" altLang="ko-KR" dirty="0">
                  <a:latin typeface="IBM Plex Sans KR ExtraLight" panose="020B0303050203000203" pitchFamily="50" charset="-127"/>
                  <a:ea typeface="IBM Plex Sans KR ExtraLight" panose="020B0303050203000203" pitchFamily="50" charset="-127"/>
                </a:rPr>
                <a:t>', (3, 7)), ('_', (7, 8)), ('hello', (8, 13)), ('():', (13, 16)), ('ĊĠĠĠ', (16, 20)), ('</a:t>
              </a:r>
              <a:r>
                <a:rPr lang="en-US" altLang="ko-KR" dirty="0" err="1">
                  <a:latin typeface="IBM Plex Sans KR ExtraLight" panose="020B0303050203000203" pitchFamily="50" charset="-127"/>
                  <a:ea typeface="IBM Plex Sans KR ExtraLight" panose="020B0303050203000203" pitchFamily="50" charset="-127"/>
                </a:rPr>
                <a:t>Ġprint</a:t>
              </a:r>
              <a:r>
                <a:rPr lang="en-US" altLang="ko-KR" dirty="0">
                  <a:latin typeface="IBM Plex Sans KR ExtraLight" panose="020B0303050203000203" pitchFamily="50" charset="-127"/>
                  <a:ea typeface="IBM Plex Sans KR ExtraLight" panose="020B0303050203000203" pitchFamily="50" charset="-127"/>
                </a:rPr>
                <a:t>', (20, 26)), ('("', (26, 28)), ('Hello', (28, 33)), (',', (33, 34)), ('</a:t>
              </a:r>
              <a:r>
                <a:rPr lang="en-US" altLang="ko-KR" dirty="0" err="1">
                  <a:latin typeface="IBM Plex Sans KR ExtraLight" panose="020B0303050203000203" pitchFamily="50" charset="-127"/>
                  <a:ea typeface="IBM Plex Sans KR ExtraLight" panose="020B0303050203000203" pitchFamily="50" charset="-127"/>
                </a:rPr>
                <a:t>ĠWorld</a:t>
              </a:r>
              <a:r>
                <a:rPr lang="en-US" altLang="ko-KR" dirty="0">
                  <a:latin typeface="IBM Plex Sans KR ExtraLight" panose="020B0303050203000203" pitchFamily="50" charset="-127"/>
                  <a:ea typeface="IBM Plex Sans KR ExtraLight" panose="020B0303050203000203" pitchFamily="50" charset="-127"/>
                </a:rPr>
                <a:t>', (34, 40)), ('!")', (40, 43)), ('Ġ#', (43, 45)), ('</a:t>
              </a:r>
              <a:r>
                <a:rPr lang="en-US" altLang="ko-KR" dirty="0" err="1">
                  <a:latin typeface="IBM Plex Sans KR ExtraLight" panose="020B0303050203000203" pitchFamily="50" charset="-127"/>
                  <a:ea typeface="IBM Plex Sans KR ExtraLight" panose="020B0303050203000203" pitchFamily="50" charset="-127"/>
                </a:rPr>
                <a:t>ĠPrint</a:t>
              </a:r>
              <a:r>
                <a:rPr lang="en-US" altLang="ko-KR" dirty="0">
                  <a:latin typeface="IBM Plex Sans KR ExtraLight" panose="020B0303050203000203" pitchFamily="50" charset="-127"/>
                  <a:ea typeface="IBM Plex Sans KR ExtraLight" panose="020B0303050203000203" pitchFamily="50" charset="-127"/>
                </a:rPr>
                <a:t>', (45, 51)), ('</a:t>
              </a:r>
              <a:r>
                <a:rPr lang="en-US" altLang="ko-KR" dirty="0" err="1">
                  <a:latin typeface="IBM Plex Sans KR ExtraLight" panose="020B0303050203000203" pitchFamily="50" charset="-127"/>
                  <a:ea typeface="IBM Plex Sans KR ExtraLight" panose="020B0303050203000203" pitchFamily="50" charset="-127"/>
                </a:rPr>
                <a:t>Ġit</a:t>
              </a:r>
              <a:r>
                <a:rPr lang="en-US" altLang="ko-KR" dirty="0">
                  <a:latin typeface="IBM Plex Sans KR ExtraLight" panose="020B0303050203000203" pitchFamily="50" charset="-127"/>
                  <a:ea typeface="IBM Plex Sans KR ExtraLight" panose="020B0303050203000203" pitchFamily="50" charset="-127"/>
                </a:rPr>
                <a:t>', (51, 54)), ('Ċ', (54, 55)), ('Ċ', (55, 56)), ('say', (56, 59)), ('_', (59, 60)), ('hello', (60, 65)), ('()', (65, 67)), ('Ċ', (67, 68))] </a:t>
              </a:r>
            </a:p>
          </p:txBody>
        </p:sp>
        <p:sp>
          <p:nvSpPr>
            <p:cNvPr id="16" name="TextBox 15">
              <a:extLst>
                <a:ext uri="{FF2B5EF4-FFF2-40B4-BE49-F238E27FC236}">
                  <a16:creationId xmlns:a16="http://schemas.microsoft.com/office/drawing/2014/main" id="{96143634-4DB6-04EF-371B-0B44F3E80E88}"/>
                </a:ext>
              </a:extLst>
            </p:cNvPr>
            <p:cNvSpPr txBox="1"/>
            <p:nvPr/>
          </p:nvSpPr>
          <p:spPr>
            <a:xfrm>
              <a:off x="676276" y="3210818"/>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Output</a:t>
              </a:r>
              <a:endParaRPr lang="ko-KR" altLang="en-US" sz="1400" dirty="0">
                <a:latin typeface="IBM Plex Sans KR Medium" panose="020B0603050203000203" pitchFamily="50" charset="-127"/>
                <a:ea typeface="IBM Plex Sans KR Medium" panose="020B0603050203000203" pitchFamily="50" charset="-127"/>
              </a:endParaRPr>
            </a:p>
          </p:txBody>
        </p:sp>
      </p:grpSp>
      <p:sp>
        <p:nvSpPr>
          <p:cNvPr id="3" name="TextBox 2">
            <a:extLst>
              <a:ext uri="{FF2B5EF4-FFF2-40B4-BE49-F238E27FC236}">
                <a16:creationId xmlns:a16="http://schemas.microsoft.com/office/drawing/2014/main" id="{87B9DDF2-9FB2-18E7-4C73-199FEC6D0A2C}"/>
              </a:ext>
            </a:extLst>
          </p:cNvPr>
          <p:cNvSpPr txBox="1"/>
          <p:nvPr/>
        </p:nvSpPr>
        <p:spPr>
          <a:xfrm>
            <a:off x="185737" y="5996241"/>
            <a:ext cx="11820525" cy="369332"/>
          </a:xfrm>
          <a:prstGeom prst="rect">
            <a:avLst/>
          </a:prstGeom>
          <a:noFill/>
        </p:spPr>
        <p:txBody>
          <a:bodyPr wrap="square">
            <a:spAutoFit/>
          </a:bodyPr>
          <a:lstStyle/>
          <a:p>
            <a:pPr marL="285750" indent="-285750">
              <a:buFontTx/>
              <a:buChar char="-"/>
            </a:pPr>
            <a:r>
              <a:rPr lang="ko-KR" altLang="en-US" dirty="0">
                <a:latin typeface="IBM Plex Sans KR ExtraLight" panose="020B0303050203000203" pitchFamily="50" charset="-127"/>
                <a:ea typeface="IBM Plex Sans KR ExtraLight" panose="020B0303050203000203" pitchFamily="50" charset="-127"/>
              </a:rPr>
              <a:t>최종적으로 </a:t>
            </a:r>
            <a:r>
              <a:rPr lang="en-US" altLang="ko-KR" dirty="0">
                <a:latin typeface="IBM Plex Sans KR ExtraLight" panose="020B0303050203000203" pitchFamily="50" charset="-127"/>
                <a:ea typeface="IBM Plex Sans KR ExtraLight" panose="020B0303050203000203" pitchFamily="50" charset="-127"/>
              </a:rPr>
              <a:t>tokenizer().tokens</a:t>
            </a:r>
            <a:r>
              <a:rPr lang="ko-KR" altLang="en-US" dirty="0">
                <a:latin typeface="IBM Plex Sans KR ExtraLight" panose="020B0303050203000203" pitchFamily="50" charset="-127"/>
                <a:ea typeface="IBM Plex Sans KR ExtraLight" panose="020B0303050203000203" pitchFamily="50" charset="-127"/>
              </a:rPr>
              <a:t>로 토큰화 확인</a:t>
            </a:r>
            <a:endParaRPr lang="en-US" altLang="ko-KR" dirty="0">
              <a:latin typeface="IBM Plex Sans KR ExtraLight" panose="020B0303050203000203" pitchFamily="50" charset="-127"/>
              <a:ea typeface="IBM Plex Sans KR ExtraLight" panose="020B0303050203000203" pitchFamily="50" charset="-127"/>
            </a:endParaRPr>
          </a:p>
        </p:txBody>
      </p:sp>
      <p:grpSp>
        <p:nvGrpSpPr>
          <p:cNvPr id="10" name="그룹 9">
            <a:extLst>
              <a:ext uri="{FF2B5EF4-FFF2-40B4-BE49-F238E27FC236}">
                <a16:creationId xmlns:a16="http://schemas.microsoft.com/office/drawing/2014/main" id="{F4BE0078-A093-3133-6789-31FE2D13B32E}"/>
              </a:ext>
            </a:extLst>
          </p:cNvPr>
          <p:cNvGrpSpPr/>
          <p:nvPr/>
        </p:nvGrpSpPr>
        <p:grpSpPr>
          <a:xfrm>
            <a:off x="581025" y="2915210"/>
            <a:ext cx="11029950" cy="580371"/>
            <a:chOff x="581026" y="1011315"/>
            <a:chExt cx="11029950" cy="580371"/>
          </a:xfrm>
        </p:grpSpPr>
        <p:sp>
          <p:nvSpPr>
            <p:cNvPr id="11" name="TextBox 10">
              <a:extLst>
                <a:ext uri="{FF2B5EF4-FFF2-40B4-BE49-F238E27FC236}">
                  <a16:creationId xmlns:a16="http://schemas.microsoft.com/office/drawing/2014/main" id="{9D3C0284-EB65-5646-0F7F-B0B48C26AFF4}"/>
                </a:ext>
              </a:extLst>
            </p:cNvPr>
            <p:cNvSpPr txBox="1"/>
            <p:nvPr/>
          </p:nvSpPr>
          <p:spPr>
            <a:xfrm>
              <a:off x="581026" y="1222354"/>
              <a:ext cx="11029950" cy="369332"/>
            </a:xfrm>
            <a:prstGeom prst="rect">
              <a:avLst/>
            </a:prstGeom>
            <a:noFill/>
            <a:ln w="38100">
              <a:solidFill>
                <a:schemeClr val="accent5">
                  <a:lumMod val="60000"/>
                  <a:lumOff val="40000"/>
                </a:schemeClr>
              </a:solidFill>
            </a:ln>
          </p:spPr>
          <p:txBody>
            <a:bodyPr wrap="square" rtlCol="0">
              <a:spAutoFit/>
            </a:bodyPr>
            <a:lstStyle/>
            <a:p>
              <a:r>
                <a:rPr lang="en-US" altLang="ko-KR" b="0" dirty="0">
                  <a:solidFill>
                    <a:srgbClr val="795E26"/>
                  </a:solidFill>
                  <a:effectLst/>
                  <a:latin typeface="Consolas" panose="020B0609020204030204" pitchFamily="49" charset="0"/>
                </a:rPr>
                <a:t>print</a:t>
              </a:r>
              <a:r>
                <a:rPr lang="en-US" altLang="ko-KR" b="0" dirty="0">
                  <a:solidFill>
                    <a:srgbClr val="000000"/>
                  </a:solidFill>
                  <a:effectLst/>
                  <a:latin typeface="Consolas" panose="020B0609020204030204" pitchFamily="49" charset="0"/>
                </a:rPr>
                <a:t>(</a:t>
              </a:r>
              <a:r>
                <a:rPr lang="en-US" altLang="ko-KR" b="0" dirty="0" err="1">
                  <a:solidFill>
                    <a:srgbClr val="0000FF"/>
                  </a:solidFill>
                  <a:effectLst/>
                  <a:latin typeface="Consolas" panose="020B0609020204030204" pitchFamily="49" charset="0"/>
                </a:rPr>
                <a:t>f</a:t>
              </a:r>
              <a:r>
                <a:rPr lang="en-US" altLang="ko-KR" b="0" dirty="0" err="1">
                  <a:solidFill>
                    <a:srgbClr val="A31515"/>
                  </a:solidFill>
                  <a:effectLst/>
                  <a:latin typeface="Consolas" panose="020B0609020204030204" pitchFamily="49" charset="0"/>
                </a:rPr>
                <a:t>"Size</a:t>
              </a:r>
              <a:r>
                <a:rPr lang="en-US" altLang="ko-KR" b="0" dirty="0">
                  <a:solidFill>
                    <a:srgbClr val="A31515"/>
                  </a:solidFill>
                  <a:effectLst/>
                  <a:latin typeface="Consolas" panose="020B0609020204030204" pitchFamily="49" charset="0"/>
                </a:rPr>
                <a:t> of the vocabulary: </a:t>
              </a:r>
              <a:r>
                <a:rPr lang="en-US" altLang="ko-KR" b="0" dirty="0">
                  <a:solidFill>
                    <a:srgbClr val="0000FF"/>
                  </a:solidFill>
                  <a:effectLst/>
                  <a:latin typeface="Consolas" panose="020B0609020204030204" pitchFamily="49" charset="0"/>
                </a:rPr>
                <a:t>{</a:t>
              </a:r>
              <a:r>
                <a:rPr lang="en-US" altLang="ko-KR" b="0" dirty="0" err="1">
                  <a:solidFill>
                    <a:srgbClr val="795E26"/>
                  </a:solidFill>
                  <a:effectLst/>
                  <a:latin typeface="Consolas" panose="020B0609020204030204" pitchFamily="49" charset="0"/>
                </a:rPr>
                <a:t>len</a:t>
              </a:r>
              <a:r>
                <a:rPr lang="en-US" altLang="ko-KR" b="0" dirty="0">
                  <a:solidFill>
                    <a:srgbClr val="000000"/>
                  </a:solidFill>
                  <a:effectLst/>
                  <a:latin typeface="Consolas" panose="020B0609020204030204" pitchFamily="49" charset="0"/>
                </a:rPr>
                <a:t>(</a:t>
              </a:r>
              <a:r>
                <a:rPr lang="en-US" altLang="ko-KR" b="0" dirty="0">
                  <a:solidFill>
                    <a:srgbClr val="001080"/>
                  </a:solidFill>
                  <a:effectLst/>
                  <a:latin typeface="Consolas" panose="020B0609020204030204" pitchFamily="49" charset="0"/>
                </a:rPr>
                <a:t>tokenizer</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BCF72835-1956-3ACE-1354-395B95534A51}"/>
                </a:ext>
              </a:extLst>
            </p:cNvPr>
            <p:cNvSpPr txBox="1"/>
            <p:nvPr/>
          </p:nvSpPr>
          <p:spPr>
            <a:xfrm>
              <a:off x="676276" y="1011315"/>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Code</a:t>
              </a:r>
              <a:endParaRPr lang="ko-KR" altLang="en-US" sz="1400" dirty="0">
                <a:latin typeface="IBM Plex Sans KR Medium" panose="020B0603050203000203" pitchFamily="50" charset="-127"/>
                <a:ea typeface="IBM Plex Sans KR Medium" panose="020B0603050203000203" pitchFamily="50" charset="-127"/>
              </a:endParaRPr>
            </a:p>
          </p:txBody>
        </p:sp>
      </p:grpSp>
      <p:grpSp>
        <p:nvGrpSpPr>
          <p:cNvPr id="13" name="그룹 12">
            <a:extLst>
              <a:ext uri="{FF2B5EF4-FFF2-40B4-BE49-F238E27FC236}">
                <a16:creationId xmlns:a16="http://schemas.microsoft.com/office/drawing/2014/main" id="{D7F716EF-408A-D236-738E-5F87AC90FAD5}"/>
              </a:ext>
            </a:extLst>
          </p:cNvPr>
          <p:cNvGrpSpPr/>
          <p:nvPr/>
        </p:nvGrpSpPr>
        <p:grpSpPr>
          <a:xfrm>
            <a:off x="581025" y="3576758"/>
            <a:ext cx="11029950" cy="611607"/>
            <a:chOff x="581025" y="3210818"/>
            <a:chExt cx="11029950" cy="640960"/>
          </a:xfrm>
        </p:grpSpPr>
        <p:sp>
          <p:nvSpPr>
            <p:cNvPr id="17" name="TextBox 16">
              <a:extLst>
                <a:ext uri="{FF2B5EF4-FFF2-40B4-BE49-F238E27FC236}">
                  <a16:creationId xmlns:a16="http://schemas.microsoft.com/office/drawing/2014/main" id="{0F8BAAF6-2C2F-0390-643A-D69FCE900E8D}"/>
                </a:ext>
              </a:extLst>
            </p:cNvPr>
            <p:cNvSpPr txBox="1"/>
            <p:nvPr/>
          </p:nvSpPr>
          <p:spPr>
            <a:xfrm>
              <a:off x="581025" y="3464721"/>
              <a:ext cx="11029950" cy="387057"/>
            </a:xfrm>
            <a:prstGeom prst="rect">
              <a:avLst/>
            </a:prstGeom>
            <a:noFill/>
            <a:ln w="38100">
              <a:solidFill>
                <a:schemeClr val="bg2">
                  <a:lumMod val="50000"/>
                </a:schemeClr>
              </a:solidFill>
            </a:ln>
          </p:spPr>
          <p:txBody>
            <a:bodyPr wrap="square" rtlCol="0">
              <a:spAutoFit/>
            </a:bodyPr>
            <a:lstStyle/>
            <a:p>
              <a:r>
                <a:rPr lang="en-US" altLang="ko-KR" dirty="0">
                  <a:latin typeface="IBM Plex Sans KR ExtraLight" panose="020B0303050203000203" pitchFamily="50" charset="-127"/>
                  <a:ea typeface="IBM Plex Sans KR ExtraLight" panose="020B0303050203000203" pitchFamily="50" charset="-127"/>
                </a:rPr>
                <a:t>Size of the vocabulary: 50257 </a:t>
              </a:r>
            </a:p>
          </p:txBody>
        </p:sp>
        <p:sp>
          <p:nvSpPr>
            <p:cNvPr id="18" name="TextBox 17">
              <a:extLst>
                <a:ext uri="{FF2B5EF4-FFF2-40B4-BE49-F238E27FC236}">
                  <a16:creationId xmlns:a16="http://schemas.microsoft.com/office/drawing/2014/main" id="{B76F715D-8B40-B2E9-CE38-B21DB18005DD}"/>
                </a:ext>
              </a:extLst>
            </p:cNvPr>
            <p:cNvSpPr txBox="1"/>
            <p:nvPr/>
          </p:nvSpPr>
          <p:spPr>
            <a:xfrm>
              <a:off x="676276" y="3210818"/>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Output</a:t>
              </a:r>
              <a:endParaRPr lang="ko-KR" altLang="en-US" sz="1400" dirty="0">
                <a:latin typeface="IBM Plex Sans KR Medium" panose="020B0603050203000203" pitchFamily="50" charset="-127"/>
                <a:ea typeface="IBM Plex Sans KR Medium" panose="020B0603050203000203" pitchFamily="50" charset="-127"/>
              </a:endParaRPr>
            </a:p>
          </p:txBody>
        </p:sp>
      </p:grpSp>
      <p:grpSp>
        <p:nvGrpSpPr>
          <p:cNvPr id="20" name="그룹 19">
            <a:extLst>
              <a:ext uri="{FF2B5EF4-FFF2-40B4-BE49-F238E27FC236}">
                <a16:creationId xmlns:a16="http://schemas.microsoft.com/office/drawing/2014/main" id="{86209A95-E83A-8D73-58D5-63EE9B8A95B4}"/>
              </a:ext>
            </a:extLst>
          </p:cNvPr>
          <p:cNvGrpSpPr/>
          <p:nvPr/>
        </p:nvGrpSpPr>
        <p:grpSpPr>
          <a:xfrm>
            <a:off x="581025" y="4306229"/>
            <a:ext cx="11029950" cy="580371"/>
            <a:chOff x="581026" y="1011315"/>
            <a:chExt cx="11029950" cy="580371"/>
          </a:xfrm>
        </p:grpSpPr>
        <p:sp>
          <p:nvSpPr>
            <p:cNvPr id="21" name="TextBox 20">
              <a:extLst>
                <a:ext uri="{FF2B5EF4-FFF2-40B4-BE49-F238E27FC236}">
                  <a16:creationId xmlns:a16="http://schemas.microsoft.com/office/drawing/2014/main" id="{A6298E6A-E42D-4661-7F73-47EA2AF7D23C}"/>
                </a:ext>
              </a:extLst>
            </p:cNvPr>
            <p:cNvSpPr txBox="1"/>
            <p:nvPr/>
          </p:nvSpPr>
          <p:spPr>
            <a:xfrm>
              <a:off x="581026" y="1222354"/>
              <a:ext cx="11029950" cy="369332"/>
            </a:xfrm>
            <a:prstGeom prst="rect">
              <a:avLst/>
            </a:prstGeom>
            <a:noFill/>
            <a:ln w="38100">
              <a:solidFill>
                <a:schemeClr val="accent5">
                  <a:lumMod val="60000"/>
                  <a:lumOff val="40000"/>
                </a:schemeClr>
              </a:solidFill>
            </a:ln>
          </p:spPr>
          <p:txBody>
            <a:bodyPr wrap="square" rtlCol="0">
              <a:spAutoFit/>
            </a:bodyPr>
            <a:lstStyle/>
            <a:p>
              <a:r>
                <a:rPr lang="en-US" altLang="ko-KR" b="0" dirty="0">
                  <a:solidFill>
                    <a:srgbClr val="795E26"/>
                  </a:solidFill>
                  <a:effectLst/>
                  <a:latin typeface="Consolas" panose="020B0609020204030204" pitchFamily="49" charset="0"/>
                </a:rPr>
                <a:t>print</a:t>
              </a:r>
              <a:r>
                <a:rPr lang="en-US" altLang="ko-KR" b="0" dirty="0">
                  <a:solidFill>
                    <a:srgbClr val="000000"/>
                  </a:solidFill>
                  <a:effectLst/>
                  <a:latin typeface="Consolas" panose="020B0609020204030204" pitchFamily="49" charset="0"/>
                </a:rPr>
                <a:t>(</a:t>
              </a:r>
              <a:r>
                <a:rPr lang="en-US" altLang="ko-KR" b="0" dirty="0">
                  <a:solidFill>
                    <a:srgbClr val="001080"/>
                  </a:solidFill>
                  <a:effectLst/>
                  <a:latin typeface="Consolas" panose="020B0609020204030204" pitchFamily="49" charset="0"/>
                </a:rPr>
                <a:t>tokenizer</a:t>
              </a:r>
              <a:r>
                <a:rPr lang="en-US" altLang="ko-KR" b="0" dirty="0">
                  <a:solidFill>
                    <a:srgbClr val="000000"/>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python_code</a:t>
              </a:r>
              <a:r>
                <a:rPr lang="en-US" altLang="ko-KR" b="0" dirty="0">
                  <a:solidFill>
                    <a:srgbClr val="000000"/>
                  </a:solidFill>
                  <a:effectLst/>
                  <a:latin typeface="Consolas" panose="020B0609020204030204" pitchFamily="49" charset="0"/>
                </a:rPr>
                <a:t>).tokens())</a:t>
              </a:r>
            </a:p>
          </p:txBody>
        </p:sp>
        <p:sp>
          <p:nvSpPr>
            <p:cNvPr id="22" name="TextBox 21">
              <a:extLst>
                <a:ext uri="{FF2B5EF4-FFF2-40B4-BE49-F238E27FC236}">
                  <a16:creationId xmlns:a16="http://schemas.microsoft.com/office/drawing/2014/main" id="{EA117865-B79A-D50E-088F-88519A9C0896}"/>
                </a:ext>
              </a:extLst>
            </p:cNvPr>
            <p:cNvSpPr txBox="1"/>
            <p:nvPr/>
          </p:nvSpPr>
          <p:spPr>
            <a:xfrm>
              <a:off x="676276" y="1011315"/>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Code</a:t>
              </a:r>
              <a:endParaRPr lang="ko-KR" altLang="en-US" sz="1400" dirty="0">
                <a:latin typeface="IBM Plex Sans KR Medium" panose="020B0603050203000203" pitchFamily="50" charset="-127"/>
                <a:ea typeface="IBM Plex Sans KR Medium" panose="020B0603050203000203" pitchFamily="50" charset="-127"/>
              </a:endParaRPr>
            </a:p>
          </p:txBody>
        </p:sp>
      </p:grpSp>
      <p:grpSp>
        <p:nvGrpSpPr>
          <p:cNvPr id="23" name="그룹 22">
            <a:extLst>
              <a:ext uri="{FF2B5EF4-FFF2-40B4-BE49-F238E27FC236}">
                <a16:creationId xmlns:a16="http://schemas.microsoft.com/office/drawing/2014/main" id="{F1070CE4-8B8D-24F9-322F-3969294CFABF}"/>
              </a:ext>
            </a:extLst>
          </p:cNvPr>
          <p:cNvGrpSpPr/>
          <p:nvPr/>
        </p:nvGrpSpPr>
        <p:grpSpPr>
          <a:xfrm>
            <a:off x="581025" y="4967777"/>
            <a:ext cx="11029950" cy="888607"/>
            <a:chOff x="581025" y="3210818"/>
            <a:chExt cx="11029950" cy="931254"/>
          </a:xfrm>
        </p:grpSpPr>
        <p:sp>
          <p:nvSpPr>
            <p:cNvPr id="24" name="TextBox 23">
              <a:extLst>
                <a:ext uri="{FF2B5EF4-FFF2-40B4-BE49-F238E27FC236}">
                  <a16:creationId xmlns:a16="http://schemas.microsoft.com/office/drawing/2014/main" id="{2F86122E-1D14-774D-6A36-23BADA1D5ECA}"/>
                </a:ext>
              </a:extLst>
            </p:cNvPr>
            <p:cNvSpPr txBox="1"/>
            <p:nvPr/>
          </p:nvSpPr>
          <p:spPr>
            <a:xfrm>
              <a:off x="581025" y="3464721"/>
              <a:ext cx="11029950" cy="677351"/>
            </a:xfrm>
            <a:prstGeom prst="rect">
              <a:avLst/>
            </a:prstGeom>
            <a:noFill/>
            <a:ln w="38100">
              <a:solidFill>
                <a:schemeClr val="bg2">
                  <a:lumMod val="50000"/>
                </a:schemeClr>
              </a:solidFill>
            </a:ln>
          </p:spPr>
          <p:txBody>
            <a:bodyPr wrap="square" rtlCol="0">
              <a:spAutoFit/>
            </a:bodyPr>
            <a:lstStyle/>
            <a:p>
              <a:r>
                <a:rPr lang="en-US" altLang="ko-KR" dirty="0">
                  <a:latin typeface="IBM Plex Sans KR ExtraLight" panose="020B0303050203000203" pitchFamily="50" charset="-127"/>
                  <a:ea typeface="IBM Plex Sans KR ExtraLight" panose="020B0303050203000203" pitchFamily="50" charset="-127"/>
                </a:rPr>
                <a:t>['def', '</a:t>
              </a:r>
              <a:r>
                <a:rPr lang="en-US" altLang="ko-KR" dirty="0" err="1">
                  <a:latin typeface="IBM Plex Sans KR ExtraLight" panose="020B0303050203000203" pitchFamily="50" charset="-127"/>
                  <a:ea typeface="IBM Plex Sans KR ExtraLight" panose="020B0303050203000203" pitchFamily="50" charset="-127"/>
                </a:rPr>
                <a:t>Ġsay</a:t>
              </a:r>
              <a:r>
                <a:rPr lang="en-US" altLang="ko-KR" dirty="0">
                  <a:latin typeface="IBM Plex Sans KR ExtraLight" panose="020B0303050203000203" pitchFamily="50" charset="-127"/>
                  <a:ea typeface="IBM Plex Sans KR ExtraLight" panose="020B0303050203000203" pitchFamily="50" charset="-127"/>
                </a:rPr>
                <a:t>', '_', 'hello', '():', 'Ċ', 'Ġ', 'Ġ', 'Ġ', '</a:t>
              </a:r>
              <a:r>
                <a:rPr lang="en-US" altLang="ko-KR" dirty="0" err="1">
                  <a:latin typeface="IBM Plex Sans KR ExtraLight" panose="020B0303050203000203" pitchFamily="50" charset="-127"/>
                  <a:ea typeface="IBM Plex Sans KR ExtraLight" panose="020B0303050203000203" pitchFamily="50" charset="-127"/>
                </a:rPr>
                <a:t>Ġprint</a:t>
              </a:r>
              <a:r>
                <a:rPr lang="en-US" altLang="ko-KR" dirty="0">
                  <a:latin typeface="IBM Plex Sans KR ExtraLight" panose="020B0303050203000203" pitchFamily="50" charset="-127"/>
                  <a:ea typeface="IBM Plex Sans KR ExtraLight" panose="020B0303050203000203" pitchFamily="50" charset="-127"/>
                </a:rPr>
                <a:t>', '("', 'Hello', ',', '</a:t>
              </a:r>
              <a:r>
                <a:rPr lang="en-US" altLang="ko-KR" dirty="0" err="1">
                  <a:latin typeface="IBM Plex Sans KR ExtraLight" panose="020B0303050203000203" pitchFamily="50" charset="-127"/>
                  <a:ea typeface="IBM Plex Sans KR ExtraLight" panose="020B0303050203000203" pitchFamily="50" charset="-127"/>
                </a:rPr>
                <a:t>ĠWorld</a:t>
              </a:r>
              <a:r>
                <a:rPr lang="en-US" altLang="ko-KR" dirty="0">
                  <a:latin typeface="IBM Plex Sans KR ExtraLight" panose="020B0303050203000203" pitchFamily="50" charset="-127"/>
                  <a:ea typeface="IBM Plex Sans KR ExtraLight" panose="020B0303050203000203" pitchFamily="50" charset="-127"/>
                </a:rPr>
                <a:t>', '!"', ')', 'Ġ#', '</a:t>
              </a:r>
              <a:r>
                <a:rPr lang="en-US" altLang="ko-KR" dirty="0" err="1">
                  <a:latin typeface="IBM Plex Sans KR ExtraLight" panose="020B0303050203000203" pitchFamily="50" charset="-127"/>
                  <a:ea typeface="IBM Plex Sans KR ExtraLight" panose="020B0303050203000203" pitchFamily="50" charset="-127"/>
                </a:rPr>
                <a:t>ĠPrint</a:t>
              </a:r>
              <a:r>
                <a:rPr lang="en-US" altLang="ko-KR" dirty="0">
                  <a:latin typeface="IBM Plex Sans KR ExtraLight" panose="020B0303050203000203" pitchFamily="50" charset="-127"/>
                  <a:ea typeface="IBM Plex Sans KR ExtraLight" panose="020B0303050203000203" pitchFamily="50" charset="-127"/>
                </a:rPr>
                <a:t>', '</a:t>
              </a:r>
              <a:r>
                <a:rPr lang="en-US" altLang="ko-KR" dirty="0" err="1">
                  <a:latin typeface="IBM Plex Sans KR ExtraLight" panose="020B0303050203000203" pitchFamily="50" charset="-127"/>
                  <a:ea typeface="IBM Plex Sans KR ExtraLight" panose="020B0303050203000203" pitchFamily="50" charset="-127"/>
                </a:rPr>
                <a:t>Ġit</a:t>
              </a:r>
              <a:r>
                <a:rPr lang="en-US" altLang="ko-KR" dirty="0">
                  <a:latin typeface="IBM Plex Sans KR ExtraLight" panose="020B0303050203000203" pitchFamily="50" charset="-127"/>
                  <a:ea typeface="IBM Plex Sans KR ExtraLight" panose="020B0303050203000203" pitchFamily="50" charset="-127"/>
                </a:rPr>
                <a:t>', 'Ċ', 'Ċ', 'say', '_', 'hello', '()', 'Ċ'] </a:t>
              </a:r>
            </a:p>
          </p:txBody>
        </p:sp>
        <p:sp>
          <p:nvSpPr>
            <p:cNvPr id="25" name="TextBox 24">
              <a:extLst>
                <a:ext uri="{FF2B5EF4-FFF2-40B4-BE49-F238E27FC236}">
                  <a16:creationId xmlns:a16="http://schemas.microsoft.com/office/drawing/2014/main" id="{11D46FBD-8D3A-5F13-5688-2C967BE1B065}"/>
                </a:ext>
              </a:extLst>
            </p:cNvPr>
            <p:cNvSpPr txBox="1"/>
            <p:nvPr/>
          </p:nvSpPr>
          <p:spPr>
            <a:xfrm>
              <a:off x="676276" y="3210818"/>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Output</a:t>
              </a:r>
              <a:endParaRPr lang="ko-KR" altLang="en-US" sz="1400" dirty="0">
                <a:latin typeface="IBM Plex Sans KR Medium" panose="020B0603050203000203" pitchFamily="50" charset="-127"/>
                <a:ea typeface="IBM Plex Sans KR Medium" panose="020B0603050203000203" pitchFamily="50" charset="-127"/>
              </a:endParaRPr>
            </a:p>
          </p:txBody>
        </p:sp>
      </p:grpSp>
    </p:spTree>
    <p:extLst>
      <p:ext uri="{BB962C8B-B14F-4D97-AF65-F5344CB8AC3E}">
        <p14:creationId xmlns:p14="http://schemas.microsoft.com/office/powerpoint/2010/main" val="1286743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4B1434-3F99-DCD7-14F6-C3FFECFD82A2}"/>
              </a:ext>
            </a:extLst>
          </p:cNvPr>
          <p:cNvSpPr>
            <a:spLocks noGrp="1"/>
          </p:cNvSpPr>
          <p:nvPr>
            <p:ph type="title"/>
          </p:nvPr>
        </p:nvSpPr>
        <p:spPr/>
        <p:txBody>
          <a:bodyPr/>
          <a:lstStyle/>
          <a:p>
            <a:r>
              <a:rPr lang="en-US" altLang="ko-KR" dirty="0"/>
              <a:t>Code autocompletion</a:t>
            </a:r>
            <a:endParaRPr lang="ko-KR" altLang="en-US" dirty="0"/>
          </a:p>
        </p:txBody>
      </p:sp>
      <p:sp>
        <p:nvSpPr>
          <p:cNvPr id="4" name="TextBox 3">
            <a:extLst>
              <a:ext uri="{FF2B5EF4-FFF2-40B4-BE49-F238E27FC236}">
                <a16:creationId xmlns:a16="http://schemas.microsoft.com/office/drawing/2014/main" id="{12D612CE-0D32-10DF-7480-70FDF01D4980}"/>
              </a:ext>
            </a:extLst>
          </p:cNvPr>
          <p:cNvSpPr txBox="1"/>
          <p:nvPr/>
        </p:nvSpPr>
        <p:spPr>
          <a:xfrm>
            <a:off x="190500" y="857250"/>
            <a:ext cx="11820525" cy="646331"/>
          </a:xfrm>
          <a:prstGeom prst="rect">
            <a:avLst/>
          </a:prstGeom>
          <a:noFill/>
        </p:spPr>
        <p:txBody>
          <a:bodyPr wrap="square" rtlCol="0">
            <a:spAutoFit/>
          </a:bodyPr>
          <a:lstStyle/>
          <a:p>
            <a:pPr marL="285750" indent="-285750">
              <a:buFontTx/>
              <a:buChar char="-"/>
            </a:pPr>
            <a:r>
              <a:rPr lang="en-US" altLang="ko-KR" dirty="0">
                <a:latin typeface="IBM Plex Sans KR ExtraLight" panose="020B0303050203000203" pitchFamily="50" charset="-127"/>
                <a:ea typeface="IBM Plex Sans KR ExtraLight" panose="020B0303050203000203" pitchFamily="50" charset="-127"/>
              </a:rPr>
              <a:t>AI </a:t>
            </a:r>
            <a:r>
              <a:rPr lang="ko-KR" altLang="en-US" dirty="0">
                <a:latin typeface="IBM Plex Sans KR ExtraLight" panose="020B0303050203000203" pitchFamily="50" charset="-127"/>
                <a:ea typeface="IBM Plex Sans KR ExtraLight" panose="020B0303050203000203" pitchFamily="50" charset="-127"/>
              </a:rPr>
              <a:t>기반의 </a:t>
            </a:r>
            <a:r>
              <a:rPr lang="ko-KR" altLang="en-US" dirty="0">
                <a:latin typeface="IBM Plex Sans KR Medium" panose="020B0603050203000203" pitchFamily="50" charset="-127"/>
                <a:ea typeface="IBM Plex Sans KR Medium" panose="020B0603050203000203" pitchFamily="50" charset="-127"/>
              </a:rPr>
              <a:t>코드 자동 완성</a:t>
            </a:r>
            <a:r>
              <a:rPr lang="ko-KR" altLang="en-US" dirty="0">
                <a:latin typeface="IBM Plex Sans KR ExtraLight" panose="020B0303050203000203" pitchFamily="50" charset="-127"/>
                <a:ea typeface="IBM Plex Sans KR ExtraLight" panose="020B0303050203000203" pitchFamily="50" charset="-127"/>
              </a:rPr>
              <a:t> 기능</a:t>
            </a:r>
            <a:endParaRPr lang="en-US" altLang="ko-KR" dirty="0">
              <a:latin typeface="IBM Plex Sans KR ExtraLight" panose="020B0303050203000203" pitchFamily="50" charset="-127"/>
              <a:ea typeface="IBM Plex Sans KR ExtraLight" panose="020B0303050203000203" pitchFamily="50" charset="-127"/>
            </a:endParaRPr>
          </a:p>
          <a:p>
            <a:pPr marL="285750" indent="-285750">
              <a:buFontTx/>
              <a:buChar char="-"/>
            </a:pPr>
            <a:r>
              <a:rPr lang="ko-KR" altLang="en-US" dirty="0">
                <a:latin typeface="IBM Plex Sans KR ExtraLight" panose="020B0303050203000203" pitchFamily="50" charset="-127"/>
                <a:ea typeface="IBM Plex Sans KR ExtraLight" panose="020B0303050203000203" pitchFamily="50" charset="-127"/>
              </a:rPr>
              <a:t>원하는 알고리즘 혹은 소스코드를 </a:t>
            </a:r>
            <a:r>
              <a:rPr lang="ko-KR" altLang="en-US" dirty="0">
                <a:latin typeface="IBM Plex Sans KR Medium" panose="020B0603050203000203" pitchFamily="50" charset="-127"/>
                <a:ea typeface="IBM Plex Sans KR Medium" panose="020B0603050203000203" pitchFamily="50" charset="-127"/>
              </a:rPr>
              <a:t>자연어로 설명하면 그 설명에 맞는 코드를 추천</a:t>
            </a:r>
            <a:endParaRPr lang="en-US" altLang="ko-KR" dirty="0">
              <a:latin typeface="IBM Plex Sans KR Medium" panose="020B0603050203000203" pitchFamily="50" charset="-127"/>
              <a:ea typeface="IBM Plex Sans KR Medium" panose="020B0603050203000203" pitchFamily="50" charset="-127"/>
            </a:endParaRPr>
          </a:p>
        </p:txBody>
      </p:sp>
      <p:pic>
        <p:nvPicPr>
          <p:cNvPr id="8" name="그림 7">
            <a:extLst>
              <a:ext uri="{FF2B5EF4-FFF2-40B4-BE49-F238E27FC236}">
                <a16:creationId xmlns:a16="http://schemas.microsoft.com/office/drawing/2014/main" id="{B9731AE5-5338-7242-4B37-3F63A1CA0EF6}"/>
              </a:ext>
            </a:extLst>
          </p:cNvPr>
          <p:cNvPicPr>
            <a:picLocks noChangeAspect="1"/>
          </p:cNvPicPr>
          <p:nvPr/>
        </p:nvPicPr>
        <p:blipFill>
          <a:blip r:embed="rId2"/>
          <a:stretch>
            <a:fillRect/>
          </a:stretch>
        </p:blipFill>
        <p:spPr>
          <a:xfrm>
            <a:off x="2709863" y="1562100"/>
            <a:ext cx="6772275" cy="3733800"/>
          </a:xfrm>
          <a:prstGeom prst="rect">
            <a:avLst/>
          </a:prstGeom>
        </p:spPr>
      </p:pic>
    </p:spTree>
    <p:extLst>
      <p:ext uri="{BB962C8B-B14F-4D97-AF65-F5344CB8AC3E}">
        <p14:creationId xmlns:p14="http://schemas.microsoft.com/office/powerpoint/2010/main" val="1970192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01B82C-7634-8347-1822-1237A62CF584}"/>
              </a:ext>
            </a:extLst>
          </p:cNvPr>
          <p:cNvSpPr>
            <a:spLocks noGrp="1"/>
          </p:cNvSpPr>
          <p:nvPr>
            <p:ph type="title"/>
          </p:nvPr>
        </p:nvSpPr>
        <p:spPr/>
        <p:txBody>
          <a:bodyPr/>
          <a:lstStyle/>
          <a:p>
            <a:r>
              <a:rPr lang="en-US" altLang="ko-KR" dirty="0"/>
              <a:t>Training a Tokenizer</a:t>
            </a:r>
            <a:endParaRPr lang="ko-KR" altLang="en-US" dirty="0"/>
          </a:p>
        </p:txBody>
      </p:sp>
      <p:grpSp>
        <p:nvGrpSpPr>
          <p:cNvPr id="5" name="그룹 4">
            <a:extLst>
              <a:ext uri="{FF2B5EF4-FFF2-40B4-BE49-F238E27FC236}">
                <a16:creationId xmlns:a16="http://schemas.microsoft.com/office/drawing/2014/main" id="{C79DADDB-8AFE-76DA-D019-CE4FB6FABBC5}"/>
              </a:ext>
            </a:extLst>
          </p:cNvPr>
          <p:cNvGrpSpPr/>
          <p:nvPr/>
        </p:nvGrpSpPr>
        <p:grpSpPr>
          <a:xfrm>
            <a:off x="581025" y="713780"/>
            <a:ext cx="11029950" cy="857370"/>
            <a:chOff x="581026" y="1011315"/>
            <a:chExt cx="11029950" cy="857370"/>
          </a:xfrm>
        </p:grpSpPr>
        <p:sp>
          <p:nvSpPr>
            <p:cNvPr id="6" name="TextBox 5">
              <a:extLst>
                <a:ext uri="{FF2B5EF4-FFF2-40B4-BE49-F238E27FC236}">
                  <a16:creationId xmlns:a16="http://schemas.microsoft.com/office/drawing/2014/main" id="{EB6BC781-D1CA-169D-7D70-B8B21BB1C236}"/>
                </a:ext>
              </a:extLst>
            </p:cNvPr>
            <p:cNvSpPr txBox="1"/>
            <p:nvPr/>
          </p:nvSpPr>
          <p:spPr>
            <a:xfrm>
              <a:off x="581026" y="1222354"/>
              <a:ext cx="11029950" cy="646331"/>
            </a:xfrm>
            <a:prstGeom prst="rect">
              <a:avLst/>
            </a:prstGeom>
            <a:noFill/>
            <a:ln w="38100">
              <a:solidFill>
                <a:schemeClr val="accent5">
                  <a:lumMod val="60000"/>
                  <a:lumOff val="40000"/>
                </a:schemeClr>
              </a:solidFill>
            </a:ln>
          </p:spPr>
          <p:txBody>
            <a:bodyPr wrap="square" rtlCol="0">
              <a:spAutoFit/>
            </a:bodyPr>
            <a:lstStyle/>
            <a:p>
              <a:r>
                <a:rPr lang="en-US" altLang="ko-KR" b="0" dirty="0">
                  <a:solidFill>
                    <a:srgbClr val="001080"/>
                  </a:solidFill>
                  <a:effectLst/>
                  <a:latin typeface="Consolas" panose="020B0609020204030204" pitchFamily="49" charset="0"/>
                </a:rPr>
                <a:t>tokens</a:t>
              </a:r>
              <a:r>
                <a:rPr lang="en-US" altLang="ko-KR" b="0" dirty="0">
                  <a:solidFill>
                    <a:srgbClr val="000000"/>
                  </a:solidFill>
                  <a:effectLst/>
                  <a:latin typeface="Consolas" panose="020B0609020204030204" pitchFamily="49" charset="0"/>
                </a:rPr>
                <a:t> = </a:t>
              </a:r>
              <a:r>
                <a:rPr lang="en-US" altLang="ko-KR" b="0" dirty="0">
                  <a:solidFill>
                    <a:srgbClr val="795E26"/>
                  </a:solidFill>
                  <a:effectLst/>
                  <a:latin typeface="Consolas" panose="020B0609020204030204" pitchFamily="49" charset="0"/>
                </a:rPr>
                <a:t>sorted</a:t>
              </a:r>
              <a:r>
                <a:rPr lang="en-US" altLang="ko-KR" b="0" dirty="0">
                  <a:solidFill>
                    <a:srgbClr val="000000"/>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tokenizer</a:t>
              </a:r>
              <a:r>
                <a:rPr lang="en-US" altLang="ko-KR" b="0" dirty="0" err="1">
                  <a:solidFill>
                    <a:srgbClr val="000000"/>
                  </a:solidFill>
                  <a:effectLst/>
                  <a:latin typeface="Consolas" panose="020B0609020204030204" pitchFamily="49" charset="0"/>
                </a:rPr>
                <a:t>.vocab.items</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key</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lambda</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x</a:t>
              </a:r>
              <a:r>
                <a:rPr lang="en-US" altLang="ko-KR" b="0" dirty="0">
                  <a:solidFill>
                    <a:srgbClr val="000000"/>
                  </a:solidFill>
                  <a:effectLst/>
                  <a:latin typeface="Consolas" panose="020B0609020204030204" pitchFamily="49" charset="0"/>
                </a:rPr>
                <a:t>: </a:t>
              </a:r>
              <a:r>
                <a:rPr lang="en-US" altLang="ko-KR" b="0" dirty="0" err="1">
                  <a:solidFill>
                    <a:srgbClr val="795E26"/>
                  </a:solidFill>
                  <a:effectLst/>
                  <a:latin typeface="Consolas" panose="020B0609020204030204" pitchFamily="49" charset="0"/>
                </a:rPr>
                <a:t>len</a:t>
              </a:r>
              <a:r>
                <a:rPr lang="en-US" altLang="ko-KR" b="0" dirty="0">
                  <a:solidFill>
                    <a:srgbClr val="000000"/>
                  </a:solidFill>
                  <a:effectLst/>
                  <a:latin typeface="Consolas" panose="020B0609020204030204" pitchFamily="49" charset="0"/>
                </a:rPr>
                <a:t>(</a:t>
              </a:r>
              <a:r>
                <a:rPr lang="en-US" altLang="ko-KR" b="0" dirty="0">
                  <a:solidFill>
                    <a:srgbClr val="001080"/>
                  </a:solidFill>
                  <a:effectLst/>
                  <a:latin typeface="Consolas" panose="020B0609020204030204" pitchFamily="49" charset="0"/>
                </a:rPr>
                <a:t>x</a:t>
              </a:r>
              <a:r>
                <a:rPr lang="en-US" altLang="ko-KR" b="0" dirty="0">
                  <a:solidFill>
                    <a:srgbClr val="000000"/>
                  </a:solidFill>
                  <a:effectLst/>
                  <a:latin typeface="Consolas" panose="020B0609020204030204" pitchFamily="49" charset="0"/>
                </a:rPr>
                <a:t>[</a:t>
              </a:r>
              <a:r>
                <a:rPr lang="en-US" altLang="ko-KR" b="0" dirty="0">
                  <a:solidFill>
                    <a:srgbClr val="098658"/>
                  </a:solidFill>
                  <a:effectLst/>
                  <a:latin typeface="Consolas" panose="020B0609020204030204" pitchFamily="49" charset="0"/>
                </a:rPr>
                <a:t>0</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reverse</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True</a:t>
              </a:r>
              <a:r>
                <a:rPr lang="en-US" altLang="ko-KR" b="0" dirty="0">
                  <a:solidFill>
                    <a:srgbClr val="000000"/>
                  </a:solidFill>
                  <a:effectLst/>
                  <a:latin typeface="Consolas" panose="020B0609020204030204" pitchFamily="49" charset="0"/>
                </a:rPr>
                <a:t>)</a:t>
              </a:r>
            </a:p>
            <a:p>
              <a:r>
                <a:rPr lang="en-US" altLang="ko-KR" b="0" dirty="0">
                  <a:solidFill>
                    <a:srgbClr val="795E26"/>
                  </a:solidFill>
                  <a:effectLst/>
                  <a:latin typeface="Consolas" panose="020B0609020204030204" pitchFamily="49" charset="0"/>
                </a:rPr>
                <a:t>print</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f</a:t>
              </a:r>
              <a:r>
                <a:rPr lang="en-US" altLang="ko-KR" b="0" dirty="0">
                  <a:solidFill>
                    <a:srgbClr val="A31515"/>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tokenizer</a:t>
              </a:r>
              <a:r>
                <a:rPr lang="en-US" altLang="ko-KR" b="0" dirty="0" err="1">
                  <a:solidFill>
                    <a:srgbClr val="000000"/>
                  </a:solidFill>
                  <a:effectLst/>
                  <a:latin typeface="Consolas" panose="020B0609020204030204" pitchFamily="49" charset="0"/>
                </a:rPr>
                <a:t>.convert_tokens_to_string</a:t>
              </a:r>
              <a:r>
                <a:rPr lang="en-US" altLang="ko-KR" b="0" dirty="0">
                  <a:solidFill>
                    <a:srgbClr val="000000"/>
                  </a:solidFill>
                  <a:effectLst/>
                  <a:latin typeface="Consolas" panose="020B0609020204030204" pitchFamily="49" charset="0"/>
                </a:rPr>
                <a:t>(</a:t>
              </a:r>
              <a:r>
                <a:rPr lang="en-US" altLang="ko-KR" b="0" dirty="0">
                  <a:solidFill>
                    <a:srgbClr val="001080"/>
                  </a:solidFill>
                  <a:effectLst/>
                  <a:latin typeface="Consolas" panose="020B0609020204030204" pitchFamily="49" charset="0"/>
                </a:rPr>
                <a:t>t</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for</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t</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_</a:t>
              </a:r>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in</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tokens</a:t>
              </a:r>
              <a:r>
                <a:rPr lang="en-US" altLang="ko-KR" b="0" dirty="0">
                  <a:solidFill>
                    <a:srgbClr val="000000"/>
                  </a:solidFill>
                  <a:effectLst/>
                  <a:latin typeface="Consolas" panose="020B0609020204030204" pitchFamily="49" charset="0"/>
                </a:rPr>
                <a:t>[:</a:t>
              </a:r>
              <a:r>
                <a:rPr lang="en-US" altLang="ko-KR" b="0" dirty="0">
                  <a:solidFill>
                    <a:srgbClr val="098658"/>
                  </a:solidFill>
                  <a:effectLst/>
                  <a:latin typeface="Consolas" panose="020B0609020204030204" pitchFamily="49" charset="0"/>
                </a:rPr>
                <a:t>8</a:t>
              </a:r>
              <a:r>
                <a:rPr lang="en-US" altLang="ko-KR" b="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A59DDF1E-68F9-EF08-68B7-D70C777EEEE7}"/>
                </a:ext>
              </a:extLst>
            </p:cNvPr>
            <p:cNvSpPr txBox="1"/>
            <p:nvPr/>
          </p:nvSpPr>
          <p:spPr>
            <a:xfrm>
              <a:off x="676276" y="1011315"/>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Code</a:t>
              </a:r>
              <a:endParaRPr lang="ko-KR" altLang="en-US" sz="1400" dirty="0">
                <a:latin typeface="IBM Plex Sans KR Medium" panose="020B0603050203000203" pitchFamily="50" charset="-127"/>
                <a:ea typeface="IBM Plex Sans KR Medium" panose="020B0603050203000203" pitchFamily="50" charset="-127"/>
              </a:endParaRPr>
            </a:p>
          </p:txBody>
        </p:sp>
      </p:grpSp>
      <p:grpSp>
        <p:nvGrpSpPr>
          <p:cNvPr id="14" name="그룹 13">
            <a:extLst>
              <a:ext uri="{FF2B5EF4-FFF2-40B4-BE49-F238E27FC236}">
                <a16:creationId xmlns:a16="http://schemas.microsoft.com/office/drawing/2014/main" id="{C3944289-98D9-D1B4-F1E7-24760AA57130}"/>
              </a:ext>
            </a:extLst>
          </p:cNvPr>
          <p:cNvGrpSpPr/>
          <p:nvPr/>
        </p:nvGrpSpPr>
        <p:grpSpPr>
          <a:xfrm>
            <a:off x="581025" y="1645050"/>
            <a:ext cx="11029950" cy="2550598"/>
            <a:chOff x="581025" y="3210818"/>
            <a:chExt cx="11029950" cy="2673009"/>
          </a:xfrm>
        </p:grpSpPr>
        <p:sp>
          <p:nvSpPr>
            <p:cNvPr id="15" name="TextBox 14">
              <a:extLst>
                <a:ext uri="{FF2B5EF4-FFF2-40B4-BE49-F238E27FC236}">
                  <a16:creationId xmlns:a16="http://schemas.microsoft.com/office/drawing/2014/main" id="{67275C8F-4CD0-FA03-482A-26EC00817190}"/>
                </a:ext>
              </a:extLst>
            </p:cNvPr>
            <p:cNvSpPr txBox="1"/>
            <p:nvPr/>
          </p:nvSpPr>
          <p:spPr>
            <a:xfrm>
              <a:off x="581025" y="3464719"/>
              <a:ext cx="11029950" cy="2419108"/>
            </a:xfrm>
            <a:prstGeom prst="rect">
              <a:avLst/>
            </a:prstGeom>
            <a:noFill/>
            <a:ln w="38100">
              <a:solidFill>
                <a:schemeClr val="bg2">
                  <a:lumMod val="50000"/>
                </a:schemeClr>
              </a:solidFill>
            </a:ln>
          </p:spPr>
          <p:txBody>
            <a:bodyPr wrap="square" rtlCol="0">
              <a:spAutoFit/>
            </a:bodyPr>
            <a:lstStyle/>
            <a:p>
              <a:r>
                <a:rPr lang="en-US" altLang="ko-KR" dirty="0">
                  <a:latin typeface="IBM Plex Sans KR ExtraLight" panose="020B0303050203000203" pitchFamily="50" charset="-127"/>
                  <a:ea typeface="IBM Plex Sans KR ExtraLight" panose="020B0303050203000203" pitchFamily="50" charset="-127"/>
                </a:rPr>
                <a:t>['ÃÂÃÂÃÂÃÂÃÂÃÂÃÂÃÂÃÂÃÂÃÂÃÂÃÂÃÂÃÂÃÂÃÂÃÂÃÂÃÂÃÂÃÂÃÂÃÂÃÂÃÂÃÂÃÂÃÂÃÂÃÂÃÂ’, </a:t>
              </a:r>
            </a:p>
            <a:p>
              <a:r>
                <a:rPr lang="en-US" altLang="ko-KR" dirty="0">
                  <a:latin typeface="IBM Plex Sans KR ExtraLight" panose="020B0303050203000203" pitchFamily="50" charset="-127"/>
                  <a:ea typeface="IBM Plex Sans KR ExtraLight" panose="020B0303050203000203" pitchFamily="50" charset="-127"/>
                </a:rPr>
                <a:t>' =================================================================‘, </a:t>
              </a:r>
            </a:p>
            <a:p>
              <a:r>
                <a:rPr lang="en-US" altLang="ko-KR" dirty="0">
                  <a:latin typeface="IBM Plex Sans KR ExtraLight" panose="020B0303050203000203" pitchFamily="50" charset="-127"/>
                  <a:ea typeface="IBM Plex Sans KR ExtraLight" panose="020B0303050203000203" pitchFamily="50" charset="-127"/>
                </a:rPr>
                <a:t>' ----------------------------------------------------------------’, </a:t>
              </a:r>
            </a:p>
            <a:p>
              <a:r>
                <a:rPr lang="en-US" altLang="ko-KR" dirty="0">
                  <a:latin typeface="IBM Plex Sans KR ExtraLight" panose="020B0303050203000203" pitchFamily="50" charset="-127"/>
                  <a:ea typeface="IBM Plex Sans KR ExtraLight" panose="020B0303050203000203" pitchFamily="50" charset="-127"/>
                </a:rPr>
                <a:t>'................................................................’, </a:t>
              </a:r>
            </a:p>
            <a:p>
              <a:r>
                <a:rPr lang="en-US" altLang="ko-KR" dirty="0">
                  <a:latin typeface="IBM Plex Sans KR ExtraLight" panose="020B0303050203000203" pitchFamily="50" charset="-127"/>
                  <a:ea typeface="IBM Plex Sans KR ExtraLight" panose="020B0303050203000203" pitchFamily="50" charset="-127"/>
                </a:rPr>
                <a:t>'ÃÂÃÂÃÂÃÂÃÂÃÂÃÂÃÂÃÂÃÂÃÂÃÂÃÂÃÂÃÂÃÂ’, </a:t>
              </a:r>
            </a:p>
            <a:p>
              <a:r>
                <a:rPr lang="en-US" altLang="ko-KR" dirty="0">
                  <a:latin typeface="IBM Plex Sans KR ExtraLight" panose="020B0303050203000203" pitchFamily="50" charset="-127"/>
                  <a:ea typeface="IBM Plex Sans KR ExtraLight" panose="020B0303050203000203" pitchFamily="50" charset="-127"/>
                </a:rPr>
                <a:t>'----------------------------------------------------------------', '================================================================', '________________________________________________________________'] </a:t>
              </a:r>
            </a:p>
          </p:txBody>
        </p:sp>
        <p:sp>
          <p:nvSpPr>
            <p:cNvPr id="16" name="TextBox 15">
              <a:extLst>
                <a:ext uri="{FF2B5EF4-FFF2-40B4-BE49-F238E27FC236}">
                  <a16:creationId xmlns:a16="http://schemas.microsoft.com/office/drawing/2014/main" id="{96143634-4DB6-04EF-371B-0B44F3E80E88}"/>
                </a:ext>
              </a:extLst>
            </p:cNvPr>
            <p:cNvSpPr txBox="1"/>
            <p:nvPr/>
          </p:nvSpPr>
          <p:spPr>
            <a:xfrm>
              <a:off x="676276" y="3210818"/>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Output</a:t>
              </a:r>
              <a:endParaRPr lang="ko-KR" altLang="en-US" sz="1400" dirty="0">
                <a:latin typeface="IBM Plex Sans KR Medium" panose="020B0603050203000203" pitchFamily="50" charset="-127"/>
                <a:ea typeface="IBM Plex Sans KR Medium" panose="020B0603050203000203" pitchFamily="50" charset="-127"/>
              </a:endParaRPr>
            </a:p>
          </p:txBody>
        </p:sp>
      </p:grpSp>
      <p:grpSp>
        <p:nvGrpSpPr>
          <p:cNvPr id="9" name="그룹 8">
            <a:extLst>
              <a:ext uri="{FF2B5EF4-FFF2-40B4-BE49-F238E27FC236}">
                <a16:creationId xmlns:a16="http://schemas.microsoft.com/office/drawing/2014/main" id="{E2ACDB86-4CF0-156F-C736-A2D29D2FE152}"/>
              </a:ext>
            </a:extLst>
          </p:cNvPr>
          <p:cNvGrpSpPr/>
          <p:nvPr/>
        </p:nvGrpSpPr>
        <p:grpSpPr>
          <a:xfrm>
            <a:off x="581025" y="4320963"/>
            <a:ext cx="11029950" cy="857370"/>
            <a:chOff x="581026" y="1011315"/>
            <a:chExt cx="11029950" cy="857370"/>
          </a:xfrm>
        </p:grpSpPr>
        <p:sp>
          <p:nvSpPr>
            <p:cNvPr id="10" name="TextBox 9">
              <a:extLst>
                <a:ext uri="{FF2B5EF4-FFF2-40B4-BE49-F238E27FC236}">
                  <a16:creationId xmlns:a16="http://schemas.microsoft.com/office/drawing/2014/main" id="{3AB2812E-7F64-5BB2-CD18-A315D32E3A0D}"/>
                </a:ext>
              </a:extLst>
            </p:cNvPr>
            <p:cNvSpPr txBox="1"/>
            <p:nvPr/>
          </p:nvSpPr>
          <p:spPr>
            <a:xfrm>
              <a:off x="581026" y="1222354"/>
              <a:ext cx="11029950" cy="646331"/>
            </a:xfrm>
            <a:prstGeom prst="rect">
              <a:avLst/>
            </a:prstGeom>
            <a:noFill/>
            <a:ln w="38100">
              <a:solidFill>
                <a:schemeClr val="accent5">
                  <a:lumMod val="60000"/>
                  <a:lumOff val="40000"/>
                </a:schemeClr>
              </a:solidFill>
            </a:ln>
          </p:spPr>
          <p:txBody>
            <a:bodyPr wrap="square" rtlCol="0">
              <a:spAutoFit/>
            </a:bodyPr>
            <a:lstStyle/>
            <a:p>
              <a:r>
                <a:rPr lang="en-US" altLang="ko-KR" b="0" dirty="0">
                  <a:solidFill>
                    <a:srgbClr val="001080"/>
                  </a:solidFill>
                  <a:effectLst/>
                  <a:latin typeface="Consolas" panose="020B0609020204030204" pitchFamily="49" charset="0"/>
                </a:rPr>
                <a:t>tokens</a:t>
              </a:r>
              <a:r>
                <a:rPr lang="en-US" altLang="ko-KR" b="0" dirty="0">
                  <a:solidFill>
                    <a:srgbClr val="000000"/>
                  </a:solidFill>
                  <a:effectLst/>
                  <a:latin typeface="Consolas" panose="020B0609020204030204" pitchFamily="49" charset="0"/>
                </a:rPr>
                <a:t> = </a:t>
              </a:r>
              <a:r>
                <a:rPr lang="en-US" altLang="ko-KR" b="0" dirty="0">
                  <a:solidFill>
                    <a:srgbClr val="795E26"/>
                  </a:solidFill>
                  <a:effectLst/>
                  <a:latin typeface="Consolas" panose="020B0609020204030204" pitchFamily="49" charset="0"/>
                </a:rPr>
                <a:t>sorted</a:t>
              </a:r>
              <a:r>
                <a:rPr lang="en-US" altLang="ko-KR" b="0" dirty="0">
                  <a:solidFill>
                    <a:srgbClr val="000000"/>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tokenizer</a:t>
              </a:r>
              <a:r>
                <a:rPr lang="en-US" altLang="ko-KR" b="0" dirty="0" err="1">
                  <a:solidFill>
                    <a:srgbClr val="000000"/>
                  </a:solidFill>
                  <a:effectLst/>
                  <a:latin typeface="Consolas" panose="020B0609020204030204" pitchFamily="49" charset="0"/>
                </a:rPr>
                <a:t>.vocab.items</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key</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lambda</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x</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x</a:t>
              </a:r>
              <a:r>
                <a:rPr lang="en-US" altLang="ko-KR" b="0" dirty="0">
                  <a:solidFill>
                    <a:srgbClr val="000000"/>
                  </a:solidFill>
                  <a:effectLst/>
                  <a:latin typeface="Consolas" panose="020B0609020204030204" pitchFamily="49" charset="0"/>
                </a:rPr>
                <a:t>[</a:t>
              </a:r>
              <a:r>
                <a:rPr lang="en-US" altLang="ko-KR" b="0" dirty="0">
                  <a:solidFill>
                    <a:srgbClr val="098658"/>
                  </a:solidFill>
                  <a:effectLst/>
                  <a:latin typeface="Consolas" panose="020B0609020204030204" pitchFamily="49" charset="0"/>
                </a:rPr>
                <a:t>1</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reverse</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True</a:t>
              </a:r>
              <a:r>
                <a:rPr lang="en-US" altLang="ko-KR" b="0" dirty="0">
                  <a:solidFill>
                    <a:srgbClr val="000000"/>
                  </a:solidFill>
                  <a:effectLst/>
                  <a:latin typeface="Consolas" panose="020B0609020204030204" pitchFamily="49" charset="0"/>
                </a:rPr>
                <a:t>)</a:t>
              </a:r>
            </a:p>
            <a:p>
              <a:r>
                <a:rPr lang="en-US" altLang="ko-KR" b="0" dirty="0">
                  <a:solidFill>
                    <a:srgbClr val="795E26"/>
                  </a:solidFill>
                  <a:effectLst/>
                  <a:latin typeface="Consolas" panose="020B0609020204030204" pitchFamily="49" charset="0"/>
                </a:rPr>
                <a:t>print</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f</a:t>
              </a:r>
              <a:r>
                <a:rPr lang="en-US" altLang="ko-KR" b="0" dirty="0">
                  <a:solidFill>
                    <a:srgbClr val="A31515"/>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tokenizer</a:t>
              </a:r>
              <a:r>
                <a:rPr lang="en-US" altLang="ko-KR" b="0" dirty="0" err="1">
                  <a:solidFill>
                    <a:srgbClr val="000000"/>
                  </a:solidFill>
                  <a:effectLst/>
                  <a:latin typeface="Consolas" panose="020B0609020204030204" pitchFamily="49" charset="0"/>
                </a:rPr>
                <a:t>.convert_tokens_to_string</a:t>
              </a:r>
              <a:r>
                <a:rPr lang="en-US" altLang="ko-KR" b="0" dirty="0">
                  <a:solidFill>
                    <a:srgbClr val="000000"/>
                  </a:solidFill>
                  <a:effectLst/>
                  <a:latin typeface="Consolas" panose="020B0609020204030204" pitchFamily="49" charset="0"/>
                </a:rPr>
                <a:t>(</a:t>
              </a:r>
              <a:r>
                <a:rPr lang="en-US" altLang="ko-KR" b="0" dirty="0">
                  <a:solidFill>
                    <a:srgbClr val="001080"/>
                  </a:solidFill>
                  <a:effectLst/>
                  <a:latin typeface="Consolas" panose="020B0609020204030204" pitchFamily="49" charset="0"/>
                </a:rPr>
                <a:t>t</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for</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t</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_</a:t>
              </a:r>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in</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tokens</a:t>
              </a:r>
              <a:r>
                <a:rPr lang="en-US" altLang="ko-KR" b="0" dirty="0">
                  <a:solidFill>
                    <a:srgbClr val="000000"/>
                  </a:solidFill>
                  <a:effectLst/>
                  <a:latin typeface="Consolas" panose="020B0609020204030204" pitchFamily="49" charset="0"/>
                </a:rPr>
                <a:t>[:</a:t>
              </a:r>
              <a:r>
                <a:rPr lang="en-US" altLang="ko-KR" b="0" dirty="0">
                  <a:solidFill>
                    <a:srgbClr val="098658"/>
                  </a:solidFill>
                  <a:effectLst/>
                  <a:latin typeface="Consolas" panose="020B0609020204030204" pitchFamily="49" charset="0"/>
                </a:rPr>
                <a:t>12</a:t>
              </a:r>
              <a:r>
                <a:rPr lang="en-US" altLang="ko-KR" b="0" dirty="0">
                  <a:solidFill>
                    <a:srgbClr val="000000"/>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59EC49E9-2727-3E3B-729C-41CB85BFAE88}"/>
                </a:ext>
              </a:extLst>
            </p:cNvPr>
            <p:cNvSpPr txBox="1"/>
            <p:nvPr/>
          </p:nvSpPr>
          <p:spPr>
            <a:xfrm>
              <a:off x="676276" y="1011315"/>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Code</a:t>
              </a:r>
              <a:endParaRPr lang="ko-KR" altLang="en-US" sz="1400" dirty="0">
                <a:latin typeface="IBM Plex Sans KR Medium" panose="020B0603050203000203" pitchFamily="50" charset="-127"/>
                <a:ea typeface="IBM Plex Sans KR Medium" panose="020B0603050203000203" pitchFamily="50" charset="-127"/>
              </a:endParaRPr>
            </a:p>
          </p:txBody>
        </p:sp>
      </p:grpSp>
      <p:grpSp>
        <p:nvGrpSpPr>
          <p:cNvPr id="12" name="그룹 11">
            <a:extLst>
              <a:ext uri="{FF2B5EF4-FFF2-40B4-BE49-F238E27FC236}">
                <a16:creationId xmlns:a16="http://schemas.microsoft.com/office/drawing/2014/main" id="{FC3CBFF5-2DFA-9907-FEF3-3CC774D47E96}"/>
              </a:ext>
            </a:extLst>
          </p:cNvPr>
          <p:cNvGrpSpPr/>
          <p:nvPr/>
        </p:nvGrpSpPr>
        <p:grpSpPr>
          <a:xfrm>
            <a:off x="581025" y="5252232"/>
            <a:ext cx="11029950" cy="888606"/>
            <a:chOff x="581025" y="3210818"/>
            <a:chExt cx="11029950" cy="931253"/>
          </a:xfrm>
        </p:grpSpPr>
        <p:sp>
          <p:nvSpPr>
            <p:cNvPr id="13" name="TextBox 12">
              <a:extLst>
                <a:ext uri="{FF2B5EF4-FFF2-40B4-BE49-F238E27FC236}">
                  <a16:creationId xmlns:a16="http://schemas.microsoft.com/office/drawing/2014/main" id="{6A2A0745-D267-579F-DBC7-463C92299B5C}"/>
                </a:ext>
              </a:extLst>
            </p:cNvPr>
            <p:cNvSpPr txBox="1"/>
            <p:nvPr/>
          </p:nvSpPr>
          <p:spPr>
            <a:xfrm>
              <a:off x="581025" y="3464720"/>
              <a:ext cx="11029950" cy="677351"/>
            </a:xfrm>
            <a:prstGeom prst="rect">
              <a:avLst/>
            </a:prstGeom>
            <a:noFill/>
            <a:ln w="38100">
              <a:solidFill>
                <a:schemeClr val="bg2">
                  <a:lumMod val="50000"/>
                </a:schemeClr>
              </a:solidFill>
            </a:ln>
          </p:spPr>
          <p:txBody>
            <a:bodyPr wrap="square" rtlCol="0">
              <a:spAutoFit/>
            </a:bodyPr>
            <a:lstStyle/>
            <a:p>
              <a:r>
                <a:rPr lang="en-US" altLang="ko-KR" dirty="0">
                  <a:latin typeface="IBM Plex Sans KR ExtraLight" panose="020B0303050203000203" pitchFamily="50" charset="-127"/>
                  <a:ea typeface="IBM Plex Sans KR ExtraLight" panose="020B0303050203000203" pitchFamily="50" charset="-127"/>
                </a:rPr>
                <a:t>['&lt;|</a:t>
              </a:r>
              <a:r>
                <a:rPr lang="en-US" altLang="ko-KR" dirty="0" err="1">
                  <a:latin typeface="IBM Plex Sans KR ExtraLight" panose="020B0303050203000203" pitchFamily="50" charset="-127"/>
                  <a:ea typeface="IBM Plex Sans KR ExtraLight" panose="020B0303050203000203" pitchFamily="50" charset="-127"/>
                </a:rPr>
                <a:t>endoftext</a:t>
              </a:r>
              <a:r>
                <a:rPr lang="en-US" altLang="ko-KR" dirty="0">
                  <a:latin typeface="IBM Plex Sans KR ExtraLight" panose="020B0303050203000203" pitchFamily="50" charset="-127"/>
                  <a:ea typeface="IBM Plex Sans KR ExtraLight" panose="020B0303050203000203" pitchFamily="50" charset="-127"/>
                </a:rPr>
                <a:t>|&gt;', ' gazed', ' informants', ' Collider', ' regress', '</a:t>
              </a:r>
              <a:r>
                <a:rPr lang="en-US" altLang="ko-KR" dirty="0" err="1">
                  <a:latin typeface="IBM Plex Sans KR ExtraLight" panose="020B0303050203000203" pitchFamily="50" charset="-127"/>
                  <a:ea typeface="IBM Plex Sans KR ExtraLight" panose="020B0303050203000203" pitchFamily="50" charset="-127"/>
                </a:rPr>
                <a:t>ominated</a:t>
              </a:r>
              <a:r>
                <a:rPr lang="en-US" altLang="ko-KR" dirty="0">
                  <a:latin typeface="IBM Plex Sans KR ExtraLight" panose="020B0303050203000203" pitchFamily="50" charset="-127"/>
                  <a:ea typeface="IBM Plex Sans KR ExtraLight" panose="020B0303050203000203" pitchFamily="50" charset="-127"/>
                </a:rPr>
                <a:t>', ' amplification', '</a:t>
              </a:r>
              <a:r>
                <a:rPr lang="en-US" altLang="ko-KR" dirty="0" err="1">
                  <a:latin typeface="IBM Plex Sans KR ExtraLight" panose="020B0303050203000203" pitchFamily="50" charset="-127"/>
                  <a:ea typeface="IBM Plex Sans KR ExtraLight" panose="020B0303050203000203" pitchFamily="50" charset="-127"/>
                </a:rPr>
                <a:t>Compar</a:t>
              </a:r>
              <a:r>
                <a:rPr lang="en-US" altLang="ko-KR" dirty="0">
                  <a:latin typeface="IBM Plex Sans KR ExtraLight" panose="020B0303050203000203" pitchFamily="50" charset="-127"/>
                  <a:ea typeface="IBM Plex Sans KR ExtraLight" panose="020B0303050203000203" pitchFamily="50" charset="-127"/>
                </a:rPr>
                <a:t>', '…."', ' (/', 'Commission', ' Hitman'] </a:t>
              </a:r>
            </a:p>
          </p:txBody>
        </p:sp>
        <p:sp>
          <p:nvSpPr>
            <p:cNvPr id="17" name="TextBox 16">
              <a:extLst>
                <a:ext uri="{FF2B5EF4-FFF2-40B4-BE49-F238E27FC236}">
                  <a16:creationId xmlns:a16="http://schemas.microsoft.com/office/drawing/2014/main" id="{F895A49A-1C92-C43B-479B-35186F3A4251}"/>
                </a:ext>
              </a:extLst>
            </p:cNvPr>
            <p:cNvSpPr txBox="1"/>
            <p:nvPr/>
          </p:nvSpPr>
          <p:spPr>
            <a:xfrm>
              <a:off x="676276" y="3210818"/>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Output</a:t>
              </a:r>
              <a:endParaRPr lang="ko-KR" altLang="en-US" sz="1400" dirty="0">
                <a:latin typeface="IBM Plex Sans KR Medium" panose="020B0603050203000203" pitchFamily="50" charset="-127"/>
                <a:ea typeface="IBM Plex Sans KR Medium" panose="020B0603050203000203" pitchFamily="50" charset="-127"/>
              </a:endParaRPr>
            </a:p>
          </p:txBody>
        </p:sp>
      </p:grpSp>
    </p:spTree>
    <p:extLst>
      <p:ext uri="{BB962C8B-B14F-4D97-AF65-F5344CB8AC3E}">
        <p14:creationId xmlns:p14="http://schemas.microsoft.com/office/powerpoint/2010/main" val="2591122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01B82C-7634-8347-1822-1237A62CF584}"/>
              </a:ext>
            </a:extLst>
          </p:cNvPr>
          <p:cNvSpPr>
            <a:spLocks noGrp="1"/>
          </p:cNvSpPr>
          <p:nvPr>
            <p:ph type="title"/>
          </p:nvPr>
        </p:nvSpPr>
        <p:spPr/>
        <p:txBody>
          <a:bodyPr/>
          <a:lstStyle/>
          <a:p>
            <a:r>
              <a:rPr lang="en-US" altLang="ko-KR" dirty="0"/>
              <a:t>Training a Tokenizer</a:t>
            </a:r>
            <a:endParaRPr lang="ko-KR" altLang="en-US" dirty="0"/>
          </a:p>
        </p:txBody>
      </p:sp>
      <p:grpSp>
        <p:nvGrpSpPr>
          <p:cNvPr id="5" name="그룹 4">
            <a:extLst>
              <a:ext uri="{FF2B5EF4-FFF2-40B4-BE49-F238E27FC236}">
                <a16:creationId xmlns:a16="http://schemas.microsoft.com/office/drawing/2014/main" id="{C79DADDB-8AFE-76DA-D019-CE4FB6FABBC5}"/>
              </a:ext>
            </a:extLst>
          </p:cNvPr>
          <p:cNvGrpSpPr/>
          <p:nvPr/>
        </p:nvGrpSpPr>
        <p:grpSpPr>
          <a:xfrm>
            <a:off x="581025" y="713780"/>
            <a:ext cx="11029950" cy="4181357"/>
            <a:chOff x="581026" y="1011315"/>
            <a:chExt cx="11029950" cy="4181357"/>
          </a:xfrm>
        </p:grpSpPr>
        <p:sp>
          <p:nvSpPr>
            <p:cNvPr id="6" name="TextBox 5">
              <a:extLst>
                <a:ext uri="{FF2B5EF4-FFF2-40B4-BE49-F238E27FC236}">
                  <a16:creationId xmlns:a16="http://schemas.microsoft.com/office/drawing/2014/main" id="{EB6BC781-D1CA-169D-7D70-B8B21BB1C236}"/>
                </a:ext>
              </a:extLst>
            </p:cNvPr>
            <p:cNvSpPr txBox="1"/>
            <p:nvPr/>
          </p:nvSpPr>
          <p:spPr>
            <a:xfrm>
              <a:off x="581026" y="1222354"/>
              <a:ext cx="11029950" cy="3970318"/>
            </a:xfrm>
            <a:prstGeom prst="rect">
              <a:avLst/>
            </a:prstGeom>
            <a:noFill/>
            <a:ln w="38100">
              <a:solidFill>
                <a:schemeClr val="accent5">
                  <a:lumMod val="60000"/>
                  <a:lumOff val="40000"/>
                </a:schemeClr>
              </a:solidFill>
            </a:ln>
          </p:spPr>
          <p:txBody>
            <a:bodyPr wrap="square" rtlCol="0">
              <a:spAutoFit/>
            </a:bodyPr>
            <a:lstStyle/>
            <a:p>
              <a:r>
                <a:rPr lang="en-US" altLang="ko-KR" b="0" dirty="0">
                  <a:solidFill>
                    <a:srgbClr val="AF00DB"/>
                  </a:solidFill>
                  <a:effectLst/>
                  <a:latin typeface="Consolas" panose="020B0609020204030204" pitchFamily="49" charset="0"/>
                </a:rPr>
                <a:t>from</a:t>
              </a:r>
              <a:r>
                <a:rPr lang="en-US" altLang="ko-KR" b="0" dirty="0">
                  <a:solidFill>
                    <a:srgbClr val="000000"/>
                  </a:solidFill>
                  <a:effectLst/>
                  <a:latin typeface="Consolas" panose="020B0609020204030204" pitchFamily="49" charset="0"/>
                </a:rPr>
                <a:t> </a:t>
              </a:r>
              <a:r>
                <a:rPr lang="en-US" altLang="ko-KR" b="0" dirty="0" err="1">
                  <a:solidFill>
                    <a:srgbClr val="267F99"/>
                  </a:solidFill>
                  <a:effectLst/>
                  <a:latin typeface="Consolas" panose="020B0609020204030204" pitchFamily="49" charset="0"/>
                </a:rPr>
                <a:t>tqdm</a:t>
              </a:r>
              <a:r>
                <a:rPr lang="en-US" altLang="ko-KR" b="0" dirty="0" err="1">
                  <a:solidFill>
                    <a:srgbClr val="000000"/>
                  </a:solidFill>
                  <a:effectLst/>
                  <a:latin typeface="Consolas" panose="020B0609020204030204" pitchFamily="49" charset="0"/>
                </a:rPr>
                <a:t>.</a:t>
              </a:r>
              <a:r>
                <a:rPr lang="en-US" altLang="ko-KR" b="0" dirty="0" err="1">
                  <a:solidFill>
                    <a:srgbClr val="267F99"/>
                  </a:solidFill>
                  <a:effectLst/>
                  <a:latin typeface="Consolas" panose="020B0609020204030204" pitchFamily="49" charset="0"/>
                </a:rPr>
                <a:t>auto</a:t>
              </a:r>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import</a:t>
              </a:r>
              <a:r>
                <a:rPr lang="en-US" altLang="ko-KR" b="0" dirty="0">
                  <a:solidFill>
                    <a:srgbClr val="000000"/>
                  </a:solidFill>
                  <a:effectLst/>
                  <a:latin typeface="Consolas" panose="020B0609020204030204" pitchFamily="49" charset="0"/>
                </a:rPr>
                <a:t> </a:t>
              </a:r>
              <a:r>
                <a:rPr lang="en-US" altLang="ko-KR" b="0" dirty="0" err="1">
                  <a:solidFill>
                    <a:srgbClr val="001080"/>
                  </a:solidFill>
                  <a:effectLst/>
                  <a:latin typeface="Consolas" panose="020B0609020204030204" pitchFamily="49" charset="0"/>
                </a:rPr>
                <a:t>tqdm</a:t>
              </a:r>
              <a:endParaRPr lang="en-US" altLang="ko-KR" b="0" dirty="0">
                <a:solidFill>
                  <a:srgbClr val="000000"/>
                </a:solidFill>
                <a:effectLst/>
                <a:latin typeface="Consolas" panose="020B0609020204030204" pitchFamily="49" charset="0"/>
              </a:endParaRPr>
            </a:p>
            <a:p>
              <a:br>
                <a:rPr lang="en-US" altLang="ko-KR" b="0" dirty="0">
                  <a:solidFill>
                    <a:srgbClr val="000000"/>
                  </a:solidFill>
                  <a:effectLst/>
                  <a:latin typeface="Consolas" panose="020B0609020204030204" pitchFamily="49" charset="0"/>
                </a:rPr>
              </a:br>
              <a:r>
                <a:rPr lang="en-US" altLang="ko-KR" b="0" dirty="0">
                  <a:solidFill>
                    <a:srgbClr val="001080"/>
                  </a:solidFill>
                  <a:effectLst/>
                  <a:latin typeface="Consolas" panose="020B0609020204030204" pitchFamily="49" charset="0"/>
                </a:rPr>
                <a:t>length</a:t>
              </a:r>
              <a:r>
                <a:rPr lang="en-US" altLang="ko-KR" b="0" dirty="0">
                  <a:solidFill>
                    <a:srgbClr val="000000"/>
                  </a:solidFill>
                  <a:effectLst/>
                  <a:latin typeface="Consolas" panose="020B0609020204030204" pitchFamily="49" charset="0"/>
                </a:rPr>
                <a:t> = </a:t>
              </a:r>
              <a:r>
                <a:rPr lang="en-US" altLang="ko-KR" b="0" dirty="0">
                  <a:solidFill>
                    <a:srgbClr val="098658"/>
                  </a:solidFill>
                  <a:effectLst/>
                  <a:latin typeface="Consolas" panose="020B0609020204030204" pitchFamily="49" charset="0"/>
                </a:rPr>
                <a:t>100000</a:t>
              </a:r>
              <a:endParaRPr lang="en-US" altLang="ko-KR" b="0" dirty="0">
                <a:solidFill>
                  <a:srgbClr val="000000"/>
                </a:solidFill>
                <a:effectLst/>
                <a:latin typeface="Consolas" panose="020B0609020204030204" pitchFamily="49" charset="0"/>
              </a:endParaRPr>
            </a:p>
            <a:p>
              <a:r>
                <a:rPr lang="en-US" altLang="ko-KR" b="0" dirty="0" err="1">
                  <a:solidFill>
                    <a:srgbClr val="001080"/>
                  </a:solidFill>
                  <a:effectLst/>
                  <a:latin typeface="Consolas" panose="020B0609020204030204" pitchFamily="49" charset="0"/>
                </a:rPr>
                <a:t>dataset_name</a:t>
              </a:r>
              <a:r>
                <a:rPr lang="en-US" altLang="ko-KR" b="0" dirty="0">
                  <a:solidFill>
                    <a:srgbClr val="000000"/>
                  </a:solidFill>
                  <a:effectLst/>
                  <a:latin typeface="Consolas" panose="020B0609020204030204" pitchFamily="49" charset="0"/>
                </a:rPr>
                <a:t> = </a:t>
              </a:r>
              <a:r>
                <a:rPr lang="en-US" altLang="ko-KR" b="0" dirty="0">
                  <a:solidFill>
                    <a:srgbClr val="A31515"/>
                  </a:solidFill>
                  <a:effectLst/>
                  <a:latin typeface="Consolas" panose="020B0609020204030204" pitchFamily="49" charset="0"/>
                </a:rPr>
                <a:t>'</a:t>
              </a:r>
              <a:r>
                <a:rPr lang="en-US" altLang="ko-KR" b="0" dirty="0" err="1">
                  <a:solidFill>
                    <a:srgbClr val="A31515"/>
                  </a:solidFill>
                  <a:effectLst/>
                  <a:latin typeface="Consolas" panose="020B0609020204030204" pitchFamily="49" charset="0"/>
                </a:rPr>
                <a:t>transformersbook</a:t>
              </a:r>
              <a:r>
                <a:rPr lang="en-US" altLang="ko-KR" b="0" dirty="0">
                  <a:solidFill>
                    <a:srgbClr val="A31515"/>
                  </a:solidFill>
                  <a:effectLst/>
                  <a:latin typeface="Consolas" panose="020B0609020204030204" pitchFamily="49" charset="0"/>
                </a:rPr>
                <a:t>/</a:t>
              </a:r>
              <a:r>
                <a:rPr lang="en-US" altLang="ko-KR" b="0" dirty="0" err="1">
                  <a:solidFill>
                    <a:srgbClr val="A31515"/>
                  </a:solidFill>
                  <a:effectLst/>
                  <a:latin typeface="Consolas" panose="020B0609020204030204" pitchFamily="49" charset="0"/>
                </a:rPr>
                <a:t>codeparrot</a:t>
              </a:r>
              <a:r>
                <a:rPr lang="en-US" altLang="ko-KR" b="0" dirty="0">
                  <a:solidFill>
                    <a:srgbClr val="A31515"/>
                  </a:solidFill>
                  <a:effectLst/>
                  <a:latin typeface="Consolas" panose="020B0609020204030204" pitchFamily="49" charset="0"/>
                </a:rPr>
                <a:t>-train'</a:t>
              </a:r>
              <a:endParaRPr lang="en-US" altLang="ko-KR" b="0" dirty="0">
                <a:solidFill>
                  <a:srgbClr val="000000"/>
                </a:solidFill>
                <a:effectLst/>
                <a:latin typeface="Consolas" panose="020B0609020204030204" pitchFamily="49" charset="0"/>
              </a:endParaRPr>
            </a:p>
            <a:p>
              <a:r>
                <a:rPr lang="en-US" altLang="ko-KR" b="0" dirty="0">
                  <a:solidFill>
                    <a:srgbClr val="001080"/>
                  </a:solidFill>
                  <a:effectLst/>
                  <a:latin typeface="Consolas" panose="020B0609020204030204" pitchFamily="49" charset="0"/>
                </a:rPr>
                <a:t>dataset</a:t>
              </a:r>
              <a:r>
                <a:rPr lang="en-US" altLang="ko-KR" b="0" dirty="0">
                  <a:solidFill>
                    <a:srgbClr val="000000"/>
                  </a:solidFill>
                  <a:effectLst/>
                  <a:latin typeface="Consolas" panose="020B0609020204030204" pitchFamily="49" charset="0"/>
                </a:rPr>
                <a:t> = </a:t>
              </a:r>
              <a:r>
                <a:rPr lang="en-US" altLang="ko-KR" b="0" dirty="0" err="1">
                  <a:solidFill>
                    <a:srgbClr val="000000"/>
                  </a:solidFill>
                  <a:effectLst/>
                  <a:latin typeface="Consolas" panose="020B0609020204030204" pitchFamily="49" charset="0"/>
                </a:rPr>
                <a:t>load_dataset</a:t>
              </a:r>
              <a:r>
                <a:rPr lang="en-US" altLang="ko-KR" b="0" dirty="0">
                  <a:solidFill>
                    <a:srgbClr val="000000"/>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dataset_name</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split</a:t>
              </a:r>
              <a:r>
                <a:rPr lang="en-US" altLang="ko-KR" b="0" dirty="0">
                  <a:solidFill>
                    <a:srgbClr val="000000"/>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"train"</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streaming</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True</a:t>
              </a:r>
              <a:r>
                <a:rPr lang="en-US" altLang="ko-KR" b="0" dirty="0">
                  <a:solidFill>
                    <a:srgbClr val="000000"/>
                  </a:solidFill>
                  <a:effectLst/>
                  <a:latin typeface="Consolas" panose="020B0609020204030204" pitchFamily="49" charset="0"/>
                </a:rPr>
                <a:t>)</a:t>
              </a:r>
            </a:p>
            <a:p>
              <a:r>
                <a:rPr lang="en-US" altLang="ko-KR" b="0" dirty="0" err="1">
                  <a:solidFill>
                    <a:srgbClr val="001080"/>
                  </a:solidFill>
                  <a:effectLst/>
                  <a:latin typeface="Consolas" panose="020B0609020204030204" pitchFamily="49" charset="0"/>
                </a:rPr>
                <a:t>iter_dataset</a:t>
              </a:r>
              <a:r>
                <a:rPr lang="en-US" altLang="ko-KR" b="0" dirty="0">
                  <a:solidFill>
                    <a:srgbClr val="000000"/>
                  </a:solidFill>
                  <a:effectLst/>
                  <a:latin typeface="Consolas" panose="020B0609020204030204" pitchFamily="49" charset="0"/>
                </a:rPr>
                <a:t> = </a:t>
              </a:r>
              <a:r>
                <a:rPr lang="en-US" altLang="ko-KR" b="0" dirty="0" err="1">
                  <a:solidFill>
                    <a:srgbClr val="795E26"/>
                  </a:solidFill>
                  <a:effectLst/>
                  <a:latin typeface="Consolas" panose="020B0609020204030204" pitchFamily="49" charset="0"/>
                </a:rPr>
                <a:t>iter</a:t>
              </a:r>
              <a:r>
                <a:rPr lang="en-US" altLang="ko-KR" b="0" dirty="0">
                  <a:solidFill>
                    <a:srgbClr val="000000"/>
                  </a:solidFill>
                  <a:effectLst/>
                  <a:latin typeface="Consolas" panose="020B0609020204030204" pitchFamily="49" charset="0"/>
                </a:rPr>
                <a:t>(</a:t>
              </a:r>
              <a:r>
                <a:rPr lang="en-US" altLang="ko-KR" b="0" dirty="0">
                  <a:solidFill>
                    <a:srgbClr val="001080"/>
                  </a:solidFill>
                  <a:effectLst/>
                  <a:latin typeface="Consolas" panose="020B0609020204030204" pitchFamily="49" charset="0"/>
                </a:rPr>
                <a:t>dataset</a:t>
              </a:r>
              <a:r>
                <a:rPr lang="en-US" altLang="ko-KR" b="0" dirty="0">
                  <a:solidFill>
                    <a:srgbClr val="000000"/>
                  </a:solidFill>
                  <a:effectLst/>
                  <a:latin typeface="Consolas" panose="020B0609020204030204" pitchFamily="49" charset="0"/>
                </a:rPr>
                <a:t>)</a:t>
              </a:r>
            </a:p>
            <a:p>
              <a:br>
                <a:rPr lang="en-US" altLang="ko-KR" b="0" dirty="0">
                  <a:solidFill>
                    <a:srgbClr val="000000"/>
                  </a:solidFill>
                  <a:effectLst/>
                  <a:latin typeface="Consolas" panose="020B0609020204030204" pitchFamily="49" charset="0"/>
                </a:rPr>
              </a:br>
              <a:r>
                <a:rPr lang="en-US" altLang="ko-KR" b="0" dirty="0">
                  <a:solidFill>
                    <a:srgbClr val="0000FF"/>
                  </a:solidFill>
                  <a:effectLst/>
                  <a:latin typeface="Consolas" panose="020B0609020204030204" pitchFamily="49" charset="0"/>
                </a:rPr>
                <a:t>def</a:t>
              </a:r>
              <a:r>
                <a:rPr lang="en-US" altLang="ko-KR" b="0" dirty="0">
                  <a:solidFill>
                    <a:srgbClr val="000000"/>
                  </a:solidFill>
                  <a:effectLst/>
                  <a:latin typeface="Consolas" panose="020B0609020204030204" pitchFamily="49" charset="0"/>
                </a:rPr>
                <a:t> </a:t>
              </a:r>
              <a:r>
                <a:rPr lang="en-US" altLang="ko-KR" b="0" dirty="0" err="1">
                  <a:solidFill>
                    <a:srgbClr val="795E26"/>
                  </a:solidFill>
                  <a:effectLst/>
                  <a:latin typeface="Consolas" panose="020B0609020204030204" pitchFamily="49" charset="0"/>
                </a:rPr>
                <a:t>batch_iterator</a:t>
              </a:r>
              <a:r>
                <a:rPr lang="en-US" altLang="ko-KR" b="0" dirty="0">
                  <a:solidFill>
                    <a:srgbClr val="000000"/>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batch_size</a:t>
              </a:r>
              <a:r>
                <a:rPr lang="en-US" altLang="ko-KR" b="0" dirty="0">
                  <a:solidFill>
                    <a:srgbClr val="000000"/>
                  </a:solidFill>
                  <a:effectLst/>
                  <a:latin typeface="Consolas" panose="020B0609020204030204" pitchFamily="49" charset="0"/>
                </a:rPr>
                <a:t>=</a:t>
              </a:r>
              <a:r>
                <a:rPr lang="en-US" altLang="ko-KR" b="0" dirty="0">
                  <a:solidFill>
                    <a:srgbClr val="098658"/>
                  </a:solidFill>
                  <a:effectLst/>
                  <a:latin typeface="Consolas" panose="020B0609020204030204" pitchFamily="49" charset="0"/>
                </a:rPr>
                <a:t>10</a:t>
              </a:r>
              <a:r>
                <a:rPr lang="en-US" altLang="ko-KR" b="0" dirty="0">
                  <a:solidFill>
                    <a:srgbClr val="000000"/>
                  </a:solidFill>
                  <a:effectLst/>
                  <a:latin typeface="Consolas" panose="020B0609020204030204" pitchFamily="49" charset="0"/>
                </a:rPr>
                <a:t>):</a:t>
              </a:r>
            </a:p>
            <a:p>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for</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_</a:t>
              </a:r>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in</a:t>
              </a:r>
              <a:r>
                <a:rPr lang="en-US" altLang="ko-KR" b="0" dirty="0">
                  <a:solidFill>
                    <a:srgbClr val="000000"/>
                  </a:solidFill>
                  <a:effectLst/>
                  <a:latin typeface="Consolas" panose="020B0609020204030204" pitchFamily="49" charset="0"/>
                </a:rPr>
                <a:t> </a:t>
              </a:r>
              <a:r>
                <a:rPr lang="en-US" altLang="ko-KR" b="0" dirty="0" err="1">
                  <a:solidFill>
                    <a:srgbClr val="001080"/>
                  </a:solidFill>
                  <a:effectLst/>
                  <a:latin typeface="Consolas" panose="020B0609020204030204" pitchFamily="49" charset="0"/>
                </a:rPr>
                <a:t>tqdm</a:t>
              </a:r>
              <a:r>
                <a:rPr lang="en-US" altLang="ko-KR" b="0" dirty="0">
                  <a:solidFill>
                    <a:srgbClr val="000000"/>
                  </a:solidFill>
                  <a:effectLst/>
                  <a:latin typeface="Consolas" panose="020B0609020204030204" pitchFamily="49" charset="0"/>
                </a:rPr>
                <a:t>(</a:t>
              </a:r>
              <a:r>
                <a:rPr lang="en-US" altLang="ko-KR" b="0" dirty="0">
                  <a:solidFill>
                    <a:srgbClr val="267F99"/>
                  </a:solidFill>
                  <a:effectLst/>
                  <a:latin typeface="Consolas" panose="020B0609020204030204" pitchFamily="49" charset="0"/>
                </a:rPr>
                <a:t>range</a:t>
              </a:r>
              <a:r>
                <a:rPr lang="en-US" altLang="ko-KR" b="0" dirty="0">
                  <a:solidFill>
                    <a:srgbClr val="000000"/>
                  </a:solidFill>
                  <a:effectLst/>
                  <a:latin typeface="Consolas" panose="020B0609020204030204" pitchFamily="49" charset="0"/>
                </a:rPr>
                <a:t>(</a:t>
              </a:r>
              <a:r>
                <a:rPr lang="en-US" altLang="ko-KR" b="0" dirty="0">
                  <a:solidFill>
                    <a:srgbClr val="098658"/>
                  </a:solidFill>
                  <a:effectLst/>
                  <a:latin typeface="Consolas" panose="020B0609020204030204" pitchFamily="49" charset="0"/>
                </a:rPr>
                <a:t>0</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length</a:t>
              </a:r>
              <a:r>
                <a:rPr lang="en-US" altLang="ko-KR" b="0" dirty="0">
                  <a:solidFill>
                    <a:srgbClr val="000000"/>
                  </a:solidFill>
                  <a:effectLst/>
                  <a:latin typeface="Consolas" panose="020B0609020204030204" pitchFamily="49" charset="0"/>
                </a:rPr>
                <a:t>, </a:t>
              </a:r>
              <a:r>
                <a:rPr lang="en-US" altLang="ko-KR" b="0" dirty="0" err="1">
                  <a:solidFill>
                    <a:srgbClr val="001080"/>
                  </a:solidFill>
                  <a:effectLst/>
                  <a:latin typeface="Consolas" panose="020B0609020204030204" pitchFamily="49" charset="0"/>
                </a:rPr>
                <a:t>batch_size</a:t>
              </a:r>
              <a:r>
                <a:rPr lang="en-US" altLang="ko-KR" b="0" dirty="0">
                  <a:solidFill>
                    <a:srgbClr val="000000"/>
                  </a:solidFill>
                  <a:effectLst/>
                  <a:latin typeface="Consolas" panose="020B0609020204030204" pitchFamily="49" charset="0"/>
                </a:rPr>
                <a:t>)):</a:t>
              </a:r>
            </a:p>
            <a:p>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yield</a:t>
              </a:r>
              <a:r>
                <a:rPr lang="en-US" altLang="ko-KR" b="0" dirty="0">
                  <a:solidFill>
                    <a:srgbClr val="000000"/>
                  </a:solidFill>
                  <a:effectLst/>
                  <a:latin typeface="Consolas" panose="020B0609020204030204" pitchFamily="49" charset="0"/>
                </a:rPr>
                <a:t> [</a:t>
              </a:r>
              <a:r>
                <a:rPr lang="en-US" altLang="ko-KR" b="0" dirty="0">
                  <a:solidFill>
                    <a:srgbClr val="795E26"/>
                  </a:solidFill>
                  <a:effectLst/>
                  <a:latin typeface="Consolas" panose="020B0609020204030204" pitchFamily="49" charset="0"/>
                </a:rPr>
                <a:t>next</a:t>
              </a:r>
              <a:r>
                <a:rPr lang="en-US" altLang="ko-KR" b="0" dirty="0">
                  <a:solidFill>
                    <a:srgbClr val="000000"/>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iter_dataset</a:t>
              </a:r>
              <a:r>
                <a:rPr lang="en-US" altLang="ko-KR" b="0" dirty="0">
                  <a:solidFill>
                    <a:srgbClr val="000000"/>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'content'</a:t>
              </a:r>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for</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_</a:t>
              </a:r>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in</a:t>
              </a:r>
              <a:r>
                <a:rPr lang="en-US" altLang="ko-KR" b="0" dirty="0">
                  <a:solidFill>
                    <a:srgbClr val="000000"/>
                  </a:solidFill>
                  <a:effectLst/>
                  <a:latin typeface="Consolas" panose="020B0609020204030204" pitchFamily="49" charset="0"/>
                </a:rPr>
                <a:t> </a:t>
              </a:r>
              <a:r>
                <a:rPr lang="en-US" altLang="ko-KR" b="0" dirty="0">
                  <a:solidFill>
                    <a:srgbClr val="267F99"/>
                  </a:solidFill>
                  <a:effectLst/>
                  <a:latin typeface="Consolas" panose="020B0609020204030204" pitchFamily="49" charset="0"/>
                </a:rPr>
                <a:t>range</a:t>
              </a:r>
              <a:r>
                <a:rPr lang="en-US" altLang="ko-KR" b="0" dirty="0">
                  <a:solidFill>
                    <a:srgbClr val="000000"/>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batch_size</a:t>
              </a:r>
              <a:r>
                <a:rPr lang="en-US" altLang="ko-KR" b="0" dirty="0">
                  <a:solidFill>
                    <a:srgbClr val="000000"/>
                  </a:solidFill>
                  <a:effectLst/>
                  <a:latin typeface="Consolas" panose="020B0609020204030204" pitchFamily="49" charset="0"/>
                </a:rPr>
                <a:t>)]</a:t>
              </a:r>
            </a:p>
            <a:p>
              <a:br>
                <a:rPr lang="en-US" altLang="ko-KR" b="0" dirty="0">
                  <a:solidFill>
                    <a:srgbClr val="000000"/>
                  </a:solidFill>
                  <a:effectLst/>
                  <a:latin typeface="Consolas" panose="020B0609020204030204" pitchFamily="49" charset="0"/>
                </a:rPr>
              </a:br>
              <a:r>
                <a:rPr lang="en-US" altLang="ko-KR" b="0" dirty="0" err="1">
                  <a:solidFill>
                    <a:srgbClr val="001080"/>
                  </a:solidFill>
                  <a:effectLst/>
                  <a:latin typeface="Consolas" panose="020B0609020204030204" pitchFamily="49" charset="0"/>
                </a:rPr>
                <a:t>new_tokenizer</a:t>
              </a:r>
              <a:r>
                <a:rPr lang="en-US" altLang="ko-KR" b="0" dirty="0">
                  <a:solidFill>
                    <a:srgbClr val="000000"/>
                  </a:solidFill>
                  <a:effectLst/>
                  <a:latin typeface="Consolas" panose="020B0609020204030204" pitchFamily="49" charset="0"/>
                </a:rPr>
                <a:t> = </a:t>
              </a:r>
              <a:r>
                <a:rPr lang="en-US" altLang="ko-KR" b="0" dirty="0" err="1">
                  <a:solidFill>
                    <a:srgbClr val="001080"/>
                  </a:solidFill>
                  <a:effectLst/>
                  <a:latin typeface="Consolas" panose="020B0609020204030204" pitchFamily="49" charset="0"/>
                </a:rPr>
                <a:t>tokenizer</a:t>
              </a:r>
              <a:r>
                <a:rPr lang="en-US" altLang="ko-KR" b="0" dirty="0" err="1">
                  <a:solidFill>
                    <a:srgbClr val="000000"/>
                  </a:solidFill>
                  <a:effectLst/>
                  <a:latin typeface="Consolas" panose="020B0609020204030204" pitchFamily="49" charset="0"/>
                </a:rPr>
                <a:t>.train_new_from_iterator</a:t>
              </a:r>
              <a:r>
                <a:rPr lang="en-US" altLang="ko-KR" b="0" dirty="0">
                  <a:solidFill>
                    <a:srgbClr val="000000"/>
                  </a:solidFill>
                  <a:effectLst/>
                  <a:latin typeface="Consolas" panose="020B0609020204030204" pitchFamily="49" charset="0"/>
                </a:rPr>
                <a:t>(</a:t>
              </a:r>
              <a:r>
                <a:rPr lang="en-US" altLang="ko-KR" b="0" dirty="0" err="1">
                  <a:solidFill>
                    <a:srgbClr val="795E26"/>
                  </a:solidFill>
                  <a:effectLst/>
                  <a:latin typeface="Consolas" panose="020B0609020204030204" pitchFamily="49" charset="0"/>
                </a:rPr>
                <a:t>batch_iterator</a:t>
              </a:r>
              <a:r>
                <a:rPr lang="en-US" altLang="ko-KR" b="0" dirty="0">
                  <a:solidFill>
                    <a:srgbClr val="000000"/>
                  </a:solidFill>
                  <a:effectLst/>
                  <a:latin typeface="Consolas" panose="020B0609020204030204" pitchFamily="49" charset="0"/>
                </a:rPr>
                <a:t>(), </a:t>
              </a:r>
            </a:p>
            <a:p>
              <a:r>
                <a:rPr lang="en-US" altLang="ko-KR" b="0" dirty="0">
                  <a:solidFill>
                    <a:srgbClr val="000000"/>
                  </a:solidFill>
                  <a:effectLst/>
                  <a:latin typeface="Consolas" panose="020B0609020204030204" pitchFamily="49" charset="0"/>
                </a:rPr>
                <a:t>                                                  </a:t>
              </a:r>
              <a:r>
                <a:rPr lang="en-US" altLang="ko-KR" b="0" dirty="0" err="1">
                  <a:solidFill>
                    <a:srgbClr val="001080"/>
                  </a:solidFill>
                  <a:effectLst/>
                  <a:latin typeface="Consolas" panose="020B0609020204030204" pitchFamily="49" charset="0"/>
                </a:rPr>
                <a:t>vocab_size</a:t>
              </a:r>
              <a:r>
                <a:rPr lang="en-US" altLang="ko-KR" b="0" dirty="0">
                  <a:solidFill>
                    <a:srgbClr val="000000"/>
                  </a:solidFill>
                  <a:effectLst/>
                  <a:latin typeface="Consolas" panose="020B0609020204030204" pitchFamily="49" charset="0"/>
                </a:rPr>
                <a:t>=</a:t>
              </a:r>
              <a:r>
                <a:rPr lang="en-US" altLang="ko-KR" b="0" dirty="0">
                  <a:solidFill>
                    <a:srgbClr val="098658"/>
                  </a:solidFill>
                  <a:effectLst/>
                  <a:latin typeface="Consolas" panose="020B0609020204030204" pitchFamily="49" charset="0"/>
                </a:rPr>
                <a:t>12500</a:t>
              </a:r>
              <a:r>
                <a:rPr lang="en-US" altLang="ko-KR" b="0" dirty="0">
                  <a:solidFill>
                    <a:srgbClr val="000000"/>
                  </a:solidFill>
                  <a:effectLst/>
                  <a:latin typeface="Consolas" panose="020B0609020204030204" pitchFamily="49" charset="0"/>
                </a:rPr>
                <a:t>,</a:t>
              </a:r>
            </a:p>
            <a:p>
              <a:r>
                <a:rPr lang="en-US" altLang="ko-KR" b="0" dirty="0">
                  <a:solidFill>
                    <a:srgbClr val="000000"/>
                  </a:solidFill>
                  <a:effectLst/>
                  <a:latin typeface="Consolas" panose="020B0609020204030204" pitchFamily="49" charset="0"/>
                </a:rPr>
                <a:t>                                                  </a:t>
              </a:r>
              <a:r>
                <a:rPr lang="en-US" altLang="ko-KR" b="0" dirty="0" err="1">
                  <a:solidFill>
                    <a:srgbClr val="001080"/>
                  </a:solidFill>
                  <a:effectLst/>
                  <a:latin typeface="Consolas" panose="020B0609020204030204" pitchFamily="49" charset="0"/>
                </a:rPr>
                <a:t>initial_alphabet</a:t>
              </a:r>
              <a:r>
                <a:rPr lang="en-US" altLang="ko-KR" b="0" dirty="0">
                  <a:solidFill>
                    <a:srgbClr val="000000"/>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base_vocab</a:t>
              </a:r>
              <a:r>
                <a:rPr lang="en-US" altLang="ko-KR" b="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A59DDF1E-68F9-EF08-68B7-D70C777EEEE7}"/>
                </a:ext>
              </a:extLst>
            </p:cNvPr>
            <p:cNvSpPr txBox="1"/>
            <p:nvPr/>
          </p:nvSpPr>
          <p:spPr>
            <a:xfrm>
              <a:off x="676276" y="1011315"/>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Code</a:t>
              </a:r>
              <a:endParaRPr lang="ko-KR" altLang="en-US" sz="1400" dirty="0">
                <a:latin typeface="IBM Plex Sans KR Medium" panose="020B0603050203000203" pitchFamily="50" charset="-127"/>
                <a:ea typeface="IBM Plex Sans KR Medium" panose="020B0603050203000203" pitchFamily="50" charset="-127"/>
              </a:endParaRPr>
            </a:p>
          </p:txBody>
        </p:sp>
      </p:grpSp>
    </p:spTree>
    <p:extLst>
      <p:ext uri="{BB962C8B-B14F-4D97-AF65-F5344CB8AC3E}">
        <p14:creationId xmlns:p14="http://schemas.microsoft.com/office/powerpoint/2010/main" val="693688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01B82C-7634-8347-1822-1237A62CF584}"/>
              </a:ext>
            </a:extLst>
          </p:cNvPr>
          <p:cNvSpPr>
            <a:spLocks noGrp="1"/>
          </p:cNvSpPr>
          <p:nvPr>
            <p:ph type="title"/>
          </p:nvPr>
        </p:nvSpPr>
        <p:spPr/>
        <p:txBody>
          <a:bodyPr/>
          <a:lstStyle/>
          <a:p>
            <a:r>
              <a:rPr lang="en-US" altLang="ko-KR" dirty="0"/>
              <a:t>Training a Tokenizer</a:t>
            </a:r>
            <a:endParaRPr lang="ko-KR" altLang="en-US" dirty="0"/>
          </a:p>
        </p:txBody>
      </p:sp>
      <p:grpSp>
        <p:nvGrpSpPr>
          <p:cNvPr id="5" name="그룹 4">
            <a:extLst>
              <a:ext uri="{FF2B5EF4-FFF2-40B4-BE49-F238E27FC236}">
                <a16:creationId xmlns:a16="http://schemas.microsoft.com/office/drawing/2014/main" id="{C79DADDB-8AFE-76DA-D019-CE4FB6FABBC5}"/>
              </a:ext>
            </a:extLst>
          </p:cNvPr>
          <p:cNvGrpSpPr/>
          <p:nvPr/>
        </p:nvGrpSpPr>
        <p:grpSpPr>
          <a:xfrm>
            <a:off x="581025" y="713780"/>
            <a:ext cx="11029950" cy="1965365"/>
            <a:chOff x="581026" y="1011315"/>
            <a:chExt cx="11029950" cy="1965365"/>
          </a:xfrm>
        </p:grpSpPr>
        <p:sp>
          <p:nvSpPr>
            <p:cNvPr id="6" name="TextBox 5">
              <a:extLst>
                <a:ext uri="{FF2B5EF4-FFF2-40B4-BE49-F238E27FC236}">
                  <a16:creationId xmlns:a16="http://schemas.microsoft.com/office/drawing/2014/main" id="{EB6BC781-D1CA-169D-7D70-B8B21BB1C236}"/>
                </a:ext>
              </a:extLst>
            </p:cNvPr>
            <p:cNvSpPr txBox="1"/>
            <p:nvPr/>
          </p:nvSpPr>
          <p:spPr>
            <a:xfrm>
              <a:off x="581026" y="1222354"/>
              <a:ext cx="11029950" cy="1754326"/>
            </a:xfrm>
            <a:prstGeom prst="rect">
              <a:avLst/>
            </a:prstGeom>
            <a:noFill/>
            <a:ln w="38100">
              <a:solidFill>
                <a:schemeClr val="accent5">
                  <a:lumMod val="60000"/>
                  <a:lumOff val="40000"/>
                </a:schemeClr>
              </a:solidFill>
            </a:ln>
          </p:spPr>
          <p:txBody>
            <a:bodyPr wrap="square" rtlCol="0">
              <a:spAutoFit/>
            </a:bodyPr>
            <a:lstStyle/>
            <a:p>
              <a:r>
                <a:rPr lang="en-US" altLang="ko-KR" b="0" dirty="0">
                  <a:solidFill>
                    <a:srgbClr val="AF00DB"/>
                  </a:solidFill>
                  <a:effectLst/>
                  <a:latin typeface="Consolas" panose="020B0609020204030204" pitchFamily="49" charset="0"/>
                </a:rPr>
                <a:t>import</a:t>
              </a:r>
              <a:r>
                <a:rPr lang="en-US" altLang="ko-KR" b="0" dirty="0">
                  <a:solidFill>
                    <a:srgbClr val="000000"/>
                  </a:solidFill>
                  <a:effectLst/>
                  <a:latin typeface="Consolas" panose="020B0609020204030204" pitchFamily="49" charset="0"/>
                </a:rPr>
                <a:t> </a:t>
              </a:r>
              <a:r>
                <a:rPr lang="en-US" altLang="ko-KR" b="0" dirty="0">
                  <a:solidFill>
                    <a:srgbClr val="267F99"/>
                  </a:solidFill>
                  <a:effectLst/>
                  <a:latin typeface="Consolas" panose="020B0609020204030204" pitchFamily="49" charset="0"/>
                </a:rPr>
                <a:t>keyword</a:t>
              </a:r>
              <a:endParaRPr lang="en-US" altLang="ko-KR" b="0" dirty="0">
                <a:solidFill>
                  <a:srgbClr val="000000"/>
                </a:solidFill>
                <a:effectLst/>
                <a:latin typeface="Consolas" panose="020B0609020204030204" pitchFamily="49" charset="0"/>
              </a:endParaRPr>
            </a:p>
            <a:p>
              <a:br>
                <a:rPr lang="en-US" altLang="ko-KR" b="0" dirty="0">
                  <a:solidFill>
                    <a:srgbClr val="000000"/>
                  </a:solidFill>
                  <a:effectLst/>
                  <a:latin typeface="Consolas" panose="020B0609020204030204" pitchFamily="49" charset="0"/>
                </a:rPr>
              </a:br>
              <a:r>
                <a:rPr lang="en-US" altLang="ko-KR" b="0" dirty="0">
                  <a:solidFill>
                    <a:srgbClr val="795E26"/>
                  </a:solidFill>
                  <a:effectLst/>
                  <a:latin typeface="Consolas" panose="020B0609020204030204" pitchFamily="49" charset="0"/>
                </a:rPr>
                <a:t>print</a:t>
              </a:r>
              <a:r>
                <a:rPr lang="en-US" altLang="ko-KR" b="0" dirty="0">
                  <a:solidFill>
                    <a:srgbClr val="000000"/>
                  </a:solidFill>
                  <a:effectLst/>
                  <a:latin typeface="Consolas" panose="020B0609020204030204" pitchFamily="49" charset="0"/>
                </a:rPr>
                <a:t>(</a:t>
              </a:r>
              <a:r>
                <a:rPr lang="en-US" altLang="ko-KR" b="0" dirty="0" err="1">
                  <a:solidFill>
                    <a:srgbClr val="0000FF"/>
                  </a:solidFill>
                  <a:effectLst/>
                  <a:latin typeface="Consolas" panose="020B0609020204030204" pitchFamily="49" charset="0"/>
                </a:rPr>
                <a:t>f</a:t>
              </a:r>
              <a:r>
                <a:rPr lang="en-US" altLang="ko-KR" b="0" dirty="0" err="1">
                  <a:solidFill>
                    <a:srgbClr val="A31515"/>
                  </a:solidFill>
                  <a:effectLst/>
                  <a:latin typeface="Consolas" panose="020B0609020204030204" pitchFamily="49" charset="0"/>
                </a:rPr>
                <a:t>'There</a:t>
              </a:r>
              <a:r>
                <a:rPr lang="en-US" altLang="ko-KR" b="0" dirty="0">
                  <a:solidFill>
                    <a:srgbClr val="A31515"/>
                  </a:solidFill>
                  <a:effectLst/>
                  <a:latin typeface="Consolas" panose="020B0609020204030204" pitchFamily="49" charset="0"/>
                </a:rPr>
                <a:t> are in total </a:t>
              </a:r>
              <a:r>
                <a:rPr lang="en-US" altLang="ko-KR" b="0" dirty="0">
                  <a:solidFill>
                    <a:srgbClr val="0000FF"/>
                  </a:solidFill>
                  <a:effectLst/>
                  <a:latin typeface="Consolas" panose="020B0609020204030204" pitchFamily="49" charset="0"/>
                </a:rPr>
                <a:t>{</a:t>
              </a:r>
              <a:r>
                <a:rPr lang="en-US" altLang="ko-KR" b="0" dirty="0" err="1">
                  <a:solidFill>
                    <a:srgbClr val="795E26"/>
                  </a:solidFill>
                  <a:effectLst/>
                  <a:latin typeface="Consolas" panose="020B0609020204030204" pitchFamily="49" charset="0"/>
                </a:rPr>
                <a:t>len</a:t>
              </a:r>
              <a:r>
                <a:rPr lang="en-US" altLang="ko-KR" b="0" dirty="0">
                  <a:solidFill>
                    <a:srgbClr val="000000"/>
                  </a:solidFill>
                  <a:effectLst/>
                  <a:latin typeface="Consolas" panose="020B0609020204030204" pitchFamily="49" charset="0"/>
                </a:rPr>
                <a:t>(</a:t>
              </a:r>
              <a:r>
                <a:rPr lang="en-US" altLang="ko-KR" b="0" dirty="0" err="1">
                  <a:solidFill>
                    <a:srgbClr val="267F99"/>
                  </a:solidFill>
                  <a:effectLst/>
                  <a:latin typeface="Consolas" panose="020B0609020204030204" pitchFamily="49" charset="0"/>
                </a:rPr>
                <a:t>keyword</a:t>
              </a:r>
              <a:r>
                <a:rPr lang="en-US" altLang="ko-KR" b="0" dirty="0" err="1">
                  <a:solidFill>
                    <a:srgbClr val="000000"/>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kwlist</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 Python keywords.'</a:t>
              </a:r>
              <a:r>
                <a:rPr lang="en-US" altLang="ko-KR" b="0" dirty="0">
                  <a:solidFill>
                    <a:srgbClr val="000000"/>
                  </a:solidFill>
                  <a:effectLst/>
                  <a:latin typeface="Consolas" panose="020B0609020204030204" pitchFamily="49" charset="0"/>
                </a:rPr>
                <a:t>)</a:t>
              </a:r>
            </a:p>
            <a:p>
              <a:r>
                <a:rPr lang="en-US" altLang="ko-KR" b="0" dirty="0">
                  <a:solidFill>
                    <a:srgbClr val="AF00DB"/>
                  </a:solidFill>
                  <a:effectLst/>
                  <a:latin typeface="Consolas" panose="020B0609020204030204" pitchFamily="49" charset="0"/>
                </a:rPr>
                <a:t>for</a:t>
              </a:r>
              <a:r>
                <a:rPr lang="en-US" altLang="ko-KR" b="0" dirty="0">
                  <a:solidFill>
                    <a:srgbClr val="000000"/>
                  </a:solidFill>
                  <a:effectLst/>
                  <a:latin typeface="Consolas" panose="020B0609020204030204" pitchFamily="49" charset="0"/>
                </a:rPr>
                <a:t> </a:t>
              </a:r>
              <a:r>
                <a:rPr lang="en-US" altLang="ko-KR" b="0" dirty="0" err="1">
                  <a:solidFill>
                    <a:srgbClr val="001080"/>
                  </a:solidFill>
                  <a:effectLst/>
                  <a:latin typeface="Consolas" panose="020B0609020204030204" pitchFamily="49" charset="0"/>
                </a:rPr>
                <a:t>keyw</a:t>
              </a:r>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in</a:t>
              </a:r>
              <a:r>
                <a:rPr lang="en-US" altLang="ko-KR" b="0" dirty="0">
                  <a:solidFill>
                    <a:srgbClr val="000000"/>
                  </a:solidFill>
                  <a:effectLst/>
                  <a:latin typeface="Consolas" panose="020B0609020204030204" pitchFamily="49" charset="0"/>
                </a:rPr>
                <a:t> </a:t>
              </a:r>
              <a:r>
                <a:rPr lang="en-US" altLang="ko-KR" b="0" dirty="0" err="1">
                  <a:solidFill>
                    <a:srgbClr val="267F99"/>
                  </a:solidFill>
                  <a:effectLst/>
                  <a:latin typeface="Consolas" panose="020B0609020204030204" pitchFamily="49" charset="0"/>
                </a:rPr>
                <a:t>keyword</a:t>
              </a:r>
              <a:r>
                <a:rPr lang="en-US" altLang="ko-KR" b="0" dirty="0" err="1">
                  <a:solidFill>
                    <a:srgbClr val="000000"/>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kwlist</a:t>
              </a:r>
              <a:r>
                <a:rPr lang="en-US" altLang="ko-KR" b="0" dirty="0">
                  <a:solidFill>
                    <a:srgbClr val="000000"/>
                  </a:solidFill>
                  <a:effectLst/>
                  <a:latin typeface="Consolas" panose="020B0609020204030204" pitchFamily="49" charset="0"/>
                </a:rPr>
                <a:t>:</a:t>
              </a:r>
            </a:p>
            <a:p>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if</a:t>
              </a:r>
              <a:r>
                <a:rPr lang="en-US" altLang="ko-KR" b="0" dirty="0">
                  <a:solidFill>
                    <a:srgbClr val="000000"/>
                  </a:solidFill>
                  <a:effectLst/>
                  <a:latin typeface="Consolas" panose="020B0609020204030204" pitchFamily="49" charset="0"/>
                </a:rPr>
                <a:t> </a:t>
              </a:r>
              <a:r>
                <a:rPr lang="en-US" altLang="ko-KR" b="0" dirty="0" err="1">
                  <a:solidFill>
                    <a:srgbClr val="001080"/>
                  </a:solidFill>
                  <a:effectLst/>
                  <a:latin typeface="Consolas" panose="020B0609020204030204" pitchFamily="49" charset="0"/>
                </a:rPr>
                <a:t>keyw</a:t>
              </a:r>
              <a:r>
                <a:rPr lang="en-US" altLang="ko-KR" b="0" dirty="0">
                  <a:solidFill>
                    <a:srgbClr val="000000"/>
                  </a:solidFill>
                  <a:effectLst/>
                  <a:latin typeface="Consolas" panose="020B0609020204030204" pitchFamily="49" charset="0"/>
                </a:rPr>
                <a:t> </a:t>
              </a:r>
              <a:r>
                <a:rPr lang="en-US" altLang="ko-KR" b="0" dirty="0">
                  <a:solidFill>
                    <a:srgbClr val="0000FF"/>
                  </a:solidFill>
                  <a:effectLst/>
                  <a:latin typeface="Consolas" panose="020B0609020204030204" pitchFamily="49" charset="0"/>
                </a:rPr>
                <a:t>not</a:t>
              </a:r>
              <a:r>
                <a:rPr lang="en-US" altLang="ko-KR" b="0" dirty="0">
                  <a:solidFill>
                    <a:srgbClr val="000000"/>
                  </a:solidFill>
                  <a:effectLst/>
                  <a:latin typeface="Consolas" panose="020B0609020204030204" pitchFamily="49" charset="0"/>
                </a:rPr>
                <a:t> </a:t>
              </a:r>
              <a:r>
                <a:rPr lang="en-US" altLang="ko-KR" b="0" dirty="0">
                  <a:solidFill>
                    <a:srgbClr val="0000FF"/>
                  </a:solidFill>
                  <a:effectLst/>
                  <a:latin typeface="Consolas" panose="020B0609020204030204" pitchFamily="49" charset="0"/>
                </a:rPr>
                <a:t>in</a:t>
              </a:r>
              <a:r>
                <a:rPr lang="en-US" altLang="ko-KR" b="0" dirty="0">
                  <a:solidFill>
                    <a:srgbClr val="000000"/>
                  </a:solidFill>
                  <a:effectLst/>
                  <a:latin typeface="Consolas" panose="020B0609020204030204" pitchFamily="49" charset="0"/>
                </a:rPr>
                <a:t> </a:t>
              </a:r>
              <a:r>
                <a:rPr lang="en-US" altLang="ko-KR" b="0" dirty="0" err="1">
                  <a:solidFill>
                    <a:srgbClr val="001080"/>
                  </a:solidFill>
                  <a:effectLst/>
                  <a:latin typeface="Consolas" panose="020B0609020204030204" pitchFamily="49" charset="0"/>
                </a:rPr>
                <a:t>new_tokenizer</a:t>
              </a:r>
              <a:r>
                <a:rPr lang="en-US" altLang="ko-KR" b="0" dirty="0" err="1">
                  <a:solidFill>
                    <a:srgbClr val="000000"/>
                  </a:solidFill>
                  <a:effectLst/>
                  <a:latin typeface="Consolas" panose="020B0609020204030204" pitchFamily="49" charset="0"/>
                </a:rPr>
                <a:t>.vocab</a:t>
              </a:r>
              <a:r>
                <a:rPr lang="en-US" altLang="ko-KR" b="0" dirty="0">
                  <a:solidFill>
                    <a:srgbClr val="000000"/>
                  </a:solidFill>
                  <a:effectLst/>
                  <a:latin typeface="Consolas" panose="020B0609020204030204" pitchFamily="49" charset="0"/>
                </a:rPr>
                <a:t>:</a:t>
              </a:r>
            </a:p>
            <a:p>
              <a:r>
                <a:rPr lang="en-US" altLang="ko-KR" b="0" dirty="0">
                  <a:solidFill>
                    <a:srgbClr val="000000"/>
                  </a:solidFill>
                  <a:effectLst/>
                  <a:latin typeface="Consolas" panose="020B0609020204030204" pitchFamily="49" charset="0"/>
                </a:rPr>
                <a:t>        </a:t>
              </a:r>
              <a:r>
                <a:rPr lang="en-US" altLang="ko-KR" b="0" dirty="0">
                  <a:solidFill>
                    <a:srgbClr val="795E26"/>
                  </a:solidFill>
                  <a:effectLst/>
                  <a:latin typeface="Consolas" panose="020B0609020204030204" pitchFamily="49" charset="0"/>
                </a:rPr>
                <a:t>print</a:t>
              </a:r>
              <a:r>
                <a:rPr lang="en-US" altLang="ko-KR" b="0" dirty="0">
                  <a:solidFill>
                    <a:srgbClr val="000000"/>
                  </a:solidFill>
                  <a:effectLst/>
                  <a:latin typeface="Consolas" panose="020B0609020204030204" pitchFamily="49" charset="0"/>
                </a:rPr>
                <a:t>(</a:t>
              </a:r>
              <a:r>
                <a:rPr lang="en-US" altLang="ko-KR" b="0" dirty="0" err="1">
                  <a:solidFill>
                    <a:srgbClr val="0000FF"/>
                  </a:solidFill>
                  <a:effectLst/>
                  <a:latin typeface="Consolas" panose="020B0609020204030204" pitchFamily="49" charset="0"/>
                </a:rPr>
                <a:t>f</a:t>
              </a:r>
              <a:r>
                <a:rPr lang="en-US" altLang="ko-KR" b="0" dirty="0" err="1">
                  <a:solidFill>
                    <a:srgbClr val="A31515"/>
                  </a:solidFill>
                  <a:effectLst/>
                  <a:latin typeface="Consolas" panose="020B0609020204030204" pitchFamily="49" charset="0"/>
                </a:rPr>
                <a:t>'No</a:t>
              </a:r>
              <a:r>
                <a:rPr lang="en-US" altLang="ko-KR" b="0" dirty="0">
                  <a:solidFill>
                    <a:srgbClr val="A31515"/>
                  </a:solidFill>
                  <a:effectLst/>
                  <a:latin typeface="Consolas" panose="020B0609020204030204" pitchFamily="49" charset="0"/>
                </a:rPr>
                <a:t>, keyword `</a:t>
              </a:r>
              <a:r>
                <a:rPr lang="en-US" altLang="ko-KR" b="0" dirty="0">
                  <a:solidFill>
                    <a:srgbClr val="0000FF"/>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keyw</a:t>
              </a:r>
              <a:r>
                <a:rPr lang="en-US" altLang="ko-KR" b="0" dirty="0">
                  <a:solidFill>
                    <a:srgbClr val="0000FF"/>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 is not in the vocabulary'</a:t>
              </a:r>
              <a:r>
                <a:rPr lang="en-US" altLang="ko-KR" b="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A59DDF1E-68F9-EF08-68B7-D70C777EEEE7}"/>
                </a:ext>
              </a:extLst>
            </p:cNvPr>
            <p:cNvSpPr txBox="1"/>
            <p:nvPr/>
          </p:nvSpPr>
          <p:spPr>
            <a:xfrm>
              <a:off x="676276" y="1011315"/>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Code</a:t>
              </a:r>
              <a:endParaRPr lang="ko-KR" altLang="en-US" sz="1400" dirty="0">
                <a:latin typeface="IBM Plex Sans KR Medium" panose="020B0603050203000203" pitchFamily="50" charset="-127"/>
                <a:ea typeface="IBM Plex Sans KR Medium" panose="020B0603050203000203" pitchFamily="50" charset="-127"/>
              </a:endParaRPr>
            </a:p>
          </p:txBody>
        </p:sp>
      </p:grpSp>
      <p:grpSp>
        <p:nvGrpSpPr>
          <p:cNvPr id="13" name="그룹 12">
            <a:extLst>
              <a:ext uri="{FF2B5EF4-FFF2-40B4-BE49-F238E27FC236}">
                <a16:creationId xmlns:a16="http://schemas.microsoft.com/office/drawing/2014/main" id="{D7F716EF-408A-D236-738E-5F87AC90FAD5}"/>
              </a:ext>
            </a:extLst>
          </p:cNvPr>
          <p:cNvGrpSpPr/>
          <p:nvPr/>
        </p:nvGrpSpPr>
        <p:grpSpPr>
          <a:xfrm>
            <a:off x="581025" y="2763281"/>
            <a:ext cx="11029950" cy="1442605"/>
            <a:chOff x="581025" y="3210818"/>
            <a:chExt cx="11029950" cy="1511840"/>
          </a:xfrm>
        </p:grpSpPr>
        <p:sp>
          <p:nvSpPr>
            <p:cNvPr id="17" name="TextBox 16">
              <a:extLst>
                <a:ext uri="{FF2B5EF4-FFF2-40B4-BE49-F238E27FC236}">
                  <a16:creationId xmlns:a16="http://schemas.microsoft.com/office/drawing/2014/main" id="{0F8BAAF6-2C2F-0390-643A-D69FCE900E8D}"/>
                </a:ext>
              </a:extLst>
            </p:cNvPr>
            <p:cNvSpPr txBox="1"/>
            <p:nvPr/>
          </p:nvSpPr>
          <p:spPr>
            <a:xfrm>
              <a:off x="581025" y="3464721"/>
              <a:ext cx="11029950" cy="1257937"/>
            </a:xfrm>
            <a:prstGeom prst="rect">
              <a:avLst/>
            </a:prstGeom>
            <a:noFill/>
            <a:ln w="38100">
              <a:solidFill>
                <a:schemeClr val="bg2">
                  <a:lumMod val="50000"/>
                </a:schemeClr>
              </a:solidFill>
            </a:ln>
          </p:spPr>
          <p:txBody>
            <a:bodyPr wrap="square" rtlCol="0">
              <a:spAutoFit/>
            </a:bodyPr>
            <a:lstStyle/>
            <a:p>
              <a:r>
                <a:rPr lang="en-US" altLang="ko-KR" dirty="0">
                  <a:latin typeface="IBM Plex Sans KR ExtraLight" panose="020B0303050203000203" pitchFamily="50" charset="-127"/>
                  <a:ea typeface="IBM Plex Sans KR ExtraLight" panose="020B0303050203000203" pitchFamily="50" charset="-127"/>
                </a:rPr>
                <a:t>There are in total 35 Python keywords. </a:t>
              </a:r>
            </a:p>
            <a:p>
              <a:r>
                <a:rPr lang="en-US" altLang="ko-KR" dirty="0">
                  <a:latin typeface="IBM Plex Sans KR ExtraLight" panose="020B0303050203000203" pitchFamily="50" charset="-127"/>
                  <a:ea typeface="IBM Plex Sans KR ExtraLight" panose="020B0303050203000203" pitchFamily="50" charset="-127"/>
                </a:rPr>
                <a:t>No, keyword `await` is not in the vocabulary </a:t>
              </a:r>
            </a:p>
            <a:p>
              <a:r>
                <a:rPr lang="en-US" altLang="ko-KR" dirty="0">
                  <a:latin typeface="IBM Plex Sans KR ExtraLight" panose="020B0303050203000203" pitchFamily="50" charset="-127"/>
                  <a:ea typeface="IBM Plex Sans KR ExtraLight" panose="020B0303050203000203" pitchFamily="50" charset="-127"/>
                </a:rPr>
                <a:t>No, keyword `finally` is not in the vocabulary </a:t>
              </a:r>
            </a:p>
            <a:p>
              <a:r>
                <a:rPr lang="en-US" altLang="ko-KR" dirty="0">
                  <a:latin typeface="IBM Plex Sans KR ExtraLight" panose="020B0303050203000203" pitchFamily="50" charset="-127"/>
                  <a:ea typeface="IBM Plex Sans KR ExtraLight" panose="020B0303050203000203" pitchFamily="50" charset="-127"/>
                </a:rPr>
                <a:t>No, keyword `nonlocal` is not in the vocabulary </a:t>
              </a:r>
            </a:p>
          </p:txBody>
        </p:sp>
        <p:sp>
          <p:nvSpPr>
            <p:cNvPr id="18" name="TextBox 17">
              <a:extLst>
                <a:ext uri="{FF2B5EF4-FFF2-40B4-BE49-F238E27FC236}">
                  <a16:creationId xmlns:a16="http://schemas.microsoft.com/office/drawing/2014/main" id="{B76F715D-8B40-B2E9-CE38-B21DB18005DD}"/>
                </a:ext>
              </a:extLst>
            </p:cNvPr>
            <p:cNvSpPr txBox="1"/>
            <p:nvPr/>
          </p:nvSpPr>
          <p:spPr>
            <a:xfrm>
              <a:off x="676276" y="3210818"/>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Output</a:t>
              </a:r>
              <a:endParaRPr lang="ko-KR" altLang="en-US" sz="1400" dirty="0">
                <a:latin typeface="IBM Plex Sans KR Medium" panose="020B0603050203000203" pitchFamily="50" charset="-127"/>
                <a:ea typeface="IBM Plex Sans KR Medium" panose="020B0603050203000203" pitchFamily="50" charset="-127"/>
              </a:endParaRPr>
            </a:p>
          </p:txBody>
        </p:sp>
      </p:grpSp>
      <p:grpSp>
        <p:nvGrpSpPr>
          <p:cNvPr id="20" name="그룹 19">
            <a:extLst>
              <a:ext uri="{FF2B5EF4-FFF2-40B4-BE49-F238E27FC236}">
                <a16:creationId xmlns:a16="http://schemas.microsoft.com/office/drawing/2014/main" id="{86209A95-E83A-8D73-58D5-63EE9B8A95B4}"/>
              </a:ext>
            </a:extLst>
          </p:cNvPr>
          <p:cNvGrpSpPr/>
          <p:nvPr/>
        </p:nvGrpSpPr>
        <p:grpSpPr>
          <a:xfrm>
            <a:off x="581025" y="4306229"/>
            <a:ext cx="11029950" cy="1134369"/>
            <a:chOff x="581026" y="1011315"/>
            <a:chExt cx="11029950" cy="1134369"/>
          </a:xfrm>
        </p:grpSpPr>
        <p:sp>
          <p:nvSpPr>
            <p:cNvPr id="21" name="TextBox 20">
              <a:extLst>
                <a:ext uri="{FF2B5EF4-FFF2-40B4-BE49-F238E27FC236}">
                  <a16:creationId xmlns:a16="http://schemas.microsoft.com/office/drawing/2014/main" id="{A6298E6A-E42D-4661-7F73-47EA2AF7D23C}"/>
                </a:ext>
              </a:extLst>
            </p:cNvPr>
            <p:cNvSpPr txBox="1"/>
            <p:nvPr/>
          </p:nvSpPr>
          <p:spPr>
            <a:xfrm>
              <a:off x="581026" y="1222354"/>
              <a:ext cx="11029950" cy="923330"/>
            </a:xfrm>
            <a:prstGeom prst="rect">
              <a:avLst/>
            </a:prstGeom>
            <a:noFill/>
            <a:ln w="38100">
              <a:solidFill>
                <a:schemeClr val="accent5">
                  <a:lumMod val="60000"/>
                  <a:lumOff val="40000"/>
                </a:schemeClr>
              </a:solidFill>
            </a:ln>
          </p:spPr>
          <p:txBody>
            <a:bodyPr wrap="square" rtlCol="0">
              <a:spAutoFit/>
            </a:bodyPr>
            <a:lstStyle/>
            <a:p>
              <a:r>
                <a:rPr lang="en-US" altLang="ko-KR" b="0" dirty="0">
                  <a:solidFill>
                    <a:srgbClr val="001080"/>
                  </a:solidFill>
                  <a:effectLst/>
                  <a:latin typeface="Consolas" panose="020B0609020204030204" pitchFamily="49" charset="0"/>
                </a:rPr>
                <a:t>length</a:t>
              </a:r>
              <a:r>
                <a:rPr lang="en-US" altLang="ko-KR" b="0" dirty="0">
                  <a:solidFill>
                    <a:srgbClr val="000000"/>
                  </a:solidFill>
                  <a:effectLst/>
                  <a:latin typeface="Consolas" panose="020B0609020204030204" pitchFamily="49" charset="0"/>
                </a:rPr>
                <a:t> = </a:t>
              </a:r>
              <a:r>
                <a:rPr lang="en-US" altLang="ko-KR" b="0" dirty="0">
                  <a:solidFill>
                    <a:srgbClr val="098658"/>
                  </a:solidFill>
                  <a:effectLst/>
                  <a:latin typeface="Consolas" panose="020B0609020204030204" pitchFamily="49" charset="0"/>
                </a:rPr>
                <a:t>200000</a:t>
              </a:r>
              <a:endParaRPr lang="en-US" altLang="ko-KR" b="0" dirty="0">
                <a:solidFill>
                  <a:srgbClr val="000000"/>
                </a:solidFill>
                <a:effectLst/>
                <a:latin typeface="Consolas" panose="020B0609020204030204" pitchFamily="49" charset="0"/>
              </a:endParaRPr>
            </a:p>
            <a:p>
              <a:r>
                <a:rPr lang="en-US" altLang="ko-KR" b="0" dirty="0" err="1">
                  <a:solidFill>
                    <a:srgbClr val="001080"/>
                  </a:solidFill>
                  <a:effectLst/>
                  <a:latin typeface="Consolas" panose="020B0609020204030204" pitchFamily="49" charset="0"/>
                </a:rPr>
                <a:t>new_tokenizer_larger</a:t>
              </a:r>
              <a:r>
                <a:rPr lang="en-US" altLang="ko-KR" b="0" dirty="0">
                  <a:solidFill>
                    <a:srgbClr val="000000"/>
                  </a:solidFill>
                  <a:effectLst/>
                  <a:latin typeface="Consolas" panose="020B0609020204030204" pitchFamily="49" charset="0"/>
                </a:rPr>
                <a:t> = </a:t>
              </a:r>
              <a:r>
                <a:rPr lang="en-US" altLang="ko-KR" b="0" dirty="0" err="1">
                  <a:solidFill>
                    <a:srgbClr val="001080"/>
                  </a:solidFill>
                  <a:effectLst/>
                  <a:latin typeface="Consolas" panose="020B0609020204030204" pitchFamily="49" charset="0"/>
                </a:rPr>
                <a:t>tokenizer</a:t>
              </a:r>
              <a:r>
                <a:rPr lang="en-US" altLang="ko-KR" b="0" dirty="0" err="1">
                  <a:solidFill>
                    <a:srgbClr val="000000"/>
                  </a:solidFill>
                  <a:effectLst/>
                  <a:latin typeface="Consolas" panose="020B0609020204030204" pitchFamily="49" charset="0"/>
                </a:rPr>
                <a:t>.train_new_from_iterator</a:t>
              </a:r>
              <a:r>
                <a:rPr lang="en-US" altLang="ko-KR" b="0" dirty="0">
                  <a:solidFill>
                    <a:srgbClr val="000000"/>
                  </a:solidFill>
                  <a:effectLst/>
                  <a:latin typeface="Consolas" panose="020B0609020204030204" pitchFamily="49" charset="0"/>
                </a:rPr>
                <a:t>(</a:t>
              </a:r>
              <a:r>
                <a:rPr lang="en-US" altLang="ko-KR" b="0" dirty="0" err="1">
                  <a:solidFill>
                    <a:srgbClr val="795E26"/>
                  </a:solidFill>
                  <a:effectLst/>
                  <a:latin typeface="Consolas" panose="020B0609020204030204" pitchFamily="49" charset="0"/>
                </a:rPr>
                <a:t>batch_iterator</a:t>
              </a:r>
              <a:r>
                <a:rPr lang="en-US" altLang="ko-KR" b="0" dirty="0">
                  <a:solidFill>
                    <a:srgbClr val="000000"/>
                  </a:solidFill>
                  <a:effectLst/>
                  <a:latin typeface="Consolas" panose="020B0609020204030204" pitchFamily="49" charset="0"/>
                </a:rPr>
                <a:t>(),</a:t>
              </a:r>
            </a:p>
            <a:p>
              <a:r>
                <a:rPr lang="en-US" altLang="ko-KR" b="0" dirty="0">
                  <a:solidFill>
                    <a:srgbClr val="000000"/>
                  </a:solidFill>
                  <a:effectLst/>
                  <a:latin typeface="Consolas" panose="020B0609020204030204" pitchFamily="49" charset="0"/>
                </a:rPr>
                <a:t>    </a:t>
              </a:r>
              <a:r>
                <a:rPr lang="en-US" altLang="ko-KR" b="0" dirty="0" err="1">
                  <a:solidFill>
                    <a:srgbClr val="001080"/>
                  </a:solidFill>
                  <a:effectLst/>
                  <a:latin typeface="Consolas" panose="020B0609020204030204" pitchFamily="49" charset="0"/>
                </a:rPr>
                <a:t>vocab_size</a:t>
              </a:r>
              <a:r>
                <a:rPr lang="en-US" altLang="ko-KR" b="0" dirty="0">
                  <a:solidFill>
                    <a:srgbClr val="000000"/>
                  </a:solidFill>
                  <a:effectLst/>
                  <a:latin typeface="Consolas" panose="020B0609020204030204" pitchFamily="49" charset="0"/>
                </a:rPr>
                <a:t>=</a:t>
              </a:r>
              <a:r>
                <a:rPr lang="en-US" altLang="ko-KR" b="0" dirty="0">
                  <a:solidFill>
                    <a:srgbClr val="098658"/>
                  </a:solidFill>
                  <a:effectLst/>
                  <a:latin typeface="Consolas" panose="020B0609020204030204" pitchFamily="49" charset="0"/>
                </a:rPr>
                <a:t>32768</a:t>
              </a:r>
              <a:r>
                <a:rPr lang="en-US" altLang="ko-KR" b="0" dirty="0">
                  <a:solidFill>
                    <a:srgbClr val="000000"/>
                  </a:solidFill>
                  <a:effectLst/>
                  <a:latin typeface="Consolas" panose="020B0609020204030204" pitchFamily="49" charset="0"/>
                </a:rPr>
                <a:t>, </a:t>
              </a:r>
              <a:r>
                <a:rPr lang="en-US" altLang="ko-KR" b="0" dirty="0" err="1">
                  <a:solidFill>
                    <a:srgbClr val="001080"/>
                  </a:solidFill>
                  <a:effectLst/>
                  <a:latin typeface="Consolas" panose="020B0609020204030204" pitchFamily="49" charset="0"/>
                </a:rPr>
                <a:t>initial_alphabet</a:t>
              </a:r>
              <a:r>
                <a:rPr lang="en-US" altLang="ko-KR" b="0" dirty="0">
                  <a:solidFill>
                    <a:srgbClr val="000000"/>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base_vocab</a:t>
              </a:r>
              <a:r>
                <a:rPr lang="en-US" altLang="ko-KR" b="0" dirty="0">
                  <a:solidFill>
                    <a:srgbClr val="000000"/>
                  </a:solidFill>
                  <a:effectLst/>
                  <a:latin typeface="Consolas" panose="020B0609020204030204" pitchFamily="49" charset="0"/>
                </a:rPr>
                <a:t>)</a:t>
              </a:r>
            </a:p>
          </p:txBody>
        </p:sp>
        <p:sp>
          <p:nvSpPr>
            <p:cNvPr id="22" name="TextBox 21">
              <a:extLst>
                <a:ext uri="{FF2B5EF4-FFF2-40B4-BE49-F238E27FC236}">
                  <a16:creationId xmlns:a16="http://schemas.microsoft.com/office/drawing/2014/main" id="{EA117865-B79A-D50E-088F-88519A9C0896}"/>
                </a:ext>
              </a:extLst>
            </p:cNvPr>
            <p:cNvSpPr txBox="1"/>
            <p:nvPr/>
          </p:nvSpPr>
          <p:spPr>
            <a:xfrm>
              <a:off x="676276" y="1011315"/>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Code</a:t>
              </a:r>
              <a:endParaRPr lang="ko-KR" altLang="en-US" sz="1400" dirty="0">
                <a:latin typeface="IBM Plex Sans KR Medium" panose="020B0603050203000203" pitchFamily="50" charset="-127"/>
                <a:ea typeface="IBM Plex Sans KR Medium" panose="020B0603050203000203" pitchFamily="50" charset="-127"/>
              </a:endParaRPr>
            </a:p>
          </p:txBody>
        </p:sp>
      </p:grpSp>
    </p:spTree>
    <p:extLst>
      <p:ext uri="{BB962C8B-B14F-4D97-AF65-F5344CB8AC3E}">
        <p14:creationId xmlns:p14="http://schemas.microsoft.com/office/powerpoint/2010/main" val="2421421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01B82C-7634-8347-1822-1237A62CF584}"/>
              </a:ext>
            </a:extLst>
          </p:cNvPr>
          <p:cNvSpPr>
            <a:spLocks noGrp="1"/>
          </p:cNvSpPr>
          <p:nvPr>
            <p:ph type="title"/>
          </p:nvPr>
        </p:nvSpPr>
        <p:spPr/>
        <p:txBody>
          <a:bodyPr/>
          <a:lstStyle/>
          <a:p>
            <a:r>
              <a:rPr lang="en-US" altLang="ko-KR" dirty="0"/>
              <a:t>Training a Tokenizer</a:t>
            </a:r>
            <a:endParaRPr lang="ko-KR" altLang="en-US" dirty="0"/>
          </a:p>
        </p:txBody>
      </p:sp>
      <p:grpSp>
        <p:nvGrpSpPr>
          <p:cNvPr id="5" name="그룹 4">
            <a:extLst>
              <a:ext uri="{FF2B5EF4-FFF2-40B4-BE49-F238E27FC236}">
                <a16:creationId xmlns:a16="http://schemas.microsoft.com/office/drawing/2014/main" id="{C79DADDB-8AFE-76DA-D019-CE4FB6FABBC5}"/>
              </a:ext>
            </a:extLst>
          </p:cNvPr>
          <p:cNvGrpSpPr/>
          <p:nvPr/>
        </p:nvGrpSpPr>
        <p:grpSpPr>
          <a:xfrm>
            <a:off x="581025" y="713780"/>
            <a:ext cx="11029950" cy="857370"/>
            <a:chOff x="581026" y="1011315"/>
            <a:chExt cx="11029950" cy="857370"/>
          </a:xfrm>
        </p:grpSpPr>
        <p:sp>
          <p:nvSpPr>
            <p:cNvPr id="6" name="TextBox 5">
              <a:extLst>
                <a:ext uri="{FF2B5EF4-FFF2-40B4-BE49-F238E27FC236}">
                  <a16:creationId xmlns:a16="http://schemas.microsoft.com/office/drawing/2014/main" id="{EB6BC781-D1CA-169D-7D70-B8B21BB1C236}"/>
                </a:ext>
              </a:extLst>
            </p:cNvPr>
            <p:cNvSpPr txBox="1"/>
            <p:nvPr/>
          </p:nvSpPr>
          <p:spPr>
            <a:xfrm>
              <a:off x="581026" y="1222354"/>
              <a:ext cx="11029950" cy="646331"/>
            </a:xfrm>
            <a:prstGeom prst="rect">
              <a:avLst/>
            </a:prstGeom>
            <a:noFill/>
            <a:ln w="38100">
              <a:solidFill>
                <a:schemeClr val="accent5">
                  <a:lumMod val="60000"/>
                  <a:lumOff val="40000"/>
                </a:schemeClr>
              </a:solidFill>
            </a:ln>
          </p:spPr>
          <p:txBody>
            <a:bodyPr wrap="square" rtlCol="0">
              <a:spAutoFit/>
            </a:bodyPr>
            <a:lstStyle/>
            <a:p>
              <a:r>
                <a:rPr lang="en-US" altLang="ko-KR" b="0" dirty="0">
                  <a:solidFill>
                    <a:srgbClr val="001080"/>
                  </a:solidFill>
                  <a:effectLst/>
                  <a:latin typeface="Consolas" panose="020B0609020204030204" pitchFamily="49" charset="0"/>
                </a:rPr>
                <a:t>tokens</a:t>
              </a:r>
              <a:r>
                <a:rPr lang="en-US" altLang="ko-KR" b="0" dirty="0">
                  <a:solidFill>
                    <a:srgbClr val="000000"/>
                  </a:solidFill>
                  <a:effectLst/>
                  <a:latin typeface="Consolas" panose="020B0609020204030204" pitchFamily="49" charset="0"/>
                </a:rPr>
                <a:t> = </a:t>
              </a:r>
              <a:r>
                <a:rPr lang="en-US" altLang="ko-KR" b="0" dirty="0">
                  <a:solidFill>
                    <a:srgbClr val="795E26"/>
                  </a:solidFill>
                  <a:effectLst/>
                  <a:latin typeface="Consolas" panose="020B0609020204030204" pitchFamily="49" charset="0"/>
                </a:rPr>
                <a:t>sorted</a:t>
              </a:r>
              <a:r>
                <a:rPr lang="en-US" altLang="ko-KR" b="0" dirty="0">
                  <a:solidFill>
                    <a:srgbClr val="000000"/>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new_tokenizer_larger</a:t>
              </a:r>
              <a:r>
                <a:rPr lang="en-US" altLang="ko-KR" b="0" dirty="0" err="1">
                  <a:solidFill>
                    <a:srgbClr val="000000"/>
                  </a:solidFill>
                  <a:effectLst/>
                  <a:latin typeface="Consolas" panose="020B0609020204030204" pitchFamily="49" charset="0"/>
                </a:rPr>
                <a:t>.vocab.items</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key</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lambda</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x</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x</a:t>
              </a:r>
              <a:r>
                <a:rPr lang="en-US" altLang="ko-KR" b="0" dirty="0">
                  <a:solidFill>
                    <a:srgbClr val="000000"/>
                  </a:solidFill>
                  <a:effectLst/>
                  <a:latin typeface="Consolas" panose="020B0609020204030204" pitchFamily="49" charset="0"/>
                </a:rPr>
                <a:t>[</a:t>
              </a:r>
              <a:r>
                <a:rPr lang="en-US" altLang="ko-KR" b="0" dirty="0">
                  <a:solidFill>
                    <a:srgbClr val="098658"/>
                  </a:solidFill>
                  <a:effectLst/>
                  <a:latin typeface="Consolas" panose="020B0609020204030204" pitchFamily="49" charset="0"/>
                </a:rPr>
                <a:t>1</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reverse</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False</a:t>
              </a:r>
              <a:r>
                <a:rPr lang="en-US" altLang="ko-KR" b="0" dirty="0">
                  <a:solidFill>
                    <a:srgbClr val="000000"/>
                  </a:solidFill>
                  <a:effectLst/>
                  <a:latin typeface="Consolas" panose="020B0609020204030204" pitchFamily="49" charset="0"/>
                </a:rPr>
                <a:t>)</a:t>
              </a:r>
            </a:p>
            <a:p>
              <a:r>
                <a:rPr lang="en-US" altLang="ko-KR" b="0" dirty="0">
                  <a:solidFill>
                    <a:srgbClr val="795E26"/>
                  </a:solidFill>
                  <a:effectLst/>
                  <a:latin typeface="Consolas" panose="020B0609020204030204" pitchFamily="49" charset="0"/>
                </a:rPr>
                <a:t>print</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f</a:t>
              </a:r>
              <a:r>
                <a:rPr lang="en-US" altLang="ko-KR" b="0" dirty="0">
                  <a:solidFill>
                    <a:srgbClr val="A31515"/>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tokenizer</a:t>
              </a:r>
              <a:r>
                <a:rPr lang="en-US" altLang="ko-KR" b="0" dirty="0" err="1">
                  <a:solidFill>
                    <a:srgbClr val="000000"/>
                  </a:solidFill>
                  <a:effectLst/>
                  <a:latin typeface="Consolas" panose="020B0609020204030204" pitchFamily="49" charset="0"/>
                </a:rPr>
                <a:t>.convert_tokens_to_string</a:t>
              </a:r>
              <a:r>
                <a:rPr lang="en-US" altLang="ko-KR" b="0" dirty="0">
                  <a:solidFill>
                    <a:srgbClr val="000000"/>
                  </a:solidFill>
                  <a:effectLst/>
                  <a:latin typeface="Consolas" panose="020B0609020204030204" pitchFamily="49" charset="0"/>
                </a:rPr>
                <a:t>(</a:t>
              </a:r>
              <a:r>
                <a:rPr lang="en-US" altLang="ko-KR" b="0" dirty="0">
                  <a:solidFill>
                    <a:srgbClr val="001080"/>
                  </a:solidFill>
                  <a:effectLst/>
                  <a:latin typeface="Consolas" panose="020B0609020204030204" pitchFamily="49" charset="0"/>
                </a:rPr>
                <a:t>t</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for</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t</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_</a:t>
              </a:r>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in</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tokens</a:t>
              </a:r>
              <a:r>
                <a:rPr lang="en-US" altLang="ko-KR" b="0" dirty="0">
                  <a:solidFill>
                    <a:srgbClr val="000000"/>
                  </a:solidFill>
                  <a:effectLst/>
                  <a:latin typeface="Consolas" panose="020B0609020204030204" pitchFamily="49" charset="0"/>
                </a:rPr>
                <a:t>[-</a:t>
              </a:r>
              <a:r>
                <a:rPr lang="en-US" altLang="ko-KR" b="0" dirty="0">
                  <a:solidFill>
                    <a:srgbClr val="098658"/>
                  </a:solidFill>
                  <a:effectLst/>
                  <a:latin typeface="Consolas" panose="020B0609020204030204" pitchFamily="49" charset="0"/>
                </a:rPr>
                <a:t>12</a:t>
              </a:r>
              <a:r>
                <a:rPr lang="en-US" altLang="ko-KR" b="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A59DDF1E-68F9-EF08-68B7-D70C777EEEE7}"/>
                </a:ext>
              </a:extLst>
            </p:cNvPr>
            <p:cNvSpPr txBox="1"/>
            <p:nvPr/>
          </p:nvSpPr>
          <p:spPr>
            <a:xfrm>
              <a:off x="676276" y="1011315"/>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Code</a:t>
              </a:r>
              <a:endParaRPr lang="ko-KR" altLang="en-US" sz="1400" dirty="0">
                <a:latin typeface="IBM Plex Sans KR Medium" panose="020B0603050203000203" pitchFamily="50" charset="-127"/>
                <a:ea typeface="IBM Plex Sans KR Medium" panose="020B0603050203000203" pitchFamily="50" charset="-127"/>
              </a:endParaRPr>
            </a:p>
          </p:txBody>
        </p:sp>
      </p:grpSp>
      <p:grpSp>
        <p:nvGrpSpPr>
          <p:cNvPr id="14" name="그룹 13">
            <a:extLst>
              <a:ext uri="{FF2B5EF4-FFF2-40B4-BE49-F238E27FC236}">
                <a16:creationId xmlns:a16="http://schemas.microsoft.com/office/drawing/2014/main" id="{C3944289-98D9-D1B4-F1E7-24760AA57130}"/>
              </a:ext>
            </a:extLst>
          </p:cNvPr>
          <p:cNvGrpSpPr/>
          <p:nvPr/>
        </p:nvGrpSpPr>
        <p:grpSpPr>
          <a:xfrm>
            <a:off x="581025" y="1689014"/>
            <a:ext cx="11029950" cy="888607"/>
            <a:chOff x="581025" y="3210818"/>
            <a:chExt cx="11029950" cy="931254"/>
          </a:xfrm>
        </p:grpSpPr>
        <p:sp>
          <p:nvSpPr>
            <p:cNvPr id="15" name="TextBox 14">
              <a:extLst>
                <a:ext uri="{FF2B5EF4-FFF2-40B4-BE49-F238E27FC236}">
                  <a16:creationId xmlns:a16="http://schemas.microsoft.com/office/drawing/2014/main" id="{67275C8F-4CD0-FA03-482A-26EC00817190}"/>
                </a:ext>
              </a:extLst>
            </p:cNvPr>
            <p:cNvSpPr txBox="1"/>
            <p:nvPr/>
          </p:nvSpPr>
          <p:spPr>
            <a:xfrm>
              <a:off x="581025" y="3464721"/>
              <a:ext cx="11029950" cy="677351"/>
            </a:xfrm>
            <a:prstGeom prst="rect">
              <a:avLst/>
            </a:prstGeom>
            <a:noFill/>
            <a:ln w="38100">
              <a:solidFill>
                <a:schemeClr val="bg2">
                  <a:lumMod val="50000"/>
                </a:schemeClr>
              </a:solidFill>
            </a:ln>
          </p:spPr>
          <p:txBody>
            <a:bodyPr wrap="square" rtlCol="0">
              <a:spAutoFit/>
            </a:bodyPr>
            <a:lstStyle/>
            <a:p>
              <a:r>
                <a:rPr lang="en-US" altLang="ko-KR" dirty="0">
                  <a:latin typeface="IBM Plex Sans KR ExtraLight" panose="020B0303050203000203" pitchFamily="50" charset="-127"/>
                  <a:ea typeface="IBM Plex Sans KR ExtraLight" panose="020B0303050203000203" pitchFamily="50" charset="-127"/>
                </a:rPr>
                <a:t>['</a:t>
              </a:r>
              <a:r>
                <a:rPr lang="en-US" altLang="ko-KR" dirty="0" err="1">
                  <a:latin typeface="IBM Plex Sans KR ExtraLight" panose="020B0303050203000203" pitchFamily="50" charset="-127"/>
                  <a:ea typeface="IBM Plex Sans KR ExtraLight" panose="020B0303050203000203" pitchFamily="50" charset="-127"/>
                </a:rPr>
                <a:t>lineEdit</a:t>
              </a:r>
              <a:r>
                <a:rPr lang="en-US" altLang="ko-KR" dirty="0">
                  <a:latin typeface="IBM Plex Sans KR ExtraLight" panose="020B0303050203000203" pitchFamily="50" charset="-127"/>
                  <a:ea typeface="IBM Plex Sans KR ExtraLight" panose="020B0303050203000203" pitchFamily="50" charset="-127"/>
                </a:rPr>
                <a:t>', 'spik', ' BC', '</a:t>
              </a:r>
              <a:r>
                <a:rPr lang="en-US" altLang="ko-KR" dirty="0" err="1">
                  <a:latin typeface="IBM Plex Sans KR ExtraLight" panose="020B0303050203000203" pitchFamily="50" charset="-127"/>
                  <a:ea typeface="IBM Plex Sans KR ExtraLight" panose="020B0303050203000203" pitchFamily="50" charset="-127"/>
                </a:rPr>
                <a:t>pective</a:t>
              </a:r>
              <a:r>
                <a:rPr lang="en-US" altLang="ko-KR" dirty="0">
                  <a:latin typeface="IBM Plex Sans KR ExtraLight" panose="020B0303050203000203" pitchFamily="50" charset="-127"/>
                  <a:ea typeface="IBM Plex Sans KR ExtraLight" panose="020B0303050203000203" pitchFamily="50" charset="-127"/>
                </a:rPr>
                <a:t>', 'OTA', '</a:t>
              </a:r>
              <a:r>
                <a:rPr lang="en-US" altLang="ko-KR" dirty="0" err="1">
                  <a:latin typeface="IBM Plex Sans KR ExtraLight" panose="020B0303050203000203" pitchFamily="50" charset="-127"/>
                  <a:ea typeface="IBM Plex Sans KR ExtraLight" panose="020B0303050203000203" pitchFamily="50" charset="-127"/>
                </a:rPr>
                <a:t>theus</a:t>
              </a:r>
              <a:r>
                <a:rPr lang="en-US" altLang="ko-KR" dirty="0">
                  <a:latin typeface="IBM Plex Sans KR ExtraLight" panose="020B0303050203000203" pitchFamily="50" charset="-127"/>
                  <a:ea typeface="IBM Plex Sans KR ExtraLight" panose="020B0303050203000203" pitchFamily="50" charset="-127"/>
                </a:rPr>
                <a:t>', 'FLUSH', ' </a:t>
              </a:r>
              <a:r>
                <a:rPr lang="en-US" altLang="ko-KR" dirty="0" err="1">
                  <a:latin typeface="IBM Plex Sans KR ExtraLight" panose="020B0303050203000203" pitchFamily="50" charset="-127"/>
                  <a:ea typeface="IBM Plex Sans KR ExtraLight" panose="020B0303050203000203" pitchFamily="50" charset="-127"/>
                </a:rPr>
                <a:t>excutils</a:t>
              </a:r>
              <a:r>
                <a:rPr lang="en-US" altLang="ko-KR" dirty="0">
                  <a:latin typeface="IBM Plex Sans KR ExtraLight" panose="020B0303050203000203" pitchFamily="50" charset="-127"/>
                  <a:ea typeface="IBM Plex Sans KR ExtraLight" panose="020B0303050203000203" pitchFamily="50" charset="-127"/>
                </a:rPr>
                <a:t>', '00000002', ' DIVISION', '</a:t>
              </a:r>
              <a:r>
                <a:rPr lang="en-US" altLang="ko-KR" dirty="0" err="1">
                  <a:latin typeface="IBM Plex Sans KR ExtraLight" panose="020B0303050203000203" pitchFamily="50" charset="-127"/>
                  <a:ea typeface="IBM Plex Sans KR ExtraLight" panose="020B0303050203000203" pitchFamily="50" charset="-127"/>
                </a:rPr>
                <a:t>CursorPosition</a:t>
              </a:r>
              <a:r>
                <a:rPr lang="en-US" altLang="ko-KR" dirty="0">
                  <a:latin typeface="IBM Plex Sans KR ExtraLight" panose="020B0303050203000203" pitchFamily="50" charset="-127"/>
                  <a:ea typeface="IBM Plex Sans KR ExtraLight" panose="020B0303050203000203" pitchFamily="50" charset="-127"/>
                </a:rPr>
                <a:t>', ' InfoBar'] </a:t>
              </a:r>
            </a:p>
          </p:txBody>
        </p:sp>
        <p:sp>
          <p:nvSpPr>
            <p:cNvPr id="16" name="TextBox 15">
              <a:extLst>
                <a:ext uri="{FF2B5EF4-FFF2-40B4-BE49-F238E27FC236}">
                  <a16:creationId xmlns:a16="http://schemas.microsoft.com/office/drawing/2014/main" id="{96143634-4DB6-04EF-371B-0B44F3E80E88}"/>
                </a:ext>
              </a:extLst>
            </p:cNvPr>
            <p:cNvSpPr txBox="1"/>
            <p:nvPr/>
          </p:nvSpPr>
          <p:spPr>
            <a:xfrm>
              <a:off x="676276" y="3210818"/>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Output</a:t>
              </a:r>
              <a:endParaRPr lang="ko-KR" altLang="en-US" sz="1400" dirty="0">
                <a:latin typeface="IBM Plex Sans KR Medium" panose="020B0603050203000203" pitchFamily="50" charset="-127"/>
                <a:ea typeface="IBM Plex Sans KR Medium" panose="020B0603050203000203" pitchFamily="50" charset="-127"/>
              </a:endParaRPr>
            </a:p>
          </p:txBody>
        </p:sp>
      </p:grpSp>
      <p:grpSp>
        <p:nvGrpSpPr>
          <p:cNvPr id="20" name="그룹 19">
            <a:extLst>
              <a:ext uri="{FF2B5EF4-FFF2-40B4-BE49-F238E27FC236}">
                <a16:creationId xmlns:a16="http://schemas.microsoft.com/office/drawing/2014/main" id="{86209A95-E83A-8D73-58D5-63EE9B8A95B4}"/>
              </a:ext>
            </a:extLst>
          </p:cNvPr>
          <p:cNvGrpSpPr/>
          <p:nvPr/>
        </p:nvGrpSpPr>
        <p:grpSpPr>
          <a:xfrm>
            <a:off x="581025" y="2694646"/>
            <a:ext cx="11029950" cy="580371"/>
            <a:chOff x="581026" y="1011315"/>
            <a:chExt cx="11029950" cy="580371"/>
          </a:xfrm>
        </p:grpSpPr>
        <p:sp>
          <p:nvSpPr>
            <p:cNvPr id="21" name="TextBox 20">
              <a:extLst>
                <a:ext uri="{FF2B5EF4-FFF2-40B4-BE49-F238E27FC236}">
                  <a16:creationId xmlns:a16="http://schemas.microsoft.com/office/drawing/2014/main" id="{A6298E6A-E42D-4661-7F73-47EA2AF7D23C}"/>
                </a:ext>
              </a:extLst>
            </p:cNvPr>
            <p:cNvSpPr txBox="1"/>
            <p:nvPr/>
          </p:nvSpPr>
          <p:spPr>
            <a:xfrm>
              <a:off x="581026" y="1222354"/>
              <a:ext cx="11029950" cy="369332"/>
            </a:xfrm>
            <a:prstGeom prst="rect">
              <a:avLst/>
            </a:prstGeom>
            <a:noFill/>
            <a:ln w="38100">
              <a:solidFill>
                <a:schemeClr val="accent5">
                  <a:lumMod val="60000"/>
                  <a:lumOff val="40000"/>
                </a:schemeClr>
              </a:solidFill>
            </a:ln>
          </p:spPr>
          <p:txBody>
            <a:bodyPr wrap="square" rtlCol="0">
              <a:spAutoFit/>
            </a:bodyPr>
            <a:lstStyle/>
            <a:p>
              <a:r>
                <a:rPr lang="en-US" altLang="ko-KR" b="0" dirty="0">
                  <a:solidFill>
                    <a:srgbClr val="795E26"/>
                  </a:solidFill>
                  <a:effectLst/>
                  <a:latin typeface="Consolas" panose="020B0609020204030204" pitchFamily="49" charset="0"/>
                </a:rPr>
                <a:t>print</a:t>
              </a:r>
              <a:r>
                <a:rPr lang="en-US" altLang="ko-KR" b="0" dirty="0">
                  <a:solidFill>
                    <a:srgbClr val="000000"/>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new_tokenizer_larger</a:t>
              </a:r>
              <a:r>
                <a:rPr lang="en-US" altLang="ko-KR" b="0" dirty="0">
                  <a:solidFill>
                    <a:srgbClr val="000000"/>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python_code</a:t>
              </a:r>
              <a:r>
                <a:rPr lang="en-US" altLang="ko-KR" b="0" dirty="0">
                  <a:solidFill>
                    <a:srgbClr val="000000"/>
                  </a:solidFill>
                  <a:effectLst/>
                  <a:latin typeface="Consolas" panose="020B0609020204030204" pitchFamily="49" charset="0"/>
                </a:rPr>
                <a:t>).tokens())</a:t>
              </a:r>
            </a:p>
          </p:txBody>
        </p:sp>
        <p:sp>
          <p:nvSpPr>
            <p:cNvPr id="22" name="TextBox 21">
              <a:extLst>
                <a:ext uri="{FF2B5EF4-FFF2-40B4-BE49-F238E27FC236}">
                  <a16:creationId xmlns:a16="http://schemas.microsoft.com/office/drawing/2014/main" id="{EA117865-B79A-D50E-088F-88519A9C0896}"/>
                </a:ext>
              </a:extLst>
            </p:cNvPr>
            <p:cNvSpPr txBox="1"/>
            <p:nvPr/>
          </p:nvSpPr>
          <p:spPr>
            <a:xfrm>
              <a:off x="676276" y="1011315"/>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Code</a:t>
              </a:r>
              <a:endParaRPr lang="ko-KR" altLang="en-US" sz="1400" dirty="0">
                <a:latin typeface="IBM Plex Sans KR Medium" panose="020B0603050203000203" pitchFamily="50" charset="-127"/>
                <a:ea typeface="IBM Plex Sans KR Medium" panose="020B0603050203000203" pitchFamily="50" charset="-127"/>
              </a:endParaRPr>
            </a:p>
          </p:txBody>
        </p:sp>
      </p:grpSp>
      <p:grpSp>
        <p:nvGrpSpPr>
          <p:cNvPr id="23" name="그룹 22">
            <a:extLst>
              <a:ext uri="{FF2B5EF4-FFF2-40B4-BE49-F238E27FC236}">
                <a16:creationId xmlns:a16="http://schemas.microsoft.com/office/drawing/2014/main" id="{F1070CE4-8B8D-24F9-322F-3969294CFABF}"/>
              </a:ext>
            </a:extLst>
          </p:cNvPr>
          <p:cNvGrpSpPr/>
          <p:nvPr/>
        </p:nvGrpSpPr>
        <p:grpSpPr>
          <a:xfrm>
            <a:off x="581025" y="3429000"/>
            <a:ext cx="11029950" cy="888607"/>
            <a:chOff x="581025" y="3210818"/>
            <a:chExt cx="11029950" cy="931254"/>
          </a:xfrm>
        </p:grpSpPr>
        <p:sp>
          <p:nvSpPr>
            <p:cNvPr id="24" name="TextBox 23">
              <a:extLst>
                <a:ext uri="{FF2B5EF4-FFF2-40B4-BE49-F238E27FC236}">
                  <a16:creationId xmlns:a16="http://schemas.microsoft.com/office/drawing/2014/main" id="{2F86122E-1D14-774D-6A36-23BADA1D5ECA}"/>
                </a:ext>
              </a:extLst>
            </p:cNvPr>
            <p:cNvSpPr txBox="1"/>
            <p:nvPr/>
          </p:nvSpPr>
          <p:spPr>
            <a:xfrm>
              <a:off x="581025" y="3464721"/>
              <a:ext cx="11029950" cy="677351"/>
            </a:xfrm>
            <a:prstGeom prst="rect">
              <a:avLst/>
            </a:prstGeom>
            <a:noFill/>
            <a:ln w="38100">
              <a:solidFill>
                <a:schemeClr val="bg2">
                  <a:lumMod val="50000"/>
                </a:schemeClr>
              </a:solidFill>
            </a:ln>
          </p:spPr>
          <p:txBody>
            <a:bodyPr wrap="square" rtlCol="0">
              <a:spAutoFit/>
            </a:bodyPr>
            <a:lstStyle/>
            <a:p>
              <a:r>
                <a:rPr lang="en-US" altLang="ko-KR" dirty="0">
                  <a:latin typeface="IBM Plex Sans KR ExtraLight" panose="020B0303050203000203" pitchFamily="50" charset="-127"/>
                  <a:ea typeface="IBM Plex Sans KR ExtraLight" panose="020B0303050203000203" pitchFamily="50" charset="-127"/>
                </a:rPr>
                <a:t>['def', '</a:t>
              </a:r>
              <a:r>
                <a:rPr lang="en-US" altLang="ko-KR" dirty="0" err="1">
                  <a:latin typeface="IBM Plex Sans KR ExtraLight" panose="020B0303050203000203" pitchFamily="50" charset="-127"/>
                  <a:ea typeface="IBM Plex Sans KR ExtraLight" panose="020B0303050203000203" pitchFamily="50" charset="-127"/>
                </a:rPr>
                <a:t>Ġsay</a:t>
              </a:r>
              <a:r>
                <a:rPr lang="en-US" altLang="ko-KR" dirty="0">
                  <a:latin typeface="IBM Plex Sans KR ExtraLight" panose="020B0303050203000203" pitchFamily="50" charset="-127"/>
                  <a:ea typeface="IBM Plex Sans KR ExtraLight" panose="020B0303050203000203" pitchFamily="50" charset="-127"/>
                </a:rPr>
                <a:t>', '_', 'hello', '():', 'ĊĠĠĠ', '</a:t>
              </a:r>
              <a:r>
                <a:rPr lang="en-US" altLang="ko-KR" dirty="0" err="1">
                  <a:latin typeface="IBM Plex Sans KR ExtraLight" panose="020B0303050203000203" pitchFamily="50" charset="-127"/>
                  <a:ea typeface="IBM Plex Sans KR ExtraLight" panose="020B0303050203000203" pitchFamily="50" charset="-127"/>
                </a:rPr>
                <a:t>Ġprint</a:t>
              </a:r>
              <a:r>
                <a:rPr lang="en-US" altLang="ko-KR" dirty="0">
                  <a:latin typeface="IBM Plex Sans KR ExtraLight" panose="020B0303050203000203" pitchFamily="50" charset="-127"/>
                  <a:ea typeface="IBM Plex Sans KR ExtraLight" panose="020B0303050203000203" pitchFamily="50" charset="-127"/>
                </a:rPr>
                <a:t>', '("', 'Hello', ',', '</a:t>
              </a:r>
              <a:r>
                <a:rPr lang="en-US" altLang="ko-KR" dirty="0" err="1">
                  <a:latin typeface="IBM Plex Sans KR ExtraLight" panose="020B0303050203000203" pitchFamily="50" charset="-127"/>
                  <a:ea typeface="IBM Plex Sans KR ExtraLight" panose="020B0303050203000203" pitchFamily="50" charset="-127"/>
                </a:rPr>
                <a:t>ĠWorld</a:t>
              </a:r>
              <a:r>
                <a:rPr lang="en-US" altLang="ko-KR" dirty="0">
                  <a:latin typeface="IBM Plex Sans KR ExtraLight" panose="020B0303050203000203" pitchFamily="50" charset="-127"/>
                  <a:ea typeface="IBM Plex Sans KR ExtraLight" panose="020B0303050203000203" pitchFamily="50" charset="-127"/>
                </a:rPr>
                <a:t>', '!")', 'Ġ#', '</a:t>
              </a:r>
              <a:r>
                <a:rPr lang="en-US" altLang="ko-KR" dirty="0" err="1">
                  <a:latin typeface="IBM Plex Sans KR ExtraLight" panose="020B0303050203000203" pitchFamily="50" charset="-127"/>
                  <a:ea typeface="IBM Plex Sans KR ExtraLight" panose="020B0303050203000203" pitchFamily="50" charset="-127"/>
                </a:rPr>
                <a:t>ĠPrint</a:t>
              </a:r>
              <a:r>
                <a:rPr lang="en-US" altLang="ko-KR" dirty="0">
                  <a:latin typeface="IBM Plex Sans KR ExtraLight" panose="020B0303050203000203" pitchFamily="50" charset="-127"/>
                  <a:ea typeface="IBM Plex Sans KR ExtraLight" panose="020B0303050203000203" pitchFamily="50" charset="-127"/>
                </a:rPr>
                <a:t>', '</a:t>
              </a:r>
              <a:r>
                <a:rPr lang="en-US" altLang="ko-KR" dirty="0" err="1">
                  <a:latin typeface="IBM Plex Sans KR ExtraLight" panose="020B0303050203000203" pitchFamily="50" charset="-127"/>
                  <a:ea typeface="IBM Plex Sans KR ExtraLight" panose="020B0303050203000203" pitchFamily="50" charset="-127"/>
                </a:rPr>
                <a:t>Ġit</a:t>
              </a:r>
              <a:r>
                <a:rPr lang="en-US" altLang="ko-KR" dirty="0">
                  <a:latin typeface="IBM Plex Sans KR ExtraLight" panose="020B0303050203000203" pitchFamily="50" charset="-127"/>
                  <a:ea typeface="IBM Plex Sans KR ExtraLight" panose="020B0303050203000203" pitchFamily="50" charset="-127"/>
                </a:rPr>
                <a:t>', 'Ċ', 'Ċ', 'say', '_', 'hello', '()', 'Ċ'] </a:t>
              </a:r>
            </a:p>
          </p:txBody>
        </p:sp>
        <p:sp>
          <p:nvSpPr>
            <p:cNvPr id="25" name="TextBox 24">
              <a:extLst>
                <a:ext uri="{FF2B5EF4-FFF2-40B4-BE49-F238E27FC236}">
                  <a16:creationId xmlns:a16="http://schemas.microsoft.com/office/drawing/2014/main" id="{11D46FBD-8D3A-5F13-5688-2C967BE1B065}"/>
                </a:ext>
              </a:extLst>
            </p:cNvPr>
            <p:cNvSpPr txBox="1"/>
            <p:nvPr/>
          </p:nvSpPr>
          <p:spPr>
            <a:xfrm>
              <a:off x="676276" y="3210818"/>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Output</a:t>
              </a:r>
              <a:endParaRPr lang="ko-KR" altLang="en-US" sz="1400" dirty="0">
                <a:latin typeface="IBM Plex Sans KR Medium" panose="020B0603050203000203" pitchFamily="50" charset="-127"/>
                <a:ea typeface="IBM Plex Sans KR Medium" panose="020B0603050203000203" pitchFamily="50" charset="-127"/>
              </a:endParaRPr>
            </a:p>
          </p:txBody>
        </p:sp>
      </p:grpSp>
      <p:grpSp>
        <p:nvGrpSpPr>
          <p:cNvPr id="27" name="그룹 26">
            <a:extLst>
              <a:ext uri="{FF2B5EF4-FFF2-40B4-BE49-F238E27FC236}">
                <a16:creationId xmlns:a16="http://schemas.microsoft.com/office/drawing/2014/main" id="{B0125979-718D-9918-EBAC-90F878D01E8A}"/>
              </a:ext>
            </a:extLst>
          </p:cNvPr>
          <p:cNvGrpSpPr/>
          <p:nvPr/>
        </p:nvGrpSpPr>
        <p:grpSpPr>
          <a:xfrm>
            <a:off x="581025" y="4440177"/>
            <a:ext cx="11029950" cy="1134369"/>
            <a:chOff x="581026" y="1011315"/>
            <a:chExt cx="11029950" cy="1134369"/>
          </a:xfrm>
        </p:grpSpPr>
        <p:sp>
          <p:nvSpPr>
            <p:cNvPr id="28" name="TextBox 27">
              <a:extLst>
                <a:ext uri="{FF2B5EF4-FFF2-40B4-BE49-F238E27FC236}">
                  <a16:creationId xmlns:a16="http://schemas.microsoft.com/office/drawing/2014/main" id="{9B5D02F7-DD05-0FAE-3F3C-9A33303FCBCF}"/>
                </a:ext>
              </a:extLst>
            </p:cNvPr>
            <p:cNvSpPr txBox="1"/>
            <p:nvPr/>
          </p:nvSpPr>
          <p:spPr>
            <a:xfrm>
              <a:off x="581026" y="1222354"/>
              <a:ext cx="11029950" cy="923330"/>
            </a:xfrm>
            <a:prstGeom prst="rect">
              <a:avLst/>
            </a:prstGeom>
            <a:noFill/>
            <a:ln w="38100">
              <a:solidFill>
                <a:schemeClr val="accent5">
                  <a:lumMod val="60000"/>
                  <a:lumOff val="40000"/>
                </a:schemeClr>
              </a:solidFill>
            </a:ln>
          </p:spPr>
          <p:txBody>
            <a:bodyPr wrap="square" rtlCol="0">
              <a:spAutoFit/>
            </a:bodyPr>
            <a:lstStyle/>
            <a:p>
              <a:r>
                <a:rPr lang="en-US" altLang="ko-KR" b="0" dirty="0">
                  <a:solidFill>
                    <a:srgbClr val="AF00DB"/>
                  </a:solidFill>
                  <a:effectLst/>
                  <a:latin typeface="Consolas" panose="020B0609020204030204" pitchFamily="49" charset="0"/>
                </a:rPr>
                <a:t>for</a:t>
              </a:r>
              <a:r>
                <a:rPr lang="en-US" altLang="ko-KR" b="0" dirty="0">
                  <a:solidFill>
                    <a:srgbClr val="000000"/>
                  </a:solidFill>
                  <a:effectLst/>
                  <a:latin typeface="Consolas" panose="020B0609020204030204" pitchFamily="49" charset="0"/>
                </a:rPr>
                <a:t> </a:t>
              </a:r>
              <a:r>
                <a:rPr lang="en-US" altLang="ko-KR" b="0" dirty="0" err="1">
                  <a:solidFill>
                    <a:srgbClr val="001080"/>
                  </a:solidFill>
                  <a:effectLst/>
                  <a:latin typeface="Consolas" panose="020B0609020204030204" pitchFamily="49" charset="0"/>
                </a:rPr>
                <a:t>keyw</a:t>
              </a:r>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in</a:t>
              </a:r>
              <a:r>
                <a:rPr lang="en-US" altLang="ko-KR" b="0" dirty="0">
                  <a:solidFill>
                    <a:srgbClr val="000000"/>
                  </a:solidFill>
                  <a:effectLst/>
                  <a:latin typeface="Consolas" panose="020B0609020204030204" pitchFamily="49" charset="0"/>
                </a:rPr>
                <a:t> </a:t>
              </a:r>
              <a:r>
                <a:rPr lang="en-US" altLang="ko-KR" b="0" dirty="0" err="1">
                  <a:solidFill>
                    <a:srgbClr val="267F99"/>
                  </a:solidFill>
                  <a:effectLst/>
                  <a:latin typeface="Consolas" panose="020B0609020204030204" pitchFamily="49" charset="0"/>
                </a:rPr>
                <a:t>keyword</a:t>
              </a:r>
              <a:r>
                <a:rPr lang="en-US" altLang="ko-KR" b="0" dirty="0" err="1">
                  <a:solidFill>
                    <a:srgbClr val="000000"/>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kwlist</a:t>
              </a:r>
              <a:r>
                <a:rPr lang="en-US" altLang="ko-KR" b="0" dirty="0">
                  <a:solidFill>
                    <a:srgbClr val="000000"/>
                  </a:solidFill>
                  <a:effectLst/>
                  <a:latin typeface="Consolas" panose="020B0609020204030204" pitchFamily="49" charset="0"/>
                </a:rPr>
                <a:t>:</a:t>
              </a:r>
            </a:p>
            <a:p>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if</a:t>
              </a:r>
              <a:r>
                <a:rPr lang="en-US" altLang="ko-KR" b="0" dirty="0">
                  <a:solidFill>
                    <a:srgbClr val="000000"/>
                  </a:solidFill>
                  <a:effectLst/>
                  <a:latin typeface="Consolas" panose="020B0609020204030204" pitchFamily="49" charset="0"/>
                </a:rPr>
                <a:t> </a:t>
              </a:r>
              <a:r>
                <a:rPr lang="en-US" altLang="ko-KR" b="0" dirty="0" err="1">
                  <a:solidFill>
                    <a:srgbClr val="001080"/>
                  </a:solidFill>
                  <a:effectLst/>
                  <a:latin typeface="Consolas" panose="020B0609020204030204" pitchFamily="49" charset="0"/>
                </a:rPr>
                <a:t>keyw</a:t>
              </a:r>
              <a:r>
                <a:rPr lang="en-US" altLang="ko-KR" b="0" dirty="0">
                  <a:solidFill>
                    <a:srgbClr val="000000"/>
                  </a:solidFill>
                  <a:effectLst/>
                  <a:latin typeface="Consolas" panose="020B0609020204030204" pitchFamily="49" charset="0"/>
                </a:rPr>
                <a:t> </a:t>
              </a:r>
              <a:r>
                <a:rPr lang="en-US" altLang="ko-KR" b="0" dirty="0">
                  <a:solidFill>
                    <a:srgbClr val="0000FF"/>
                  </a:solidFill>
                  <a:effectLst/>
                  <a:latin typeface="Consolas" panose="020B0609020204030204" pitchFamily="49" charset="0"/>
                </a:rPr>
                <a:t>not</a:t>
              </a:r>
              <a:r>
                <a:rPr lang="en-US" altLang="ko-KR" b="0" dirty="0">
                  <a:solidFill>
                    <a:srgbClr val="000000"/>
                  </a:solidFill>
                  <a:effectLst/>
                  <a:latin typeface="Consolas" panose="020B0609020204030204" pitchFamily="49" charset="0"/>
                </a:rPr>
                <a:t> </a:t>
              </a:r>
              <a:r>
                <a:rPr lang="en-US" altLang="ko-KR" b="0" dirty="0">
                  <a:solidFill>
                    <a:srgbClr val="0000FF"/>
                  </a:solidFill>
                  <a:effectLst/>
                  <a:latin typeface="Consolas" panose="020B0609020204030204" pitchFamily="49" charset="0"/>
                </a:rPr>
                <a:t>in</a:t>
              </a:r>
              <a:r>
                <a:rPr lang="en-US" altLang="ko-KR" b="0" dirty="0">
                  <a:solidFill>
                    <a:srgbClr val="000000"/>
                  </a:solidFill>
                  <a:effectLst/>
                  <a:latin typeface="Consolas" panose="020B0609020204030204" pitchFamily="49" charset="0"/>
                </a:rPr>
                <a:t> </a:t>
              </a:r>
              <a:r>
                <a:rPr lang="en-US" altLang="ko-KR" b="0" dirty="0" err="1">
                  <a:solidFill>
                    <a:srgbClr val="001080"/>
                  </a:solidFill>
                  <a:effectLst/>
                  <a:latin typeface="Consolas" panose="020B0609020204030204" pitchFamily="49" charset="0"/>
                </a:rPr>
                <a:t>new_tokenizer_larger</a:t>
              </a:r>
              <a:r>
                <a:rPr lang="en-US" altLang="ko-KR" b="0" dirty="0" err="1">
                  <a:solidFill>
                    <a:srgbClr val="000000"/>
                  </a:solidFill>
                  <a:effectLst/>
                  <a:latin typeface="Consolas" panose="020B0609020204030204" pitchFamily="49" charset="0"/>
                </a:rPr>
                <a:t>.vocab</a:t>
              </a:r>
              <a:r>
                <a:rPr lang="en-US" altLang="ko-KR" b="0" dirty="0">
                  <a:solidFill>
                    <a:srgbClr val="000000"/>
                  </a:solidFill>
                  <a:effectLst/>
                  <a:latin typeface="Consolas" panose="020B0609020204030204" pitchFamily="49" charset="0"/>
                </a:rPr>
                <a:t>:</a:t>
              </a:r>
            </a:p>
            <a:p>
              <a:r>
                <a:rPr lang="en-US" altLang="ko-KR" b="0" dirty="0">
                  <a:solidFill>
                    <a:srgbClr val="000000"/>
                  </a:solidFill>
                  <a:effectLst/>
                  <a:latin typeface="Consolas" panose="020B0609020204030204" pitchFamily="49" charset="0"/>
                </a:rPr>
                <a:t>        </a:t>
              </a:r>
              <a:r>
                <a:rPr lang="en-US" altLang="ko-KR" b="0" dirty="0">
                  <a:solidFill>
                    <a:srgbClr val="795E26"/>
                  </a:solidFill>
                  <a:effectLst/>
                  <a:latin typeface="Consolas" panose="020B0609020204030204" pitchFamily="49" charset="0"/>
                </a:rPr>
                <a:t>print</a:t>
              </a:r>
              <a:r>
                <a:rPr lang="en-US" altLang="ko-KR" b="0" dirty="0">
                  <a:solidFill>
                    <a:srgbClr val="000000"/>
                  </a:solidFill>
                  <a:effectLst/>
                  <a:latin typeface="Consolas" panose="020B0609020204030204" pitchFamily="49" charset="0"/>
                </a:rPr>
                <a:t>(</a:t>
              </a:r>
              <a:r>
                <a:rPr lang="en-US" altLang="ko-KR" b="0" dirty="0" err="1">
                  <a:solidFill>
                    <a:srgbClr val="0000FF"/>
                  </a:solidFill>
                  <a:effectLst/>
                  <a:latin typeface="Consolas" panose="020B0609020204030204" pitchFamily="49" charset="0"/>
                </a:rPr>
                <a:t>f</a:t>
              </a:r>
              <a:r>
                <a:rPr lang="en-US" altLang="ko-KR" b="0" dirty="0" err="1">
                  <a:solidFill>
                    <a:srgbClr val="A31515"/>
                  </a:solidFill>
                  <a:effectLst/>
                  <a:latin typeface="Consolas" panose="020B0609020204030204" pitchFamily="49" charset="0"/>
                </a:rPr>
                <a:t>'No</a:t>
              </a:r>
              <a:r>
                <a:rPr lang="en-US" altLang="ko-KR" b="0" dirty="0">
                  <a:solidFill>
                    <a:srgbClr val="A31515"/>
                  </a:solidFill>
                  <a:effectLst/>
                  <a:latin typeface="Consolas" panose="020B0609020204030204" pitchFamily="49" charset="0"/>
                </a:rPr>
                <a:t>, keyword `</a:t>
              </a:r>
              <a:r>
                <a:rPr lang="en-US" altLang="ko-KR" b="0" dirty="0">
                  <a:solidFill>
                    <a:srgbClr val="0000FF"/>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keyw</a:t>
              </a:r>
              <a:r>
                <a:rPr lang="en-US" altLang="ko-KR" b="0" dirty="0">
                  <a:solidFill>
                    <a:srgbClr val="0000FF"/>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 is not in the vocabulary'</a:t>
              </a:r>
              <a:r>
                <a:rPr lang="en-US" altLang="ko-KR" b="0" dirty="0">
                  <a:solidFill>
                    <a:srgbClr val="000000"/>
                  </a:solidFill>
                  <a:effectLst/>
                  <a:latin typeface="Consolas" panose="020B0609020204030204" pitchFamily="49" charset="0"/>
                </a:rPr>
                <a:t>)</a:t>
              </a:r>
            </a:p>
          </p:txBody>
        </p:sp>
        <p:sp>
          <p:nvSpPr>
            <p:cNvPr id="29" name="TextBox 28">
              <a:extLst>
                <a:ext uri="{FF2B5EF4-FFF2-40B4-BE49-F238E27FC236}">
                  <a16:creationId xmlns:a16="http://schemas.microsoft.com/office/drawing/2014/main" id="{7C8C76E2-A740-ACE1-32CE-9A457661A950}"/>
                </a:ext>
              </a:extLst>
            </p:cNvPr>
            <p:cNvSpPr txBox="1"/>
            <p:nvPr/>
          </p:nvSpPr>
          <p:spPr>
            <a:xfrm>
              <a:off x="676276" y="1011315"/>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Code</a:t>
              </a:r>
              <a:endParaRPr lang="ko-KR" altLang="en-US" sz="1400" dirty="0">
                <a:latin typeface="IBM Plex Sans KR Medium" panose="020B0603050203000203" pitchFamily="50" charset="-127"/>
                <a:ea typeface="IBM Plex Sans KR Medium" panose="020B0603050203000203" pitchFamily="50" charset="-127"/>
              </a:endParaRPr>
            </a:p>
          </p:txBody>
        </p:sp>
      </p:grpSp>
      <p:grpSp>
        <p:nvGrpSpPr>
          <p:cNvPr id="30" name="그룹 29">
            <a:extLst>
              <a:ext uri="{FF2B5EF4-FFF2-40B4-BE49-F238E27FC236}">
                <a16:creationId xmlns:a16="http://schemas.microsoft.com/office/drawing/2014/main" id="{FDBB7807-0B0E-3A7E-B13A-05124D82045E}"/>
              </a:ext>
            </a:extLst>
          </p:cNvPr>
          <p:cNvGrpSpPr/>
          <p:nvPr/>
        </p:nvGrpSpPr>
        <p:grpSpPr>
          <a:xfrm>
            <a:off x="581025" y="5656533"/>
            <a:ext cx="11029950" cy="611606"/>
            <a:chOff x="581025" y="3210818"/>
            <a:chExt cx="11029950" cy="640959"/>
          </a:xfrm>
        </p:grpSpPr>
        <p:sp>
          <p:nvSpPr>
            <p:cNvPr id="31" name="TextBox 30">
              <a:extLst>
                <a:ext uri="{FF2B5EF4-FFF2-40B4-BE49-F238E27FC236}">
                  <a16:creationId xmlns:a16="http://schemas.microsoft.com/office/drawing/2014/main" id="{B66703D7-B4E2-6C33-B749-E59FAFCCDF9B}"/>
                </a:ext>
              </a:extLst>
            </p:cNvPr>
            <p:cNvSpPr txBox="1"/>
            <p:nvPr/>
          </p:nvSpPr>
          <p:spPr>
            <a:xfrm>
              <a:off x="581025" y="3464720"/>
              <a:ext cx="11029950" cy="387057"/>
            </a:xfrm>
            <a:prstGeom prst="rect">
              <a:avLst/>
            </a:prstGeom>
            <a:noFill/>
            <a:ln w="38100">
              <a:solidFill>
                <a:schemeClr val="bg2">
                  <a:lumMod val="50000"/>
                </a:schemeClr>
              </a:solidFill>
            </a:ln>
          </p:spPr>
          <p:txBody>
            <a:bodyPr wrap="square" rtlCol="0">
              <a:spAutoFit/>
            </a:bodyPr>
            <a:lstStyle/>
            <a:p>
              <a:r>
                <a:rPr lang="en-US" altLang="ko-KR" dirty="0">
                  <a:latin typeface="IBM Plex Sans KR ExtraLight" panose="020B0303050203000203" pitchFamily="50" charset="-127"/>
                  <a:ea typeface="IBM Plex Sans KR ExtraLight" panose="020B0303050203000203" pitchFamily="50" charset="-127"/>
                </a:rPr>
                <a:t>No, keyword `nonlocal` is not in the vocabulary </a:t>
              </a:r>
            </a:p>
          </p:txBody>
        </p:sp>
        <p:sp>
          <p:nvSpPr>
            <p:cNvPr id="32" name="TextBox 31">
              <a:extLst>
                <a:ext uri="{FF2B5EF4-FFF2-40B4-BE49-F238E27FC236}">
                  <a16:creationId xmlns:a16="http://schemas.microsoft.com/office/drawing/2014/main" id="{5FDAF56A-E60D-EA5E-0B9A-6B4801ECC234}"/>
                </a:ext>
              </a:extLst>
            </p:cNvPr>
            <p:cNvSpPr txBox="1"/>
            <p:nvPr/>
          </p:nvSpPr>
          <p:spPr>
            <a:xfrm>
              <a:off x="676276" y="3210818"/>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Output</a:t>
              </a:r>
              <a:endParaRPr lang="ko-KR" altLang="en-US" sz="1400" dirty="0">
                <a:latin typeface="IBM Plex Sans KR Medium" panose="020B0603050203000203" pitchFamily="50" charset="-127"/>
                <a:ea typeface="IBM Plex Sans KR Medium" panose="020B0603050203000203" pitchFamily="50" charset="-127"/>
              </a:endParaRPr>
            </a:p>
          </p:txBody>
        </p:sp>
      </p:grpSp>
    </p:spTree>
    <p:extLst>
      <p:ext uri="{BB962C8B-B14F-4D97-AF65-F5344CB8AC3E}">
        <p14:creationId xmlns:p14="http://schemas.microsoft.com/office/powerpoint/2010/main" val="29698295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0047A0-6884-D521-7F70-02EECF5CB109}"/>
              </a:ext>
            </a:extLst>
          </p:cNvPr>
          <p:cNvSpPr>
            <a:spLocks noGrp="1"/>
          </p:cNvSpPr>
          <p:nvPr>
            <p:ph type="title"/>
          </p:nvPr>
        </p:nvSpPr>
        <p:spPr/>
        <p:txBody>
          <a:bodyPr/>
          <a:lstStyle/>
          <a:p>
            <a:r>
              <a:rPr lang="en-US" altLang="ko-KR" dirty="0"/>
              <a:t>Training a Model from Scratch</a:t>
            </a:r>
            <a:endParaRPr lang="ko-KR" altLang="en-US" dirty="0"/>
          </a:p>
        </p:txBody>
      </p:sp>
      <p:sp>
        <p:nvSpPr>
          <p:cNvPr id="3" name="텍스트 개체 틀 2">
            <a:extLst>
              <a:ext uri="{FF2B5EF4-FFF2-40B4-BE49-F238E27FC236}">
                <a16:creationId xmlns:a16="http://schemas.microsoft.com/office/drawing/2014/main" id="{970DFCC3-B0E1-0379-47C7-25D309CD7D51}"/>
              </a:ext>
            </a:extLst>
          </p:cNvPr>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113287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01B82C-7634-8347-1822-1237A62CF584}"/>
              </a:ext>
            </a:extLst>
          </p:cNvPr>
          <p:cNvSpPr>
            <a:spLocks noGrp="1"/>
          </p:cNvSpPr>
          <p:nvPr>
            <p:ph type="title"/>
          </p:nvPr>
        </p:nvSpPr>
        <p:spPr/>
        <p:txBody>
          <a:bodyPr/>
          <a:lstStyle/>
          <a:p>
            <a:r>
              <a:rPr lang="en-US" altLang="ko-KR" dirty="0"/>
              <a:t>Training a Model from Scratch</a:t>
            </a:r>
            <a:endParaRPr lang="ko-KR" altLang="en-US" dirty="0"/>
          </a:p>
        </p:txBody>
      </p:sp>
      <p:pic>
        <p:nvPicPr>
          <p:cNvPr id="3" name="Picture 2" descr="Code snippet">
            <a:extLst>
              <a:ext uri="{FF2B5EF4-FFF2-40B4-BE49-F238E27FC236}">
                <a16:creationId xmlns:a16="http://schemas.microsoft.com/office/drawing/2014/main" id="{481C56A9-0C06-DD10-528A-B0DC6F7643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87" y="759208"/>
            <a:ext cx="37242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CLM pretraining">
            <a:extLst>
              <a:ext uri="{FF2B5EF4-FFF2-40B4-BE49-F238E27FC236}">
                <a16:creationId xmlns:a16="http://schemas.microsoft.com/office/drawing/2014/main" id="{7090D5C3-B666-AEB0-9B9D-E26B71774A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187" y="2557462"/>
            <a:ext cx="1071562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MLM pretraining">
            <a:extLst>
              <a:ext uri="{FF2B5EF4-FFF2-40B4-BE49-F238E27FC236}">
                <a16:creationId xmlns:a16="http://schemas.microsoft.com/office/drawing/2014/main" id="{7CFFB6D1-388C-F619-F1B8-A41212AAAB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937" y="4465069"/>
            <a:ext cx="11191875" cy="1743075"/>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a:extLst>
              <a:ext uri="{FF2B5EF4-FFF2-40B4-BE49-F238E27FC236}">
                <a16:creationId xmlns:a16="http://schemas.microsoft.com/office/drawing/2014/main" id="{BD683ACF-5C41-5CEC-3F59-13D524C48309}"/>
              </a:ext>
            </a:extLst>
          </p:cNvPr>
          <p:cNvSpPr/>
          <p:nvPr/>
        </p:nvSpPr>
        <p:spPr>
          <a:xfrm>
            <a:off x="390525" y="2557462"/>
            <a:ext cx="11325225" cy="19076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2731046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01B82C-7634-8347-1822-1237A62CF584}"/>
              </a:ext>
            </a:extLst>
          </p:cNvPr>
          <p:cNvSpPr>
            <a:spLocks noGrp="1"/>
          </p:cNvSpPr>
          <p:nvPr>
            <p:ph type="title"/>
          </p:nvPr>
        </p:nvSpPr>
        <p:spPr/>
        <p:txBody>
          <a:bodyPr/>
          <a:lstStyle/>
          <a:p>
            <a:r>
              <a:rPr lang="en-US" altLang="ko-KR" dirty="0"/>
              <a:t>Training a Model from Scratch</a:t>
            </a:r>
            <a:endParaRPr lang="ko-KR" altLang="en-US" dirty="0"/>
          </a:p>
        </p:txBody>
      </p:sp>
      <p:pic>
        <p:nvPicPr>
          <p:cNvPr id="3" name="Picture 2" descr="Code snippet">
            <a:extLst>
              <a:ext uri="{FF2B5EF4-FFF2-40B4-BE49-F238E27FC236}">
                <a16:creationId xmlns:a16="http://schemas.microsoft.com/office/drawing/2014/main" id="{481C56A9-0C06-DD10-528A-B0DC6F7643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87" y="759208"/>
            <a:ext cx="37242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Seq2seq pretraining">
            <a:extLst>
              <a:ext uri="{FF2B5EF4-FFF2-40B4-BE49-F238E27FC236}">
                <a16:creationId xmlns:a16="http://schemas.microsoft.com/office/drawing/2014/main" id="{423B4CFB-79E2-6F8A-C4AB-22B8A579C1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541205"/>
            <a:ext cx="10972800"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1063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01B82C-7634-8347-1822-1237A62CF584}"/>
              </a:ext>
            </a:extLst>
          </p:cNvPr>
          <p:cNvSpPr>
            <a:spLocks noGrp="1"/>
          </p:cNvSpPr>
          <p:nvPr>
            <p:ph type="title"/>
          </p:nvPr>
        </p:nvSpPr>
        <p:spPr/>
        <p:txBody>
          <a:bodyPr/>
          <a:lstStyle/>
          <a:p>
            <a:r>
              <a:rPr lang="en-US" altLang="ko-KR" dirty="0"/>
              <a:t>Training a Model from Scratch</a:t>
            </a:r>
            <a:endParaRPr lang="ko-KR" altLang="en-US" dirty="0"/>
          </a:p>
        </p:txBody>
      </p:sp>
      <p:grpSp>
        <p:nvGrpSpPr>
          <p:cNvPr id="5" name="그룹 4">
            <a:extLst>
              <a:ext uri="{FF2B5EF4-FFF2-40B4-BE49-F238E27FC236}">
                <a16:creationId xmlns:a16="http://schemas.microsoft.com/office/drawing/2014/main" id="{C79DADDB-8AFE-76DA-D019-CE4FB6FABBC5}"/>
              </a:ext>
            </a:extLst>
          </p:cNvPr>
          <p:cNvGrpSpPr/>
          <p:nvPr/>
        </p:nvGrpSpPr>
        <p:grpSpPr>
          <a:xfrm>
            <a:off x="581025" y="683062"/>
            <a:ext cx="11029950" cy="5320070"/>
            <a:chOff x="581026" y="980597"/>
            <a:chExt cx="11029950" cy="5320070"/>
          </a:xfrm>
        </p:grpSpPr>
        <p:sp>
          <p:nvSpPr>
            <p:cNvPr id="6" name="TextBox 5">
              <a:extLst>
                <a:ext uri="{FF2B5EF4-FFF2-40B4-BE49-F238E27FC236}">
                  <a16:creationId xmlns:a16="http://schemas.microsoft.com/office/drawing/2014/main" id="{EB6BC781-D1CA-169D-7D70-B8B21BB1C236}"/>
                </a:ext>
              </a:extLst>
            </p:cNvPr>
            <p:cNvSpPr txBox="1"/>
            <p:nvPr/>
          </p:nvSpPr>
          <p:spPr>
            <a:xfrm>
              <a:off x="581026" y="1222354"/>
              <a:ext cx="11029950" cy="5078313"/>
            </a:xfrm>
            <a:prstGeom prst="rect">
              <a:avLst/>
            </a:prstGeom>
            <a:noFill/>
            <a:ln w="38100">
              <a:solidFill>
                <a:schemeClr val="accent5">
                  <a:lumMod val="60000"/>
                  <a:lumOff val="40000"/>
                </a:schemeClr>
              </a:solidFill>
            </a:ln>
          </p:spPr>
          <p:txBody>
            <a:bodyPr wrap="square" rtlCol="0">
              <a:spAutoFit/>
            </a:bodyPr>
            <a:lstStyle/>
            <a:p>
              <a:r>
                <a:rPr lang="en-US" altLang="ko-KR" sz="1200" b="0" dirty="0">
                  <a:solidFill>
                    <a:srgbClr val="0000FF"/>
                  </a:solidFill>
                  <a:effectLst/>
                  <a:latin typeface="Consolas" panose="020B0609020204030204" pitchFamily="49" charset="0"/>
                </a:rPr>
                <a:t>class</a:t>
              </a:r>
              <a:r>
                <a:rPr lang="en-US" altLang="ko-KR" sz="1200" b="0" dirty="0">
                  <a:solidFill>
                    <a:srgbClr val="000000"/>
                  </a:solidFill>
                  <a:effectLst/>
                  <a:latin typeface="Consolas" panose="020B0609020204030204" pitchFamily="49" charset="0"/>
                </a:rPr>
                <a:t> </a:t>
              </a:r>
              <a:r>
                <a:rPr lang="en-US" altLang="ko-KR" sz="1200" b="0" dirty="0" err="1">
                  <a:solidFill>
                    <a:srgbClr val="267F99"/>
                  </a:solidFill>
                  <a:effectLst/>
                  <a:latin typeface="Consolas" panose="020B0609020204030204" pitchFamily="49" charset="0"/>
                </a:rPr>
                <a:t>ConstantLengthDataset</a:t>
              </a:r>
              <a:r>
                <a:rPr lang="en-US" altLang="ko-KR" sz="1200" b="0" dirty="0">
                  <a:solidFill>
                    <a:srgbClr val="000000"/>
                  </a:solidFill>
                  <a:effectLst/>
                  <a:latin typeface="Consolas" panose="020B0609020204030204" pitchFamily="49" charset="0"/>
                </a:rPr>
                <a:t>(</a:t>
              </a:r>
              <a:r>
                <a:rPr lang="en-US" altLang="ko-KR" sz="1200" b="0" dirty="0" err="1">
                  <a:solidFill>
                    <a:srgbClr val="267F99"/>
                  </a:solidFill>
                  <a:effectLst/>
                  <a:latin typeface="Consolas" panose="020B0609020204030204" pitchFamily="49" charset="0"/>
                </a:rPr>
                <a:t>IterableDataset</a:t>
              </a:r>
              <a:r>
                <a:rPr lang="en-US" altLang="ko-KR" sz="1200" b="0" dirty="0">
                  <a:solidFill>
                    <a:srgbClr val="000000"/>
                  </a:solidFill>
                  <a:effectLst/>
                  <a:latin typeface="Consolas" panose="020B0609020204030204" pitchFamily="49" charset="0"/>
                </a:rPr>
                <a:t>):</a:t>
              </a:r>
            </a:p>
            <a:p>
              <a:r>
                <a:rPr lang="en-US" altLang="ko-KR" sz="1200" b="0" dirty="0">
                  <a:solidFill>
                    <a:srgbClr val="000000"/>
                  </a:solidFill>
                  <a:effectLst/>
                  <a:latin typeface="Consolas" panose="020B0609020204030204" pitchFamily="49" charset="0"/>
                </a:rPr>
                <a:t>    </a:t>
              </a:r>
            </a:p>
            <a:p>
              <a:r>
                <a:rPr lang="en-US" altLang="ko-KR" sz="1200" b="0" dirty="0">
                  <a:solidFill>
                    <a:srgbClr val="000000"/>
                  </a:solidFill>
                  <a:effectLst/>
                  <a:latin typeface="Consolas" panose="020B0609020204030204" pitchFamily="49" charset="0"/>
                </a:rPr>
                <a:t>    </a:t>
              </a:r>
              <a:r>
                <a:rPr lang="en-US" altLang="ko-KR" sz="1200" b="0" dirty="0">
                  <a:solidFill>
                    <a:srgbClr val="0000FF"/>
                  </a:solidFill>
                  <a:effectLst/>
                  <a:latin typeface="Consolas" panose="020B0609020204030204" pitchFamily="49" charset="0"/>
                </a:rPr>
                <a:t>def</a:t>
              </a:r>
              <a:r>
                <a:rPr lang="en-US" altLang="ko-KR" sz="1200" b="0" dirty="0">
                  <a:solidFill>
                    <a:srgbClr val="000000"/>
                  </a:solidFill>
                  <a:effectLst/>
                  <a:latin typeface="Consolas" panose="020B0609020204030204" pitchFamily="49" charset="0"/>
                </a:rPr>
                <a:t> </a:t>
              </a:r>
              <a:r>
                <a:rPr lang="en-US" altLang="ko-KR" sz="1200" b="0" dirty="0">
                  <a:solidFill>
                    <a:srgbClr val="795E26"/>
                  </a:solidFill>
                  <a:effectLst/>
                  <a:latin typeface="Consolas" panose="020B0609020204030204" pitchFamily="49" charset="0"/>
                </a:rPr>
                <a:t>__</a:t>
              </a:r>
              <a:r>
                <a:rPr lang="en-US" altLang="ko-KR" sz="1200" b="0" dirty="0" err="1">
                  <a:solidFill>
                    <a:srgbClr val="795E26"/>
                  </a:solidFill>
                  <a:effectLst/>
                  <a:latin typeface="Consolas" panose="020B0609020204030204" pitchFamily="49" charset="0"/>
                </a:rPr>
                <a:t>init</a:t>
              </a:r>
              <a:r>
                <a:rPr lang="en-US" altLang="ko-KR" sz="1200" b="0" dirty="0">
                  <a:solidFill>
                    <a:srgbClr val="795E26"/>
                  </a:solidFill>
                  <a:effectLst/>
                  <a:latin typeface="Consolas" panose="020B0609020204030204" pitchFamily="49" charset="0"/>
                </a:rPr>
                <a:t>__</a:t>
              </a:r>
              <a:r>
                <a:rPr lang="en-US" altLang="ko-KR" sz="1200" b="0" dirty="0">
                  <a:solidFill>
                    <a:srgbClr val="000000"/>
                  </a:solidFill>
                  <a:effectLst/>
                  <a:latin typeface="Consolas" panose="020B0609020204030204" pitchFamily="49" charset="0"/>
                </a:rPr>
                <a:t>(</a:t>
              </a:r>
              <a:r>
                <a:rPr lang="en-US" altLang="ko-KR" sz="1200" b="0" dirty="0">
                  <a:solidFill>
                    <a:srgbClr val="001080"/>
                  </a:solidFill>
                  <a:effectLst/>
                  <a:latin typeface="Consolas" panose="020B0609020204030204" pitchFamily="49" charset="0"/>
                </a:rPr>
                <a:t>self</a:t>
              </a:r>
              <a:r>
                <a:rPr lang="en-US" altLang="ko-KR" sz="1200" b="0" dirty="0">
                  <a:solidFill>
                    <a:srgbClr val="000000"/>
                  </a:solidFill>
                  <a:effectLst/>
                  <a:latin typeface="Consolas" panose="020B0609020204030204" pitchFamily="49" charset="0"/>
                </a:rPr>
                <a:t>, </a:t>
              </a:r>
              <a:r>
                <a:rPr lang="en-US" altLang="ko-KR" sz="1200" b="0" dirty="0">
                  <a:solidFill>
                    <a:srgbClr val="001080"/>
                  </a:solidFill>
                  <a:effectLst/>
                  <a:latin typeface="Consolas" panose="020B0609020204030204" pitchFamily="49" charset="0"/>
                </a:rPr>
                <a:t>tokenizer</a:t>
              </a:r>
              <a:r>
                <a:rPr lang="en-US" altLang="ko-KR" sz="1200" b="0" dirty="0">
                  <a:solidFill>
                    <a:srgbClr val="000000"/>
                  </a:solidFill>
                  <a:effectLst/>
                  <a:latin typeface="Consolas" panose="020B0609020204030204" pitchFamily="49" charset="0"/>
                </a:rPr>
                <a:t>, </a:t>
              </a:r>
              <a:r>
                <a:rPr lang="en-US" altLang="ko-KR" sz="1200" b="0" dirty="0">
                  <a:solidFill>
                    <a:srgbClr val="001080"/>
                  </a:solidFill>
                  <a:effectLst/>
                  <a:latin typeface="Consolas" panose="020B0609020204030204" pitchFamily="49" charset="0"/>
                </a:rPr>
                <a:t>dataset</a:t>
              </a:r>
              <a:r>
                <a:rPr lang="en-US" altLang="ko-KR" sz="1200" b="0" dirty="0">
                  <a:solidFill>
                    <a:srgbClr val="000000"/>
                  </a:solidFill>
                  <a:effectLst/>
                  <a:latin typeface="Consolas" panose="020B0609020204030204" pitchFamily="49" charset="0"/>
                </a:rPr>
                <a:t>, </a:t>
              </a:r>
              <a:r>
                <a:rPr lang="en-US" altLang="ko-KR" sz="1200" b="0" dirty="0" err="1">
                  <a:solidFill>
                    <a:srgbClr val="001080"/>
                  </a:solidFill>
                  <a:effectLst/>
                  <a:latin typeface="Consolas" panose="020B0609020204030204" pitchFamily="49" charset="0"/>
                </a:rPr>
                <a:t>seq_length</a:t>
              </a:r>
              <a:r>
                <a:rPr lang="en-US" altLang="ko-KR" sz="1200" b="0" dirty="0">
                  <a:solidFill>
                    <a:srgbClr val="000000"/>
                  </a:solidFill>
                  <a:effectLst/>
                  <a:latin typeface="Consolas" panose="020B0609020204030204" pitchFamily="49" charset="0"/>
                </a:rPr>
                <a:t>=</a:t>
              </a:r>
              <a:r>
                <a:rPr lang="en-US" altLang="ko-KR" sz="1200" b="0" dirty="0">
                  <a:solidFill>
                    <a:srgbClr val="098658"/>
                  </a:solidFill>
                  <a:effectLst/>
                  <a:latin typeface="Consolas" panose="020B0609020204030204" pitchFamily="49" charset="0"/>
                </a:rPr>
                <a:t>1024</a:t>
              </a:r>
              <a:r>
                <a:rPr lang="en-US" altLang="ko-KR" sz="1200" b="0" dirty="0">
                  <a:solidFill>
                    <a:srgbClr val="000000"/>
                  </a:solidFill>
                  <a:effectLst/>
                  <a:latin typeface="Consolas" panose="020B0609020204030204" pitchFamily="49" charset="0"/>
                </a:rPr>
                <a:t>,</a:t>
              </a:r>
            </a:p>
            <a:p>
              <a:r>
                <a:rPr lang="en-US" altLang="ko-KR" sz="1200" b="0" dirty="0">
                  <a:solidFill>
                    <a:srgbClr val="000000"/>
                  </a:solidFill>
                  <a:effectLst/>
                  <a:latin typeface="Consolas" panose="020B0609020204030204" pitchFamily="49" charset="0"/>
                </a:rPr>
                <a:t>                 </a:t>
              </a:r>
              <a:r>
                <a:rPr lang="en-US" altLang="ko-KR" sz="1200" b="0" dirty="0" err="1">
                  <a:solidFill>
                    <a:srgbClr val="001080"/>
                  </a:solidFill>
                  <a:effectLst/>
                  <a:latin typeface="Consolas" panose="020B0609020204030204" pitchFamily="49" charset="0"/>
                </a:rPr>
                <a:t>num_of_sequences</a:t>
              </a:r>
              <a:r>
                <a:rPr lang="en-US" altLang="ko-KR" sz="1200" b="0" dirty="0">
                  <a:solidFill>
                    <a:srgbClr val="000000"/>
                  </a:solidFill>
                  <a:effectLst/>
                  <a:latin typeface="Consolas" panose="020B0609020204030204" pitchFamily="49" charset="0"/>
                </a:rPr>
                <a:t>=</a:t>
              </a:r>
              <a:r>
                <a:rPr lang="en-US" altLang="ko-KR" sz="1200" b="0" dirty="0">
                  <a:solidFill>
                    <a:srgbClr val="098658"/>
                  </a:solidFill>
                  <a:effectLst/>
                  <a:latin typeface="Consolas" panose="020B0609020204030204" pitchFamily="49" charset="0"/>
                </a:rPr>
                <a:t>1024</a:t>
              </a:r>
              <a:r>
                <a:rPr lang="en-US" altLang="ko-KR" sz="1200" b="0" dirty="0">
                  <a:solidFill>
                    <a:srgbClr val="000000"/>
                  </a:solidFill>
                  <a:effectLst/>
                  <a:latin typeface="Consolas" panose="020B0609020204030204" pitchFamily="49" charset="0"/>
                </a:rPr>
                <a:t>, </a:t>
              </a:r>
              <a:r>
                <a:rPr lang="en-US" altLang="ko-KR" sz="1200" b="0" dirty="0" err="1">
                  <a:solidFill>
                    <a:srgbClr val="001080"/>
                  </a:solidFill>
                  <a:effectLst/>
                  <a:latin typeface="Consolas" panose="020B0609020204030204" pitchFamily="49" charset="0"/>
                </a:rPr>
                <a:t>chars_per_token</a:t>
              </a:r>
              <a:r>
                <a:rPr lang="en-US" altLang="ko-KR" sz="1200" b="0" dirty="0">
                  <a:solidFill>
                    <a:srgbClr val="000000"/>
                  </a:solidFill>
                  <a:effectLst/>
                  <a:latin typeface="Consolas" panose="020B0609020204030204" pitchFamily="49" charset="0"/>
                </a:rPr>
                <a:t>=</a:t>
              </a:r>
              <a:r>
                <a:rPr lang="en-US" altLang="ko-KR" sz="1200" b="0" dirty="0">
                  <a:solidFill>
                    <a:srgbClr val="098658"/>
                  </a:solidFill>
                  <a:effectLst/>
                  <a:latin typeface="Consolas" panose="020B0609020204030204" pitchFamily="49" charset="0"/>
                </a:rPr>
                <a:t>3.6</a:t>
              </a:r>
              <a:r>
                <a:rPr lang="en-US" altLang="ko-KR" sz="1200" b="0" dirty="0">
                  <a:solidFill>
                    <a:srgbClr val="000000"/>
                  </a:solidFill>
                  <a:effectLst/>
                  <a:latin typeface="Consolas" panose="020B0609020204030204" pitchFamily="49" charset="0"/>
                </a:rPr>
                <a:t>):</a:t>
              </a:r>
            </a:p>
            <a:p>
              <a:r>
                <a:rPr lang="en-US" altLang="ko-KR" sz="1200" b="0" dirty="0">
                  <a:solidFill>
                    <a:srgbClr val="000000"/>
                  </a:solidFill>
                  <a:effectLst/>
                  <a:latin typeface="Consolas" panose="020B0609020204030204" pitchFamily="49" charset="0"/>
                </a:rPr>
                <a:t>        </a:t>
              </a:r>
              <a:r>
                <a:rPr lang="en-US" altLang="ko-KR" sz="1200" b="0" dirty="0" err="1">
                  <a:solidFill>
                    <a:srgbClr val="001080"/>
                  </a:solidFill>
                  <a:effectLst/>
                  <a:latin typeface="Consolas" panose="020B0609020204030204" pitchFamily="49" charset="0"/>
                </a:rPr>
                <a:t>self</a:t>
              </a:r>
              <a:r>
                <a:rPr lang="en-US" altLang="ko-KR" sz="1200" b="0" dirty="0" err="1">
                  <a:solidFill>
                    <a:srgbClr val="000000"/>
                  </a:solidFill>
                  <a:effectLst/>
                  <a:latin typeface="Consolas" panose="020B0609020204030204" pitchFamily="49" charset="0"/>
                </a:rPr>
                <a:t>.</a:t>
              </a:r>
              <a:r>
                <a:rPr lang="en-US" altLang="ko-KR" sz="1200" b="0" dirty="0" err="1">
                  <a:solidFill>
                    <a:srgbClr val="001080"/>
                  </a:solidFill>
                  <a:effectLst/>
                  <a:latin typeface="Consolas" panose="020B0609020204030204" pitchFamily="49" charset="0"/>
                </a:rPr>
                <a:t>tokenizer</a:t>
              </a:r>
              <a:r>
                <a:rPr lang="en-US" altLang="ko-KR" sz="1200" b="0" dirty="0">
                  <a:solidFill>
                    <a:srgbClr val="000000"/>
                  </a:solidFill>
                  <a:effectLst/>
                  <a:latin typeface="Consolas" panose="020B0609020204030204" pitchFamily="49" charset="0"/>
                </a:rPr>
                <a:t> = </a:t>
              </a:r>
              <a:r>
                <a:rPr lang="en-US" altLang="ko-KR" sz="1200" b="0" dirty="0">
                  <a:solidFill>
                    <a:srgbClr val="001080"/>
                  </a:solidFill>
                  <a:effectLst/>
                  <a:latin typeface="Consolas" panose="020B0609020204030204" pitchFamily="49" charset="0"/>
                </a:rPr>
                <a:t>tokenizer</a:t>
              </a:r>
              <a:endParaRPr lang="en-US" altLang="ko-KR" sz="1200" b="0" dirty="0">
                <a:solidFill>
                  <a:srgbClr val="000000"/>
                </a:solidFill>
                <a:effectLst/>
                <a:latin typeface="Consolas" panose="020B0609020204030204" pitchFamily="49" charset="0"/>
              </a:endParaRPr>
            </a:p>
            <a:p>
              <a:r>
                <a:rPr lang="en-US" altLang="ko-KR" sz="1200" b="0" dirty="0">
                  <a:solidFill>
                    <a:srgbClr val="000000"/>
                  </a:solidFill>
                  <a:effectLst/>
                  <a:latin typeface="Consolas" panose="020B0609020204030204" pitchFamily="49" charset="0"/>
                </a:rPr>
                <a:t>        </a:t>
              </a:r>
              <a:r>
                <a:rPr lang="en-US" altLang="ko-KR" sz="1200" b="0" dirty="0" err="1">
                  <a:solidFill>
                    <a:srgbClr val="001080"/>
                  </a:solidFill>
                  <a:effectLst/>
                  <a:latin typeface="Consolas" panose="020B0609020204030204" pitchFamily="49" charset="0"/>
                </a:rPr>
                <a:t>self</a:t>
              </a:r>
              <a:r>
                <a:rPr lang="en-US" altLang="ko-KR" sz="1200" b="0" dirty="0" err="1">
                  <a:solidFill>
                    <a:srgbClr val="000000"/>
                  </a:solidFill>
                  <a:effectLst/>
                  <a:latin typeface="Consolas" panose="020B0609020204030204" pitchFamily="49" charset="0"/>
                </a:rPr>
                <a:t>.</a:t>
              </a:r>
              <a:r>
                <a:rPr lang="en-US" altLang="ko-KR" sz="1200" b="0" dirty="0" err="1">
                  <a:solidFill>
                    <a:srgbClr val="001080"/>
                  </a:solidFill>
                  <a:effectLst/>
                  <a:latin typeface="Consolas" panose="020B0609020204030204" pitchFamily="49" charset="0"/>
                </a:rPr>
                <a:t>concat_token_id</a:t>
              </a:r>
              <a:r>
                <a:rPr lang="en-US" altLang="ko-KR" sz="1200" b="0" dirty="0">
                  <a:solidFill>
                    <a:srgbClr val="000000"/>
                  </a:solidFill>
                  <a:effectLst/>
                  <a:latin typeface="Consolas" panose="020B0609020204030204" pitchFamily="49" charset="0"/>
                </a:rPr>
                <a:t> = </a:t>
              </a:r>
              <a:r>
                <a:rPr lang="en-US" altLang="ko-KR" sz="1200" b="0" dirty="0" err="1">
                  <a:solidFill>
                    <a:srgbClr val="001080"/>
                  </a:solidFill>
                  <a:effectLst/>
                  <a:latin typeface="Consolas" panose="020B0609020204030204" pitchFamily="49" charset="0"/>
                </a:rPr>
                <a:t>tokenizer</a:t>
              </a:r>
              <a:r>
                <a:rPr lang="en-US" altLang="ko-KR" sz="1200" b="0" dirty="0" err="1">
                  <a:solidFill>
                    <a:srgbClr val="000000"/>
                  </a:solidFill>
                  <a:effectLst/>
                  <a:latin typeface="Consolas" panose="020B0609020204030204" pitchFamily="49" charset="0"/>
                </a:rPr>
                <a:t>.eos_token_id</a:t>
              </a:r>
              <a:endParaRPr lang="en-US" altLang="ko-KR" sz="1200" b="0" dirty="0">
                <a:solidFill>
                  <a:srgbClr val="000000"/>
                </a:solidFill>
                <a:effectLst/>
                <a:latin typeface="Consolas" panose="020B0609020204030204" pitchFamily="49" charset="0"/>
              </a:endParaRPr>
            </a:p>
            <a:p>
              <a:r>
                <a:rPr lang="en-US" altLang="ko-KR" sz="1200" b="0" dirty="0">
                  <a:solidFill>
                    <a:srgbClr val="000000"/>
                  </a:solidFill>
                  <a:effectLst/>
                  <a:latin typeface="Consolas" panose="020B0609020204030204" pitchFamily="49" charset="0"/>
                </a:rPr>
                <a:t>        </a:t>
              </a:r>
              <a:r>
                <a:rPr lang="en-US" altLang="ko-KR" sz="1200" b="0" dirty="0" err="1">
                  <a:solidFill>
                    <a:srgbClr val="001080"/>
                  </a:solidFill>
                  <a:effectLst/>
                  <a:latin typeface="Consolas" panose="020B0609020204030204" pitchFamily="49" charset="0"/>
                </a:rPr>
                <a:t>self</a:t>
              </a:r>
              <a:r>
                <a:rPr lang="en-US" altLang="ko-KR" sz="1200" b="0" dirty="0" err="1">
                  <a:solidFill>
                    <a:srgbClr val="000000"/>
                  </a:solidFill>
                  <a:effectLst/>
                  <a:latin typeface="Consolas" panose="020B0609020204030204" pitchFamily="49" charset="0"/>
                </a:rPr>
                <a:t>.</a:t>
              </a:r>
              <a:r>
                <a:rPr lang="en-US" altLang="ko-KR" sz="1200" b="0" dirty="0" err="1">
                  <a:solidFill>
                    <a:srgbClr val="001080"/>
                  </a:solidFill>
                  <a:effectLst/>
                  <a:latin typeface="Consolas" panose="020B0609020204030204" pitchFamily="49" charset="0"/>
                </a:rPr>
                <a:t>dataset</a:t>
              </a:r>
              <a:r>
                <a:rPr lang="en-US" altLang="ko-KR" sz="1200" b="0" dirty="0">
                  <a:solidFill>
                    <a:srgbClr val="000000"/>
                  </a:solidFill>
                  <a:effectLst/>
                  <a:latin typeface="Consolas" panose="020B0609020204030204" pitchFamily="49" charset="0"/>
                </a:rPr>
                <a:t> = </a:t>
              </a:r>
              <a:r>
                <a:rPr lang="en-US" altLang="ko-KR" sz="1200" b="0" dirty="0">
                  <a:solidFill>
                    <a:srgbClr val="001080"/>
                  </a:solidFill>
                  <a:effectLst/>
                  <a:latin typeface="Consolas" panose="020B0609020204030204" pitchFamily="49" charset="0"/>
                </a:rPr>
                <a:t>dataset</a:t>
              </a:r>
              <a:endParaRPr lang="en-US" altLang="ko-KR" sz="1200" b="0" dirty="0">
                <a:solidFill>
                  <a:srgbClr val="000000"/>
                </a:solidFill>
                <a:effectLst/>
                <a:latin typeface="Consolas" panose="020B0609020204030204" pitchFamily="49" charset="0"/>
              </a:endParaRPr>
            </a:p>
            <a:p>
              <a:r>
                <a:rPr lang="en-US" altLang="ko-KR" sz="1200" b="0" dirty="0">
                  <a:solidFill>
                    <a:srgbClr val="000000"/>
                  </a:solidFill>
                  <a:effectLst/>
                  <a:latin typeface="Consolas" panose="020B0609020204030204" pitchFamily="49" charset="0"/>
                </a:rPr>
                <a:t>        </a:t>
              </a:r>
              <a:r>
                <a:rPr lang="en-US" altLang="ko-KR" sz="1200" b="0" dirty="0" err="1">
                  <a:solidFill>
                    <a:srgbClr val="001080"/>
                  </a:solidFill>
                  <a:effectLst/>
                  <a:latin typeface="Consolas" panose="020B0609020204030204" pitchFamily="49" charset="0"/>
                </a:rPr>
                <a:t>self</a:t>
              </a:r>
              <a:r>
                <a:rPr lang="en-US" altLang="ko-KR" sz="1200" b="0" dirty="0" err="1">
                  <a:solidFill>
                    <a:srgbClr val="000000"/>
                  </a:solidFill>
                  <a:effectLst/>
                  <a:latin typeface="Consolas" panose="020B0609020204030204" pitchFamily="49" charset="0"/>
                </a:rPr>
                <a:t>.</a:t>
              </a:r>
              <a:r>
                <a:rPr lang="en-US" altLang="ko-KR" sz="1200" b="0" dirty="0" err="1">
                  <a:solidFill>
                    <a:srgbClr val="001080"/>
                  </a:solidFill>
                  <a:effectLst/>
                  <a:latin typeface="Consolas" panose="020B0609020204030204" pitchFamily="49" charset="0"/>
                </a:rPr>
                <a:t>seq_length</a:t>
              </a:r>
              <a:r>
                <a:rPr lang="en-US" altLang="ko-KR" sz="1200" b="0" dirty="0">
                  <a:solidFill>
                    <a:srgbClr val="000000"/>
                  </a:solidFill>
                  <a:effectLst/>
                  <a:latin typeface="Consolas" panose="020B0609020204030204" pitchFamily="49" charset="0"/>
                </a:rPr>
                <a:t> = </a:t>
              </a:r>
              <a:r>
                <a:rPr lang="en-US" altLang="ko-KR" sz="1200" b="0" dirty="0" err="1">
                  <a:solidFill>
                    <a:srgbClr val="001080"/>
                  </a:solidFill>
                  <a:effectLst/>
                  <a:latin typeface="Consolas" panose="020B0609020204030204" pitchFamily="49" charset="0"/>
                </a:rPr>
                <a:t>seq_length</a:t>
              </a:r>
              <a:endParaRPr lang="en-US" altLang="ko-KR" sz="1200" b="0" dirty="0">
                <a:solidFill>
                  <a:srgbClr val="000000"/>
                </a:solidFill>
                <a:effectLst/>
                <a:latin typeface="Consolas" panose="020B0609020204030204" pitchFamily="49" charset="0"/>
              </a:endParaRPr>
            </a:p>
            <a:p>
              <a:r>
                <a:rPr lang="en-US" altLang="ko-KR" sz="1200" b="0" dirty="0">
                  <a:solidFill>
                    <a:srgbClr val="000000"/>
                  </a:solidFill>
                  <a:effectLst/>
                  <a:latin typeface="Consolas" panose="020B0609020204030204" pitchFamily="49" charset="0"/>
                </a:rPr>
                <a:t>        </a:t>
              </a:r>
              <a:r>
                <a:rPr lang="en-US" altLang="ko-KR" sz="1200" b="0" dirty="0" err="1">
                  <a:solidFill>
                    <a:srgbClr val="001080"/>
                  </a:solidFill>
                  <a:effectLst/>
                  <a:latin typeface="Consolas" panose="020B0609020204030204" pitchFamily="49" charset="0"/>
                </a:rPr>
                <a:t>self</a:t>
              </a:r>
              <a:r>
                <a:rPr lang="en-US" altLang="ko-KR" sz="1200" b="0" dirty="0" err="1">
                  <a:solidFill>
                    <a:srgbClr val="000000"/>
                  </a:solidFill>
                  <a:effectLst/>
                  <a:latin typeface="Consolas" panose="020B0609020204030204" pitchFamily="49" charset="0"/>
                </a:rPr>
                <a:t>.</a:t>
              </a:r>
              <a:r>
                <a:rPr lang="en-US" altLang="ko-KR" sz="1200" b="0" dirty="0" err="1">
                  <a:solidFill>
                    <a:srgbClr val="001080"/>
                  </a:solidFill>
                  <a:effectLst/>
                  <a:latin typeface="Consolas" panose="020B0609020204030204" pitchFamily="49" charset="0"/>
                </a:rPr>
                <a:t>input_characters</a:t>
              </a:r>
              <a:r>
                <a:rPr lang="en-US" altLang="ko-KR" sz="1200" b="0" dirty="0">
                  <a:solidFill>
                    <a:srgbClr val="000000"/>
                  </a:solidFill>
                  <a:effectLst/>
                  <a:latin typeface="Consolas" panose="020B0609020204030204" pitchFamily="49" charset="0"/>
                </a:rPr>
                <a:t> = </a:t>
              </a:r>
              <a:r>
                <a:rPr lang="en-US" altLang="ko-KR" sz="1200" b="0" dirty="0" err="1">
                  <a:solidFill>
                    <a:srgbClr val="001080"/>
                  </a:solidFill>
                  <a:effectLst/>
                  <a:latin typeface="Consolas" panose="020B0609020204030204" pitchFamily="49" charset="0"/>
                </a:rPr>
                <a:t>seq_length</a:t>
              </a:r>
              <a:r>
                <a:rPr lang="en-US" altLang="ko-KR" sz="1200" b="0" dirty="0">
                  <a:solidFill>
                    <a:srgbClr val="000000"/>
                  </a:solidFill>
                  <a:effectLst/>
                  <a:latin typeface="Consolas" panose="020B0609020204030204" pitchFamily="49" charset="0"/>
                </a:rPr>
                <a:t> * </a:t>
              </a:r>
              <a:r>
                <a:rPr lang="en-US" altLang="ko-KR" sz="1200" b="0" dirty="0" err="1">
                  <a:solidFill>
                    <a:srgbClr val="001080"/>
                  </a:solidFill>
                  <a:effectLst/>
                  <a:latin typeface="Consolas" panose="020B0609020204030204" pitchFamily="49" charset="0"/>
                </a:rPr>
                <a:t>chars_per_token</a:t>
              </a:r>
              <a:r>
                <a:rPr lang="en-US" altLang="ko-KR" sz="1200" b="0" dirty="0">
                  <a:solidFill>
                    <a:srgbClr val="000000"/>
                  </a:solidFill>
                  <a:effectLst/>
                  <a:latin typeface="Consolas" panose="020B0609020204030204" pitchFamily="49" charset="0"/>
                </a:rPr>
                <a:t> * </a:t>
              </a:r>
              <a:r>
                <a:rPr lang="en-US" altLang="ko-KR" sz="1200" b="0" dirty="0" err="1">
                  <a:solidFill>
                    <a:srgbClr val="001080"/>
                  </a:solidFill>
                  <a:effectLst/>
                  <a:latin typeface="Consolas" panose="020B0609020204030204" pitchFamily="49" charset="0"/>
                </a:rPr>
                <a:t>num_of_sequences</a:t>
              </a:r>
              <a:endParaRPr lang="en-US" altLang="ko-KR" sz="1200" b="0" dirty="0">
                <a:solidFill>
                  <a:srgbClr val="000000"/>
                </a:solidFill>
                <a:effectLst/>
                <a:latin typeface="Consolas" panose="020B0609020204030204" pitchFamily="49" charset="0"/>
              </a:endParaRPr>
            </a:p>
            <a:p>
              <a:r>
                <a:rPr lang="en-US" altLang="ko-KR" sz="1200" b="0" dirty="0">
                  <a:solidFill>
                    <a:srgbClr val="000000"/>
                  </a:solidFill>
                  <a:effectLst/>
                  <a:latin typeface="Consolas" panose="020B0609020204030204" pitchFamily="49" charset="0"/>
                </a:rPr>
                <a:t>    </a:t>
              </a:r>
            </a:p>
            <a:p>
              <a:r>
                <a:rPr lang="en-US" altLang="ko-KR" sz="1200" b="0" dirty="0">
                  <a:solidFill>
                    <a:srgbClr val="000000"/>
                  </a:solidFill>
                  <a:effectLst/>
                  <a:latin typeface="Consolas" panose="020B0609020204030204" pitchFamily="49" charset="0"/>
                </a:rPr>
                <a:t>    </a:t>
              </a:r>
              <a:r>
                <a:rPr lang="en-US" altLang="ko-KR" sz="1200" b="0" dirty="0">
                  <a:solidFill>
                    <a:srgbClr val="0000FF"/>
                  </a:solidFill>
                  <a:effectLst/>
                  <a:latin typeface="Consolas" panose="020B0609020204030204" pitchFamily="49" charset="0"/>
                </a:rPr>
                <a:t>def</a:t>
              </a:r>
              <a:r>
                <a:rPr lang="en-US" altLang="ko-KR" sz="1200" b="0" dirty="0">
                  <a:solidFill>
                    <a:srgbClr val="000000"/>
                  </a:solidFill>
                  <a:effectLst/>
                  <a:latin typeface="Consolas" panose="020B0609020204030204" pitchFamily="49" charset="0"/>
                </a:rPr>
                <a:t> </a:t>
              </a:r>
              <a:r>
                <a:rPr lang="en-US" altLang="ko-KR" sz="1200" b="0" dirty="0">
                  <a:solidFill>
                    <a:srgbClr val="795E26"/>
                  </a:solidFill>
                  <a:effectLst/>
                  <a:latin typeface="Consolas" panose="020B0609020204030204" pitchFamily="49" charset="0"/>
                </a:rPr>
                <a:t>__</a:t>
              </a:r>
              <a:r>
                <a:rPr lang="en-US" altLang="ko-KR" sz="1200" b="0" dirty="0" err="1">
                  <a:solidFill>
                    <a:srgbClr val="795E26"/>
                  </a:solidFill>
                  <a:effectLst/>
                  <a:latin typeface="Consolas" panose="020B0609020204030204" pitchFamily="49" charset="0"/>
                </a:rPr>
                <a:t>iter</a:t>
              </a:r>
              <a:r>
                <a:rPr lang="en-US" altLang="ko-KR" sz="1200" b="0" dirty="0">
                  <a:solidFill>
                    <a:srgbClr val="795E26"/>
                  </a:solidFill>
                  <a:effectLst/>
                  <a:latin typeface="Consolas" panose="020B0609020204030204" pitchFamily="49" charset="0"/>
                </a:rPr>
                <a:t>__</a:t>
              </a:r>
              <a:r>
                <a:rPr lang="en-US" altLang="ko-KR" sz="1200" b="0" dirty="0">
                  <a:solidFill>
                    <a:srgbClr val="000000"/>
                  </a:solidFill>
                  <a:effectLst/>
                  <a:latin typeface="Consolas" panose="020B0609020204030204" pitchFamily="49" charset="0"/>
                </a:rPr>
                <a:t>(</a:t>
              </a:r>
              <a:r>
                <a:rPr lang="en-US" altLang="ko-KR" sz="1200" b="0" dirty="0">
                  <a:solidFill>
                    <a:srgbClr val="001080"/>
                  </a:solidFill>
                  <a:effectLst/>
                  <a:latin typeface="Consolas" panose="020B0609020204030204" pitchFamily="49" charset="0"/>
                </a:rPr>
                <a:t>self</a:t>
              </a:r>
              <a:r>
                <a:rPr lang="en-US" altLang="ko-KR" sz="1200" b="0" dirty="0">
                  <a:solidFill>
                    <a:srgbClr val="000000"/>
                  </a:solidFill>
                  <a:effectLst/>
                  <a:latin typeface="Consolas" panose="020B0609020204030204" pitchFamily="49" charset="0"/>
                </a:rPr>
                <a:t>):</a:t>
              </a:r>
            </a:p>
            <a:p>
              <a:r>
                <a:rPr lang="en-US" altLang="ko-KR" sz="1200" b="0" dirty="0">
                  <a:solidFill>
                    <a:srgbClr val="000000"/>
                  </a:solidFill>
                  <a:effectLst/>
                  <a:latin typeface="Consolas" panose="020B0609020204030204" pitchFamily="49" charset="0"/>
                </a:rPr>
                <a:t>        </a:t>
              </a:r>
              <a:r>
                <a:rPr lang="en-US" altLang="ko-KR" sz="1200" b="0" dirty="0">
                  <a:solidFill>
                    <a:srgbClr val="001080"/>
                  </a:solidFill>
                  <a:effectLst/>
                  <a:latin typeface="Consolas" panose="020B0609020204030204" pitchFamily="49" charset="0"/>
                </a:rPr>
                <a:t>iterator</a:t>
              </a:r>
              <a:r>
                <a:rPr lang="en-US" altLang="ko-KR" sz="1200" b="0" dirty="0">
                  <a:solidFill>
                    <a:srgbClr val="000000"/>
                  </a:solidFill>
                  <a:effectLst/>
                  <a:latin typeface="Consolas" panose="020B0609020204030204" pitchFamily="49" charset="0"/>
                </a:rPr>
                <a:t> = </a:t>
              </a:r>
              <a:r>
                <a:rPr lang="en-US" altLang="ko-KR" sz="1200" b="0" dirty="0" err="1">
                  <a:solidFill>
                    <a:srgbClr val="795E26"/>
                  </a:solidFill>
                  <a:effectLst/>
                  <a:latin typeface="Consolas" panose="020B0609020204030204" pitchFamily="49" charset="0"/>
                </a:rPr>
                <a:t>iter</a:t>
              </a:r>
              <a:r>
                <a:rPr lang="en-US" altLang="ko-KR" sz="1200" b="0" dirty="0">
                  <a:solidFill>
                    <a:srgbClr val="000000"/>
                  </a:solidFill>
                  <a:effectLst/>
                  <a:latin typeface="Consolas" panose="020B0609020204030204" pitchFamily="49" charset="0"/>
                </a:rPr>
                <a:t>(</a:t>
              </a:r>
              <a:r>
                <a:rPr lang="en-US" altLang="ko-KR" sz="1200" b="0" dirty="0" err="1">
                  <a:solidFill>
                    <a:srgbClr val="001080"/>
                  </a:solidFill>
                  <a:effectLst/>
                  <a:latin typeface="Consolas" panose="020B0609020204030204" pitchFamily="49" charset="0"/>
                </a:rPr>
                <a:t>self</a:t>
              </a:r>
              <a:r>
                <a:rPr lang="en-US" altLang="ko-KR" sz="1200" b="0" dirty="0" err="1">
                  <a:solidFill>
                    <a:srgbClr val="000000"/>
                  </a:solidFill>
                  <a:effectLst/>
                  <a:latin typeface="Consolas" panose="020B0609020204030204" pitchFamily="49" charset="0"/>
                </a:rPr>
                <a:t>.</a:t>
              </a:r>
              <a:r>
                <a:rPr lang="en-US" altLang="ko-KR" sz="1200" b="0" dirty="0" err="1">
                  <a:solidFill>
                    <a:srgbClr val="001080"/>
                  </a:solidFill>
                  <a:effectLst/>
                  <a:latin typeface="Consolas" panose="020B0609020204030204" pitchFamily="49" charset="0"/>
                </a:rPr>
                <a:t>dataset</a:t>
              </a:r>
              <a:r>
                <a:rPr lang="en-US" altLang="ko-KR" sz="1200" b="0" dirty="0">
                  <a:solidFill>
                    <a:srgbClr val="000000"/>
                  </a:solidFill>
                  <a:effectLst/>
                  <a:latin typeface="Consolas" panose="020B0609020204030204" pitchFamily="49" charset="0"/>
                </a:rPr>
                <a:t>)</a:t>
              </a:r>
            </a:p>
            <a:p>
              <a:r>
                <a:rPr lang="en-US" altLang="ko-KR" sz="1200" b="0" dirty="0">
                  <a:solidFill>
                    <a:srgbClr val="000000"/>
                  </a:solidFill>
                  <a:effectLst/>
                  <a:latin typeface="Consolas" panose="020B0609020204030204" pitchFamily="49" charset="0"/>
                </a:rPr>
                <a:t>        </a:t>
              </a:r>
              <a:r>
                <a:rPr lang="en-US" altLang="ko-KR" sz="1200" b="0" dirty="0" err="1">
                  <a:solidFill>
                    <a:srgbClr val="001080"/>
                  </a:solidFill>
                  <a:effectLst/>
                  <a:latin typeface="Consolas" panose="020B0609020204030204" pitchFamily="49" charset="0"/>
                </a:rPr>
                <a:t>more_examples</a:t>
              </a:r>
              <a:r>
                <a:rPr lang="en-US" altLang="ko-KR" sz="1200" b="0" dirty="0">
                  <a:solidFill>
                    <a:srgbClr val="000000"/>
                  </a:solidFill>
                  <a:effectLst/>
                  <a:latin typeface="Consolas" panose="020B0609020204030204" pitchFamily="49" charset="0"/>
                </a:rPr>
                <a:t> = </a:t>
              </a:r>
              <a:r>
                <a:rPr lang="en-US" altLang="ko-KR" sz="1200" b="0" dirty="0">
                  <a:solidFill>
                    <a:srgbClr val="0000FF"/>
                  </a:solidFill>
                  <a:effectLst/>
                  <a:latin typeface="Consolas" panose="020B0609020204030204" pitchFamily="49" charset="0"/>
                </a:rPr>
                <a:t>True</a:t>
              </a:r>
              <a:endParaRPr lang="en-US" altLang="ko-KR" sz="1200" b="0" dirty="0">
                <a:solidFill>
                  <a:srgbClr val="000000"/>
                </a:solidFill>
                <a:effectLst/>
                <a:latin typeface="Consolas" panose="020B0609020204030204" pitchFamily="49" charset="0"/>
              </a:endParaRPr>
            </a:p>
            <a:p>
              <a:r>
                <a:rPr lang="en-US" altLang="ko-KR" sz="1200" b="0" dirty="0">
                  <a:solidFill>
                    <a:srgbClr val="000000"/>
                  </a:solidFill>
                  <a:effectLst/>
                  <a:latin typeface="Consolas" panose="020B0609020204030204" pitchFamily="49" charset="0"/>
                </a:rPr>
                <a:t>        </a:t>
              </a:r>
              <a:r>
                <a:rPr lang="en-US" altLang="ko-KR" sz="1200" b="0" dirty="0">
                  <a:solidFill>
                    <a:srgbClr val="AF00DB"/>
                  </a:solidFill>
                  <a:effectLst/>
                  <a:latin typeface="Consolas" panose="020B0609020204030204" pitchFamily="49" charset="0"/>
                </a:rPr>
                <a:t>while</a:t>
              </a:r>
              <a:r>
                <a:rPr lang="en-US" altLang="ko-KR" sz="1200" b="0" dirty="0">
                  <a:solidFill>
                    <a:srgbClr val="000000"/>
                  </a:solidFill>
                  <a:effectLst/>
                  <a:latin typeface="Consolas" panose="020B0609020204030204" pitchFamily="49" charset="0"/>
                </a:rPr>
                <a:t> </a:t>
              </a:r>
              <a:r>
                <a:rPr lang="en-US" altLang="ko-KR" sz="1200" b="0" dirty="0" err="1">
                  <a:solidFill>
                    <a:srgbClr val="001080"/>
                  </a:solidFill>
                  <a:effectLst/>
                  <a:latin typeface="Consolas" panose="020B0609020204030204" pitchFamily="49" charset="0"/>
                </a:rPr>
                <a:t>more_examples</a:t>
              </a:r>
              <a:r>
                <a:rPr lang="en-US" altLang="ko-KR" sz="1200" b="0" dirty="0">
                  <a:solidFill>
                    <a:srgbClr val="000000"/>
                  </a:solidFill>
                  <a:effectLst/>
                  <a:latin typeface="Consolas" panose="020B0609020204030204" pitchFamily="49" charset="0"/>
                </a:rPr>
                <a:t>:</a:t>
              </a:r>
            </a:p>
            <a:p>
              <a:r>
                <a:rPr lang="en-US" altLang="ko-KR" sz="1200" b="0" dirty="0">
                  <a:solidFill>
                    <a:srgbClr val="000000"/>
                  </a:solidFill>
                  <a:effectLst/>
                  <a:latin typeface="Consolas" panose="020B0609020204030204" pitchFamily="49" charset="0"/>
                </a:rPr>
                <a:t>            </a:t>
              </a:r>
              <a:r>
                <a:rPr lang="en-US" altLang="ko-KR" sz="1200" b="0" dirty="0">
                  <a:solidFill>
                    <a:srgbClr val="001080"/>
                  </a:solidFill>
                  <a:effectLst/>
                  <a:latin typeface="Consolas" panose="020B0609020204030204" pitchFamily="49" charset="0"/>
                </a:rPr>
                <a:t>buffer</a:t>
              </a:r>
              <a:r>
                <a:rPr lang="en-US" altLang="ko-KR" sz="1200" b="0" dirty="0">
                  <a:solidFill>
                    <a:srgbClr val="000000"/>
                  </a:solidFill>
                  <a:effectLst/>
                  <a:latin typeface="Consolas" panose="020B0609020204030204" pitchFamily="49" charset="0"/>
                </a:rPr>
                <a:t>, </a:t>
              </a:r>
              <a:r>
                <a:rPr lang="en-US" altLang="ko-KR" sz="1200" b="0" dirty="0" err="1">
                  <a:solidFill>
                    <a:srgbClr val="001080"/>
                  </a:solidFill>
                  <a:effectLst/>
                  <a:latin typeface="Consolas" panose="020B0609020204030204" pitchFamily="49" charset="0"/>
                </a:rPr>
                <a:t>buffer_len</a:t>
              </a:r>
              <a:r>
                <a:rPr lang="en-US" altLang="ko-KR" sz="1200" b="0" dirty="0">
                  <a:solidFill>
                    <a:srgbClr val="000000"/>
                  </a:solidFill>
                  <a:effectLst/>
                  <a:latin typeface="Consolas" panose="020B0609020204030204" pitchFamily="49" charset="0"/>
                </a:rPr>
                <a:t> = [], </a:t>
              </a:r>
              <a:r>
                <a:rPr lang="en-US" altLang="ko-KR" sz="1200" b="0" dirty="0">
                  <a:solidFill>
                    <a:srgbClr val="098658"/>
                  </a:solidFill>
                  <a:effectLst/>
                  <a:latin typeface="Consolas" panose="020B0609020204030204" pitchFamily="49" charset="0"/>
                </a:rPr>
                <a:t>0</a:t>
              </a:r>
              <a:endParaRPr lang="en-US" altLang="ko-KR" sz="1200" b="0" dirty="0">
                <a:solidFill>
                  <a:srgbClr val="000000"/>
                </a:solidFill>
                <a:effectLst/>
                <a:latin typeface="Consolas" panose="020B0609020204030204" pitchFamily="49" charset="0"/>
              </a:endParaRPr>
            </a:p>
            <a:p>
              <a:r>
                <a:rPr lang="en-US" altLang="ko-KR" sz="1200" b="0" dirty="0">
                  <a:solidFill>
                    <a:srgbClr val="000000"/>
                  </a:solidFill>
                  <a:effectLst/>
                  <a:latin typeface="Consolas" panose="020B0609020204030204" pitchFamily="49" charset="0"/>
                </a:rPr>
                <a:t>            </a:t>
              </a:r>
              <a:r>
                <a:rPr lang="en-US" altLang="ko-KR" sz="1200" b="0" dirty="0">
                  <a:solidFill>
                    <a:srgbClr val="AF00DB"/>
                  </a:solidFill>
                  <a:effectLst/>
                  <a:latin typeface="Consolas" panose="020B0609020204030204" pitchFamily="49" charset="0"/>
                </a:rPr>
                <a:t>while</a:t>
              </a:r>
              <a:r>
                <a:rPr lang="en-US" altLang="ko-KR" sz="1200" b="0" dirty="0">
                  <a:solidFill>
                    <a:srgbClr val="000000"/>
                  </a:solidFill>
                  <a:effectLst/>
                  <a:latin typeface="Consolas" panose="020B0609020204030204" pitchFamily="49" charset="0"/>
                </a:rPr>
                <a:t> </a:t>
              </a:r>
              <a:r>
                <a:rPr lang="en-US" altLang="ko-KR" sz="1200" b="0" dirty="0">
                  <a:solidFill>
                    <a:srgbClr val="0000FF"/>
                  </a:solidFill>
                  <a:effectLst/>
                  <a:latin typeface="Consolas" panose="020B0609020204030204" pitchFamily="49" charset="0"/>
                </a:rPr>
                <a:t>True</a:t>
              </a:r>
              <a:r>
                <a:rPr lang="en-US" altLang="ko-KR" sz="1200" b="0" dirty="0">
                  <a:solidFill>
                    <a:srgbClr val="000000"/>
                  </a:solidFill>
                  <a:effectLst/>
                  <a:latin typeface="Consolas" panose="020B0609020204030204" pitchFamily="49" charset="0"/>
                </a:rPr>
                <a:t>:</a:t>
              </a:r>
            </a:p>
            <a:p>
              <a:r>
                <a:rPr lang="en-US" altLang="ko-KR" sz="1200" b="0" dirty="0">
                  <a:solidFill>
                    <a:srgbClr val="000000"/>
                  </a:solidFill>
                  <a:effectLst/>
                  <a:latin typeface="Consolas" panose="020B0609020204030204" pitchFamily="49" charset="0"/>
                </a:rPr>
                <a:t>                </a:t>
              </a:r>
              <a:r>
                <a:rPr lang="en-US" altLang="ko-KR" sz="1200" b="0" dirty="0">
                  <a:solidFill>
                    <a:srgbClr val="AF00DB"/>
                  </a:solidFill>
                  <a:effectLst/>
                  <a:latin typeface="Consolas" panose="020B0609020204030204" pitchFamily="49" charset="0"/>
                </a:rPr>
                <a:t>if</a:t>
              </a:r>
              <a:r>
                <a:rPr lang="en-US" altLang="ko-KR" sz="1200" b="0" dirty="0">
                  <a:solidFill>
                    <a:srgbClr val="000000"/>
                  </a:solidFill>
                  <a:effectLst/>
                  <a:latin typeface="Consolas" panose="020B0609020204030204" pitchFamily="49" charset="0"/>
                </a:rPr>
                <a:t> </a:t>
              </a:r>
              <a:r>
                <a:rPr lang="en-US" altLang="ko-KR" sz="1200" b="0" dirty="0" err="1">
                  <a:solidFill>
                    <a:srgbClr val="001080"/>
                  </a:solidFill>
                  <a:effectLst/>
                  <a:latin typeface="Consolas" panose="020B0609020204030204" pitchFamily="49" charset="0"/>
                </a:rPr>
                <a:t>buffer_len</a:t>
              </a:r>
              <a:r>
                <a:rPr lang="en-US" altLang="ko-KR" sz="1200" b="0" dirty="0">
                  <a:solidFill>
                    <a:srgbClr val="000000"/>
                  </a:solidFill>
                  <a:effectLst/>
                  <a:latin typeface="Consolas" panose="020B0609020204030204" pitchFamily="49" charset="0"/>
                </a:rPr>
                <a:t> &gt;= </a:t>
              </a:r>
              <a:r>
                <a:rPr lang="en-US" altLang="ko-KR" sz="1200" b="0" dirty="0" err="1">
                  <a:solidFill>
                    <a:srgbClr val="001080"/>
                  </a:solidFill>
                  <a:effectLst/>
                  <a:latin typeface="Consolas" panose="020B0609020204030204" pitchFamily="49" charset="0"/>
                </a:rPr>
                <a:t>self</a:t>
              </a:r>
              <a:r>
                <a:rPr lang="en-US" altLang="ko-KR" sz="1200" b="0" dirty="0" err="1">
                  <a:solidFill>
                    <a:srgbClr val="000000"/>
                  </a:solidFill>
                  <a:effectLst/>
                  <a:latin typeface="Consolas" panose="020B0609020204030204" pitchFamily="49" charset="0"/>
                </a:rPr>
                <a:t>.</a:t>
              </a:r>
              <a:r>
                <a:rPr lang="en-US" altLang="ko-KR" sz="1200" b="0" dirty="0" err="1">
                  <a:solidFill>
                    <a:srgbClr val="001080"/>
                  </a:solidFill>
                  <a:effectLst/>
                  <a:latin typeface="Consolas" panose="020B0609020204030204" pitchFamily="49" charset="0"/>
                </a:rPr>
                <a:t>input_characters</a:t>
              </a:r>
              <a:r>
                <a:rPr lang="en-US" altLang="ko-KR" sz="1200" b="0" dirty="0">
                  <a:solidFill>
                    <a:srgbClr val="000000"/>
                  </a:solidFill>
                  <a:effectLst/>
                  <a:latin typeface="Consolas" panose="020B0609020204030204" pitchFamily="49" charset="0"/>
                </a:rPr>
                <a:t>:</a:t>
              </a:r>
            </a:p>
            <a:p>
              <a:r>
                <a:rPr lang="en-US" altLang="ko-KR" sz="1200" b="0" dirty="0">
                  <a:solidFill>
                    <a:srgbClr val="000000"/>
                  </a:solidFill>
                  <a:effectLst/>
                  <a:latin typeface="Consolas" panose="020B0609020204030204" pitchFamily="49" charset="0"/>
                </a:rPr>
                <a:t>                    </a:t>
              </a:r>
              <a:r>
                <a:rPr lang="en-US" altLang="ko-KR" sz="1200" b="0" dirty="0">
                  <a:solidFill>
                    <a:srgbClr val="001080"/>
                  </a:solidFill>
                  <a:effectLst/>
                  <a:latin typeface="Consolas" panose="020B0609020204030204" pitchFamily="49" charset="0"/>
                </a:rPr>
                <a:t>m</a:t>
              </a:r>
              <a:r>
                <a:rPr lang="en-US" altLang="ko-KR" sz="1200" b="0" dirty="0">
                  <a:solidFill>
                    <a:srgbClr val="000000"/>
                  </a:solidFill>
                  <a:effectLst/>
                  <a:latin typeface="Consolas" panose="020B0609020204030204" pitchFamily="49" charset="0"/>
                </a:rPr>
                <a:t>=</a:t>
              </a:r>
              <a:r>
                <a:rPr lang="en-US" altLang="ko-KR" sz="1200" b="0" dirty="0" err="1">
                  <a:solidFill>
                    <a:srgbClr val="0000FF"/>
                  </a:solidFill>
                  <a:effectLst/>
                  <a:latin typeface="Consolas" panose="020B0609020204030204" pitchFamily="49" charset="0"/>
                </a:rPr>
                <a:t>f</a:t>
              </a:r>
              <a:r>
                <a:rPr lang="en-US" altLang="ko-KR" sz="1200" b="0" dirty="0" err="1">
                  <a:solidFill>
                    <a:srgbClr val="A31515"/>
                  </a:solidFill>
                  <a:effectLst/>
                  <a:latin typeface="Consolas" panose="020B0609020204030204" pitchFamily="49" charset="0"/>
                </a:rPr>
                <a:t>"Buffer</a:t>
              </a:r>
              <a:r>
                <a:rPr lang="en-US" altLang="ko-KR" sz="1200" b="0" dirty="0">
                  <a:solidFill>
                    <a:srgbClr val="A31515"/>
                  </a:solidFill>
                  <a:effectLst/>
                  <a:latin typeface="Consolas" panose="020B0609020204030204" pitchFamily="49" charset="0"/>
                </a:rPr>
                <a:t> full: </a:t>
              </a:r>
              <a:r>
                <a:rPr lang="en-US" altLang="ko-KR" sz="1200" b="0" dirty="0">
                  <a:solidFill>
                    <a:srgbClr val="0000FF"/>
                  </a:solidFill>
                  <a:effectLst/>
                  <a:latin typeface="Consolas" panose="020B0609020204030204" pitchFamily="49" charset="0"/>
                </a:rPr>
                <a:t>{</a:t>
              </a:r>
              <a:r>
                <a:rPr lang="en-US" altLang="ko-KR" sz="1200" b="0" dirty="0" err="1">
                  <a:solidFill>
                    <a:srgbClr val="001080"/>
                  </a:solidFill>
                  <a:effectLst/>
                  <a:latin typeface="Consolas" panose="020B0609020204030204" pitchFamily="49" charset="0"/>
                </a:rPr>
                <a:t>buffer_len</a:t>
              </a:r>
              <a:r>
                <a:rPr lang="en-US" altLang="ko-KR" sz="1200" b="0" dirty="0">
                  <a:solidFill>
                    <a:srgbClr val="0000FF"/>
                  </a:solidFill>
                  <a:effectLst/>
                  <a:latin typeface="Consolas" panose="020B0609020204030204" pitchFamily="49" charset="0"/>
                </a:rPr>
                <a:t>}</a:t>
              </a:r>
              <a:r>
                <a:rPr lang="en-US" altLang="ko-KR" sz="1200" b="0" dirty="0">
                  <a:solidFill>
                    <a:srgbClr val="A31515"/>
                  </a:solidFill>
                  <a:effectLst/>
                  <a:latin typeface="Consolas" panose="020B0609020204030204" pitchFamily="49" charset="0"/>
                </a:rPr>
                <a:t>&gt;=</a:t>
              </a:r>
              <a:r>
                <a:rPr lang="en-US" altLang="ko-KR" sz="1200" b="0" dirty="0">
                  <a:solidFill>
                    <a:srgbClr val="0000FF"/>
                  </a:solidFill>
                  <a:effectLst/>
                  <a:latin typeface="Consolas" panose="020B0609020204030204" pitchFamily="49" charset="0"/>
                </a:rPr>
                <a:t>{</a:t>
              </a:r>
              <a:r>
                <a:rPr lang="en-US" altLang="ko-KR" sz="1200" b="0" dirty="0">
                  <a:solidFill>
                    <a:srgbClr val="001080"/>
                  </a:solidFill>
                  <a:effectLst/>
                  <a:latin typeface="Consolas" panose="020B0609020204030204" pitchFamily="49" charset="0"/>
                </a:rPr>
                <a:t>self</a:t>
              </a:r>
              <a:r>
                <a:rPr lang="en-US" altLang="ko-KR" sz="1200" b="0" dirty="0">
                  <a:solidFill>
                    <a:srgbClr val="000000"/>
                  </a:solidFill>
                  <a:effectLst/>
                  <a:latin typeface="Consolas" panose="020B0609020204030204" pitchFamily="49" charset="0"/>
                </a:rPr>
                <a:t>.</a:t>
              </a:r>
              <a:r>
                <a:rPr lang="en-US" altLang="ko-KR" sz="1200" b="0" dirty="0">
                  <a:solidFill>
                    <a:srgbClr val="001080"/>
                  </a:solidFill>
                  <a:effectLst/>
                  <a:latin typeface="Consolas" panose="020B0609020204030204" pitchFamily="49" charset="0"/>
                </a:rPr>
                <a:t>input_characters</a:t>
              </a:r>
              <a:r>
                <a:rPr lang="en-US" altLang="ko-KR" sz="1200" b="0" dirty="0">
                  <a:solidFill>
                    <a:srgbClr val="0000FF"/>
                  </a:solidFill>
                  <a:effectLst/>
                  <a:latin typeface="Consolas" panose="020B0609020204030204" pitchFamily="49" charset="0"/>
                </a:rPr>
                <a:t>:.0f}</a:t>
              </a:r>
              <a:r>
                <a:rPr lang="en-US" altLang="ko-KR" sz="1200" b="0" dirty="0">
                  <a:solidFill>
                    <a:srgbClr val="A31515"/>
                  </a:solidFill>
                  <a:effectLst/>
                  <a:latin typeface="Consolas" panose="020B0609020204030204" pitchFamily="49" charset="0"/>
                </a:rPr>
                <a:t>"</a:t>
              </a:r>
              <a:endParaRPr lang="en-US" altLang="ko-KR" sz="1200" b="0" dirty="0">
                <a:solidFill>
                  <a:srgbClr val="000000"/>
                </a:solidFill>
                <a:effectLst/>
                <a:latin typeface="Consolas" panose="020B0609020204030204" pitchFamily="49" charset="0"/>
              </a:endParaRPr>
            </a:p>
            <a:p>
              <a:r>
                <a:rPr lang="en-US" altLang="ko-KR" sz="1200" b="0" dirty="0">
                  <a:solidFill>
                    <a:srgbClr val="000000"/>
                  </a:solidFill>
                  <a:effectLst/>
                  <a:latin typeface="Consolas" panose="020B0609020204030204" pitchFamily="49" charset="0"/>
                </a:rPr>
                <a:t>                    </a:t>
              </a:r>
              <a:r>
                <a:rPr lang="en-US" altLang="ko-KR" sz="1200" b="0" dirty="0">
                  <a:solidFill>
                    <a:srgbClr val="795E26"/>
                  </a:solidFill>
                  <a:effectLst/>
                  <a:latin typeface="Consolas" panose="020B0609020204030204" pitchFamily="49" charset="0"/>
                </a:rPr>
                <a:t>print</a:t>
              </a:r>
              <a:r>
                <a:rPr lang="en-US" altLang="ko-KR" sz="1200" b="0" dirty="0">
                  <a:solidFill>
                    <a:srgbClr val="000000"/>
                  </a:solidFill>
                  <a:effectLst/>
                  <a:latin typeface="Consolas" panose="020B0609020204030204" pitchFamily="49" charset="0"/>
                </a:rPr>
                <a:t>(</a:t>
              </a:r>
              <a:r>
                <a:rPr lang="en-US" altLang="ko-KR" sz="1200" b="0" dirty="0">
                  <a:solidFill>
                    <a:srgbClr val="001080"/>
                  </a:solidFill>
                  <a:effectLst/>
                  <a:latin typeface="Consolas" panose="020B0609020204030204" pitchFamily="49" charset="0"/>
                </a:rPr>
                <a:t>m</a:t>
              </a:r>
              <a:r>
                <a:rPr lang="en-US" altLang="ko-KR" sz="1200" b="0" dirty="0">
                  <a:solidFill>
                    <a:srgbClr val="000000"/>
                  </a:solidFill>
                  <a:effectLst/>
                  <a:latin typeface="Consolas" panose="020B0609020204030204" pitchFamily="49" charset="0"/>
                </a:rPr>
                <a:t>)</a:t>
              </a:r>
            </a:p>
            <a:p>
              <a:r>
                <a:rPr lang="en-US" altLang="ko-KR" sz="1200" b="0" dirty="0">
                  <a:solidFill>
                    <a:srgbClr val="000000"/>
                  </a:solidFill>
                  <a:effectLst/>
                  <a:latin typeface="Consolas" panose="020B0609020204030204" pitchFamily="49" charset="0"/>
                </a:rPr>
                <a:t>                    </a:t>
              </a:r>
              <a:r>
                <a:rPr lang="en-US" altLang="ko-KR" sz="1200" b="0" dirty="0">
                  <a:solidFill>
                    <a:srgbClr val="AF00DB"/>
                  </a:solidFill>
                  <a:effectLst/>
                  <a:latin typeface="Consolas" panose="020B0609020204030204" pitchFamily="49" charset="0"/>
                </a:rPr>
                <a:t>break</a:t>
              </a:r>
              <a:endParaRPr lang="en-US" altLang="ko-KR" sz="1200" b="0" dirty="0">
                <a:solidFill>
                  <a:srgbClr val="000000"/>
                </a:solidFill>
                <a:effectLst/>
                <a:latin typeface="Consolas" panose="020B0609020204030204" pitchFamily="49" charset="0"/>
              </a:endParaRPr>
            </a:p>
            <a:p>
              <a:r>
                <a:rPr lang="en-US" altLang="ko-KR" sz="1200" b="0" dirty="0">
                  <a:solidFill>
                    <a:srgbClr val="000000"/>
                  </a:solidFill>
                  <a:effectLst/>
                  <a:latin typeface="Consolas" panose="020B0609020204030204" pitchFamily="49" charset="0"/>
                </a:rPr>
                <a:t>                </a:t>
              </a:r>
              <a:r>
                <a:rPr lang="en-US" altLang="ko-KR" sz="1200" b="0" dirty="0">
                  <a:solidFill>
                    <a:srgbClr val="AF00DB"/>
                  </a:solidFill>
                  <a:effectLst/>
                  <a:latin typeface="Consolas" panose="020B0609020204030204" pitchFamily="49" charset="0"/>
                </a:rPr>
                <a:t>try</a:t>
              </a:r>
              <a:r>
                <a:rPr lang="en-US" altLang="ko-KR" sz="1200" b="0" dirty="0">
                  <a:solidFill>
                    <a:srgbClr val="000000"/>
                  </a:solidFill>
                  <a:effectLst/>
                  <a:latin typeface="Consolas" panose="020B0609020204030204" pitchFamily="49" charset="0"/>
                </a:rPr>
                <a:t>:</a:t>
              </a:r>
            </a:p>
            <a:p>
              <a:r>
                <a:rPr lang="en-US" altLang="ko-KR" sz="1200" b="0" dirty="0">
                  <a:solidFill>
                    <a:srgbClr val="000000"/>
                  </a:solidFill>
                  <a:effectLst/>
                  <a:latin typeface="Consolas" panose="020B0609020204030204" pitchFamily="49" charset="0"/>
                </a:rPr>
                <a:t>                    </a:t>
              </a:r>
              <a:r>
                <a:rPr lang="en-US" altLang="ko-KR" sz="1200" b="0" dirty="0">
                  <a:solidFill>
                    <a:srgbClr val="001080"/>
                  </a:solidFill>
                  <a:effectLst/>
                  <a:latin typeface="Consolas" panose="020B0609020204030204" pitchFamily="49" charset="0"/>
                </a:rPr>
                <a:t>m</a:t>
              </a:r>
              <a:r>
                <a:rPr lang="en-US" altLang="ko-KR" sz="1200" b="0" dirty="0">
                  <a:solidFill>
                    <a:srgbClr val="000000"/>
                  </a:solidFill>
                  <a:effectLst/>
                  <a:latin typeface="Consolas" panose="020B0609020204030204" pitchFamily="49" charset="0"/>
                </a:rPr>
                <a:t>=</a:t>
              </a:r>
              <a:r>
                <a:rPr lang="en-US" altLang="ko-KR" sz="1200" b="0" dirty="0" err="1">
                  <a:solidFill>
                    <a:srgbClr val="0000FF"/>
                  </a:solidFill>
                  <a:effectLst/>
                  <a:latin typeface="Consolas" panose="020B0609020204030204" pitchFamily="49" charset="0"/>
                </a:rPr>
                <a:t>f</a:t>
              </a:r>
              <a:r>
                <a:rPr lang="en-US" altLang="ko-KR" sz="1200" b="0" dirty="0" err="1">
                  <a:solidFill>
                    <a:srgbClr val="A31515"/>
                  </a:solidFill>
                  <a:effectLst/>
                  <a:latin typeface="Consolas" panose="020B0609020204030204" pitchFamily="49" charset="0"/>
                </a:rPr>
                <a:t>"Fill</a:t>
              </a:r>
              <a:r>
                <a:rPr lang="en-US" altLang="ko-KR" sz="1200" b="0" dirty="0">
                  <a:solidFill>
                    <a:srgbClr val="A31515"/>
                  </a:solidFill>
                  <a:effectLst/>
                  <a:latin typeface="Consolas" panose="020B0609020204030204" pitchFamily="49" charset="0"/>
                </a:rPr>
                <a:t> buffer: </a:t>
              </a:r>
              <a:r>
                <a:rPr lang="en-US" altLang="ko-KR" sz="1200" b="0" dirty="0">
                  <a:solidFill>
                    <a:srgbClr val="0000FF"/>
                  </a:solidFill>
                  <a:effectLst/>
                  <a:latin typeface="Consolas" panose="020B0609020204030204" pitchFamily="49" charset="0"/>
                </a:rPr>
                <a:t>{</a:t>
              </a:r>
              <a:r>
                <a:rPr lang="en-US" altLang="ko-KR" sz="1200" b="0" dirty="0" err="1">
                  <a:solidFill>
                    <a:srgbClr val="001080"/>
                  </a:solidFill>
                  <a:effectLst/>
                  <a:latin typeface="Consolas" panose="020B0609020204030204" pitchFamily="49" charset="0"/>
                </a:rPr>
                <a:t>buffer_len</a:t>
              </a:r>
              <a:r>
                <a:rPr lang="en-US" altLang="ko-KR" sz="1200" b="0" dirty="0">
                  <a:solidFill>
                    <a:srgbClr val="0000FF"/>
                  </a:solidFill>
                  <a:effectLst/>
                  <a:latin typeface="Consolas" panose="020B0609020204030204" pitchFamily="49" charset="0"/>
                </a:rPr>
                <a:t>}</a:t>
              </a:r>
              <a:r>
                <a:rPr lang="en-US" altLang="ko-KR" sz="1200" b="0" dirty="0">
                  <a:solidFill>
                    <a:srgbClr val="A31515"/>
                  </a:solidFill>
                  <a:effectLst/>
                  <a:latin typeface="Consolas" panose="020B0609020204030204" pitchFamily="49" charset="0"/>
                </a:rPr>
                <a:t>&lt;</a:t>
              </a:r>
              <a:r>
                <a:rPr lang="en-US" altLang="ko-KR" sz="1200" b="0" dirty="0">
                  <a:solidFill>
                    <a:srgbClr val="0000FF"/>
                  </a:solidFill>
                  <a:effectLst/>
                  <a:latin typeface="Consolas" panose="020B0609020204030204" pitchFamily="49" charset="0"/>
                </a:rPr>
                <a:t>{</a:t>
              </a:r>
              <a:r>
                <a:rPr lang="en-US" altLang="ko-KR" sz="1200" b="0" dirty="0">
                  <a:solidFill>
                    <a:srgbClr val="001080"/>
                  </a:solidFill>
                  <a:effectLst/>
                  <a:latin typeface="Consolas" panose="020B0609020204030204" pitchFamily="49" charset="0"/>
                </a:rPr>
                <a:t>self</a:t>
              </a:r>
              <a:r>
                <a:rPr lang="en-US" altLang="ko-KR" sz="1200" b="0" dirty="0">
                  <a:solidFill>
                    <a:srgbClr val="000000"/>
                  </a:solidFill>
                  <a:effectLst/>
                  <a:latin typeface="Consolas" panose="020B0609020204030204" pitchFamily="49" charset="0"/>
                </a:rPr>
                <a:t>.</a:t>
              </a:r>
              <a:r>
                <a:rPr lang="en-US" altLang="ko-KR" sz="1200" b="0" dirty="0">
                  <a:solidFill>
                    <a:srgbClr val="001080"/>
                  </a:solidFill>
                  <a:effectLst/>
                  <a:latin typeface="Consolas" panose="020B0609020204030204" pitchFamily="49" charset="0"/>
                </a:rPr>
                <a:t>input_characters</a:t>
              </a:r>
              <a:r>
                <a:rPr lang="en-US" altLang="ko-KR" sz="1200" b="0" dirty="0">
                  <a:solidFill>
                    <a:srgbClr val="0000FF"/>
                  </a:solidFill>
                  <a:effectLst/>
                  <a:latin typeface="Consolas" panose="020B0609020204030204" pitchFamily="49" charset="0"/>
                </a:rPr>
                <a:t>:.0f}</a:t>
              </a:r>
              <a:r>
                <a:rPr lang="en-US" altLang="ko-KR" sz="1200" b="0" dirty="0">
                  <a:solidFill>
                    <a:srgbClr val="A31515"/>
                  </a:solidFill>
                  <a:effectLst/>
                  <a:latin typeface="Consolas" panose="020B0609020204030204" pitchFamily="49" charset="0"/>
                </a:rPr>
                <a:t>"</a:t>
              </a:r>
              <a:endParaRPr lang="en-US" altLang="ko-KR" sz="1200" b="0" dirty="0">
                <a:solidFill>
                  <a:srgbClr val="000000"/>
                </a:solidFill>
                <a:effectLst/>
                <a:latin typeface="Consolas" panose="020B0609020204030204" pitchFamily="49" charset="0"/>
              </a:endParaRPr>
            </a:p>
            <a:p>
              <a:r>
                <a:rPr lang="en-US" altLang="ko-KR" sz="1200" b="0" dirty="0">
                  <a:solidFill>
                    <a:srgbClr val="000000"/>
                  </a:solidFill>
                  <a:effectLst/>
                  <a:latin typeface="Consolas" panose="020B0609020204030204" pitchFamily="49" charset="0"/>
                </a:rPr>
                <a:t>                    </a:t>
              </a:r>
              <a:r>
                <a:rPr lang="en-US" altLang="ko-KR" sz="1200" b="0" dirty="0">
                  <a:solidFill>
                    <a:srgbClr val="795E26"/>
                  </a:solidFill>
                  <a:effectLst/>
                  <a:latin typeface="Consolas" panose="020B0609020204030204" pitchFamily="49" charset="0"/>
                </a:rPr>
                <a:t>print</a:t>
              </a:r>
              <a:r>
                <a:rPr lang="en-US" altLang="ko-KR" sz="1200" b="0" dirty="0">
                  <a:solidFill>
                    <a:srgbClr val="000000"/>
                  </a:solidFill>
                  <a:effectLst/>
                  <a:latin typeface="Consolas" panose="020B0609020204030204" pitchFamily="49" charset="0"/>
                </a:rPr>
                <a:t>(</a:t>
              </a:r>
              <a:r>
                <a:rPr lang="en-US" altLang="ko-KR" sz="1200" b="0" dirty="0">
                  <a:solidFill>
                    <a:srgbClr val="001080"/>
                  </a:solidFill>
                  <a:effectLst/>
                  <a:latin typeface="Consolas" panose="020B0609020204030204" pitchFamily="49" charset="0"/>
                </a:rPr>
                <a:t>m</a:t>
              </a:r>
              <a:r>
                <a:rPr lang="en-US" altLang="ko-KR" sz="1200" b="0" dirty="0">
                  <a:solidFill>
                    <a:srgbClr val="000000"/>
                  </a:solidFill>
                  <a:effectLst/>
                  <a:latin typeface="Consolas" panose="020B0609020204030204" pitchFamily="49" charset="0"/>
                </a:rPr>
                <a:t>)</a:t>
              </a:r>
            </a:p>
            <a:p>
              <a:r>
                <a:rPr lang="en-US" altLang="ko-KR" sz="1200" b="0" dirty="0">
                  <a:solidFill>
                    <a:srgbClr val="000000"/>
                  </a:solidFill>
                  <a:effectLst/>
                  <a:latin typeface="Consolas" panose="020B0609020204030204" pitchFamily="49" charset="0"/>
                </a:rPr>
                <a:t>                    </a:t>
              </a:r>
              <a:r>
                <a:rPr lang="en-US" altLang="ko-KR" sz="1200" b="0" dirty="0" err="1">
                  <a:solidFill>
                    <a:srgbClr val="001080"/>
                  </a:solidFill>
                  <a:effectLst/>
                  <a:latin typeface="Consolas" panose="020B0609020204030204" pitchFamily="49" charset="0"/>
                </a:rPr>
                <a:t>buffer</a:t>
              </a:r>
              <a:r>
                <a:rPr lang="en-US" altLang="ko-KR" sz="1200" b="0" dirty="0" err="1">
                  <a:solidFill>
                    <a:srgbClr val="000000"/>
                  </a:solidFill>
                  <a:effectLst/>
                  <a:latin typeface="Consolas" panose="020B0609020204030204" pitchFamily="49" charset="0"/>
                </a:rPr>
                <a:t>.</a:t>
              </a:r>
              <a:r>
                <a:rPr lang="en-US" altLang="ko-KR" sz="1200" b="0" dirty="0" err="1">
                  <a:solidFill>
                    <a:srgbClr val="795E26"/>
                  </a:solidFill>
                  <a:effectLst/>
                  <a:latin typeface="Consolas" panose="020B0609020204030204" pitchFamily="49" charset="0"/>
                </a:rPr>
                <a:t>append</a:t>
              </a:r>
              <a:r>
                <a:rPr lang="en-US" altLang="ko-KR" sz="1200" b="0" dirty="0">
                  <a:solidFill>
                    <a:srgbClr val="000000"/>
                  </a:solidFill>
                  <a:effectLst/>
                  <a:latin typeface="Consolas" panose="020B0609020204030204" pitchFamily="49" charset="0"/>
                </a:rPr>
                <a:t>(</a:t>
              </a:r>
              <a:r>
                <a:rPr lang="en-US" altLang="ko-KR" sz="1200" b="0" dirty="0">
                  <a:solidFill>
                    <a:srgbClr val="795E26"/>
                  </a:solidFill>
                  <a:effectLst/>
                  <a:latin typeface="Consolas" panose="020B0609020204030204" pitchFamily="49" charset="0"/>
                </a:rPr>
                <a:t>next</a:t>
              </a:r>
              <a:r>
                <a:rPr lang="en-US" altLang="ko-KR" sz="1200" b="0" dirty="0">
                  <a:solidFill>
                    <a:srgbClr val="000000"/>
                  </a:solidFill>
                  <a:effectLst/>
                  <a:latin typeface="Consolas" panose="020B0609020204030204" pitchFamily="49" charset="0"/>
                </a:rPr>
                <a:t>(</a:t>
              </a:r>
              <a:r>
                <a:rPr lang="en-US" altLang="ko-KR" sz="1200" b="0" dirty="0">
                  <a:solidFill>
                    <a:srgbClr val="001080"/>
                  </a:solidFill>
                  <a:effectLst/>
                  <a:latin typeface="Consolas" panose="020B0609020204030204" pitchFamily="49" charset="0"/>
                </a:rPr>
                <a:t>iterator</a:t>
              </a:r>
              <a:r>
                <a:rPr lang="en-US" altLang="ko-KR" sz="1200" b="0" dirty="0">
                  <a:solidFill>
                    <a:srgbClr val="000000"/>
                  </a:solidFill>
                  <a:effectLst/>
                  <a:latin typeface="Consolas" panose="020B0609020204030204" pitchFamily="49" charset="0"/>
                </a:rPr>
                <a:t>)[</a:t>
              </a:r>
              <a:r>
                <a:rPr lang="en-US" altLang="ko-KR" sz="1200" b="0" dirty="0">
                  <a:solidFill>
                    <a:srgbClr val="A31515"/>
                  </a:solidFill>
                  <a:effectLst/>
                  <a:latin typeface="Consolas" panose="020B0609020204030204" pitchFamily="49" charset="0"/>
                </a:rPr>
                <a:t>"content"</a:t>
              </a:r>
              <a:r>
                <a:rPr lang="en-US" altLang="ko-KR" sz="1200" b="0" dirty="0">
                  <a:solidFill>
                    <a:srgbClr val="000000"/>
                  </a:solidFill>
                  <a:effectLst/>
                  <a:latin typeface="Consolas" panose="020B0609020204030204" pitchFamily="49" charset="0"/>
                </a:rPr>
                <a:t>])</a:t>
              </a:r>
            </a:p>
            <a:p>
              <a:r>
                <a:rPr lang="en-US" altLang="ko-KR" sz="1200" b="0" dirty="0">
                  <a:solidFill>
                    <a:srgbClr val="000000"/>
                  </a:solidFill>
                  <a:effectLst/>
                  <a:latin typeface="Consolas" panose="020B0609020204030204" pitchFamily="49" charset="0"/>
                </a:rPr>
                <a:t>                    </a:t>
              </a:r>
              <a:r>
                <a:rPr lang="en-US" altLang="ko-KR" sz="1200" b="0" dirty="0" err="1">
                  <a:solidFill>
                    <a:srgbClr val="001080"/>
                  </a:solidFill>
                  <a:effectLst/>
                  <a:latin typeface="Consolas" panose="020B0609020204030204" pitchFamily="49" charset="0"/>
                </a:rPr>
                <a:t>buffer_len</a:t>
              </a:r>
              <a:r>
                <a:rPr lang="en-US" altLang="ko-KR" sz="1200" b="0" dirty="0">
                  <a:solidFill>
                    <a:srgbClr val="000000"/>
                  </a:solidFill>
                  <a:effectLst/>
                  <a:latin typeface="Consolas" panose="020B0609020204030204" pitchFamily="49" charset="0"/>
                </a:rPr>
                <a:t> += </a:t>
              </a:r>
              <a:r>
                <a:rPr lang="en-US" altLang="ko-KR" sz="1200" b="0" dirty="0" err="1">
                  <a:solidFill>
                    <a:srgbClr val="795E26"/>
                  </a:solidFill>
                  <a:effectLst/>
                  <a:latin typeface="Consolas" panose="020B0609020204030204" pitchFamily="49" charset="0"/>
                </a:rPr>
                <a:t>len</a:t>
              </a:r>
              <a:r>
                <a:rPr lang="en-US" altLang="ko-KR" sz="1200" b="0" dirty="0">
                  <a:solidFill>
                    <a:srgbClr val="000000"/>
                  </a:solidFill>
                  <a:effectLst/>
                  <a:latin typeface="Consolas" panose="020B0609020204030204" pitchFamily="49" charset="0"/>
                </a:rPr>
                <a:t>(</a:t>
              </a:r>
              <a:r>
                <a:rPr lang="en-US" altLang="ko-KR" sz="1200" b="0" dirty="0">
                  <a:solidFill>
                    <a:srgbClr val="001080"/>
                  </a:solidFill>
                  <a:effectLst/>
                  <a:latin typeface="Consolas" panose="020B0609020204030204" pitchFamily="49" charset="0"/>
                </a:rPr>
                <a:t>buffer</a:t>
              </a:r>
              <a:r>
                <a:rPr lang="en-US" altLang="ko-KR" sz="1200" b="0" dirty="0">
                  <a:solidFill>
                    <a:srgbClr val="000000"/>
                  </a:solidFill>
                  <a:effectLst/>
                  <a:latin typeface="Consolas" panose="020B0609020204030204" pitchFamily="49" charset="0"/>
                </a:rPr>
                <a:t>[-</a:t>
              </a:r>
              <a:r>
                <a:rPr lang="en-US" altLang="ko-KR" sz="1200" b="0" dirty="0">
                  <a:solidFill>
                    <a:srgbClr val="098658"/>
                  </a:solidFill>
                  <a:effectLst/>
                  <a:latin typeface="Consolas" panose="020B0609020204030204" pitchFamily="49" charset="0"/>
                </a:rPr>
                <a:t>1</a:t>
              </a:r>
              <a:r>
                <a:rPr lang="en-US" altLang="ko-KR" sz="1200" b="0" dirty="0">
                  <a:solidFill>
                    <a:srgbClr val="000000"/>
                  </a:solidFill>
                  <a:effectLst/>
                  <a:latin typeface="Consolas" panose="020B0609020204030204" pitchFamily="49" charset="0"/>
                </a:rPr>
                <a:t>])</a:t>
              </a:r>
            </a:p>
            <a:p>
              <a:r>
                <a:rPr lang="en-US" altLang="ko-KR" sz="1200" b="0" dirty="0">
                  <a:solidFill>
                    <a:srgbClr val="000000"/>
                  </a:solidFill>
                  <a:effectLst/>
                  <a:latin typeface="Consolas" panose="020B0609020204030204" pitchFamily="49" charset="0"/>
                </a:rPr>
                <a:t>                </a:t>
              </a:r>
              <a:r>
                <a:rPr lang="en-US" altLang="ko-KR" sz="1200" b="0" dirty="0">
                  <a:solidFill>
                    <a:srgbClr val="AF00DB"/>
                  </a:solidFill>
                  <a:effectLst/>
                  <a:latin typeface="Consolas" panose="020B0609020204030204" pitchFamily="49" charset="0"/>
                </a:rPr>
                <a:t>except</a:t>
              </a:r>
              <a:r>
                <a:rPr lang="en-US" altLang="ko-KR" sz="1200" b="0" dirty="0">
                  <a:solidFill>
                    <a:srgbClr val="000000"/>
                  </a:solidFill>
                  <a:effectLst/>
                  <a:latin typeface="Consolas" panose="020B0609020204030204" pitchFamily="49" charset="0"/>
                </a:rPr>
                <a:t> </a:t>
              </a:r>
              <a:r>
                <a:rPr lang="en-US" altLang="ko-KR" sz="1200" b="0" dirty="0" err="1">
                  <a:solidFill>
                    <a:srgbClr val="267F99"/>
                  </a:solidFill>
                  <a:effectLst/>
                  <a:latin typeface="Consolas" panose="020B0609020204030204" pitchFamily="49" charset="0"/>
                </a:rPr>
                <a:t>StopIteration</a:t>
              </a:r>
              <a:r>
                <a:rPr lang="en-US" altLang="ko-KR" sz="1200" b="0" dirty="0">
                  <a:solidFill>
                    <a:srgbClr val="000000"/>
                  </a:solidFill>
                  <a:effectLst/>
                  <a:latin typeface="Consolas" panose="020B0609020204030204" pitchFamily="49" charset="0"/>
                </a:rPr>
                <a:t>:</a:t>
              </a:r>
            </a:p>
            <a:p>
              <a:r>
                <a:rPr lang="en-US" altLang="ko-KR" sz="1200" b="0" dirty="0">
                  <a:solidFill>
                    <a:srgbClr val="000000"/>
                  </a:solidFill>
                  <a:effectLst/>
                  <a:latin typeface="Consolas" panose="020B0609020204030204" pitchFamily="49" charset="0"/>
                </a:rPr>
                <a:t>                    </a:t>
              </a:r>
              <a:r>
                <a:rPr lang="en-US" altLang="ko-KR" sz="1200" b="0" dirty="0">
                  <a:solidFill>
                    <a:srgbClr val="001080"/>
                  </a:solidFill>
                  <a:effectLst/>
                  <a:latin typeface="Consolas" panose="020B0609020204030204" pitchFamily="49" charset="0"/>
                </a:rPr>
                <a:t>iterator</a:t>
              </a:r>
              <a:r>
                <a:rPr lang="en-US" altLang="ko-KR" sz="1200" b="0" dirty="0">
                  <a:solidFill>
                    <a:srgbClr val="000000"/>
                  </a:solidFill>
                  <a:effectLst/>
                  <a:latin typeface="Consolas" panose="020B0609020204030204" pitchFamily="49" charset="0"/>
                </a:rPr>
                <a:t> = </a:t>
              </a:r>
              <a:r>
                <a:rPr lang="en-US" altLang="ko-KR" sz="1200" b="0" dirty="0" err="1">
                  <a:solidFill>
                    <a:srgbClr val="795E26"/>
                  </a:solidFill>
                  <a:effectLst/>
                  <a:latin typeface="Consolas" panose="020B0609020204030204" pitchFamily="49" charset="0"/>
                </a:rPr>
                <a:t>iter</a:t>
              </a:r>
              <a:r>
                <a:rPr lang="en-US" altLang="ko-KR" sz="1200" b="0" dirty="0">
                  <a:solidFill>
                    <a:srgbClr val="000000"/>
                  </a:solidFill>
                  <a:effectLst/>
                  <a:latin typeface="Consolas" panose="020B0609020204030204" pitchFamily="49" charset="0"/>
                </a:rPr>
                <a:t>(</a:t>
              </a:r>
              <a:r>
                <a:rPr lang="en-US" altLang="ko-KR" sz="1200" b="0" dirty="0" err="1">
                  <a:solidFill>
                    <a:srgbClr val="001080"/>
                  </a:solidFill>
                  <a:effectLst/>
                  <a:latin typeface="Consolas" panose="020B0609020204030204" pitchFamily="49" charset="0"/>
                </a:rPr>
                <a:t>self</a:t>
              </a:r>
              <a:r>
                <a:rPr lang="en-US" altLang="ko-KR" sz="1200" b="0" dirty="0" err="1">
                  <a:solidFill>
                    <a:srgbClr val="000000"/>
                  </a:solidFill>
                  <a:effectLst/>
                  <a:latin typeface="Consolas" panose="020B0609020204030204" pitchFamily="49" charset="0"/>
                </a:rPr>
                <a:t>.</a:t>
              </a:r>
              <a:r>
                <a:rPr lang="en-US" altLang="ko-KR" sz="1200" b="0" dirty="0" err="1">
                  <a:solidFill>
                    <a:srgbClr val="001080"/>
                  </a:solidFill>
                  <a:effectLst/>
                  <a:latin typeface="Consolas" panose="020B0609020204030204" pitchFamily="49" charset="0"/>
                </a:rPr>
                <a:t>dataset</a:t>
              </a:r>
              <a:r>
                <a:rPr lang="en-US" altLang="ko-KR" sz="1200" b="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A59DDF1E-68F9-EF08-68B7-D70C777EEEE7}"/>
                </a:ext>
              </a:extLst>
            </p:cNvPr>
            <p:cNvSpPr txBox="1"/>
            <p:nvPr/>
          </p:nvSpPr>
          <p:spPr>
            <a:xfrm>
              <a:off x="676276" y="980597"/>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Code</a:t>
              </a:r>
              <a:endParaRPr lang="ko-KR" altLang="en-US" sz="1400" dirty="0">
                <a:latin typeface="IBM Plex Sans KR Medium" panose="020B0603050203000203" pitchFamily="50" charset="-127"/>
                <a:ea typeface="IBM Plex Sans KR Medium" panose="020B0603050203000203" pitchFamily="50" charset="-127"/>
              </a:endParaRPr>
            </a:p>
          </p:txBody>
        </p:sp>
      </p:grpSp>
    </p:spTree>
    <p:extLst>
      <p:ext uri="{BB962C8B-B14F-4D97-AF65-F5344CB8AC3E}">
        <p14:creationId xmlns:p14="http://schemas.microsoft.com/office/powerpoint/2010/main" val="14077994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01B82C-7634-8347-1822-1237A62CF584}"/>
              </a:ext>
            </a:extLst>
          </p:cNvPr>
          <p:cNvSpPr>
            <a:spLocks noGrp="1"/>
          </p:cNvSpPr>
          <p:nvPr>
            <p:ph type="title"/>
          </p:nvPr>
        </p:nvSpPr>
        <p:spPr/>
        <p:txBody>
          <a:bodyPr/>
          <a:lstStyle/>
          <a:p>
            <a:r>
              <a:rPr lang="en-US" altLang="ko-KR" dirty="0"/>
              <a:t>Training a Model from Scratch</a:t>
            </a:r>
            <a:endParaRPr lang="ko-KR" altLang="en-US" dirty="0"/>
          </a:p>
        </p:txBody>
      </p:sp>
      <p:grpSp>
        <p:nvGrpSpPr>
          <p:cNvPr id="5" name="그룹 4">
            <a:extLst>
              <a:ext uri="{FF2B5EF4-FFF2-40B4-BE49-F238E27FC236}">
                <a16:creationId xmlns:a16="http://schemas.microsoft.com/office/drawing/2014/main" id="{C79DADDB-8AFE-76DA-D019-CE4FB6FABBC5}"/>
              </a:ext>
            </a:extLst>
          </p:cNvPr>
          <p:cNvGrpSpPr/>
          <p:nvPr/>
        </p:nvGrpSpPr>
        <p:grpSpPr>
          <a:xfrm>
            <a:off x="581025" y="683062"/>
            <a:ext cx="11029950" cy="2057639"/>
            <a:chOff x="581026" y="980597"/>
            <a:chExt cx="11029950" cy="2057639"/>
          </a:xfrm>
        </p:grpSpPr>
        <p:sp>
          <p:nvSpPr>
            <p:cNvPr id="6" name="TextBox 5">
              <a:extLst>
                <a:ext uri="{FF2B5EF4-FFF2-40B4-BE49-F238E27FC236}">
                  <a16:creationId xmlns:a16="http://schemas.microsoft.com/office/drawing/2014/main" id="{EB6BC781-D1CA-169D-7D70-B8B21BB1C236}"/>
                </a:ext>
              </a:extLst>
            </p:cNvPr>
            <p:cNvSpPr txBox="1"/>
            <p:nvPr/>
          </p:nvSpPr>
          <p:spPr>
            <a:xfrm>
              <a:off x="581026" y="1222354"/>
              <a:ext cx="11029950" cy="1815882"/>
            </a:xfrm>
            <a:prstGeom prst="rect">
              <a:avLst/>
            </a:prstGeom>
            <a:noFill/>
            <a:ln w="38100">
              <a:solidFill>
                <a:schemeClr val="accent5">
                  <a:lumMod val="60000"/>
                  <a:lumOff val="40000"/>
                </a:schemeClr>
              </a:solidFill>
            </a:ln>
          </p:spPr>
          <p:txBody>
            <a:bodyPr wrap="square" rtlCol="0">
              <a:spAutoFit/>
            </a:bodyPr>
            <a:lstStyle/>
            <a:p>
              <a:r>
                <a:rPr lang="en-US" altLang="ko-KR" sz="1600" b="0" dirty="0" err="1">
                  <a:solidFill>
                    <a:srgbClr val="001080"/>
                  </a:solidFill>
                  <a:effectLst/>
                  <a:latin typeface="Consolas" panose="020B0609020204030204" pitchFamily="49" charset="0"/>
                </a:rPr>
                <a:t>shuffled_dataset</a:t>
              </a:r>
              <a:r>
                <a:rPr lang="en-US" altLang="ko-KR" sz="1600" b="0" dirty="0">
                  <a:solidFill>
                    <a:srgbClr val="000000"/>
                  </a:solidFill>
                  <a:effectLst/>
                  <a:latin typeface="Consolas" panose="020B0609020204030204" pitchFamily="49" charset="0"/>
                </a:rPr>
                <a:t> = </a:t>
              </a:r>
              <a:r>
                <a:rPr lang="en-US" altLang="ko-KR" sz="1600" b="0" dirty="0" err="1">
                  <a:solidFill>
                    <a:srgbClr val="001080"/>
                  </a:solidFill>
                  <a:effectLst/>
                  <a:latin typeface="Consolas" panose="020B0609020204030204" pitchFamily="49" charset="0"/>
                </a:rPr>
                <a:t>dataset</a:t>
              </a:r>
              <a:r>
                <a:rPr lang="en-US" altLang="ko-KR" sz="1600" b="0" dirty="0" err="1">
                  <a:solidFill>
                    <a:srgbClr val="000000"/>
                  </a:solidFill>
                  <a:effectLst/>
                  <a:latin typeface="Consolas" panose="020B0609020204030204" pitchFamily="49" charset="0"/>
                </a:rPr>
                <a:t>.</a:t>
              </a:r>
              <a:r>
                <a:rPr lang="en-US" altLang="ko-KR" sz="1600" b="0" dirty="0" err="1">
                  <a:solidFill>
                    <a:srgbClr val="795E26"/>
                  </a:solidFill>
                  <a:effectLst/>
                  <a:latin typeface="Consolas" panose="020B0609020204030204" pitchFamily="49" charset="0"/>
                </a:rPr>
                <a:t>shuffle</a:t>
              </a:r>
              <a:r>
                <a:rPr lang="en-US" altLang="ko-KR" sz="1600" b="0" dirty="0">
                  <a:solidFill>
                    <a:srgbClr val="000000"/>
                  </a:solidFill>
                  <a:effectLst/>
                  <a:latin typeface="Consolas" panose="020B0609020204030204" pitchFamily="49" charset="0"/>
                </a:rPr>
                <a:t>(</a:t>
              </a:r>
              <a:r>
                <a:rPr lang="en-US" altLang="ko-KR" sz="1600" b="0" dirty="0" err="1">
                  <a:solidFill>
                    <a:srgbClr val="001080"/>
                  </a:solidFill>
                  <a:effectLst/>
                  <a:latin typeface="Consolas" panose="020B0609020204030204" pitchFamily="49" charset="0"/>
                </a:rPr>
                <a:t>buffer_size</a:t>
              </a:r>
              <a:r>
                <a:rPr lang="en-US" altLang="ko-KR" sz="1600" b="0" dirty="0">
                  <a:solidFill>
                    <a:srgbClr val="000000"/>
                  </a:solidFill>
                  <a:effectLst/>
                  <a:latin typeface="Consolas" panose="020B0609020204030204" pitchFamily="49" charset="0"/>
                </a:rPr>
                <a:t>=</a:t>
              </a:r>
              <a:r>
                <a:rPr lang="en-US" altLang="ko-KR" sz="1600" b="0" dirty="0">
                  <a:solidFill>
                    <a:srgbClr val="098658"/>
                  </a:solidFill>
                  <a:effectLst/>
                  <a:latin typeface="Consolas" panose="020B0609020204030204" pitchFamily="49" charset="0"/>
                </a:rPr>
                <a:t>100</a:t>
              </a:r>
              <a:r>
                <a:rPr lang="en-US" altLang="ko-KR" sz="1600" b="0" dirty="0">
                  <a:solidFill>
                    <a:srgbClr val="000000"/>
                  </a:solidFill>
                  <a:effectLst/>
                  <a:latin typeface="Consolas" panose="020B0609020204030204" pitchFamily="49" charset="0"/>
                </a:rPr>
                <a:t>)</a:t>
              </a:r>
            </a:p>
            <a:p>
              <a:r>
                <a:rPr lang="en-US" altLang="ko-KR" sz="1600" b="0" dirty="0" err="1">
                  <a:solidFill>
                    <a:srgbClr val="001080"/>
                  </a:solidFill>
                  <a:effectLst/>
                  <a:latin typeface="Consolas" panose="020B0609020204030204" pitchFamily="49" charset="0"/>
                </a:rPr>
                <a:t>constant_length_dataset</a:t>
              </a:r>
              <a:r>
                <a:rPr lang="en-US" altLang="ko-KR" sz="1600" b="0" dirty="0">
                  <a:solidFill>
                    <a:srgbClr val="000000"/>
                  </a:solidFill>
                  <a:effectLst/>
                  <a:latin typeface="Consolas" panose="020B0609020204030204" pitchFamily="49" charset="0"/>
                </a:rPr>
                <a:t> = </a:t>
              </a:r>
              <a:r>
                <a:rPr lang="en-US" altLang="ko-KR" sz="1600" b="0" dirty="0" err="1">
                  <a:solidFill>
                    <a:srgbClr val="267F99"/>
                  </a:solidFill>
                  <a:effectLst/>
                  <a:latin typeface="Consolas" panose="020B0609020204030204" pitchFamily="49" charset="0"/>
                </a:rPr>
                <a:t>ConstantLengthDataset</a:t>
              </a:r>
              <a:r>
                <a:rPr lang="en-US" altLang="ko-KR" sz="1600" b="0" dirty="0">
                  <a:solidFill>
                    <a:srgbClr val="000000"/>
                  </a:solidFill>
                  <a:effectLst/>
                  <a:latin typeface="Consolas" panose="020B0609020204030204" pitchFamily="49" charset="0"/>
                </a:rPr>
                <a:t>(</a:t>
              </a:r>
              <a:r>
                <a:rPr lang="en-US" altLang="ko-KR" sz="1600" b="0" dirty="0">
                  <a:solidFill>
                    <a:srgbClr val="001080"/>
                  </a:solidFill>
                  <a:effectLst/>
                  <a:latin typeface="Consolas" panose="020B0609020204030204" pitchFamily="49" charset="0"/>
                </a:rPr>
                <a:t>tokenizer</a:t>
              </a:r>
              <a:r>
                <a:rPr lang="en-US" altLang="ko-KR" sz="1600" b="0" dirty="0">
                  <a:solidFill>
                    <a:srgbClr val="000000"/>
                  </a:solidFill>
                  <a:effectLst/>
                  <a:latin typeface="Consolas" panose="020B0609020204030204" pitchFamily="49" charset="0"/>
                </a:rPr>
                <a:t>, </a:t>
              </a:r>
              <a:r>
                <a:rPr lang="en-US" altLang="ko-KR" sz="1600" b="0" dirty="0" err="1">
                  <a:solidFill>
                    <a:srgbClr val="001080"/>
                  </a:solidFill>
                  <a:effectLst/>
                  <a:latin typeface="Consolas" panose="020B0609020204030204" pitchFamily="49" charset="0"/>
                </a:rPr>
                <a:t>shuffled_dataset</a:t>
              </a:r>
              <a:r>
                <a:rPr lang="en-US" altLang="ko-KR" sz="1600" b="0" dirty="0">
                  <a:solidFill>
                    <a:srgbClr val="000000"/>
                  </a:solidFill>
                  <a:effectLst/>
                  <a:latin typeface="Consolas" panose="020B0609020204030204" pitchFamily="49" charset="0"/>
                </a:rPr>
                <a:t>,</a:t>
              </a:r>
            </a:p>
            <a:p>
              <a:r>
                <a:rPr lang="en-US" altLang="ko-KR" sz="1600" b="0" dirty="0">
                  <a:solidFill>
                    <a:srgbClr val="000000"/>
                  </a:solidFill>
                  <a:effectLst/>
                  <a:latin typeface="Consolas" panose="020B0609020204030204" pitchFamily="49" charset="0"/>
                </a:rPr>
                <a:t>                                                </a:t>
              </a:r>
              <a:r>
                <a:rPr lang="en-US" altLang="ko-KR" sz="1600" b="0" dirty="0" err="1">
                  <a:solidFill>
                    <a:srgbClr val="001080"/>
                  </a:solidFill>
                  <a:effectLst/>
                  <a:latin typeface="Consolas" panose="020B0609020204030204" pitchFamily="49" charset="0"/>
                </a:rPr>
                <a:t>num_of_sequences</a:t>
              </a:r>
              <a:r>
                <a:rPr lang="en-US" altLang="ko-KR" sz="1600" b="0" dirty="0">
                  <a:solidFill>
                    <a:srgbClr val="000000"/>
                  </a:solidFill>
                  <a:effectLst/>
                  <a:latin typeface="Consolas" panose="020B0609020204030204" pitchFamily="49" charset="0"/>
                </a:rPr>
                <a:t>=</a:t>
              </a:r>
              <a:r>
                <a:rPr lang="en-US" altLang="ko-KR" sz="1600" b="0" dirty="0">
                  <a:solidFill>
                    <a:srgbClr val="098658"/>
                  </a:solidFill>
                  <a:effectLst/>
                  <a:latin typeface="Consolas" panose="020B0609020204030204" pitchFamily="49" charset="0"/>
                </a:rPr>
                <a:t>10</a:t>
              </a:r>
              <a:r>
                <a:rPr lang="en-US" altLang="ko-KR" sz="1600" b="0" dirty="0">
                  <a:solidFill>
                    <a:srgbClr val="000000"/>
                  </a:solidFill>
                  <a:effectLst/>
                  <a:latin typeface="Consolas" panose="020B0609020204030204" pitchFamily="49" charset="0"/>
                </a:rPr>
                <a:t>)</a:t>
              </a:r>
            </a:p>
            <a:p>
              <a:r>
                <a:rPr lang="en-US" altLang="ko-KR" sz="1600" b="0" dirty="0" err="1">
                  <a:solidFill>
                    <a:srgbClr val="001080"/>
                  </a:solidFill>
                  <a:effectLst/>
                  <a:latin typeface="Consolas" panose="020B0609020204030204" pitchFamily="49" charset="0"/>
                </a:rPr>
                <a:t>dataset_iterator</a:t>
              </a:r>
              <a:r>
                <a:rPr lang="en-US" altLang="ko-KR" sz="1600" b="0" dirty="0">
                  <a:solidFill>
                    <a:srgbClr val="000000"/>
                  </a:solidFill>
                  <a:effectLst/>
                  <a:latin typeface="Consolas" panose="020B0609020204030204" pitchFamily="49" charset="0"/>
                </a:rPr>
                <a:t> = </a:t>
              </a:r>
              <a:r>
                <a:rPr lang="en-US" altLang="ko-KR" sz="1600" b="0" dirty="0" err="1">
                  <a:solidFill>
                    <a:srgbClr val="795E26"/>
                  </a:solidFill>
                  <a:effectLst/>
                  <a:latin typeface="Consolas" panose="020B0609020204030204" pitchFamily="49" charset="0"/>
                </a:rPr>
                <a:t>iter</a:t>
              </a:r>
              <a:r>
                <a:rPr lang="en-US" altLang="ko-KR" sz="1600" b="0" dirty="0">
                  <a:solidFill>
                    <a:srgbClr val="000000"/>
                  </a:solidFill>
                  <a:effectLst/>
                  <a:latin typeface="Consolas" panose="020B0609020204030204" pitchFamily="49" charset="0"/>
                </a:rPr>
                <a:t>(</a:t>
              </a:r>
              <a:r>
                <a:rPr lang="en-US" altLang="ko-KR" sz="1600" b="0" dirty="0" err="1">
                  <a:solidFill>
                    <a:srgbClr val="001080"/>
                  </a:solidFill>
                  <a:effectLst/>
                  <a:latin typeface="Consolas" panose="020B0609020204030204" pitchFamily="49" charset="0"/>
                </a:rPr>
                <a:t>constant_length_dataset</a:t>
              </a:r>
              <a:r>
                <a:rPr lang="en-US" altLang="ko-KR" sz="1600" b="0" dirty="0">
                  <a:solidFill>
                    <a:srgbClr val="000000"/>
                  </a:solidFill>
                  <a:effectLst/>
                  <a:latin typeface="Consolas" panose="020B0609020204030204" pitchFamily="49" charset="0"/>
                </a:rPr>
                <a:t>)</a:t>
              </a:r>
            </a:p>
            <a:p>
              <a:br>
                <a:rPr lang="en-US" altLang="ko-KR" sz="1600" b="0" dirty="0">
                  <a:solidFill>
                    <a:srgbClr val="000000"/>
                  </a:solidFill>
                  <a:effectLst/>
                  <a:latin typeface="Consolas" panose="020B0609020204030204" pitchFamily="49" charset="0"/>
                </a:rPr>
              </a:br>
              <a:r>
                <a:rPr lang="en-US" altLang="ko-KR" sz="1600" b="0" dirty="0">
                  <a:solidFill>
                    <a:srgbClr val="001080"/>
                  </a:solidFill>
                  <a:effectLst/>
                  <a:latin typeface="Consolas" panose="020B0609020204030204" pitchFamily="49" charset="0"/>
                </a:rPr>
                <a:t>lengths</a:t>
              </a:r>
              <a:r>
                <a:rPr lang="en-US" altLang="ko-KR" sz="1600" b="0" dirty="0">
                  <a:solidFill>
                    <a:srgbClr val="000000"/>
                  </a:solidFill>
                  <a:effectLst/>
                  <a:latin typeface="Consolas" panose="020B0609020204030204" pitchFamily="49" charset="0"/>
                </a:rPr>
                <a:t> = [</a:t>
              </a:r>
              <a:r>
                <a:rPr lang="en-US" altLang="ko-KR" sz="1600" b="0" dirty="0" err="1">
                  <a:solidFill>
                    <a:srgbClr val="795E26"/>
                  </a:solidFill>
                  <a:effectLst/>
                  <a:latin typeface="Consolas" panose="020B0609020204030204" pitchFamily="49" charset="0"/>
                </a:rPr>
                <a:t>len</a:t>
              </a:r>
              <a:r>
                <a:rPr lang="en-US" altLang="ko-KR" sz="1600" b="0" dirty="0">
                  <a:solidFill>
                    <a:srgbClr val="000000"/>
                  </a:solidFill>
                  <a:effectLst/>
                  <a:latin typeface="Consolas" panose="020B0609020204030204" pitchFamily="49" charset="0"/>
                </a:rPr>
                <a:t>(</a:t>
              </a:r>
              <a:r>
                <a:rPr lang="en-US" altLang="ko-KR" sz="1600" b="0" dirty="0">
                  <a:solidFill>
                    <a:srgbClr val="001080"/>
                  </a:solidFill>
                  <a:effectLst/>
                  <a:latin typeface="Consolas" panose="020B0609020204030204" pitchFamily="49" charset="0"/>
                </a:rPr>
                <a:t>b</a:t>
              </a:r>
              <a:r>
                <a:rPr lang="en-US" altLang="ko-KR" sz="1600" b="0" dirty="0">
                  <a:solidFill>
                    <a:srgbClr val="000000"/>
                  </a:solidFill>
                  <a:effectLst/>
                  <a:latin typeface="Consolas" panose="020B0609020204030204" pitchFamily="49" charset="0"/>
                </a:rPr>
                <a:t>) </a:t>
              </a:r>
              <a:r>
                <a:rPr lang="en-US" altLang="ko-KR" sz="1600" b="0" dirty="0">
                  <a:solidFill>
                    <a:srgbClr val="AF00DB"/>
                  </a:solidFill>
                  <a:effectLst/>
                  <a:latin typeface="Consolas" panose="020B0609020204030204" pitchFamily="49" charset="0"/>
                </a:rPr>
                <a:t>for</a:t>
              </a:r>
              <a:r>
                <a:rPr lang="en-US" altLang="ko-KR" sz="1600" b="0" dirty="0">
                  <a:solidFill>
                    <a:srgbClr val="000000"/>
                  </a:solidFill>
                  <a:effectLst/>
                  <a:latin typeface="Consolas" panose="020B0609020204030204" pitchFamily="49" charset="0"/>
                </a:rPr>
                <a:t> </a:t>
              </a:r>
              <a:r>
                <a:rPr lang="en-US" altLang="ko-KR" sz="1600" b="0" dirty="0">
                  <a:solidFill>
                    <a:srgbClr val="001080"/>
                  </a:solidFill>
                  <a:effectLst/>
                  <a:latin typeface="Consolas" panose="020B0609020204030204" pitchFamily="49" charset="0"/>
                </a:rPr>
                <a:t>_</a:t>
              </a:r>
              <a:r>
                <a:rPr lang="en-US" altLang="ko-KR" sz="1600" b="0" dirty="0">
                  <a:solidFill>
                    <a:srgbClr val="000000"/>
                  </a:solidFill>
                  <a:effectLst/>
                  <a:latin typeface="Consolas" panose="020B0609020204030204" pitchFamily="49" charset="0"/>
                </a:rPr>
                <a:t>, </a:t>
              </a:r>
              <a:r>
                <a:rPr lang="en-US" altLang="ko-KR" sz="1600" b="0" dirty="0">
                  <a:solidFill>
                    <a:srgbClr val="001080"/>
                  </a:solidFill>
                  <a:effectLst/>
                  <a:latin typeface="Consolas" panose="020B0609020204030204" pitchFamily="49" charset="0"/>
                </a:rPr>
                <a:t>b</a:t>
              </a:r>
              <a:r>
                <a:rPr lang="en-US" altLang="ko-KR" sz="1600" b="0" dirty="0">
                  <a:solidFill>
                    <a:srgbClr val="000000"/>
                  </a:solidFill>
                  <a:effectLst/>
                  <a:latin typeface="Consolas" panose="020B0609020204030204" pitchFamily="49" charset="0"/>
                </a:rPr>
                <a:t> </a:t>
              </a:r>
              <a:r>
                <a:rPr lang="en-US" altLang="ko-KR" sz="1600" b="0" dirty="0">
                  <a:solidFill>
                    <a:srgbClr val="AF00DB"/>
                  </a:solidFill>
                  <a:effectLst/>
                  <a:latin typeface="Consolas" panose="020B0609020204030204" pitchFamily="49" charset="0"/>
                </a:rPr>
                <a:t>in</a:t>
              </a:r>
              <a:r>
                <a:rPr lang="en-US" altLang="ko-KR" sz="1600" b="0" dirty="0">
                  <a:solidFill>
                    <a:srgbClr val="000000"/>
                  </a:solidFill>
                  <a:effectLst/>
                  <a:latin typeface="Consolas" panose="020B0609020204030204" pitchFamily="49" charset="0"/>
                </a:rPr>
                <a:t> </a:t>
              </a:r>
              <a:r>
                <a:rPr lang="en-US" altLang="ko-KR" sz="1600" b="0" dirty="0">
                  <a:solidFill>
                    <a:srgbClr val="267F99"/>
                  </a:solidFill>
                  <a:effectLst/>
                  <a:latin typeface="Consolas" panose="020B0609020204030204" pitchFamily="49" charset="0"/>
                </a:rPr>
                <a:t>zip</a:t>
              </a:r>
              <a:r>
                <a:rPr lang="en-US" altLang="ko-KR" sz="1600" b="0" dirty="0">
                  <a:solidFill>
                    <a:srgbClr val="000000"/>
                  </a:solidFill>
                  <a:effectLst/>
                  <a:latin typeface="Consolas" panose="020B0609020204030204" pitchFamily="49" charset="0"/>
                </a:rPr>
                <a:t>(</a:t>
              </a:r>
              <a:r>
                <a:rPr lang="en-US" altLang="ko-KR" sz="1600" b="0" dirty="0">
                  <a:solidFill>
                    <a:srgbClr val="267F99"/>
                  </a:solidFill>
                  <a:effectLst/>
                  <a:latin typeface="Consolas" panose="020B0609020204030204" pitchFamily="49" charset="0"/>
                </a:rPr>
                <a:t>range</a:t>
              </a:r>
              <a:r>
                <a:rPr lang="en-US" altLang="ko-KR" sz="1600" b="0" dirty="0">
                  <a:solidFill>
                    <a:srgbClr val="000000"/>
                  </a:solidFill>
                  <a:effectLst/>
                  <a:latin typeface="Consolas" panose="020B0609020204030204" pitchFamily="49" charset="0"/>
                </a:rPr>
                <a:t>(</a:t>
              </a:r>
              <a:r>
                <a:rPr lang="en-US" altLang="ko-KR" sz="1600" b="0" dirty="0">
                  <a:solidFill>
                    <a:srgbClr val="098658"/>
                  </a:solidFill>
                  <a:effectLst/>
                  <a:latin typeface="Consolas" panose="020B0609020204030204" pitchFamily="49" charset="0"/>
                </a:rPr>
                <a:t>5</a:t>
              </a:r>
              <a:r>
                <a:rPr lang="en-US" altLang="ko-KR" sz="1600" b="0" dirty="0">
                  <a:solidFill>
                    <a:srgbClr val="000000"/>
                  </a:solidFill>
                  <a:effectLst/>
                  <a:latin typeface="Consolas" panose="020B0609020204030204" pitchFamily="49" charset="0"/>
                </a:rPr>
                <a:t>), </a:t>
              </a:r>
              <a:r>
                <a:rPr lang="en-US" altLang="ko-KR" sz="1600" b="0" dirty="0" err="1">
                  <a:solidFill>
                    <a:srgbClr val="001080"/>
                  </a:solidFill>
                  <a:effectLst/>
                  <a:latin typeface="Consolas" panose="020B0609020204030204" pitchFamily="49" charset="0"/>
                </a:rPr>
                <a:t>dataset_iterator</a:t>
              </a:r>
              <a:r>
                <a:rPr lang="en-US" altLang="ko-KR" sz="1600" b="0" dirty="0">
                  <a:solidFill>
                    <a:srgbClr val="000000"/>
                  </a:solidFill>
                  <a:effectLst/>
                  <a:latin typeface="Consolas" panose="020B0609020204030204" pitchFamily="49" charset="0"/>
                </a:rPr>
                <a:t>)]</a:t>
              </a:r>
            </a:p>
            <a:p>
              <a:r>
                <a:rPr lang="en-US" altLang="ko-KR" sz="1600" b="0" dirty="0">
                  <a:solidFill>
                    <a:srgbClr val="795E26"/>
                  </a:solidFill>
                  <a:effectLst/>
                  <a:latin typeface="Consolas" panose="020B0609020204030204" pitchFamily="49" charset="0"/>
                </a:rPr>
                <a:t>print</a:t>
              </a:r>
              <a:r>
                <a:rPr lang="en-US" altLang="ko-KR" sz="1600" b="0" dirty="0">
                  <a:solidFill>
                    <a:srgbClr val="000000"/>
                  </a:solidFill>
                  <a:effectLst/>
                  <a:latin typeface="Consolas" panose="020B0609020204030204" pitchFamily="49" charset="0"/>
                </a:rPr>
                <a:t>(</a:t>
              </a:r>
              <a:r>
                <a:rPr lang="en-US" altLang="ko-KR" sz="1600" b="0" dirty="0" err="1">
                  <a:solidFill>
                    <a:srgbClr val="0000FF"/>
                  </a:solidFill>
                  <a:effectLst/>
                  <a:latin typeface="Consolas" panose="020B0609020204030204" pitchFamily="49" charset="0"/>
                </a:rPr>
                <a:t>f</a:t>
              </a:r>
              <a:r>
                <a:rPr lang="en-US" altLang="ko-KR" sz="1600" b="0" dirty="0" err="1">
                  <a:solidFill>
                    <a:srgbClr val="A31515"/>
                  </a:solidFill>
                  <a:effectLst/>
                  <a:latin typeface="Consolas" panose="020B0609020204030204" pitchFamily="49" charset="0"/>
                </a:rPr>
                <a:t>"Lengths</a:t>
              </a:r>
              <a:r>
                <a:rPr lang="en-US" altLang="ko-KR" sz="1600" b="0" dirty="0">
                  <a:solidFill>
                    <a:srgbClr val="A31515"/>
                  </a:solidFill>
                  <a:effectLst/>
                  <a:latin typeface="Consolas" panose="020B0609020204030204" pitchFamily="49" charset="0"/>
                </a:rPr>
                <a:t> of the sequences: </a:t>
              </a:r>
              <a:r>
                <a:rPr lang="en-US" altLang="ko-KR" sz="1600" b="0" dirty="0">
                  <a:solidFill>
                    <a:srgbClr val="0000FF"/>
                  </a:solidFill>
                  <a:effectLst/>
                  <a:latin typeface="Consolas" panose="020B0609020204030204" pitchFamily="49" charset="0"/>
                </a:rPr>
                <a:t>{</a:t>
              </a:r>
              <a:r>
                <a:rPr lang="en-US" altLang="ko-KR" sz="1600" b="0" dirty="0">
                  <a:solidFill>
                    <a:srgbClr val="001080"/>
                  </a:solidFill>
                  <a:effectLst/>
                  <a:latin typeface="Consolas" panose="020B0609020204030204" pitchFamily="49" charset="0"/>
                </a:rPr>
                <a:t>lengths</a:t>
              </a:r>
              <a:r>
                <a:rPr lang="en-US" altLang="ko-KR" sz="1600" b="0" dirty="0">
                  <a:solidFill>
                    <a:srgbClr val="0000FF"/>
                  </a:solidFill>
                  <a:effectLst/>
                  <a:latin typeface="Consolas" panose="020B0609020204030204" pitchFamily="49" charset="0"/>
                </a:rPr>
                <a:t>}</a:t>
              </a:r>
              <a:r>
                <a:rPr lang="en-US" altLang="ko-KR" sz="1600" b="0" dirty="0">
                  <a:solidFill>
                    <a:srgbClr val="A31515"/>
                  </a:solidFill>
                  <a:effectLst/>
                  <a:latin typeface="Consolas" panose="020B0609020204030204" pitchFamily="49" charset="0"/>
                </a:rPr>
                <a:t>"</a:t>
              </a:r>
              <a:r>
                <a:rPr lang="en-US" altLang="ko-KR" sz="1600" b="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A59DDF1E-68F9-EF08-68B7-D70C777EEEE7}"/>
                </a:ext>
              </a:extLst>
            </p:cNvPr>
            <p:cNvSpPr txBox="1"/>
            <p:nvPr/>
          </p:nvSpPr>
          <p:spPr>
            <a:xfrm>
              <a:off x="676276" y="980597"/>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Code</a:t>
              </a:r>
              <a:endParaRPr lang="ko-KR" altLang="en-US" sz="1400" dirty="0">
                <a:latin typeface="IBM Plex Sans KR Medium" panose="020B0603050203000203" pitchFamily="50" charset="-127"/>
                <a:ea typeface="IBM Plex Sans KR Medium" panose="020B0603050203000203" pitchFamily="50" charset="-127"/>
              </a:endParaRPr>
            </a:p>
          </p:txBody>
        </p:sp>
      </p:grpSp>
      <p:grpSp>
        <p:nvGrpSpPr>
          <p:cNvPr id="14" name="그룹 13">
            <a:extLst>
              <a:ext uri="{FF2B5EF4-FFF2-40B4-BE49-F238E27FC236}">
                <a16:creationId xmlns:a16="http://schemas.microsoft.com/office/drawing/2014/main" id="{C3944289-98D9-D1B4-F1E7-24760AA57130}"/>
              </a:ext>
            </a:extLst>
          </p:cNvPr>
          <p:cNvGrpSpPr/>
          <p:nvPr/>
        </p:nvGrpSpPr>
        <p:grpSpPr>
          <a:xfrm>
            <a:off x="581025" y="2912330"/>
            <a:ext cx="11029950" cy="3104597"/>
            <a:chOff x="581025" y="3210818"/>
            <a:chExt cx="11029950" cy="3253597"/>
          </a:xfrm>
        </p:grpSpPr>
        <p:sp>
          <p:nvSpPr>
            <p:cNvPr id="15" name="TextBox 14">
              <a:extLst>
                <a:ext uri="{FF2B5EF4-FFF2-40B4-BE49-F238E27FC236}">
                  <a16:creationId xmlns:a16="http://schemas.microsoft.com/office/drawing/2014/main" id="{67275C8F-4CD0-FA03-482A-26EC00817190}"/>
                </a:ext>
              </a:extLst>
            </p:cNvPr>
            <p:cNvSpPr txBox="1"/>
            <p:nvPr/>
          </p:nvSpPr>
          <p:spPr>
            <a:xfrm>
              <a:off x="581025" y="3464721"/>
              <a:ext cx="11029950" cy="2999694"/>
            </a:xfrm>
            <a:prstGeom prst="rect">
              <a:avLst/>
            </a:prstGeom>
            <a:noFill/>
            <a:ln w="38100">
              <a:solidFill>
                <a:schemeClr val="bg2">
                  <a:lumMod val="50000"/>
                </a:schemeClr>
              </a:solidFill>
            </a:ln>
          </p:spPr>
          <p:txBody>
            <a:bodyPr wrap="square" rtlCol="0">
              <a:spAutoFit/>
            </a:bodyPr>
            <a:lstStyle/>
            <a:p>
              <a:r>
                <a:rPr lang="en-US" altLang="ko-KR" dirty="0">
                  <a:latin typeface="IBM Plex Sans KR ExtraLight" panose="020B0303050203000203" pitchFamily="50" charset="-127"/>
                  <a:ea typeface="IBM Plex Sans KR ExtraLight" panose="020B0303050203000203" pitchFamily="50" charset="-127"/>
                </a:rPr>
                <a:t>Fill buffer: 0&lt;36864</a:t>
              </a:r>
            </a:p>
            <a:p>
              <a:r>
                <a:rPr lang="en-US" altLang="ko-KR" dirty="0">
                  <a:latin typeface="IBM Plex Sans KR ExtraLight" panose="020B0303050203000203" pitchFamily="50" charset="-127"/>
                  <a:ea typeface="IBM Plex Sans KR ExtraLight" panose="020B0303050203000203" pitchFamily="50" charset="-127"/>
                </a:rPr>
                <a:t>Fill buffer: 3311&lt;36864</a:t>
              </a:r>
            </a:p>
            <a:p>
              <a:r>
                <a:rPr lang="en-US" altLang="ko-KR" dirty="0">
                  <a:latin typeface="IBM Plex Sans KR ExtraLight" panose="020B0303050203000203" pitchFamily="50" charset="-127"/>
                  <a:ea typeface="IBM Plex Sans KR ExtraLight" panose="020B0303050203000203" pitchFamily="50" charset="-127"/>
                </a:rPr>
                <a:t>Fill buffer: 9590&lt;36864</a:t>
              </a:r>
            </a:p>
            <a:p>
              <a:r>
                <a:rPr lang="en-US" altLang="ko-KR" dirty="0">
                  <a:latin typeface="IBM Plex Sans KR ExtraLight" panose="020B0303050203000203" pitchFamily="50" charset="-127"/>
                  <a:ea typeface="IBM Plex Sans KR ExtraLight" panose="020B0303050203000203" pitchFamily="50" charset="-127"/>
                </a:rPr>
                <a:t>Fill buffer: 22177&lt;36864</a:t>
              </a:r>
            </a:p>
            <a:p>
              <a:r>
                <a:rPr lang="en-US" altLang="ko-KR" dirty="0">
                  <a:latin typeface="IBM Plex Sans KR ExtraLight" panose="020B0303050203000203" pitchFamily="50" charset="-127"/>
                  <a:ea typeface="IBM Plex Sans KR ExtraLight" panose="020B0303050203000203" pitchFamily="50" charset="-127"/>
                </a:rPr>
                <a:t>Fill buffer: 25530&lt;36864</a:t>
              </a:r>
            </a:p>
            <a:p>
              <a:r>
                <a:rPr lang="en-US" altLang="ko-KR" dirty="0">
                  <a:latin typeface="IBM Plex Sans KR ExtraLight" panose="020B0303050203000203" pitchFamily="50" charset="-127"/>
                  <a:ea typeface="IBM Plex Sans KR ExtraLight" panose="020B0303050203000203" pitchFamily="50" charset="-127"/>
                </a:rPr>
                <a:t>Fill buffer: 31098&lt;36864</a:t>
              </a:r>
            </a:p>
            <a:p>
              <a:r>
                <a:rPr lang="en-US" altLang="ko-KR" dirty="0">
                  <a:latin typeface="IBM Plex Sans KR ExtraLight" panose="020B0303050203000203" pitchFamily="50" charset="-127"/>
                  <a:ea typeface="IBM Plex Sans KR ExtraLight" panose="020B0303050203000203" pitchFamily="50" charset="-127"/>
                </a:rPr>
                <a:t>Fill buffer: 32232&lt;36864</a:t>
              </a:r>
            </a:p>
            <a:p>
              <a:r>
                <a:rPr lang="en-US" altLang="ko-KR" dirty="0">
                  <a:latin typeface="IBM Plex Sans KR ExtraLight" panose="020B0303050203000203" pitchFamily="50" charset="-127"/>
                  <a:ea typeface="IBM Plex Sans KR ExtraLight" panose="020B0303050203000203" pitchFamily="50" charset="-127"/>
                </a:rPr>
                <a:t>Fill buffer: 33867&lt;36864</a:t>
              </a:r>
            </a:p>
            <a:p>
              <a:r>
                <a:rPr lang="en-US" altLang="ko-KR" dirty="0">
                  <a:latin typeface="IBM Plex Sans KR ExtraLight" panose="020B0303050203000203" pitchFamily="50" charset="-127"/>
                  <a:ea typeface="IBM Plex Sans KR ExtraLight" panose="020B0303050203000203" pitchFamily="50" charset="-127"/>
                </a:rPr>
                <a:t>Buffer full: 41172&gt;=36864</a:t>
              </a:r>
            </a:p>
            <a:p>
              <a:r>
                <a:rPr lang="en-US" altLang="ko-KR" dirty="0">
                  <a:latin typeface="IBM Plex Sans KR ExtraLight" panose="020B0303050203000203" pitchFamily="50" charset="-127"/>
                  <a:ea typeface="IBM Plex Sans KR ExtraLight" panose="020B0303050203000203" pitchFamily="50" charset="-127"/>
                </a:rPr>
                <a:t>Lengths of the sequences: [1024, 1024, 1024, 1024, 1024]</a:t>
              </a:r>
            </a:p>
          </p:txBody>
        </p:sp>
        <p:sp>
          <p:nvSpPr>
            <p:cNvPr id="16" name="TextBox 15">
              <a:extLst>
                <a:ext uri="{FF2B5EF4-FFF2-40B4-BE49-F238E27FC236}">
                  <a16:creationId xmlns:a16="http://schemas.microsoft.com/office/drawing/2014/main" id="{96143634-4DB6-04EF-371B-0B44F3E80E88}"/>
                </a:ext>
              </a:extLst>
            </p:cNvPr>
            <p:cNvSpPr txBox="1"/>
            <p:nvPr/>
          </p:nvSpPr>
          <p:spPr>
            <a:xfrm>
              <a:off x="676276" y="3210818"/>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Output</a:t>
              </a:r>
              <a:endParaRPr lang="ko-KR" altLang="en-US" sz="1400" dirty="0">
                <a:latin typeface="IBM Plex Sans KR Medium" panose="020B0603050203000203" pitchFamily="50" charset="-127"/>
                <a:ea typeface="IBM Plex Sans KR Medium" panose="020B0603050203000203" pitchFamily="50" charset="-127"/>
              </a:endParaRPr>
            </a:p>
          </p:txBody>
        </p:sp>
      </p:grpSp>
    </p:spTree>
    <p:extLst>
      <p:ext uri="{BB962C8B-B14F-4D97-AF65-F5344CB8AC3E}">
        <p14:creationId xmlns:p14="http://schemas.microsoft.com/office/powerpoint/2010/main" val="30854992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01B82C-7634-8347-1822-1237A62CF584}"/>
              </a:ext>
            </a:extLst>
          </p:cNvPr>
          <p:cNvSpPr>
            <a:spLocks noGrp="1"/>
          </p:cNvSpPr>
          <p:nvPr>
            <p:ph type="title"/>
          </p:nvPr>
        </p:nvSpPr>
        <p:spPr/>
        <p:txBody>
          <a:bodyPr/>
          <a:lstStyle/>
          <a:p>
            <a:r>
              <a:rPr lang="en-US" altLang="ko-KR" dirty="0"/>
              <a:t>Training a Model from Scratch</a:t>
            </a:r>
            <a:endParaRPr lang="ko-KR" altLang="en-US" dirty="0"/>
          </a:p>
        </p:txBody>
      </p:sp>
      <p:grpSp>
        <p:nvGrpSpPr>
          <p:cNvPr id="5" name="그룹 4">
            <a:extLst>
              <a:ext uri="{FF2B5EF4-FFF2-40B4-BE49-F238E27FC236}">
                <a16:creationId xmlns:a16="http://schemas.microsoft.com/office/drawing/2014/main" id="{C79DADDB-8AFE-76DA-D019-CE4FB6FABBC5}"/>
              </a:ext>
            </a:extLst>
          </p:cNvPr>
          <p:cNvGrpSpPr/>
          <p:nvPr/>
        </p:nvGrpSpPr>
        <p:grpSpPr>
          <a:xfrm>
            <a:off x="581025" y="713780"/>
            <a:ext cx="11029950" cy="5289352"/>
            <a:chOff x="581026" y="1011315"/>
            <a:chExt cx="11029950" cy="5289352"/>
          </a:xfrm>
        </p:grpSpPr>
        <p:sp>
          <p:nvSpPr>
            <p:cNvPr id="6" name="TextBox 5">
              <a:extLst>
                <a:ext uri="{FF2B5EF4-FFF2-40B4-BE49-F238E27FC236}">
                  <a16:creationId xmlns:a16="http://schemas.microsoft.com/office/drawing/2014/main" id="{EB6BC781-D1CA-169D-7D70-B8B21BB1C236}"/>
                </a:ext>
              </a:extLst>
            </p:cNvPr>
            <p:cNvSpPr txBox="1"/>
            <p:nvPr/>
          </p:nvSpPr>
          <p:spPr>
            <a:xfrm>
              <a:off x="581026" y="1222354"/>
              <a:ext cx="11029950" cy="5078313"/>
            </a:xfrm>
            <a:prstGeom prst="rect">
              <a:avLst/>
            </a:prstGeom>
            <a:noFill/>
            <a:ln w="38100">
              <a:solidFill>
                <a:schemeClr val="accent5">
                  <a:lumMod val="60000"/>
                  <a:lumOff val="40000"/>
                </a:schemeClr>
              </a:solidFill>
            </a:ln>
          </p:spPr>
          <p:txBody>
            <a:bodyPr wrap="square" rtlCol="0">
              <a:spAutoFit/>
            </a:bodyPr>
            <a:lstStyle/>
            <a:p>
              <a:r>
                <a:rPr lang="en-US" altLang="ko-KR" b="0" dirty="0">
                  <a:solidFill>
                    <a:srgbClr val="AF00DB"/>
                  </a:solidFill>
                  <a:effectLst/>
                  <a:latin typeface="Consolas" panose="020B0609020204030204" pitchFamily="49" charset="0"/>
                </a:rPr>
                <a:t>from</a:t>
              </a:r>
              <a:r>
                <a:rPr lang="en-US" altLang="ko-KR" b="0" dirty="0">
                  <a:solidFill>
                    <a:srgbClr val="000000"/>
                  </a:solidFill>
                  <a:effectLst/>
                  <a:latin typeface="Consolas" panose="020B0609020204030204" pitchFamily="49" charset="0"/>
                </a:rPr>
                <a:t> </a:t>
              </a:r>
              <a:r>
                <a:rPr lang="en-US" altLang="ko-KR" b="0" dirty="0" err="1">
                  <a:solidFill>
                    <a:srgbClr val="267F99"/>
                  </a:solidFill>
                  <a:effectLst/>
                  <a:latin typeface="Consolas" panose="020B0609020204030204" pitchFamily="49" charset="0"/>
                </a:rPr>
                <a:t>argparse</a:t>
              </a:r>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import</a:t>
              </a:r>
              <a:r>
                <a:rPr lang="en-US" altLang="ko-KR" b="0" dirty="0">
                  <a:solidFill>
                    <a:srgbClr val="000000"/>
                  </a:solidFill>
                  <a:effectLst/>
                  <a:latin typeface="Consolas" panose="020B0609020204030204" pitchFamily="49" charset="0"/>
                </a:rPr>
                <a:t> </a:t>
              </a:r>
              <a:r>
                <a:rPr lang="en-US" altLang="ko-KR" b="0" dirty="0">
                  <a:solidFill>
                    <a:srgbClr val="267F99"/>
                  </a:solidFill>
                  <a:effectLst/>
                  <a:latin typeface="Consolas" panose="020B0609020204030204" pitchFamily="49" charset="0"/>
                </a:rPr>
                <a:t>Namespace</a:t>
              </a:r>
              <a:endParaRPr lang="en-US" altLang="ko-KR" b="0" dirty="0">
                <a:solidFill>
                  <a:srgbClr val="000000"/>
                </a:solidFill>
                <a:effectLst/>
                <a:latin typeface="Consolas" panose="020B0609020204030204" pitchFamily="49" charset="0"/>
              </a:endParaRPr>
            </a:p>
            <a:p>
              <a:br>
                <a:rPr lang="en-US" altLang="ko-KR" b="0" dirty="0">
                  <a:solidFill>
                    <a:srgbClr val="000000"/>
                  </a:solidFill>
                  <a:effectLst/>
                  <a:latin typeface="Consolas" panose="020B0609020204030204" pitchFamily="49" charset="0"/>
                </a:rPr>
              </a:br>
              <a:r>
                <a:rPr lang="en-US" altLang="ko-KR" b="0" dirty="0">
                  <a:solidFill>
                    <a:srgbClr val="008000"/>
                  </a:solidFill>
                  <a:effectLst/>
                  <a:latin typeface="Consolas" panose="020B0609020204030204" pitchFamily="49" charset="0"/>
                </a:rPr>
                <a:t># Commented parameters correspond to the small model</a:t>
              </a:r>
              <a:endParaRPr lang="en-US" altLang="ko-KR" b="0" dirty="0">
                <a:solidFill>
                  <a:srgbClr val="000000"/>
                </a:solidFill>
                <a:effectLst/>
                <a:latin typeface="Consolas" panose="020B0609020204030204" pitchFamily="49" charset="0"/>
              </a:endParaRPr>
            </a:p>
            <a:p>
              <a:r>
                <a:rPr lang="en-US" altLang="ko-KR" b="0" dirty="0">
                  <a:solidFill>
                    <a:srgbClr val="001080"/>
                  </a:solidFill>
                  <a:effectLst/>
                  <a:latin typeface="Consolas" panose="020B0609020204030204" pitchFamily="49" charset="0"/>
                </a:rPr>
                <a:t>config</a:t>
              </a:r>
              <a:r>
                <a:rPr lang="en-US" altLang="ko-KR" b="0" dirty="0">
                  <a:solidFill>
                    <a:srgbClr val="000000"/>
                  </a:solidFill>
                  <a:effectLst/>
                  <a:latin typeface="Consolas" panose="020B0609020204030204" pitchFamily="49" charset="0"/>
                </a:rPr>
                <a:t> = {</a:t>
              </a:r>
              <a:r>
                <a:rPr lang="en-US" altLang="ko-KR" b="0" dirty="0">
                  <a:solidFill>
                    <a:srgbClr val="A31515"/>
                  </a:solidFill>
                  <a:effectLst/>
                  <a:latin typeface="Consolas" panose="020B0609020204030204" pitchFamily="49" charset="0"/>
                </a:rPr>
                <a:t>"</a:t>
              </a:r>
              <a:r>
                <a:rPr lang="en-US" altLang="ko-KR" b="0" dirty="0" err="1">
                  <a:solidFill>
                    <a:srgbClr val="A31515"/>
                  </a:solidFill>
                  <a:effectLst/>
                  <a:latin typeface="Consolas" panose="020B0609020204030204" pitchFamily="49" charset="0"/>
                </a:rPr>
                <a:t>train_batch_size</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 </a:t>
              </a:r>
              <a:r>
                <a:rPr lang="en-US" altLang="ko-KR" b="0" dirty="0">
                  <a:solidFill>
                    <a:srgbClr val="098658"/>
                  </a:solidFill>
                  <a:effectLst/>
                  <a:latin typeface="Consolas" panose="020B0609020204030204" pitchFamily="49" charset="0"/>
                </a:rPr>
                <a:t>2</a:t>
              </a:r>
              <a:r>
                <a:rPr lang="en-US" altLang="ko-KR" b="0" dirty="0">
                  <a:solidFill>
                    <a:srgbClr val="000000"/>
                  </a:solidFill>
                  <a:effectLst/>
                  <a:latin typeface="Consolas" panose="020B0609020204030204" pitchFamily="49" charset="0"/>
                </a:rPr>
                <a:t>, </a:t>
              </a:r>
              <a:r>
                <a:rPr lang="en-US" altLang="ko-KR" b="0" dirty="0">
                  <a:solidFill>
                    <a:srgbClr val="008000"/>
                  </a:solidFill>
                  <a:effectLst/>
                  <a:latin typeface="Consolas" panose="020B0609020204030204" pitchFamily="49" charset="0"/>
                </a:rPr>
                <a:t># 12</a:t>
              </a:r>
              <a:endParaRPr lang="en-US" altLang="ko-KR" b="0" dirty="0">
                <a:solidFill>
                  <a:srgbClr val="000000"/>
                </a:solidFill>
                <a:effectLst/>
                <a:latin typeface="Consolas" panose="020B0609020204030204" pitchFamily="49" charset="0"/>
              </a:endParaRPr>
            </a:p>
            <a:p>
              <a:r>
                <a:rPr lang="en-US" altLang="ko-KR" b="0" dirty="0">
                  <a:solidFill>
                    <a:srgbClr val="000000"/>
                  </a:solidFill>
                  <a:effectLst/>
                  <a:latin typeface="Consolas" panose="020B0609020204030204" pitchFamily="49" charset="0"/>
                </a:rPr>
                <a:t>          </a:t>
              </a:r>
              <a:r>
                <a:rPr lang="en-US" altLang="ko-KR" b="0" dirty="0">
                  <a:solidFill>
                    <a:srgbClr val="A31515"/>
                  </a:solidFill>
                  <a:effectLst/>
                  <a:latin typeface="Consolas" panose="020B0609020204030204" pitchFamily="49" charset="0"/>
                </a:rPr>
                <a:t>"</a:t>
              </a:r>
              <a:r>
                <a:rPr lang="en-US" altLang="ko-KR" b="0" dirty="0" err="1">
                  <a:solidFill>
                    <a:srgbClr val="A31515"/>
                  </a:solidFill>
                  <a:effectLst/>
                  <a:latin typeface="Consolas" panose="020B0609020204030204" pitchFamily="49" charset="0"/>
                </a:rPr>
                <a:t>valid_batch_size</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 </a:t>
              </a:r>
              <a:r>
                <a:rPr lang="en-US" altLang="ko-KR" b="0" dirty="0">
                  <a:solidFill>
                    <a:srgbClr val="098658"/>
                  </a:solidFill>
                  <a:effectLst/>
                  <a:latin typeface="Consolas" panose="020B0609020204030204" pitchFamily="49" charset="0"/>
                </a:rPr>
                <a:t>2</a:t>
              </a:r>
              <a:r>
                <a:rPr lang="en-US" altLang="ko-KR" b="0" dirty="0">
                  <a:solidFill>
                    <a:srgbClr val="000000"/>
                  </a:solidFill>
                  <a:effectLst/>
                  <a:latin typeface="Consolas" panose="020B0609020204030204" pitchFamily="49" charset="0"/>
                </a:rPr>
                <a:t>, </a:t>
              </a:r>
              <a:r>
                <a:rPr lang="en-US" altLang="ko-KR" b="0" dirty="0">
                  <a:solidFill>
                    <a:srgbClr val="008000"/>
                  </a:solidFill>
                  <a:effectLst/>
                  <a:latin typeface="Consolas" panose="020B0609020204030204" pitchFamily="49" charset="0"/>
                </a:rPr>
                <a:t># 12</a:t>
              </a:r>
              <a:endParaRPr lang="en-US" altLang="ko-KR" b="0" dirty="0">
                <a:solidFill>
                  <a:srgbClr val="000000"/>
                </a:solidFill>
                <a:effectLst/>
                <a:latin typeface="Consolas" panose="020B0609020204030204" pitchFamily="49" charset="0"/>
              </a:endParaRPr>
            </a:p>
            <a:p>
              <a:r>
                <a:rPr lang="en-US" altLang="ko-KR" b="0" dirty="0">
                  <a:solidFill>
                    <a:srgbClr val="000000"/>
                  </a:solidFill>
                  <a:effectLst/>
                  <a:latin typeface="Consolas" panose="020B0609020204030204" pitchFamily="49" charset="0"/>
                </a:rPr>
                <a:t>          </a:t>
              </a:r>
              <a:r>
                <a:rPr lang="en-US" altLang="ko-KR" b="0" dirty="0">
                  <a:solidFill>
                    <a:srgbClr val="A31515"/>
                  </a:solidFill>
                  <a:effectLst/>
                  <a:latin typeface="Consolas" panose="020B0609020204030204" pitchFamily="49" charset="0"/>
                </a:rPr>
                <a:t>"</a:t>
              </a:r>
              <a:r>
                <a:rPr lang="en-US" altLang="ko-KR" b="0" dirty="0" err="1">
                  <a:solidFill>
                    <a:srgbClr val="A31515"/>
                  </a:solidFill>
                  <a:effectLst/>
                  <a:latin typeface="Consolas" panose="020B0609020204030204" pitchFamily="49" charset="0"/>
                </a:rPr>
                <a:t>weight_decay</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 </a:t>
              </a:r>
              <a:r>
                <a:rPr lang="en-US" altLang="ko-KR" b="0" dirty="0">
                  <a:solidFill>
                    <a:srgbClr val="098658"/>
                  </a:solidFill>
                  <a:effectLst/>
                  <a:latin typeface="Consolas" panose="020B0609020204030204" pitchFamily="49" charset="0"/>
                </a:rPr>
                <a:t>0.1</a:t>
              </a:r>
              <a:r>
                <a:rPr lang="en-US" altLang="ko-KR" b="0" dirty="0">
                  <a:solidFill>
                    <a:srgbClr val="000000"/>
                  </a:solidFill>
                  <a:effectLst/>
                  <a:latin typeface="Consolas" panose="020B0609020204030204" pitchFamily="49" charset="0"/>
                </a:rPr>
                <a:t>,</a:t>
              </a:r>
            </a:p>
            <a:p>
              <a:r>
                <a:rPr lang="en-US" altLang="ko-KR" b="0" dirty="0">
                  <a:solidFill>
                    <a:srgbClr val="000000"/>
                  </a:solidFill>
                  <a:effectLst/>
                  <a:latin typeface="Consolas" panose="020B0609020204030204" pitchFamily="49" charset="0"/>
                </a:rPr>
                <a:t>          </a:t>
              </a:r>
              <a:r>
                <a:rPr lang="en-US" altLang="ko-KR" b="0" dirty="0">
                  <a:solidFill>
                    <a:srgbClr val="A31515"/>
                  </a:solidFill>
                  <a:effectLst/>
                  <a:latin typeface="Consolas" panose="020B0609020204030204" pitchFamily="49" charset="0"/>
                </a:rPr>
                <a:t>"</a:t>
              </a:r>
              <a:r>
                <a:rPr lang="en-US" altLang="ko-KR" b="0" dirty="0" err="1">
                  <a:solidFill>
                    <a:srgbClr val="A31515"/>
                  </a:solidFill>
                  <a:effectLst/>
                  <a:latin typeface="Consolas" panose="020B0609020204030204" pitchFamily="49" charset="0"/>
                </a:rPr>
                <a:t>shuffle_buffer</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 </a:t>
              </a:r>
              <a:r>
                <a:rPr lang="en-US" altLang="ko-KR" b="0" dirty="0">
                  <a:solidFill>
                    <a:srgbClr val="098658"/>
                  </a:solidFill>
                  <a:effectLst/>
                  <a:latin typeface="Consolas" panose="020B0609020204030204" pitchFamily="49" charset="0"/>
                </a:rPr>
                <a:t>1000</a:t>
              </a:r>
              <a:r>
                <a:rPr lang="en-US" altLang="ko-KR" b="0" dirty="0">
                  <a:solidFill>
                    <a:srgbClr val="000000"/>
                  </a:solidFill>
                  <a:effectLst/>
                  <a:latin typeface="Consolas" panose="020B0609020204030204" pitchFamily="49" charset="0"/>
                </a:rPr>
                <a:t>,</a:t>
              </a:r>
            </a:p>
            <a:p>
              <a:r>
                <a:rPr lang="en-US" altLang="ko-KR" b="0" dirty="0">
                  <a:solidFill>
                    <a:srgbClr val="000000"/>
                  </a:solidFill>
                  <a:effectLst/>
                  <a:latin typeface="Consolas" panose="020B0609020204030204" pitchFamily="49" charset="0"/>
                </a:rPr>
                <a:t>          </a:t>
              </a:r>
              <a:r>
                <a:rPr lang="en-US" altLang="ko-KR" b="0" dirty="0">
                  <a:solidFill>
                    <a:srgbClr val="A31515"/>
                  </a:solidFill>
                  <a:effectLst/>
                  <a:latin typeface="Consolas" panose="020B0609020204030204" pitchFamily="49" charset="0"/>
                </a:rPr>
                <a:t>"</a:t>
              </a:r>
              <a:r>
                <a:rPr lang="en-US" altLang="ko-KR" b="0" dirty="0" err="1">
                  <a:solidFill>
                    <a:srgbClr val="A31515"/>
                  </a:solidFill>
                  <a:effectLst/>
                  <a:latin typeface="Consolas" panose="020B0609020204030204" pitchFamily="49" charset="0"/>
                </a:rPr>
                <a:t>learning_rate</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 </a:t>
              </a:r>
              <a:r>
                <a:rPr lang="en-US" altLang="ko-KR" b="0" dirty="0">
                  <a:solidFill>
                    <a:srgbClr val="098658"/>
                  </a:solidFill>
                  <a:effectLst/>
                  <a:latin typeface="Consolas" panose="020B0609020204030204" pitchFamily="49" charset="0"/>
                </a:rPr>
                <a:t>2e-4</a:t>
              </a:r>
              <a:r>
                <a:rPr lang="en-US" altLang="ko-KR" b="0" dirty="0">
                  <a:solidFill>
                    <a:srgbClr val="000000"/>
                  </a:solidFill>
                  <a:effectLst/>
                  <a:latin typeface="Consolas" panose="020B0609020204030204" pitchFamily="49" charset="0"/>
                </a:rPr>
                <a:t>, </a:t>
              </a:r>
              <a:r>
                <a:rPr lang="en-US" altLang="ko-KR" b="0" dirty="0">
                  <a:solidFill>
                    <a:srgbClr val="008000"/>
                  </a:solidFill>
                  <a:effectLst/>
                  <a:latin typeface="Consolas" panose="020B0609020204030204" pitchFamily="49" charset="0"/>
                </a:rPr>
                <a:t># 5e-4</a:t>
              </a:r>
              <a:endParaRPr lang="en-US" altLang="ko-KR" b="0" dirty="0">
                <a:solidFill>
                  <a:srgbClr val="000000"/>
                </a:solidFill>
                <a:effectLst/>
                <a:latin typeface="Consolas" panose="020B0609020204030204" pitchFamily="49" charset="0"/>
              </a:endParaRPr>
            </a:p>
            <a:p>
              <a:r>
                <a:rPr lang="en-US" altLang="ko-KR" b="0" dirty="0">
                  <a:solidFill>
                    <a:srgbClr val="000000"/>
                  </a:solidFill>
                  <a:effectLst/>
                  <a:latin typeface="Consolas" panose="020B0609020204030204" pitchFamily="49" charset="0"/>
                </a:rPr>
                <a:t>          </a:t>
              </a:r>
              <a:r>
                <a:rPr lang="en-US" altLang="ko-KR" b="0" dirty="0">
                  <a:solidFill>
                    <a:srgbClr val="A31515"/>
                  </a:solidFill>
                  <a:effectLst/>
                  <a:latin typeface="Consolas" panose="020B0609020204030204" pitchFamily="49" charset="0"/>
                </a:rPr>
                <a:t>"</a:t>
              </a:r>
              <a:r>
                <a:rPr lang="en-US" altLang="ko-KR" b="0" dirty="0" err="1">
                  <a:solidFill>
                    <a:srgbClr val="A31515"/>
                  </a:solidFill>
                  <a:effectLst/>
                  <a:latin typeface="Consolas" panose="020B0609020204030204" pitchFamily="49" charset="0"/>
                </a:rPr>
                <a:t>lr_scheduler_type</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 </a:t>
              </a:r>
              <a:r>
                <a:rPr lang="en-US" altLang="ko-KR" b="0" dirty="0">
                  <a:solidFill>
                    <a:srgbClr val="A31515"/>
                  </a:solidFill>
                  <a:effectLst/>
                  <a:latin typeface="Consolas" panose="020B0609020204030204" pitchFamily="49" charset="0"/>
                </a:rPr>
                <a:t>"cosine"</a:t>
              </a:r>
              <a:r>
                <a:rPr lang="en-US" altLang="ko-KR" b="0" dirty="0">
                  <a:solidFill>
                    <a:srgbClr val="000000"/>
                  </a:solidFill>
                  <a:effectLst/>
                  <a:latin typeface="Consolas" panose="020B0609020204030204" pitchFamily="49" charset="0"/>
                </a:rPr>
                <a:t>,</a:t>
              </a:r>
            </a:p>
            <a:p>
              <a:r>
                <a:rPr lang="en-US" altLang="ko-KR" b="0" dirty="0">
                  <a:solidFill>
                    <a:srgbClr val="000000"/>
                  </a:solidFill>
                  <a:effectLst/>
                  <a:latin typeface="Consolas" panose="020B0609020204030204" pitchFamily="49" charset="0"/>
                </a:rPr>
                <a:t>          </a:t>
              </a:r>
              <a:r>
                <a:rPr lang="en-US" altLang="ko-KR" b="0" dirty="0">
                  <a:solidFill>
                    <a:srgbClr val="A31515"/>
                  </a:solidFill>
                  <a:effectLst/>
                  <a:latin typeface="Consolas" panose="020B0609020204030204" pitchFamily="49" charset="0"/>
                </a:rPr>
                <a:t>"</a:t>
              </a:r>
              <a:r>
                <a:rPr lang="en-US" altLang="ko-KR" b="0" dirty="0" err="1">
                  <a:solidFill>
                    <a:srgbClr val="A31515"/>
                  </a:solidFill>
                  <a:effectLst/>
                  <a:latin typeface="Consolas" panose="020B0609020204030204" pitchFamily="49" charset="0"/>
                </a:rPr>
                <a:t>num_warmup_steps</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 </a:t>
              </a:r>
              <a:r>
                <a:rPr lang="en-US" altLang="ko-KR" b="0" dirty="0">
                  <a:solidFill>
                    <a:srgbClr val="098658"/>
                  </a:solidFill>
                  <a:effectLst/>
                  <a:latin typeface="Consolas" panose="020B0609020204030204" pitchFamily="49" charset="0"/>
                </a:rPr>
                <a:t>750</a:t>
              </a:r>
              <a:r>
                <a:rPr lang="en-US" altLang="ko-KR" b="0" dirty="0">
                  <a:solidFill>
                    <a:srgbClr val="000000"/>
                  </a:solidFill>
                  <a:effectLst/>
                  <a:latin typeface="Consolas" panose="020B0609020204030204" pitchFamily="49" charset="0"/>
                </a:rPr>
                <a:t>, </a:t>
              </a:r>
              <a:r>
                <a:rPr lang="en-US" altLang="ko-KR" b="0" dirty="0">
                  <a:solidFill>
                    <a:srgbClr val="008000"/>
                  </a:solidFill>
                  <a:effectLst/>
                  <a:latin typeface="Consolas" panose="020B0609020204030204" pitchFamily="49" charset="0"/>
                </a:rPr>
                <a:t># 2000</a:t>
              </a:r>
              <a:endParaRPr lang="en-US" altLang="ko-KR" b="0" dirty="0">
                <a:solidFill>
                  <a:srgbClr val="000000"/>
                </a:solidFill>
                <a:effectLst/>
                <a:latin typeface="Consolas" panose="020B0609020204030204" pitchFamily="49" charset="0"/>
              </a:endParaRPr>
            </a:p>
            <a:p>
              <a:r>
                <a:rPr lang="en-US" altLang="ko-KR" b="0" dirty="0">
                  <a:solidFill>
                    <a:srgbClr val="000000"/>
                  </a:solidFill>
                  <a:effectLst/>
                  <a:latin typeface="Consolas" panose="020B0609020204030204" pitchFamily="49" charset="0"/>
                </a:rPr>
                <a:t>          </a:t>
              </a:r>
              <a:r>
                <a:rPr lang="en-US" altLang="ko-KR" b="0" dirty="0">
                  <a:solidFill>
                    <a:srgbClr val="A31515"/>
                  </a:solidFill>
                  <a:effectLst/>
                  <a:latin typeface="Consolas" panose="020B0609020204030204" pitchFamily="49" charset="0"/>
                </a:rPr>
                <a:t>"</a:t>
              </a:r>
              <a:r>
                <a:rPr lang="en-US" altLang="ko-KR" b="0" dirty="0" err="1">
                  <a:solidFill>
                    <a:srgbClr val="A31515"/>
                  </a:solidFill>
                  <a:effectLst/>
                  <a:latin typeface="Consolas" panose="020B0609020204030204" pitchFamily="49" charset="0"/>
                </a:rPr>
                <a:t>gradient_accumulation_steps</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 </a:t>
              </a:r>
              <a:r>
                <a:rPr lang="en-US" altLang="ko-KR" b="0" dirty="0">
                  <a:solidFill>
                    <a:srgbClr val="098658"/>
                  </a:solidFill>
                  <a:effectLst/>
                  <a:latin typeface="Consolas" panose="020B0609020204030204" pitchFamily="49" charset="0"/>
                </a:rPr>
                <a:t>16</a:t>
              </a:r>
              <a:r>
                <a:rPr lang="en-US" altLang="ko-KR" b="0" dirty="0">
                  <a:solidFill>
                    <a:srgbClr val="000000"/>
                  </a:solidFill>
                  <a:effectLst/>
                  <a:latin typeface="Consolas" panose="020B0609020204030204" pitchFamily="49" charset="0"/>
                </a:rPr>
                <a:t>, </a:t>
              </a:r>
              <a:r>
                <a:rPr lang="en-US" altLang="ko-KR" b="0" dirty="0">
                  <a:solidFill>
                    <a:srgbClr val="008000"/>
                  </a:solidFill>
                  <a:effectLst/>
                  <a:latin typeface="Consolas" panose="020B0609020204030204" pitchFamily="49" charset="0"/>
                </a:rPr>
                <a:t># 1</a:t>
              </a:r>
              <a:endParaRPr lang="en-US" altLang="ko-KR" b="0" dirty="0">
                <a:solidFill>
                  <a:srgbClr val="000000"/>
                </a:solidFill>
                <a:effectLst/>
                <a:latin typeface="Consolas" panose="020B0609020204030204" pitchFamily="49" charset="0"/>
              </a:endParaRPr>
            </a:p>
            <a:p>
              <a:r>
                <a:rPr lang="en-US" altLang="ko-KR" b="0" dirty="0">
                  <a:solidFill>
                    <a:srgbClr val="000000"/>
                  </a:solidFill>
                  <a:effectLst/>
                  <a:latin typeface="Consolas" panose="020B0609020204030204" pitchFamily="49" charset="0"/>
                </a:rPr>
                <a:t>          </a:t>
              </a:r>
              <a:r>
                <a:rPr lang="en-US" altLang="ko-KR" b="0" dirty="0">
                  <a:solidFill>
                    <a:srgbClr val="A31515"/>
                  </a:solidFill>
                  <a:effectLst/>
                  <a:latin typeface="Consolas" panose="020B0609020204030204" pitchFamily="49" charset="0"/>
                </a:rPr>
                <a:t>"</a:t>
              </a:r>
              <a:r>
                <a:rPr lang="en-US" altLang="ko-KR" b="0" dirty="0" err="1">
                  <a:solidFill>
                    <a:srgbClr val="A31515"/>
                  </a:solidFill>
                  <a:effectLst/>
                  <a:latin typeface="Consolas" panose="020B0609020204030204" pitchFamily="49" charset="0"/>
                </a:rPr>
                <a:t>max_train_steps</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 </a:t>
              </a:r>
              <a:r>
                <a:rPr lang="en-US" altLang="ko-KR" b="0" dirty="0">
                  <a:solidFill>
                    <a:srgbClr val="098658"/>
                  </a:solidFill>
                  <a:effectLst/>
                  <a:latin typeface="Consolas" panose="020B0609020204030204" pitchFamily="49" charset="0"/>
                </a:rPr>
                <a:t>50000</a:t>
              </a:r>
              <a:r>
                <a:rPr lang="en-US" altLang="ko-KR" b="0" dirty="0">
                  <a:solidFill>
                    <a:srgbClr val="000000"/>
                  </a:solidFill>
                  <a:effectLst/>
                  <a:latin typeface="Consolas" panose="020B0609020204030204" pitchFamily="49" charset="0"/>
                </a:rPr>
                <a:t>, </a:t>
              </a:r>
              <a:r>
                <a:rPr lang="en-US" altLang="ko-KR" b="0" dirty="0">
                  <a:solidFill>
                    <a:srgbClr val="008000"/>
                  </a:solidFill>
                  <a:effectLst/>
                  <a:latin typeface="Consolas" panose="020B0609020204030204" pitchFamily="49" charset="0"/>
                </a:rPr>
                <a:t># 150000</a:t>
              </a:r>
              <a:endParaRPr lang="en-US" altLang="ko-KR" b="0" dirty="0">
                <a:solidFill>
                  <a:srgbClr val="000000"/>
                </a:solidFill>
                <a:effectLst/>
                <a:latin typeface="Consolas" panose="020B0609020204030204" pitchFamily="49" charset="0"/>
              </a:endParaRPr>
            </a:p>
            <a:p>
              <a:r>
                <a:rPr lang="en-US" altLang="ko-KR" b="0" dirty="0">
                  <a:solidFill>
                    <a:srgbClr val="000000"/>
                  </a:solidFill>
                  <a:effectLst/>
                  <a:latin typeface="Consolas" panose="020B0609020204030204" pitchFamily="49" charset="0"/>
                </a:rPr>
                <a:t>          </a:t>
              </a:r>
              <a:r>
                <a:rPr lang="en-US" altLang="ko-KR" b="0" dirty="0">
                  <a:solidFill>
                    <a:srgbClr val="A31515"/>
                  </a:solidFill>
                  <a:effectLst/>
                  <a:latin typeface="Consolas" panose="020B0609020204030204" pitchFamily="49" charset="0"/>
                </a:rPr>
                <a:t>"</a:t>
              </a:r>
              <a:r>
                <a:rPr lang="en-US" altLang="ko-KR" b="0" dirty="0" err="1">
                  <a:solidFill>
                    <a:srgbClr val="A31515"/>
                  </a:solidFill>
                  <a:effectLst/>
                  <a:latin typeface="Consolas" panose="020B0609020204030204" pitchFamily="49" charset="0"/>
                </a:rPr>
                <a:t>max_eval_steps</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 -</a:t>
              </a:r>
              <a:r>
                <a:rPr lang="en-US" altLang="ko-KR" b="0" dirty="0">
                  <a:solidFill>
                    <a:srgbClr val="098658"/>
                  </a:solidFill>
                  <a:effectLst/>
                  <a:latin typeface="Consolas" panose="020B0609020204030204" pitchFamily="49" charset="0"/>
                </a:rPr>
                <a:t>1</a:t>
              </a:r>
              <a:r>
                <a:rPr lang="en-US" altLang="ko-KR" b="0" dirty="0">
                  <a:solidFill>
                    <a:srgbClr val="000000"/>
                  </a:solidFill>
                  <a:effectLst/>
                  <a:latin typeface="Consolas" panose="020B0609020204030204" pitchFamily="49" charset="0"/>
                </a:rPr>
                <a:t>,</a:t>
              </a:r>
            </a:p>
            <a:p>
              <a:r>
                <a:rPr lang="en-US" altLang="ko-KR" b="0" dirty="0">
                  <a:solidFill>
                    <a:srgbClr val="000000"/>
                  </a:solidFill>
                  <a:effectLst/>
                  <a:latin typeface="Consolas" panose="020B0609020204030204" pitchFamily="49" charset="0"/>
                </a:rPr>
                <a:t>          </a:t>
              </a:r>
              <a:r>
                <a:rPr lang="en-US" altLang="ko-KR" b="0" dirty="0">
                  <a:solidFill>
                    <a:srgbClr val="A31515"/>
                  </a:solidFill>
                  <a:effectLst/>
                  <a:latin typeface="Consolas" panose="020B0609020204030204" pitchFamily="49" charset="0"/>
                </a:rPr>
                <a:t>"</a:t>
              </a:r>
              <a:r>
                <a:rPr lang="en-US" altLang="ko-KR" b="0" dirty="0" err="1">
                  <a:solidFill>
                    <a:srgbClr val="A31515"/>
                  </a:solidFill>
                  <a:effectLst/>
                  <a:latin typeface="Consolas" panose="020B0609020204030204" pitchFamily="49" charset="0"/>
                </a:rPr>
                <a:t>seq_length</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 </a:t>
              </a:r>
              <a:r>
                <a:rPr lang="en-US" altLang="ko-KR" b="0" dirty="0">
                  <a:solidFill>
                    <a:srgbClr val="098658"/>
                  </a:solidFill>
                  <a:effectLst/>
                  <a:latin typeface="Consolas" panose="020B0609020204030204" pitchFamily="49" charset="0"/>
                </a:rPr>
                <a:t>1024</a:t>
              </a:r>
              <a:r>
                <a:rPr lang="en-US" altLang="ko-KR" b="0" dirty="0">
                  <a:solidFill>
                    <a:srgbClr val="000000"/>
                  </a:solidFill>
                  <a:effectLst/>
                  <a:latin typeface="Consolas" panose="020B0609020204030204" pitchFamily="49" charset="0"/>
                </a:rPr>
                <a:t>,</a:t>
              </a:r>
            </a:p>
            <a:p>
              <a:r>
                <a:rPr lang="en-US" altLang="ko-KR" b="0" dirty="0">
                  <a:solidFill>
                    <a:srgbClr val="000000"/>
                  </a:solidFill>
                  <a:effectLst/>
                  <a:latin typeface="Consolas" panose="020B0609020204030204" pitchFamily="49" charset="0"/>
                </a:rPr>
                <a:t>          </a:t>
              </a:r>
              <a:r>
                <a:rPr lang="en-US" altLang="ko-KR" b="0" dirty="0">
                  <a:solidFill>
                    <a:srgbClr val="A31515"/>
                  </a:solidFill>
                  <a:effectLst/>
                  <a:latin typeface="Consolas" panose="020B0609020204030204" pitchFamily="49" charset="0"/>
                </a:rPr>
                <a:t>"seed"</a:t>
              </a:r>
              <a:r>
                <a:rPr lang="en-US" altLang="ko-KR" b="0" dirty="0">
                  <a:solidFill>
                    <a:srgbClr val="000000"/>
                  </a:solidFill>
                  <a:effectLst/>
                  <a:latin typeface="Consolas" panose="020B0609020204030204" pitchFamily="49" charset="0"/>
                </a:rPr>
                <a:t>: </a:t>
              </a:r>
              <a:r>
                <a:rPr lang="en-US" altLang="ko-KR" b="0" dirty="0">
                  <a:solidFill>
                    <a:srgbClr val="098658"/>
                  </a:solidFill>
                  <a:effectLst/>
                  <a:latin typeface="Consolas" panose="020B0609020204030204" pitchFamily="49" charset="0"/>
                </a:rPr>
                <a:t>1</a:t>
              </a:r>
              <a:r>
                <a:rPr lang="en-US" altLang="ko-KR" b="0" dirty="0">
                  <a:solidFill>
                    <a:srgbClr val="000000"/>
                  </a:solidFill>
                  <a:effectLst/>
                  <a:latin typeface="Consolas" panose="020B0609020204030204" pitchFamily="49" charset="0"/>
                </a:rPr>
                <a:t>,</a:t>
              </a:r>
            </a:p>
            <a:p>
              <a:r>
                <a:rPr lang="en-US" altLang="ko-KR" b="0" dirty="0">
                  <a:solidFill>
                    <a:srgbClr val="000000"/>
                  </a:solidFill>
                  <a:effectLst/>
                  <a:latin typeface="Consolas" panose="020B0609020204030204" pitchFamily="49" charset="0"/>
                </a:rPr>
                <a:t>          </a:t>
              </a:r>
              <a:r>
                <a:rPr lang="en-US" altLang="ko-KR" b="0" dirty="0">
                  <a:solidFill>
                    <a:srgbClr val="A31515"/>
                  </a:solidFill>
                  <a:effectLst/>
                  <a:latin typeface="Consolas" panose="020B0609020204030204" pitchFamily="49" charset="0"/>
                </a:rPr>
                <a:t>"</a:t>
              </a:r>
              <a:r>
                <a:rPr lang="en-US" altLang="ko-KR" b="0" dirty="0" err="1">
                  <a:solidFill>
                    <a:srgbClr val="A31515"/>
                  </a:solidFill>
                  <a:effectLst/>
                  <a:latin typeface="Consolas" panose="020B0609020204030204" pitchFamily="49" charset="0"/>
                </a:rPr>
                <a:t>save_checkpoint_steps</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 </a:t>
              </a:r>
              <a:r>
                <a:rPr lang="en-US" altLang="ko-KR" b="0" dirty="0">
                  <a:solidFill>
                    <a:srgbClr val="098658"/>
                  </a:solidFill>
                  <a:effectLst/>
                  <a:latin typeface="Consolas" panose="020B0609020204030204" pitchFamily="49" charset="0"/>
                </a:rPr>
                <a:t>50000</a:t>
              </a:r>
              <a:r>
                <a:rPr lang="en-US" altLang="ko-KR" b="0" dirty="0">
                  <a:solidFill>
                    <a:srgbClr val="000000"/>
                  </a:solidFill>
                  <a:effectLst/>
                  <a:latin typeface="Consolas" panose="020B0609020204030204" pitchFamily="49" charset="0"/>
                </a:rPr>
                <a:t>} </a:t>
              </a:r>
              <a:r>
                <a:rPr lang="en-US" altLang="ko-KR" b="0" dirty="0">
                  <a:solidFill>
                    <a:srgbClr val="008000"/>
                  </a:solidFill>
                  <a:effectLst/>
                  <a:latin typeface="Consolas" panose="020B0609020204030204" pitchFamily="49" charset="0"/>
                </a:rPr>
                <a:t># 15000</a:t>
              </a:r>
              <a:endParaRPr lang="en-US" altLang="ko-KR" b="0" dirty="0">
                <a:solidFill>
                  <a:srgbClr val="000000"/>
                </a:solidFill>
                <a:effectLst/>
                <a:latin typeface="Consolas" panose="020B0609020204030204" pitchFamily="49" charset="0"/>
              </a:endParaRPr>
            </a:p>
            <a:p>
              <a:br>
                <a:rPr lang="en-US" altLang="ko-KR" b="0" dirty="0">
                  <a:solidFill>
                    <a:srgbClr val="000000"/>
                  </a:solidFill>
                  <a:effectLst/>
                  <a:latin typeface="Consolas" panose="020B0609020204030204" pitchFamily="49" charset="0"/>
                </a:rPr>
              </a:br>
              <a:r>
                <a:rPr lang="en-US" altLang="ko-KR" b="0" dirty="0" err="1">
                  <a:solidFill>
                    <a:srgbClr val="001080"/>
                  </a:solidFill>
                  <a:effectLst/>
                  <a:latin typeface="Consolas" panose="020B0609020204030204" pitchFamily="49" charset="0"/>
                </a:rPr>
                <a:t>args</a:t>
              </a:r>
              <a:r>
                <a:rPr lang="en-US" altLang="ko-KR" b="0" dirty="0">
                  <a:solidFill>
                    <a:srgbClr val="000000"/>
                  </a:solidFill>
                  <a:effectLst/>
                  <a:latin typeface="Consolas" panose="020B0609020204030204" pitchFamily="49" charset="0"/>
                </a:rPr>
                <a:t> = </a:t>
              </a:r>
              <a:r>
                <a:rPr lang="en-US" altLang="ko-KR" b="0" dirty="0">
                  <a:solidFill>
                    <a:srgbClr val="267F99"/>
                  </a:solidFill>
                  <a:effectLst/>
                  <a:latin typeface="Consolas" panose="020B0609020204030204" pitchFamily="49" charset="0"/>
                </a:rPr>
                <a:t>Namespace</a:t>
              </a:r>
              <a:r>
                <a:rPr lang="en-US" altLang="ko-KR" b="0" dirty="0">
                  <a:solidFill>
                    <a:srgbClr val="000000"/>
                  </a:solidFill>
                  <a:effectLst/>
                  <a:latin typeface="Consolas" panose="020B0609020204030204" pitchFamily="49" charset="0"/>
                </a:rPr>
                <a:t>(**</a:t>
              </a:r>
              <a:r>
                <a:rPr lang="en-US" altLang="ko-KR" b="0" dirty="0">
                  <a:solidFill>
                    <a:srgbClr val="001080"/>
                  </a:solidFill>
                  <a:effectLst/>
                  <a:latin typeface="Consolas" panose="020B0609020204030204" pitchFamily="49" charset="0"/>
                </a:rPr>
                <a:t>config</a:t>
              </a:r>
              <a:r>
                <a:rPr lang="en-US" altLang="ko-KR" b="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A59DDF1E-68F9-EF08-68B7-D70C777EEEE7}"/>
                </a:ext>
              </a:extLst>
            </p:cNvPr>
            <p:cNvSpPr txBox="1"/>
            <p:nvPr/>
          </p:nvSpPr>
          <p:spPr>
            <a:xfrm>
              <a:off x="676276" y="1011315"/>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Code</a:t>
              </a:r>
              <a:endParaRPr lang="ko-KR" altLang="en-US" sz="1400" dirty="0">
                <a:latin typeface="IBM Plex Sans KR Medium" panose="020B0603050203000203" pitchFamily="50" charset="-127"/>
                <a:ea typeface="IBM Plex Sans KR Medium" panose="020B0603050203000203" pitchFamily="50" charset="-127"/>
              </a:endParaRPr>
            </a:p>
          </p:txBody>
        </p:sp>
      </p:grpSp>
    </p:spTree>
    <p:extLst>
      <p:ext uri="{BB962C8B-B14F-4D97-AF65-F5344CB8AC3E}">
        <p14:creationId xmlns:p14="http://schemas.microsoft.com/office/powerpoint/2010/main" val="1914219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4B1434-3F99-DCD7-14F6-C3FFECFD82A2}"/>
              </a:ext>
            </a:extLst>
          </p:cNvPr>
          <p:cNvSpPr>
            <a:spLocks noGrp="1"/>
          </p:cNvSpPr>
          <p:nvPr>
            <p:ph type="title"/>
          </p:nvPr>
        </p:nvSpPr>
        <p:spPr/>
        <p:txBody>
          <a:bodyPr/>
          <a:lstStyle/>
          <a:p>
            <a:r>
              <a:rPr lang="en-US" altLang="ko-KR" dirty="0"/>
              <a:t>Code autocompletion</a:t>
            </a:r>
            <a:endParaRPr lang="ko-KR" altLang="en-US" dirty="0"/>
          </a:p>
        </p:txBody>
      </p:sp>
      <p:sp>
        <p:nvSpPr>
          <p:cNvPr id="4" name="TextBox 3">
            <a:extLst>
              <a:ext uri="{FF2B5EF4-FFF2-40B4-BE49-F238E27FC236}">
                <a16:creationId xmlns:a16="http://schemas.microsoft.com/office/drawing/2014/main" id="{12D612CE-0D32-10DF-7480-70FDF01D4980}"/>
              </a:ext>
            </a:extLst>
          </p:cNvPr>
          <p:cNvSpPr txBox="1"/>
          <p:nvPr/>
        </p:nvSpPr>
        <p:spPr>
          <a:xfrm>
            <a:off x="190500" y="857250"/>
            <a:ext cx="11820525" cy="646331"/>
          </a:xfrm>
          <a:prstGeom prst="rect">
            <a:avLst/>
          </a:prstGeom>
          <a:noFill/>
        </p:spPr>
        <p:txBody>
          <a:bodyPr wrap="square" rtlCol="0">
            <a:spAutoFit/>
          </a:bodyPr>
          <a:lstStyle/>
          <a:p>
            <a:pPr marL="285750" indent="-285750">
              <a:buFontTx/>
              <a:buChar char="-"/>
            </a:pPr>
            <a:r>
              <a:rPr lang="en-US" altLang="ko-KR" dirty="0">
                <a:latin typeface="IBM Plex Sans KR ExtraLight" panose="020B0303050203000203" pitchFamily="50" charset="-127"/>
                <a:ea typeface="IBM Plex Sans KR ExtraLight" panose="020B0303050203000203" pitchFamily="50" charset="-127"/>
              </a:rPr>
              <a:t>AI </a:t>
            </a:r>
            <a:r>
              <a:rPr lang="ko-KR" altLang="en-US" dirty="0">
                <a:latin typeface="IBM Plex Sans KR ExtraLight" panose="020B0303050203000203" pitchFamily="50" charset="-127"/>
                <a:ea typeface="IBM Plex Sans KR ExtraLight" panose="020B0303050203000203" pitchFamily="50" charset="-127"/>
              </a:rPr>
              <a:t>기반의 </a:t>
            </a:r>
            <a:r>
              <a:rPr lang="ko-KR" altLang="en-US" dirty="0">
                <a:latin typeface="IBM Plex Sans KR Medium" panose="020B0603050203000203" pitchFamily="50" charset="-127"/>
                <a:ea typeface="IBM Plex Sans KR Medium" panose="020B0603050203000203" pitchFamily="50" charset="-127"/>
              </a:rPr>
              <a:t>코드 자동 완성</a:t>
            </a:r>
            <a:r>
              <a:rPr lang="ko-KR" altLang="en-US" dirty="0">
                <a:latin typeface="IBM Plex Sans KR ExtraLight" panose="020B0303050203000203" pitchFamily="50" charset="-127"/>
                <a:ea typeface="IBM Plex Sans KR ExtraLight" panose="020B0303050203000203" pitchFamily="50" charset="-127"/>
              </a:rPr>
              <a:t> 기능</a:t>
            </a:r>
            <a:endParaRPr lang="en-US" altLang="ko-KR" dirty="0">
              <a:latin typeface="IBM Plex Sans KR ExtraLight" panose="020B0303050203000203" pitchFamily="50" charset="-127"/>
              <a:ea typeface="IBM Plex Sans KR ExtraLight" panose="020B0303050203000203" pitchFamily="50" charset="-127"/>
            </a:endParaRPr>
          </a:p>
          <a:p>
            <a:pPr marL="285750" indent="-285750">
              <a:buFontTx/>
              <a:buChar char="-"/>
            </a:pPr>
            <a:r>
              <a:rPr lang="ko-KR" altLang="en-US" dirty="0">
                <a:latin typeface="IBM Plex Sans KR ExtraLight" panose="020B0303050203000203" pitchFamily="50" charset="-127"/>
                <a:ea typeface="IBM Plex Sans KR ExtraLight" panose="020B0303050203000203" pitchFamily="50" charset="-127"/>
              </a:rPr>
              <a:t>원하는 알고리즘 혹은 소스코드를 </a:t>
            </a:r>
            <a:r>
              <a:rPr lang="ko-KR" altLang="en-US" dirty="0">
                <a:latin typeface="IBM Plex Sans KR Medium" panose="020B0603050203000203" pitchFamily="50" charset="-127"/>
                <a:ea typeface="IBM Plex Sans KR Medium" panose="020B0603050203000203" pitchFamily="50" charset="-127"/>
              </a:rPr>
              <a:t>자연어로 설명하면 그 설명에 맞는 코드를 추천</a:t>
            </a:r>
            <a:endParaRPr lang="en-US" altLang="ko-KR" dirty="0">
              <a:latin typeface="IBM Plex Sans KR Medium" panose="020B0603050203000203" pitchFamily="50" charset="-127"/>
              <a:ea typeface="IBM Plex Sans KR Medium" panose="020B0603050203000203" pitchFamily="50" charset="-127"/>
            </a:endParaRPr>
          </a:p>
        </p:txBody>
      </p:sp>
      <p:pic>
        <p:nvPicPr>
          <p:cNvPr id="10" name="그림 9">
            <a:extLst>
              <a:ext uri="{FF2B5EF4-FFF2-40B4-BE49-F238E27FC236}">
                <a16:creationId xmlns:a16="http://schemas.microsoft.com/office/drawing/2014/main" id="{FC3514BD-4E1D-7BAE-55E8-8A2598ACE692}"/>
              </a:ext>
            </a:extLst>
          </p:cNvPr>
          <p:cNvPicPr>
            <a:picLocks noChangeAspect="1"/>
          </p:cNvPicPr>
          <p:nvPr/>
        </p:nvPicPr>
        <p:blipFill>
          <a:blip r:embed="rId2"/>
          <a:stretch>
            <a:fillRect/>
          </a:stretch>
        </p:blipFill>
        <p:spPr>
          <a:xfrm>
            <a:off x="2686050" y="1519238"/>
            <a:ext cx="6819900" cy="3819525"/>
          </a:xfrm>
          <a:prstGeom prst="rect">
            <a:avLst/>
          </a:prstGeom>
        </p:spPr>
      </p:pic>
    </p:spTree>
    <p:extLst>
      <p:ext uri="{BB962C8B-B14F-4D97-AF65-F5344CB8AC3E}">
        <p14:creationId xmlns:p14="http://schemas.microsoft.com/office/powerpoint/2010/main" val="29517252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01B82C-7634-8347-1822-1237A62CF584}"/>
              </a:ext>
            </a:extLst>
          </p:cNvPr>
          <p:cNvSpPr>
            <a:spLocks noGrp="1"/>
          </p:cNvSpPr>
          <p:nvPr>
            <p:ph type="title"/>
          </p:nvPr>
        </p:nvSpPr>
        <p:spPr/>
        <p:txBody>
          <a:bodyPr/>
          <a:lstStyle/>
          <a:p>
            <a:r>
              <a:rPr lang="en-US" altLang="ko-KR" dirty="0"/>
              <a:t>Training a Model from Scratch</a:t>
            </a:r>
            <a:endParaRPr lang="ko-KR" altLang="en-US" dirty="0"/>
          </a:p>
        </p:txBody>
      </p:sp>
      <p:grpSp>
        <p:nvGrpSpPr>
          <p:cNvPr id="5" name="그룹 4">
            <a:extLst>
              <a:ext uri="{FF2B5EF4-FFF2-40B4-BE49-F238E27FC236}">
                <a16:creationId xmlns:a16="http://schemas.microsoft.com/office/drawing/2014/main" id="{C79DADDB-8AFE-76DA-D019-CE4FB6FABBC5}"/>
              </a:ext>
            </a:extLst>
          </p:cNvPr>
          <p:cNvGrpSpPr/>
          <p:nvPr/>
        </p:nvGrpSpPr>
        <p:grpSpPr>
          <a:xfrm>
            <a:off x="581025" y="713781"/>
            <a:ext cx="11029950" cy="5667970"/>
            <a:chOff x="581026" y="1011315"/>
            <a:chExt cx="11029950" cy="5904905"/>
          </a:xfrm>
        </p:grpSpPr>
        <p:sp>
          <p:nvSpPr>
            <p:cNvPr id="6" name="TextBox 5">
              <a:extLst>
                <a:ext uri="{FF2B5EF4-FFF2-40B4-BE49-F238E27FC236}">
                  <a16:creationId xmlns:a16="http://schemas.microsoft.com/office/drawing/2014/main" id="{EB6BC781-D1CA-169D-7D70-B8B21BB1C236}"/>
                </a:ext>
              </a:extLst>
            </p:cNvPr>
            <p:cNvSpPr txBox="1"/>
            <p:nvPr/>
          </p:nvSpPr>
          <p:spPr>
            <a:xfrm>
              <a:off x="581026" y="1222354"/>
              <a:ext cx="11029950" cy="5693866"/>
            </a:xfrm>
            <a:prstGeom prst="rect">
              <a:avLst/>
            </a:prstGeom>
            <a:noFill/>
            <a:ln w="38100">
              <a:solidFill>
                <a:schemeClr val="accent5">
                  <a:lumMod val="60000"/>
                  <a:lumOff val="40000"/>
                </a:schemeClr>
              </a:solidFill>
            </a:ln>
          </p:spPr>
          <p:txBody>
            <a:bodyPr wrap="square" rtlCol="0">
              <a:spAutoFit/>
            </a:bodyPr>
            <a:lstStyle/>
            <a:p>
              <a:r>
                <a:rPr lang="en-US" altLang="ko-KR" sz="1400" b="0" dirty="0">
                  <a:solidFill>
                    <a:srgbClr val="AF00DB"/>
                  </a:solidFill>
                  <a:effectLst/>
                  <a:latin typeface="Consolas" panose="020B0609020204030204" pitchFamily="49" charset="0"/>
                </a:rPr>
                <a:t>from</a:t>
              </a:r>
              <a:r>
                <a:rPr lang="en-US" altLang="ko-KR" sz="1400" b="0" dirty="0">
                  <a:solidFill>
                    <a:srgbClr val="000000"/>
                  </a:solidFill>
                  <a:effectLst/>
                  <a:latin typeface="Consolas" panose="020B0609020204030204" pitchFamily="49" charset="0"/>
                </a:rPr>
                <a:t> </a:t>
              </a:r>
              <a:r>
                <a:rPr lang="en-US" altLang="ko-KR" sz="1400" b="0" dirty="0" err="1">
                  <a:solidFill>
                    <a:srgbClr val="267F99"/>
                  </a:solidFill>
                  <a:effectLst/>
                  <a:latin typeface="Consolas" panose="020B0609020204030204" pitchFamily="49" charset="0"/>
                </a:rPr>
                <a:t>torch</a:t>
              </a:r>
              <a:r>
                <a:rPr lang="en-US" altLang="ko-KR" sz="1400" b="0" dirty="0" err="1">
                  <a:solidFill>
                    <a:srgbClr val="000000"/>
                  </a:solidFill>
                  <a:effectLst/>
                  <a:latin typeface="Consolas" panose="020B0609020204030204" pitchFamily="49" charset="0"/>
                </a:rPr>
                <a:t>.</a:t>
              </a:r>
              <a:r>
                <a:rPr lang="en-US" altLang="ko-KR" sz="1400" b="0" dirty="0" err="1">
                  <a:solidFill>
                    <a:srgbClr val="267F99"/>
                  </a:solidFill>
                  <a:effectLst/>
                  <a:latin typeface="Consolas" panose="020B0609020204030204" pitchFamily="49" charset="0"/>
                </a:rPr>
                <a:t>utils</a:t>
              </a:r>
              <a:r>
                <a:rPr lang="en-US" altLang="ko-KR" sz="1400" b="0" dirty="0" err="1">
                  <a:solidFill>
                    <a:srgbClr val="000000"/>
                  </a:solidFill>
                  <a:effectLst/>
                  <a:latin typeface="Consolas" panose="020B0609020204030204" pitchFamily="49" charset="0"/>
                </a:rPr>
                <a:t>.</a:t>
              </a:r>
              <a:r>
                <a:rPr lang="en-US" altLang="ko-KR" sz="1400" b="0" dirty="0" err="1">
                  <a:solidFill>
                    <a:srgbClr val="267F99"/>
                  </a:solidFill>
                  <a:effectLst/>
                  <a:latin typeface="Consolas" panose="020B0609020204030204" pitchFamily="49" charset="0"/>
                </a:rPr>
                <a:t>tensorboard</a:t>
              </a:r>
              <a:r>
                <a:rPr lang="en-US" altLang="ko-KR" sz="1400" b="0" dirty="0">
                  <a:solidFill>
                    <a:srgbClr val="000000"/>
                  </a:solidFill>
                  <a:effectLst/>
                  <a:latin typeface="Consolas" panose="020B0609020204030204" pitchFamily="49" charset="0"/>
                </a:rPr>
                <a:t> </a:t>
              </a:r>
              <a:r>
                <a:rPr lang="en-US" altLang="ko-KR" sz="1400" b="0" dirty="0">
                  <a:solidFill>
                    <a:srgbClr val="AF00DB"/>
                  </a:solidFill>
                  <a:effectLst/>
                  <a:latin typeface="Consolas" panose="020B0609020204030204" pitchFamily="49" charset="0"/>
                </a:rPr>
                <a:t>import</a:t>
              </a:r>
              <a:r>
                <a:rPr lang="en-US" altLang="ko-KR" sz="1400" b="0" dirty="0">
                  <a:solidFill>
                    <a:srgbClr val="000000"/>
                  </a:solidFill>
                  <a:effectLst/>
                  <a:latin typeface="Consolas" panose="020B0609020204030204" pitchFamily="49" charset="0"/>
                </a:rPr>
                <a:t> </a:t>
              </a:r>
              <a:r>
                <a:rPr lang="en-US" altLang="ko-KR" sz="1400" b="0" dirty="0" err="1">
                  <a:solidFill>
                    <a:srgbClr val="267F99"/>
                  </a:solidFill>
                  <a:effectLst/>
                  <a:latin typeface="Consolas" panose="020B0609020204030204" pitchFamily="49" charset="0"/>
                </a:rPr>
                <a:t>SummaryWriter</a:t>
              </a:r>
              <a:endParaRPr lang="en-US" altLang="ko-KR" sz="1400" b="0" dirty="0">
                <a:solidFill>
                  <a:srgbClr val="267F99"/>
                </a:solidFill>
                <a:effectLst/>
                <a:latin typeface="Consolas" panose="020B0609020204030204" pitchFamily="49" charset="0"/>
              </a:endParaRPr>
            </a:p>
            <a:p>
              <a:r>
                <a:rPr lang="en-US" altLang="ko-KR" sz="1400" b="0" dirty="0">
                  <a:solidFill>
                    <a:srgbClr val="AF00DB"/>
                  </a:solidFill>
                  <a:effectLst/>
                  <a:latin typeface="Consolas" panose="020B0609020204030204" pitchFamily="49" charset="0"/>
                </a:rPr>
                <a:t>import</a:t>
              </a:r>
              <a:r>
                <a:rPr lang="en-US" altLang="ko-KR" sz="1400" b="0" dirty="0">
                  <a:solidFill>
                    <a:srgbClr val="000000"/>
                  </a:solidFill>
                  <a:effectLst/>
                  <a:latin typeface="Consolas" panose="020B0609020204030204" pitchFamily="49" charset="0"/>
                </a:rPr>
                <a:t> </a:t>
              </a:r>
              <a:r>
                <a:rPr lang="en-US" altLang="ko-KR" sz="1400" b="0" dirty="0">
                  <a:solidFill>
                    <a:srgbClr val="267F99"/>
                  </a:solidFill>
                  <a:effectLst/>
                  <a:latin typeface="Consolas" panose="020B0609020204030204" pitchFamily="49" charset="0"/>
                </a:rPr>
                <a:t>logging</a:t>
              </a:r>
              <a:endParaRPr lang="en-US" altLang="ko-KR" sz="1400" b="0" dirty="0">
                <a:solidFill>
                  <a:srgbClr val="000000"/>
                </a:solidFill>
                <a:effectLst/>
                <a:latin typeface="Consolas" panose="020B0609020204030204" pitchFamily="49" charset="0"/>
              </a:endParaRPr>
            </a:p>
            <a:p>
              <a:r>
                <a:rPr lang="en-US" altLang="ko-KR" sz="1400" b="0" dirty="0">
                  <a:solidFill>
                    <a:srgbClr val="AF00DB"/>
                  </a:solidFill>
                  <a:effectLst/>
                  <a:latin typeface="Consolas" panose="020B0609020204030204" pitchFamily="49" charset="0"/>
                </a:rPr>
                <a:t>import</a:t>
              </a:r>
              <a:r>
                <a:rPr lang="en-US" altLang="ko-KR" sz="1400" b="0" dirty="0">
                  <a:solidFill>
                    <a:srgbClr val="000000"/>
                  </a:solidFill>
                  <a:effectLst/>
                  <a:latin typeface="Consolas" panose="020B0609020204030204" pitchFamily="49" charset="0"/>
                </a:rPr>
                <a:t> </a:t>
              </a:r>
              <a:r>
                <a:rPr lang="en-US" altLang="ko-KR" sz="1400" dirty="0" err="1">
                  <a:solidFill>
                    <a:srgbClr val="267F99"/>
                  </a:solidFill>
                  <a:latin typeface="Consolas" panose="020B0609020204030204" pitchFamily="49" charset="0"/>
                </a:rPr>
                <a:t>wandb</a:t>
              </a:r>
              <a:endParaRPr lang="en-US" altLang="ko-KR" sz="1400" b="0" dirty="0">
                <a:solidFill>
                  <a:srgbClr val="000000"/>
                </a:solidFill>
                <a:effectLst/>
                <a:latin typeface="Consolas" panose="020B0609020204030204" pitchFamily="49" charset="0"/>
              </a:endParaRPr>
            </a:p>
            <a:p>
              <a:r>
                <a:rPr lang="en-US" altLang="ko-KR" sz="1400" b="0" dirty="0">
                  <a:solidFill>
                    <a:srgbClr val="0000FF"/>
                  </a:solidFill>
                  <a:effectLst/>
                  <a:latin typeface="Consolas" panose="020B0609020204030204" pitchFamily="49" charset="0"/>
                </a:rPr>
                <a:t>def</a:t>
              </a:r>
              <a:r>
                <a:rPr lang="en-US" altLang="ko-KR" sz="1400" b="0" dirty="0">
                  <a:solidFill>
                    <a:srgbClr val="000000"/>
                  </a:solidFill>
                  <a:effectLst/>
                  <a:latin typeface="Consolas" panose="020B0609020204030204" pitchFamily="49" charset="0"/>
                </a:rPr>
                <a:t> </a:t>
              </a:r>
              <a:r>
                <a:rPr lang="en-US" altLang="ko-KR" sz="1400" b="0" dirty="0" err="1">
                  <a:solidFill>
                    <a:srgbClr val="795E26"/>
                  </a:solidFill>
                  <a:effectLst/>
                  <a:latin typeface="Consolas" panose="020B0609020204030204" pitchFamily="49" charset="0"/>
                </a:rPr>
                <a:t>setup_logging</a:t>
              </a:r>
              <a:r>
                <a:rPr lang="en-US" altLang="ko-KR" sz="1400" b="0" dirty="0">
                  <a:solidFill>
                    <a:srgbClr val="000000"/>
                  </a:solidFill>
                  <a:effectLst/>
                  <a:latin typeface="Consolas" panose="020B0609020204030204" pitchFamily="49" charset="0"/>
                </a:rPr>
                <a:t>(</a:t>
              </a:r>
              <a:r>
                <a:rPr lang="en-US" altLang="ko-KR" sz="1400" b="0" dirty="0" err="1">
                  <a:solidFill>
                    <a:srgbClr val="001080"/>
                  </a:solidFill>
                  <a:effectLst/>
                  <a:latin typeface="Consolas" panose="020B0609020204030204" pitchFamily="49" charset="0"/>
                </a:rPr>
                <a:t>project_name</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a:solidFill>
                    <a:srgbClr val="001080"/>
                  </a:solidFill>
                  <a:effectLst/>
                  <a:latin typeface="Consolas" panose="020B0609020204030204" pitchFamily="49" charset="0"/>
                </a:rPr>
                <a:t>logger</a:t>
              </a:r>
              <a:r>
                <a:rPr lang="en-US" altLang="ko-KR" sz="1400" b="0" dirty="0">
                  <a:solidFill>
                    <a:srgbClr val="000000"/>
                  </a:solidFill>
                  <a:effectLst/>
                  <a:latin typeface="Consolas" panose="020B0609020204030204" pitchFamily="49" charset="0"/>
                </a:rPr>
                <a:t> = </a:t>
              </a:r>
              <a:r>
                <a:rPr lang="en-US" altLang="ko-KR" sz="1400" b="0" dirty="0" err="1">
                  <a:solidFill>
                    <a:srgbClr val="267F99"/>
                  </a:solidFill>
                  <a:effectLst/>
                  <a:latin typeface="Consolas" panose="020B0609020204030204" pitchFamily="49" charset="0"/>
                </a:rPr>
                <a:t>logging</a:t>
              </a:r>
              <a:r>
                <a:rPr lang="en-US" altLang="ko-KR" sz="1400" b="0" dirty="0" err="1">
                  <a:solidFill>
                    <a:srgbClr val="000000"/>
                  </a:solidFill>
                  <a:effectLst/>
                  <a:latin typeface="Consolas" panose="020B0609020204030204" pitchFamily="49" charset="0"/>
                </a:rPr>
                <a:t>.</a:t>
              </a:r>
              <a:r>
                <a:rPr lang="en-US" altLang="ko-KR" sz="1400" b="0" dirty="0" err="1">
                  <a:solidFill>
                    <a:srgbClr val="795E26"/>
                  </a:solidFill>
                  <a:effectLst/>
                  <a:latin typeface="Consolas" panose="020B0609020204030204" pitchFamily="49" charset="0"/>
                </a:rPr>
                <a:t>getLogger</a:t>
              </a:r>
              <a:r>
                <a:rPr lang="en-US" altLang="ko-KR" sz="1400" b="0" dirty="0">
                  <a:solidFill>
                    <a:srgbClr val="000000"/>
                  </a:solidFill>
                  <a:effectLst/>
                  <a:latin typeface="Consolas" panose="020B0609020204030204" pitchFamily="49" charset="0"/>
                </a:rPr>
                <a:t>(</a:t>
              </a:r>
              <a:r>
                <a:rPr lang="en-US" altLang="ko-KR" sz="1400" b="0" dirty="0">
                  <a:solidFill>
                    <a:srgbClr val="001080"/>
                  </a:solidFill>
                  <a:effectLst/>
                  <a:latin typeface="Consolas" panose="020B0609020204030204" pitchFamily="49" charset="0"/>
                </a:rPr>
                <a:t>__name__</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err="1">
                  <a:solidFill>
                    <a:srgbClr val="267F99"/>
                  </a:solidFill>
                  <a:effectLst/>
                  <a:latin typeface="Consolas" panose="020B0609020204030204" pitchFamily="49" charset="0"/>
                </a:rPr>
                <a:t>logging</a:t>
              </a:r>
              <a:r>
                <a:rPr lang="en-US" altLang="ko-KR" sz="1400" b="0" dirty="0" err="1">
                  <a:solidFill>
                    <a:srgbClr val="000000"/>
                  </a:solidFill>
                  <a:effectLst/>
                  <a:latin typeface="Consolas" panose="020B0609020204030204" pitchFamily="49" charset="0"/>
                </a:rPr>
                <a:t>.</a:t>
              </a:r>
              <a:r>
                <a:rPr lang="en-US" altLang="ko-KR" sz="1400" b="0" dirty="0" err="1">
                  <a:solidFill>
                    <a:srgbClr val="795E26"/>
                  </a:solidFill>
                  <a:effectLst/>
                  <a:latin typeface="Consolas" panose="020B0609020204030204" pitchFamily="49" charset="0"/>
                </a:rPr>
                <a:t>basicConfig</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a:solidFill>
                    <a:srgbClr val="001080"/>
                  </a:solidFill>
                  <a:effectLst/>
                  <a:latin typeface="Consolas" panose="020B0609020204030204" pitchFamily="49" charset="0"/>
                </a:rPr>
                <a:t>format</a:t>
              </a:r>
              <a:r>
                <a:rPr lang="en-US" altLang="ko-KR" sz="1400" b="0" dirty="0">
                  <a:solidFill>
                    <a:srgbClr val="000000"/>
                  </a:solidFill>
                  <a:effectLst/>
                  <a:latin typeface="Consolas" panose="020B0609020204030204" pitchFamily="49" charset="0"/>
                </a:rPr>
                <a:t>=</a:t>
              </a:r>
              <a:r>
                <a:rPr lang="en-US" altLang="ko-KR" sz="1400" b="0" dirty="0">
                  <a:solidFill>
                    <a:srgbClr val="A31515"/>
                  </a:solidFill>
                  <a:effectLst/>
                  <a:latin typeface="Consolas" panose="020B0609020204030204" pitchFamily="49" charset="0"/>
                </a:rPr>
                <a:t>"</a:t>
              </a:r>
              <a:r>
                <a:rPr lang="en-US" altLang="ko-KR" sz="1400" b="0" dirty="0">
                  <a:solidFill>
                    <a:srgbClr val="0000FF"/>
                  </a:solidFill>
                  <a:effectLst/>
                  <a:latin typeface="Consolas" panose="020B0609020204030204" pitchFamily="49" charset="0"/>
                </a:rPr>
                <a:t>%(</a:t>
              </a:r>
              <a:r>
                <a:rPr lang="en-US" altLang="ko-KR" sz="1400" b="0" dirty="0" err="1">
                  <a:solidFill>
                    <a:srgbClr val="0000FF"/>
                  </a:solidFill>
                  <a:effectLst/>
                  <a:latin typeface="Consolas" panose="020B0609020204030204" pitchFamily="49" charset="0"/>
                </a:rPr>
                <a:t>asctime</a:t>
              </a:r>
              <a:r>
                <a:rPr lang="en-US" altLang="ko-KR" sz="1400" b="0" dirty="0">
                  <a:solidFill>
                    <a:srgbClr val="0000FF"/>
                  </a:solidFill>
                  <a:effectLst/>
                  <a:latin typeface="Consolas" panose="020B0609020204030204" pitchFamily="49" charset="0"/>
                </a:rPr>
                <a:t>)s</a:t>
              </a:r>
              <a:r>
                <a:rPr lang="en-US" altLang="ko-KR" sz="1400" b="0" dirty="0">
                  <a:solidFill>
                    <a:srgbClr val="A31515"/>
                  </a:solidFill>
                  <a:effectLst/>
                  <a:latin typeface="Consolas" panose="020B0609020204030204" pitchFamily="49" charset="0"/>
                </a:rPr>
                <a:t> - </a:t>
              </a:r>
              <a:r>
                <a:rPr lang="en-US" altLang="ko-KR" sz="1400" b="0" dirty="0">
                  <a:solidFill>
                    <a:srgbClr val="0000FF"/>
                  </a:solidFill>
                  <a:effectLst/>
                  <a:latin typeface="Consolas" panose="020B0609020204030204" pitchFamily="49" charset="0"/>
                </a:rPr>
                <a:t>%(</a:t>
              </a:r>
              <a:r>
                <a:rPr lang="en-US" altLang="ko-KR" sz="1400" b="0" dirty="0" err="1">
                  <a:solidFill>
                    <a:srgbClr val="0000FF"/>
                  </a:solidFill>
                  <a:effectLst/>
                  <a:latin typeface="Consolas" panose="020B0609020204030204" pitchFamily="49" charset="0"/>
                </a:rPr>
                <a:t>levelname</a:t>
              </a:r>
              <a:r>
                <a:rPr lang="en-US" altLang="ko-KR" sz="1400" b="0" dirty="0">
                  <a:solidFill>
                    <a:srgbClr val="0000FF"/>
                  </a:solidFill>
                  <a:effectLst/>
                  <a:latin typeface="Consolas" panose="020B0609020204030204" pitchFamily="49" charset="0"/>
                </a:rPr>
                <a:t>)s</a:t>
              </a:r>
              <a:r>
                <a:rPr lang="en-US" altLang="ko-KR" sz="1400" b="0" dirty="0">
                  <a:solidFill>
                    <a:srgbClr val="A31515"/>
                  </a:solidFill>
                  <a:effectLst/>
                  <a:latin typeface="Consolas" panose="020B0609020204030204" pitchFamily="49" charset="0"/>
                </a:rPr>
                <a:t> - </a:t>
              </a:r>
              <a:r>
                <a:rPr lang="en-US" altLang="ko-KR" sz="1400" b="0" dirty="0">
                  <a:solidFill>
                    <a:srgbClr val="0000FF"/>
                  </a:solidFill>
                  <a:effectLst/>
                  <a:latin typeface="Consolas" panose="020B0609020204030204" pitchFamily="49" charset="0"/>
                </a:rPr>
                <a:t>%(name)s</a:t>
              </a:r>
              <a:r>
                <a:rPr lang="en-US" altLang="ko-KR" sz="1400" b="0" dirty="0">
                  <a:solidFill>
                    <a:srgbClr val="A31515"/>
                  </a:solidFill>
                  <a:effectLst/>
                  <a:latin typeface="Consolas" panose="020B0609020204030204" pitchFamily="49" charset="0"/>
                </a:rPr>
                <a:t> - </a:t>
              </a:r>
              <a:r>
                <a:rPr lang="en-US" altLang="ko-KR" sz="1400" b="0" dirty="0">
                  <a:solidFill>
                    <a:srgbClr val="0000FF"/>
                  </a:solidFill>
                  <a:effectLst/>
                  <a:latin typeface="Consolas" panose="020B0609020204030204" pitchFamily="49" charset="0"/>
                </a:rPr>
                <a:t>%(message)s</a:t>
              </a:r>
              <a:r>
                <a:rPr lang="en-US" altLang="ko-KR" sz="1400" b="0" dirty="0">
                  <a:solidFill>
                    <a:srgbClr val="A31515"/>
                  </a:solidFill>
                  <a:effectLst/>
                  <a:latin typeface="Consolas" panose="020B0609020204030204" pitchFamily="49" charset="0"/>
                </a:rPr>
                <a:t>"</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datefmt</a:t>
              </a:r>
              <a:r>
                <a:rPr lang="en-US" altLang="ko-KR" sz="1400" b="0" dirty="0">
                  <a:solidFill>
                    <a:srgbClr val="000000"/>
                  </a:solidFill>
                  <a:effectLst/>
                  <a:latin typeface="Consolas" panose="020B0609020204030204" pitchFamily="49" charset="0"/>
                </a:rPr>
                <a:t>=</a:t>
              </a:r>
              <a:r>
                <a:rPr lang="en-US" altLang="ko-KR" sz="1400" b="0" dirty="0">
                  <a:solidFill>
                    <a:srgbClr val="A31515"/>
                  </a:solidFill>
                  <a:effectLst/>
                  <a:latin typeface="Consolas" panose="020B0609020204030204" pitchFamily="49" charset="0"/>
                </a:rPr>
                <a:t>"%m/</a:t>
              </a:r>
              <a:r>
                <a:rPr lang="en-US" altLang="ko-KR" sz="1400" b="0" dirty="0">
                  <a:solidFill>
                    <a:srgbClr val="0000FF"/>
                  </a:solidFill>
                  <a:effectLst/>
                  <a:latin typeface="Consolas" panose="020B0609020204030204" pitchFamily="49" charset="0"/>
                </a:rPr>
                <a:t>%d</a:t>
              </a:r>
              <a:r>
                <a:rPr lang="en-US" altLang="ko-KR" sz="1400" b="0" dirty="0">
                  <a:solidFill>
                    <a:srgbClr val="A31515"/>
                  </a:solidFill>
                  <a:effectLst/>
                  <a:latin typeface="Consolas" panose="020B0609020204030204" pitchFamily="49" charset="0"/>
                </a:rPr>
                <a:t>/%Y %H:%M:%S"</a:t>
              </a:r>
              <a:r>
                <a:rPr lang="en-US" altLang="ko-KR" sz="1400" b="0" dirty="0">
                  <a:solidFill>
                    <a:srgbClr val="000000"/>
                  </a:solidFill>
                  <a:effectLst/>
                  <a:latin typeface="Consolas" panose="020B0609020204030204" pitchFamily="49" charset="0"/>
                </a:rPr>
                <a:t>, </a:t>
              </a:r>
              <a:r>
                <a:rPr lang="en-US" altLang="ko-KR" sz="1400" b="0" dirty="0">
                  <a:solidFill>
                    <a:srgbClr val="001080"/>
                  </a:solidFill>
                  <a:effectLst/>
                  <a:latin typeface="Consolas" panose="020B0609020204030204" pitchFamily="49" charset="0"/>
                </a:rPr>
                <a:t>level</a:t>
              </a:r>
              <a:r>
                <a:rPr lang="en-US" altLang="ko-KR" sz="1400" b="0" dirty="0">
                  <a:solidFill>
                    <a:srgbClr val="000000"/>
                  </a:solidFill>
                  <a:effectLst/>
                  <a:latin typeface="Consolas" panose="020B0609020204030204" pitchFamily="49" charset="0"/>
                </a:rPr>
                <a:t>=</a:t>
              </a:r>
              <a:r>
                <a:rPr lang="en-US" altLang="ko-KR" sz="1400" b="0" dirty="0">
                  <a:solidFill>
                    <a:srgbClr val="267F99"/>
                  </a:solidFill>
                  <a:effectLst/>
                  <a:latin typeface="Consolas" panose="020B0609020204030204" pitchFamily="49" charset="0"/>
                </a:rPr>
                <a:t>logging</a:t>
              </a:r>
              <a:r>
                <a:rPr lang="en-US" altLang="ko-KR" sz="1400" b="0" dirty="0">
                  <a:solidFill>
                    <a:srgbClr val="000000"/>
                  </a:solidFill>
                  <a:effectLst/>
                  <a:latin typeface="Consolas" panose="020B0609020204030204" pitchFamily="49" charset="0"/>
                </a:rPr>
                <a:t>.</a:t>
              </a:r>
              <a:r>
                <a:rPr lang="en-US" altLang="ko-KR" sz="1400" b="0" dirty="0">
                  <a:solidFill>
                    <a:srgbClr val="001080"/>
                  </a:solidFill>
                  <a:effectLst/>
                  <a:latin typeface="Consolas" panose="020B0609020204030204" pitchFamily="49" charset="0"/>
                </a:rPr>
                <a:t>INFO</a:t>
              </a:r>
              <a:r>
                <a:rPr lang="en-US" altLang="ko-KR" sz="1400" b="0" dirty="0">
                  <a:solidFill>
                    <a:srgbClr val="000000"/>
                  </a:solidFill>
                  <a:effectLst/>
                  <a:latin typeface="Consolas" panose="020B0609020204030204" pitchFamily="49" charset="0"/>
                </a:rPr>
                <a:t>, </a:t>
              </a:r>
              <a:r>
                <a:rPr lang="en-US" altLang="ko-KR" sz="1400" b="0" dirty="0">
                  <a:solidFill>
                    <a:srgbClr val="001080"/>
                  </a:solidFill>
                  <a:effectLst/>
                  <a:latin typeface="Consolas" panose="020B0609020204030204" pitchFamily="49" charset="0"/>
                </a:rPr>
                <a:t>handlers</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err="1">
                  <a:solidFill>
                    <a:srgbClr val="267F99"/>
                  </a:solidFill>
                  <a:effectLst/>
                  <a:latin typeface="Consolas" panose="020B0609020204030204" pitchFamily="49" charset="0"/>
                </a:rPr>
                <a:t>logging</a:t>
              </a:r>
              <a:r>
                <a:rPr lang="en-US" altLang="ko-KR" sz="1400" b="0" dirty="0" err="1">
                  <a:solidFill>
                    <a:srgbClr val="000000"/>
                  </a:solidFill>
                  <a:effectLst/>
                  <a:latin typeface="Consolas" panose="020B0609020204030204" pitchFamily="49" charset="0"/>
                </a:rPr>
                <a:t>.</a:t>
              </a:r>
              <a:r>
                <a:rPr lang="en-US" altLang="ko-KR" sz="1400" b="0" dirty="0" err="1">
                  <a:solidFill>
                    <a:srgbClr val="267F99"/>
                  </a:solidFill>
                  <a:effectLst/>
                  <a:latin typeface="Consolas" panose="020B0609020204030204" pitchFamily="49" charset="0"/>
                </a:rPr>
                <a:t>FileHandler</a:t>
              </a:r>
              <a:r>
                <a:rPr lang="en-US" altLang="ko-KR" sz="1400" b="0" dirty="0">
                  <a:solidFill>
                    <a:srgbClr val="000000"/>
                  </a:solidFill>
                  <a:effectLst/>
                  <a:latin typeface="Consolas" panose="020B0609020204030204" pitchFamily="49" charset="0"/>
                </a:rPr>
                <a:t>(</a:t>
              </a:r>
              <a:r>
                <a:rPr lang="en-US" altLang="ko-KR" sz="1400" b="0" dirty="0" err="1">
                  <a:solidFill>
                    <a:srgbClr val="0000FF"/>
                  </a:solidFill>
                  <a:effectLst/>
                  <a:latin typeface="Consolas" panose="020B0609020204030204" pitchFamily="49" charset="0"/>
                </a:rPr>
                <a:t>f</a:t>
              </a:r>
              <a:r>
                <a:rPr lang="en-US" altLang="ko-KR" sz="1400" b="0" dirty="0" err="1">
                  <a:solidFill>
                    <a:srgbClr val="A31515"/>
                  </a:solidFill>
                  <a:effectLst/>
                  <a:latin typeface="Consolas" panose="020B0609020204030204" pitchFamily="49" charset="0"/>
                </a:rPr>
                <a:t>"log</a:t>
              </a:r>
              <a:r>
                <a:rPr lang="en-US" altLang="ko-KR" sz="1400" b="0" dirty="0">
                  <a:solidFill>
                    <a:srgbClr val="A31515"/>
                  </a:solidFill>
                  <a:effectLst/>
                  <a:latin typeface="Consolas" panose="020B0609020204030204" pitchFamily="49" charset="0"/>
                </a:rPr>
                <a:t>/debug_</a:t>
              </a:r>
              <a:r>
                <a:rPr lang="en-US" altLang="ko-KR" sz="1400" b="0" dirty="0">
                  <a:solidFill>
                    <a:srgbClr val="0000FF"/>
                  </a:solidFill>
                  <a:effectLst/>
                  <a:latin typeface="Consolas" panose="020B0609020204030204" pitchFamily="49" charset="0"/>
                </a:rPr>
                <a:t>{</a:t>
              </a:r>
              <a:r>
                <a:rPr lang="en-US" altLang="ko-KR" sz="1400" b="0" dirty="0" err="1">
                  <a:solidFill>
                    <a:srgbClr val="267F99"/>
                  </a:solidFill>
                  <a:effectLst/>
                  <a:latin typeface="Consolas" panose="020B0609020204030204" pitchFamily="49" charset="0"/>
                </a:rPr>
                <a:t>accelerator</a:t>
              </a:r>
              <a:r>
                <a:rPr lang="en-US" altLang="ko-KR" sz="1400" b="0" dirty="0" err="1">
                  <a:solidFill>
                    <a:srgbClr val="000000"/>
                  </a:solidFill>
                  <a:effectLst/>
                  <a:latin typeface="Consolas" panose="020B0609020204030204" pitchFamily="49" charset="0"/>
                </a:rPr>
                <a:t>.process_index</a:t>
              </a:r>
              <a:r>
                <a:rPr lang="en-US" altLang="ko-KR" sz="1400" b="0" dirty="0">
                  <a:solidFill>
                    <a:srgbClr val="0000FF"/>
                  </a:solidFill>
                  <a:effectLst/>
                  <a:latin typeface="Consolas" panose="020B0609020204030204" pitchFamily="49" charset="0"/>
                </a:rPr>
                <a:t>}</a:t>
              </a:r>
              <a:r>
                <a:rPr lang="en-US" altLang="ko-KR" sz="1400" b="0" dirty="0">
                  <a:solidFill>
                    <a:srgbClr val="A31515"/>
                  </a:solidFill>
                  <a:effectLst/>
                  <a:latin typeface="Consolas" panose="020B0609020204030204" pitchFamily="49" charset="0"/>
                </a:rPr>
                <a:t>.log"</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err="1">
                  <a:solidFill>
                    <a:srgbClr val="267F99"/>
                  </a:solidFill>
                  <a:effectLst/>
                  <a:latin typeface="Consolas" panose="020B0609020204030204" pitchFamily="49" charset="0"/>
                </a:rPr>
                <a:t>logging</a:t>
              </a:r>
              <a:r>
                <a:rPr lang="en-US" altLang="ko-KR" sz="1400" b="0" dirty="0" err="1">
                  <a:solidFill>
                    <a:srgbClr val="000000"/>
                  </a:solidFill>
                  <a:effectLst/>
                  <a:latin typeface="Consolas" panose="020B0609020204030204" pitchFamily="49" charset="0"/>
                </a:rPr>
                <a:t>.</a:t>
              </a:r>
              <a:r>
                <a:rPr lang="en-US" altLang="ko-KR" sz="1400" b="0" dirty="0" err="1">
                  <a:solidFill>
                    <a:srgbClr val="267F99"/>
                  </a:solidFill>
                  <a:effectLst/>
                  <a:latin typeface="Consolas" panose="020B0609020204030204" pitchFamily="49" charset="0"/>
                </a:rPr>
                <a:t>StreamHandler</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a:solidFill>
                    <a:srgbClr val="AF00DB"/>
                  </a:solidFill>
                  <a:effectLst/>
                  <a:latin typeface="Consolas" panose="020B0609020204030204" pitchFamily="49" charset="0"/>
                </a:rPr>
                <a:t>if</a:t>
              </a:r>
              <a:r>
                <a:rPr lang="en-US" altLang="ko-KR" sz="1400" b="0" dirty="0">
                  <a:solidFill>
                    <a:srgbClr val="000000"/>
                  </a:solidFill>
                  <a:effectLst/>
                  <a:latin typeface="Consolas" panose="020B0609020204030204" pitchFamily="49" charset="0"/>
                </a:rPr>
                <a:t> </a:t>
              </a:r>
              <a:r>
                <a:rPr lang="en-US" altLang="ko-KR" sz="1400" b="0" dirty="0" err="1">
                  <a:solidFill>
                    <a:srgbClr val="267F99"/>
                  </a:solidFill>
                  <a:effectLst/>
                  <a:latin typeface="Consolas" panose="020B0609020204030204" pitchFamily="49" charset="0"/>
                </a:rPr>
                <a:t>accelerator</a:t>
              </a:r>
              <a:r>
                <a:rPr lang="en-US" altLang="ko-KR" sz="1400" b="0" dirty="0" err="1">
                  <a:solidFill>
                    <a:srgbClr val="000000"/>
                  </a:solidFill>
                  <a:effectLst/>
                  <a:latin typeface="Consolas" panose="020B0609020204030204" pitchFamily="49" charset="0"/>
                </a:rPr>
                <a:t>.is_main_process</a:t>
              </a:r>
              <a:r>
                <a:rPr lang="en-US" altLang="ko-KR" sz="1400" b="0" dirty="0">
                  <a:solidFill>
                    <a:srgbClr val="000000"/>
                  </a:solidFill>
                  <a:effectLst/>
                  <a:latin typeface="Consolas" panose="020B0609020204030204" pitchFamily="49" charset="0"/>
                </a:rPr>
                <a:t>: </a:t>
              </a:r>
              <a:r>
                <a:rPr lang="en-US" altLang="ko-KR" sz="1400" b="0" dirty="0">
                  <a:solidFill>
                    <a:srgbClr val="008000"/>
                  </a:solidFill>
                  <a:effectLst/>
                  <a:latin typeface="Consolas" panose="020B0609020204030204" pitchFamily="49" charset="0"/>
                </a:rPr>
                <a:t># We only want to set up logging once</a:t>
              </a:r>
              <a:endParaRPr lang="en-US" altLang="ko-KR" sz="1400" b="0" dirty="0">
                <a:solidFill>
                  <a:srgbClr val="000000"/>
                </a:solidFill>
                <a:effectLst/>
                <a:latin typeface="Consolas" panose="020B0609020204030204" pitchFamily="49" charset="0"/>
              </a:endParaRPr>
            </a:p>
            <a:p>
              <a:r>
                <a:rPr lang="en-US" altLang="ko-KR" sz="1400" b="0" dirty="0">
                  <a:solidFill>
                    <a:srgbClr val="000000"/>
                  </a:solidFill>
                  <a:effectLst/>
                  <a:latin typeface="Consolas" panose="020B0609020204030204" pitchFamily="49" charset="0"/>
                </a:rPr>
                <a:t>        </a:t>
              </a:r>
              <a:r>
                <a:rPr lang="en-US" altLang="ko-KR" sz="1400" b="0" dirty="0" err="1">
                  <a:solidFill>
                    <a:srgbClr val="267F99"/>
                  </a:solidFill>
                  <a:effectLst/>
                  <a:latin typeface="Consolas" panose="020B0609020204030204" pitchFamily="49" charset="0"/>
                </a:rPr>
                <a:t>wandb</a:t>
              </a:r>
              <a:r>
                <a:rPr lang="en-US" altLang="ko-KR" sz="1400" b="0" dirty="0" err="1">
                  <a:solidFill>
                    <a:srgbClr val="000000"/>
                  </a:solidFill>
                  <a:effectLst/>
                  <a:latin typeface="Consolas" panose="020B0609020204030204" pitchFamily="49" charset="0"/>
                </a:rPr>
                <a:t>.init</a:t>
              </a:r>
              <a:r>
                <a:rPr lang="en-US" altLang="ko-KR" sz="1400" b="0" dirty="0">
                  <a:solidFill>
                    <a:srgbClr val="000000"/>
                  </a:solidFill>
                  <a:effectLst/>
                  <a:latin typeface="Consolas" panose="020B0609020204030204" pitchFamily="49" charset="0"/>
                </a:rPr>
                <a:t>(</a:t>
              </a:r>
              <a:r>
                <a:rPr lang="en-US" altLang="ko-KR" sz="1400" b="0" dirty="0">
                  <a:solidFill>
                    <a:srgbClr val="001080"/>
                  </a:solidFill>
                  <a:effectLst/>
                  <a:latin typeface="Consolas" panose="020B0609020204030204" pitchFamily="49" charset="0"/>
                </a:rPr>
                <a:t>project</a:t>
              </a:r>
              <a:r>
                <a:rPr lang="en-US" altLang="ko-KR" sz="1400" b="0" dirty="0">
                  <a:solidFill>
                    <a:srgbClr val="000000"/>
                  </a:solidFill>
                  <a:effectLst/>
                  <a:latin typeface="Consolas" panose="020B0609020204030204" pitchFamily="49" charset="0"/>
                </a:rPr>
                <a:t>=</a:t>
              </a:r>
              <a:r>
                <a:rPr lang="en-US" altLang="ko-KR" sz="1400" b="0" dirty="0" err="1">
                  <a:solidFill>
                    <a:srgbClr val="001080"/>
                  </a:solidFill>
                  <a:effectLst/>
                  <a:latin typeface="Consolas" panose="020B0609020204030204" pitchFamily="49" charset="0"/>
                </a:rPr>
                <a:t>project_name</a:t>
              </a:r>
              <a:r>
                <a:rPr lang="en-US" altLang="ko-KR" sz="1400" b="0" dirty="0">
                  <a:solidFill>
                    <a:srgbClr val="000000"/>
                  </a:solidFill>
                  <a:effectLst/>
                  <a:latin typeface="Consolas" panose="020B0609020204030204" pitchFamily="49" charset="0"/>
                </a:rPr>
                <a:t>, </a:t>
              </a:r>
              <a:r>
                <a:rPr lang="en-US" altLang="ko-KR" sz="1400" b="0" dirty="0">
                  <a:solidFill>
                    <a:srgbClr val="001080"/>
                  </a:solidFill>
                  <a:effectLst/>
                  <a:latin typeface="Consolas" panose="020B0609020204030204" pitchFamily="49" charset="0"/>
                </a:rPr>
                <a:t>config</a:t>
              </a:r>
              <a:r>
                <a:rPr lang="en-US" altLang="ko-KR" sz="1400" b="0" dirty="0">
                  <a:solidFill>
                    <a:srgbClr val="000000"/>
                  </a:solidFill>
                  <a:effectLst/>
                  <a:latin typeface="Consolas" panose="020B0609020204030204" pitchFamily="49" charset="0"/>
                </a:rPr>
                <a:t>=</a:t>
              </a:r>
              <a:r>
                <a:rPr lang="en-US" altLang="ko-KR" sz="1400" b="0" dirty="0" err="1">
                  <a:solidFill>
                    <a:srgbClr val="001080"/>
                  </a:solidFill>
                  <a:effectLst/>
                  <a:latin typeface="Consolas" panose="020B0609020204030204" pitchFamily="49" charset="0"/>
                </a:rPr>
                <a:t>args</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run_name</a:t>
              </a:r>
              <a:r>
                <a:rPr lang="en-US" altLang="ko-KR" sz="1400" b="0" dirty="0">
                  <a:solidFill>
                    <a:srgbClr val="000000"/>
                  </a:solidFill>
                  <a:effectLst/>
                  <a:latin typeface="Consolas" panose="020B0609020204030204" pitchFamily="49" charset="0"/>
                </a:rPr>
                <a:t> = </a:t>
              </a:r>
              <a:r>
                <a:rPr lang="en-US" altLang="ko-KR" sz="1400" b="0" dirty="0">
                  <a:solidFill>
                    <a:srgbClr val="267F99"/>
                  </a:solidFill>
                  <a:effectLst/>
                  <a:latin typeface="Consolas" panose="020B0609020204030204" pitchFamily="49" charset="0"/>
                </a:rPr>
                <a:t>wandb</a:t>
              </a:r>
              <a:r>
                <a:rPr lang="en-US" altLang="ko-KR" sz="1400" b="0" dirty="0">
                  <a:solidFill>
                    <a:srgbClr val="000000"/>
                  </a:solidFill>
                  <a:effectLst/>
                  <a:latin typeface="Consolas" panose="020B0609020204030204" pitchFamily="49" charset="0"/>
                </a:rPr>
                <a:t>.run.name</a:t>
              </a:r>
            </a:p>
            <a:p>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tb_writer</a:t>
              </a:r>
              <a:r>
                <a:rPr lang="en-US" altLang="ko-KR" sz="1400" b="0" dirty="0">
                  <a:solidFill>
                    <a:srgbClr val="000000"/>
                  </a:solidFill>
                  <a:effectLst/>
                  <a:latin typeface="Consolas" panose="020B0609020204030204" pitchFamily="49" charset="0"/>
                </a:rPr>
                <a:t> = </a:t>
              </a:r>
              <a:r>
                <a:rPr lang="en-US" altLang="ko-KR" sz="1400" b="0" dirty="0" err="1">
                  <a:solidFill>
                    <a:srgbClr val="267F99"/>
                  </a:solidFill>
                  <a:effectLst/>
                  <a:latin typeface="Consolas" panose="020B0609020204030204" pitchFamily="49" charset="0"/>
                </a:rPr>
                <a:t>SummaryWriter</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tb_writer</a:t>
              </a:r>
              <a:r>
                <a:rPr lang="en-US" altLang="ko-KR" sz="1400" b="0" dirty="0" err="1">
                  <a:solidFill>
                    <a:srgbClr val="000000"/>
                  </a:solidFill>
                  <a:effectLst/>
                  <a:latin typeface="Consolas" panose="020B0609020204030204" pitchFamily="49" charset="0"/>
                </a:rPr>
                <a:t>.</a:t>
              </a:r>
              <a:r>
                <a:rPr lang="en-US" altLang="ko-KR" sz="1400" b="0" dirty="0" err="1">
                  <a:solidFill>
                    <a:srgbClr val="795E26"/>
                  </a:solidFill>
                  <a:effectLst/>
                  <a:latin typeface="Consolas" panose="020B0609020204030204" pitchFamily="49" charset="0"/>
                </a:rPr>
                <a:t>add_hparams</a:t>
              </a:r>
              <a:r>
                <a:rPr lang="en-US" altLang="ko-KR" sz="1400" b="0" dirty="0">
                  <a:solidFill>
                    <a:srgbClr val="000000"/>
                  </a:solidFill>
                  <a:effectLst/>
                  <a:latin typeface="Consolas" panose="020B0609020204030204" pitchFamily="49" charset="0"/>
                </a:rPr>
                <a:t>(</a:t>
              </a:r>
              <a:r>
                <a:rPr lang="en-US" altLang="ko-KR" sz="1400" b="0" dirty="0">
                  <a:solidFill>
                    <a:srgbClr val="795E26"/>
                  </a:solidFill>
                  <a:effectLst/>
                  <a:latin typeface="Consolas" panose="020B0609020204030204" pitchFamily="49" charset="0"/>
                </a:rPr>
                <a:t>vars</a:t>
              </a:r>
              <a:r>
                <a:rPr lang="en-US" altLang="ko-KR" sz="1400" b="0" dirty="0">
                  <a:solidFill>
                    <a:srgbClr val="000000"/>
                  </a:solidFill>
                  <a:effectLst/>
                  <a:latin typeface="Consolas" panose="020B0609020204030204" pitchFamily="49" charset="0"/>
                </a:rPr>
                <a:t>(</a:t>
              </a:r>
              <a:r>
                <a:rPr lang="en-US" altLang="ko-KR" sz="1400" b="0" dirty="0" err="1">
                  <a:solidFill>
                    <a:srgbClr val="001080"/>
                  </a:solidFill>
                  <a:effectLst/>
                  <a:latin typeface="Consolas" panose="020B0609020204030204" pitchFamily="49" charset="0"/>
                </a:rPr>
                <a:t>args</a:t>
              </a:r>
              <a:r>
                <a:rPr lang="en-US" altLang="ko-KR" sz="1400" b="0" dirty="0">
                  <a:solidFill>
                    <a:srgbClr val="000000"/>
                  </a:solidFill>
                  <a:effectLst/>
                  <a:latin typeface="Consolas" panose="020B0609020204030204" pitchFamily="49" charset="0"/>
                </a:rPr>
                <a:t>), {</a:t>
              </a:r>
              <a:r>
                <a:rPr lang="en-US" altLang="ko-KR" sz="1400" b="0" dirty="0">
                  <a:solidFill>
                    <a:srgbClr val="A31515"/>
                  </a:solidFill>
                  <a:effectLst/>
                  <a:latin typeface="Consolas" panose="020B0609020204030204" pitchFamily="49" charset="0"/>
                </a:rPr>
                <a:t>'0'</a:t>
              </a:r>
              <a:r>
                <a:rPr lang="en-US" altLang="ko-KR" sz="1400" b="0" dirty="0">
                  <a:solidFill>
                    <a:srgbClr val="000000"/>
                  </a:solidFill>
                  <a:effectLst/>
                  <a:latin typeface="Consolas" panose="020B0609020204030204" pitchFamily="49" charset="0"/>
                </a:rPr>
                <a:t>: </a:t>
              </a:r>
              <a:r>
                <a:rPr lang="en-US" altLang="ko-KR" sz="1400" b="0" dirty="0">
                  <a:solidFill>
                    <a:srgbClr val="098658"/>
                  </a:solidFill>
                  <a:effectLst/>
                  <a:latin typeface="Consolas" panose="020B0609020204030204" pitchFamily="49" charset="0"/>
                </a:rPr>
                <a:t>0</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logger</a:t>
              </a:r>
              <a:r>
                <a:rPr lang="en-US" altLang="ko-KR" sz="1400" b="0" dirty="0" err="1">
                  <a:solidFill>
                    <a:srgbClr val="000000"/>
                  </a:solidFill>
                  <a:effectLst/>
                  <a:latin typeface="Consolas" panose="020B0609020204030204" pitchFamily="49" charset="0"/>
                </a:rPr>
                <a:t>.</a:t>
              </a:r>
              <a:r>
                <a:rPr lang="en-US" altLang="ko-KR" sz="1400" b="0" dirty="0" err="1">
                  <a:solidFill>
                    <a:srgbClr val="795E26"/>
                  </a:solidFill>
                  <a:effectLst/>
                  <a:latin typeface="Consolas" panose="020B0609020204030204" pitchFamily="49" charset="0"/>
                </a:rPr>
                <a:t>setLevel</a:t>
              </a:r>
              <a:r>
                <a:rPr lang="en-US" altLang="ko-KR" sz="1400" b="0" dirty="0">
                  <a:solidFill>
                    <a:srgbClr val="000000"/>
                  </a:solidFill>
                  <a:effectLst/>
                  <a:latin typeface="Consolas" panose="020B0609020204030204" pitchFamily="49" charset="0"/>
                </a:rPr>
                <a:t>(</a:t>
              </a:r>
              <a:r>
                <a:rPr lang="en-US" altLang="ko-KR" sz="1400" b="0" dirty="0">
                  <a:solidFill>
                    <a:srgbClr val="267F99"/>
                  </a:solidFill>
                  <a:effectLst/>
                  <a:latin typeface="Consolas" panose="020B0609020204030204" pitchFamily="49" charset="0"/>
                </a:rPr>
                <a:t>logging</a:t>
              </a:r>
              <a:r>
                <a:rPr lang="en-US" altLang="ko-KR" sz="1400" b="0" dirty="0">
                  <a:solidFill>
                    <a:srgbClr val="000000"/>
                  </a:solidFill>
                  <a:effectLst/>
                  <a:latin typeface="Consolas" panose="020B0609020204030204" pitchFamily="49" charset="0"/>
                </a:rPr>
                <a:t>.</a:t>
              </a:r>
              <a:r>
                <a:rPr lang="en-US" altLang="ko-KR" sz="1400" b="0" dirty="0">
                  <a:solidFill>
                    <a:srgbClr val="001080"/>
                  </a:solidFill>
                  <a:effectLst/>
                  <a:latin typeface="Consolas" panose="020B0609020204030204" pitchFamily="49" charset="0"/>
                </a:rPr>
                <a:t>INFO</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err="1">
                  <a:solidFill>
                    <a:srgbClr val="267F99"/>
                  </a:solidFill>
                  <a:effectLst/>
                  <a:latin typeface="Consolas" panose="020B0609020204030204" pitchFamily="49" charset="0"/>
                </a:rPr>
                <a:t>datasets</a:t>
              </a:r>
              <a:r>
                <a:rPr lang="en-US" altLang="ko-KR" sz="1400" b="0" dirty="0" err="1">
                  <a:solidFill>
                    <a:srgbClr val="000000"/>
                  </a:solidFill>
                  <a:effectLst/>
                  <a:latin typeface="Consolas" panose="020B0609020204030204" pitchFamily="49" charset="0"/>
                </a:rPr>
                <a:t>.</a:t>
              </a:r>
              <a:r>
                <a:rPr lang="en-US" altLang="ko-KR" sz="1400" b="0" dirty="0" err="1">
                  <a:solidFill>
                    <a:srgbClr val="267F99"/>
                  </a:solidFill>
                  <a:effectLst/>
                  <a:latin typeface="Consolas" panose="020B0609020204030204" pitchFamily="49" charset="0"/>
                </a:rPr>
                <a:t>utils</a:t>
              </a:r>
              <a:r>
                <a:rPr lang="en-US" altLang="ko-KR" sz="1400" b="0" dirty="0" err="1">
                  <a:solidFill>
                    <a:srgbClr val="000000"/>
                  </a:solidFill>
                  <a:effectLst/>
                  <a:latin typeface="Consolas" panose="020B0609020204030204" pitchFamily="49" charset="0"/>
                </a:rPr>
                <a:t>.</a:t>
              </a:r>
              <a:r>
                <a:rPr lang="en-US" altLang="ko-KR" sz="1400" b="0" dirty="0" err="1">
                  <a:solidFill>
                    <a:srgbClr val="267F99"/>
                  </a:solidFill>
                  <a:effectLst/>
                  <a:latin typeface="Consolas" panose="020B0609020204030204" pitchFamily="49" charset="0"/>
                </a:rPr>
                <a:t>logging</a:t>
              </a:r>
              <a:r>
                <a:rPr lang="en-US" altLang="ko-KR" sz="1400" b="0" dirty="0" err="1">
                  <a:solidFill>
                    <a:srgbClr val="000000"/>
                  </a:solidFill>
                  <a:effectLst/>
                  <a:latin typeface="Consolas" panose="020B0609020204030204" pitchFamily="49" charset="0"/>
                </a:rPr>
                <a:t>.</a:t>
              </a:r>
              <a:r>
                <a:rPr lang="en-US" altLang="ko-KR" sz="1400" b="0" dirty="0" err="1">
                  <a:solidFill>
                    <a:srgbClr val="795E26"/>
                  </a:solidFill>
                  <a:effectLst/>
                  <a:latin typeface="Consolas" panose="020B0609020204030204" pitchFamily="49" charset="0"/>
                </a:rPr>
                <a:t>set_verbosity_debug</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err="1">
                  <a:solidFill>
                    <a:srgbClr val="267F99"/>
                  </a:solidFill>
                  <a:effectLst/>
                  <a:latin typeface="Consolas" panose="020B0609020204030204" pitchFamily="49" charset="0"/>
                </a:rPr>
                <a:t>transformers</a:t>
              </a:r>
              <a:r>
                <a:rPr lang="en-US" altLang="ko-KR" sz="1400" b="0" dirty="0" err="1">
                  <a:solidFill>
                    <a:srgbClr val="000000"/>
                  </a:solidFill>
                  <a:effectLst/>
                  <a:latin typeface="Consolas" panose="020B0609020204030204" pitchFamily="49" charset="0"/>
                </a:rPr>
                <a:t>.</a:t>
              </a:r>
              <a:r>
                <a:rPr lang="en-US" altLang="ko-KR" sz="1400" b="0" dirty="0" err="1">
                  <a:solidFill>
                    <a:srgbClr val="267F99"/>
                  </a:solidFill>
                  <a:effectLst/>
                  <a:latin typeface="Consolas" panose="020B0609020204030204" pitchFamily="49" charset="0"/>
                </a:rPr>
                <a:t>utils</a:t>
              </a:r>
              <a:r>
                <a:rPr lang="en-US" altLang="ko-KR" sz="1400" b="0" dirty="0" err="1">
                  <a:solidFill>
                    <a:srgbClr val="000000"/>
                  </a:solidFill>
                  <a:effectLst/>
                  <a:latin typeface="Consolas" panose="020B0609020204030204" pitchFamily="49" charset="0"/>
                </a:rPr>
                <a:t>.</a:t>
              </a:r>
              <a:r>
                <a:rPr lang="en-US" altLang="ko-KR" sz="1400" b="0" dirty="0" err="1">
                  <a:solidFill>
                    <a:srgbClr val="267F99"/>
                  </a:solidFill>
                  <a:effectLst/>
                  <a:latin typeface="Consolas" panose="020B0609020204030204" pitchFamily="49" charset="0"/>
                </a:rPr>
                <a:t>logging</a:t>
              </a:r>
              <a:r>
                <a:rPr lang="en-US" altLang="ko-KR" sz="1400" b="0" dirty="0" err="1">
                  <a:solidFill>
                    <a:srgbClr val="000000"/>
                  </a:solidFill>
                  <a:effectLst/>
                  <a:latin typeface="Consolas" panose="020B0609020204030204" pitchFamily="49" charset="0"/>
                </a:rPr>
                <a:t>.</a:t>
              </a:r>
              <a:r>
                <a:rPr lang="en-US" altLang="ko-KR" sz="1400" b="0" dirty="0" err="1">
                  <a:solidFill>
                    <a:srgbClr val="795E26"/>
                  </a:solidFill>
                  <a:effectLst/>
                  <a:latin typeface="Consolas" panose="020B0609020204030204" pitchFamily="49" charset="0"/>
                </a:rPr>
                <a:t>set_verbosity_info</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a:solidFill>
                    <a:srgbClr val="AF00DB"/>
                  </a:solidFill>
                  <a:effectLst/>
                  <a:latin typeface="Consolas" panose="020B0609020204030204" pitchFamily="49" charset="0"/>
                </a:rPr>
                <a:t>else</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tb_writer</a:t>
              </a:r>
              <a:r>
                <a:rPr lang="en-US" altLang="ko-KR" sz="1400" b="0" dirty="0">
                  <a:solidFill>
                    <a:srgbClr val="000000"/>
                  </a:solidFill>
                  <a:effectLst/>
                  <a:latin typeface="Consolas" panose="020B0609020204030204" pitchFamily="49" charset="0"/>
                </a:rPr>
                <a:t> = </a:t>
              </a:r>
              <a:r>
                <a:rPr lang="en-US" altLang="ko-KR" sz="1400" b="0" dirty="0">
                  <a:solidFill>
                    <a:srgbClr val="0000FF"/>
                  </a:solidFill>
                  <a:effectLst/>
                  <a:latin typeface="Consolas" panose="020B0609020204030204" pitchFamily="49" charset="0"/>
                </a:rPr>
                <a:t>None</a:t>
              </a:r>
              <a:endParaRPr lang="en-US" altLang="ko-KR" sz="1400" b="0" dirty="0">
                <a:solidFill>
                  <a:srgbClr val="000000"/>
                </a:solidFill>
                <a:effectLst/>
                <a:latin typeface="Consolas" panose="020B0609020204030204" pitchFamily="49" charset="0"/>
              </a:endParaRPr>
            </a:p>
            <a:p>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run_name</a:t>
              </a:r>
              <a:r>
                <a:rPr lang="en-US" altLang="ko-KR" sz="1400" b="0" dirty="0">
                  <a:solidFill>
                    <a:srgbClr val="000000"/>
                  </a:solidFill>
                  <a:effectLst/>
                  <a:latin typeface="Consolas" panose="020B0609020204030204" pitchFamily="49" charset="0"/>
                </a:rPr>
                <a:t> = </a:t>
              </a:r>
              <a:r>
                <a:rPr lang="en-US" altLang="ko-KR" sz="1400" b="0" dirty="0">
                  <a:solidFill>
                    <a:srgbClr val="A31515"/>
                  </a:solidFill>
                  <a:effectLst/>
                  <a:latin typeface="Consolas" panose="020B0609020204030204" pitchFamily="49" charset="0"/>
                </a:rPr>
                <a:t>''</a:t>
              </a:r>
              <a:endParaRPr lang="en-US" altLang="ko-KR" sz="1400" b="0" dirty="0">
                <a:solidFill>
                  <a:srgbClr val="000000"/>
                </a:solidFill>
                <a:effectLst/>
                <a:latin typeface="Consolas" panose="020B0609020204030204" pitchFamily="49" charset="0"/>
              </a:endParaRPr>
            </a:p>
            <a:p>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logger</a:t>
              </a:r>
              <a:r>
                <a:rPr lang="en-US" altLang="ko-KR" sz="1400" b="0" dirty="0" err="1">
                  <a:solidFill>
                    <a:srgbClr val="000000"/>
                  </a:solidFill>
                  <a:effectLst/>
                  <a:latin typeface="Consolas" panose="020B0609020204030204" pitchFamily="49" charset="0"/>
                </a:rPr>
                <a:t>.</a:t>
              </a:r>
              <a:r>
                <a:rPr lang="en-US" altLang="ko-KR" sz="1400" b="0" dirty="0" err="1">
                  <a:solidFill>
                    <a:srgbClr val="795E26"/>
                  </a:solidFill>
                  <a:effectLst/>
                  <a:latin typeface="Consolas" panose="020B0609020204030204" pitchFamily="49" charset="0"/>
                </a:rPr>
                <a:t>setLevel</a:t>
              </a:r>
              <a:r>
                <a:rPr lang="en-US" altLang="ko-KR" sz="1400" b="0" dirty="0">
                  <a:solidFill>
                    <a:srgbClr val="000000"/>
                  </a:solidFill>
                  <a:effectLst/>
                  <a:latin typeface="Consolas" panose="020B0609020204030204" pitchFamily="49" charset="0"/>
                </a:rPr>
                <a:t>(</a:t>
              </a:r>
              <a:r>
                <a:rPr lang="en-US" altLang="ko-KR" sz="1400" b="0" dirty="0" err="1">
                  <a:solidFill>
                    <a:srgbClr val="267F99"/>
                  </a:solidFill>
                  <a:effectLst/>
                  <a:latin typeface="Consolas" panose="020B0609020204030204" pitchFamily="49" charset="0"/>
                </a:rPr>
                <a:t>logging</a:t>
              </a:r>
              <a:r>
                <a:rPr lang="en-US" altLang="ko-KR" sz="1400" b="0" dirty="0" err="1">
                  <a:solidFill>
                    <a:srgbClr val="000000"/>
                  </a:solidFill>
                  <a:effectLst/>
                  <a:latin typeface="Consolas" panose="020B0609020204030204" pitchFamily="49" charset="0"/>
                </a:rPr>
                <a:t>.</a:t>
              </a:r>
              <a:r>
                <a:rPr lang="en-US" altLang="ko-KR" sz="1400" b="0" dirty="0" err="1">
                  <a:solidFill>
                    <a:srgbClr val="001080"/>
                  </a:solidFill>
                  <a:effectLst/>
                  <a:latin typeface="Consolas" panose="020B0609020204030204" pitchFamily="49" charset="0"/>
                </a:rPr>
                <a:t>ERROR</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err="1">
                  <a:solidFill>
                    <a:srgbClr val="267F99"/>
                  </a:solidFill>
                  <a:effectLst/>
                  <a:latin typeface="Consolas" panose="020B0609020204030204" pitchFamily="49" charset="0"/>
                </a:rPr>
                <a:t>datasets</a:t>
              </a:r>
              <a:r>
                <a:rPr lang="en-US" altLang="ko-KR" sz="1400" b="0" dirty="0" err="1">
                  <a:solidFill>
                    <a:srgbClr val="000000"/>
                  </a:solidFill>
                  <a:effectLst/>
                  <a:latin typeface="Consolas" panose="020B0609020204030204" pitchFamily="49" charset="0"/>
                </a:rPr>
                <a:t>.</a:t>
              </a:r>
              <a:r>
                <a:rPr lang="en-US" altLang="ko-KR" sz="1400" b="0" dirty="0" err="1">
                  <a:solidFill>
                    <a:srgbClr val="267F99"/>
                  </a:solidFill>
                  <a:effectLst/>
                  <a:latin typeface="Consolas" panose="020B0609020204030204" pitchFamily="49" charset="0"/>
                </a:rPr>
                <a:t>utils</a:t>
              </a:r>
              <a:r>
                <a:rPr lang="en-US" altLang="ko-KR" sz="1400" b="0" dirty="0" err="1">
                  <a:solidFill>
                    <a:srgbClr val="000000"/>
                  </a:solidFill>
                  <a:effectLst/>
                  <a:latin typeface="Consolas" panose="020B0609020204030204" pitchFamily="49" charset="0"/>
                </a:rPr>
                <a:t>.</a:t>
              </a:r>
              <a:r>
                <a:rPr lang="en-US" altLang="ko-KR" sz="1400" b="0" dirty="0" err="1">
                  <a:solidFill>
                    <a:srgbClr val="267F99"/>
                  </a:solidFill>
                  <a:effectLst/>
                  <a:latin typeface="Consolas" panose="020B0609020204030204" pitchFamily="49" charset="0"/>
                </a:rPr>
                <a:t>logging</a:t>
              </a:r>
              <a:r>
                <a:rPr lang="en-US" altLang="ko-KR" sz="1400" b="0" dirty="0" err="1">
                  <a:solidFill>
                    <a:srgbClr val="000000"/>
                  </a:solidFill>
                  <a:effectLst/>
                  <a:latin typeface="Consolas" panose="020B0609020204030204" pitchFamily="49" charset="0"/>
                </a:rPr>
                <a:t>.</a:t>
              </a:r>
              <a:r>
                <a:rPr lang="en-US" altLang="ko-KR" sz="1400" b="0" dirty="0" err="1">
                  <a:solidFill>
                    <a:srgbClr val="795E26"/>
                  </a:solidFill>
                  <a:effectLst/>
                  <a:latin typeface="Consolas" panose="020B0609020204030204" pitchFamily="49" charset="0"/>
                </a:rPr>
                <a:t>set_verbosity_error</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err="1">
                  <a:solidFill>
                    <a:srgbClr val="267F99"/>
                  </a:solidFill>
                  <a:effectLst/>
                  <a:latin typeface="Consolas" panose="020B0609020204030204" pitchFamily="49" charset="0"/>
                </a:rPr>
                <a:t>transformers</a:t>
              </a:r>
              <a:r>
                <a:rPr lang="en-US" altLang="ko-KR" sz="1400" b="0" dirty="0" err="1">
                  <a:solidFill>
                    <a:srgbClr val="000000"/>
                  </a:solidFill>
                  <a:effectLst/>
                  <a:latin typeface="Consolas" panose="020B0609020204030204" pitchFamily="49" charset="0"/>
                </a:rPr>
                <a:t>.</a:t>
              </a:r>
              <a:r>
                <a:rPr lang="en-US" altLang="ko-KR" sz="1400" b="0" dirty="0" err="1">
                  <a:solidFill>
                    <a:srgbClr val="267F99"/>
                  </a:solidFill>
                  <a:effectLst/>
                  <a:latin typeface="Consolas" panose="020B0609020204030204" pitchFamily="49" charset="0"/>
                </a:rPr>
                <a:t>utils</a:t>
              </a:r>
              <a:r>
                <a:rPr lang="en-US" altLang="ko-KR" sz="1400" b="0" dirty="0" err="1">
                  <a:solidFill>
                    <a:srgbClr val="000000"/>
                  </a:solidFill>
                  <a:effectLst/>
                  <a:latin typeface="Consolas" panose="020B0609020204030204" pitchFamily="49" charset="0"/>
                </a:rPr>
                <a:t>.</a:t>
              </a:r>
              <a:r>
                <a:rPr lang="en-US" altLang="ko-KR" sz="1400" b="0" dirty="0" err="1">
                  <a:solidFill>
                    <a:srgbClr val="267F99"/>
                  </a:solidFill>
                  <a:effectLst/>
                  <a:latin typeface="Consolas" panose="020B0609020204030204" pitchFamily="49" charset="0"/>
                </a:rPr>
                <a:t>logging</a:t>
              </a:r>
              <a:r>
                <a:rPr lang="en-US" altLang="ko-KR" sz="1400" b="0" dirty="0" err="1">
                  <a:solidFill>
                    <a:srgbClr val="000000"/>
                  </a:solidFill>
                  <a:effectLst/>
                  <a:latin typeface="Consolas" panose="020B0609020204030204" pitchFamily="49" charset="0"/>
                </a:rPr>
                <a:t>.</a:t>
              </a:r>
              <a:r>
                <a:rPr lang="en-US" altLang="ko-KR" sz="1400" b="0" dirty="0" err="1">
                  <a:solidFill>
                    <a:srgbClr val="795E26"/>
                  </a:solidFill>
                  <a:effectLst/>
                  <a:latin typeface="Consolas" panose="020B0609020204030204" pitchFamily="49" charset="0"/>
                </a:rPr>
                <a:t>set_verbosity_error</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a:solidFill>
                    <a:srgbClr val="AF00DB"/>
                  </a:solidFill>
                  <a:effectLst/>
                  <a:latin typeface="Consolas" panose="020B0609020204030204" pitchFamily="49" charset="0"/>
                </a:rPr>
                <a:t>return</a:t>
              </a:r>
              <a:r>
                <a:rPr lang="en-US" altLang="ko-KR" sz="1400" b="0" dirty="0">
                  <a:solidFill>
                    <a:srgbClr val="000000"/>
                  </a:solidFill>
                  <a:effectLst/>
                  <a:latin typeface="Consolas" panose="020B0609020204030204" pitchFamily="49" charset="0"/>
                </a:rPr>
                <a:t> </a:t>
              </a:r>
              <a:r>
                <a:rPr lang="en-US" altLang="ko-KR" sz="1400" b="0" dirty="0">
                  <a:solidFill>
                    <a:srgbClr val="001080"/>
                  </a:solidFill>
                  <a:effectLst/>
                  <a:latin typeface="Consolas" panose="020B0609020204030204" pitchFamily="49" charset="0"/>
                </a:rPr>
                <a:t>logger</a:t>
              </a:r>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tb_writer</a:t>
              </a:r>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run_name</a:t>
              </a:r>
              <a:endParaRPr lang="en-US" altLang="ko-KR" sz="1400"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A59DDF1E-68F9-EF08-68B7-D70C777EEEE7}"/>
                </a:ext>
              </a:extLst>
            </p:cNvPr>
            <p:cNvSpPr txBox="1"/>
            <p:nvPr/>
          </p:nvSpPr>
          <p:spPr>
            <a:xfrm>
              <a:off x="676276" y="1011315"/>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Code</a:t>
              </a:r>
              <a:endParaRPr lang="ko-KR" altLang="en-US" sz="1400" dirty="0">
                <a:latin typeface="IBM Plex Sans KR Medium" panose="020B0603050203000203" pitchFamily="50" charset="-127"/>
                <a:ea typeface="IBM Plex Sans KR Medium" panose="020B0603050203000203" pitchFamily="50" charset="-127"/>
              </a:endParaRPr>
            </a:p>
          </p:txBody>
        </p:sp>
      </p:grpSp>
    </p:spTree>
    <p:extLst>
      <p:ext uri="{BB962C8B-B14F-4D97-AF65-F5344CB8AC3E}">
        <p14:creationId xmlns:p14="http://schemas.microsoft.com/office/powerpoint/2010/main" val="22896077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01D2F8D3-0484-4868-F31F-68B6AC8A9F9E}"/>
              </a:ext>
            </a:extLst>
          </p:cNvPr>
          <p:cNvGrpSpPr/>
          <p:nvPr/>
        </p:nvGrpSpPr>
        <p:grpSpPr>
          <a:xfrm>
            <a:off x="581025" y="2173759"/>
            <a:ext cx="11029950" cy="4172889"/>
            <a:chOff x="581026" y="1011315"/>
            <a:chExt cx="11029950" cy="4347326"/>
          </a:xfrm>
        </p:grpSpPr>
        <p:sp>
          <p:nvSpPr>
            <p:cNvPr id="8" name="TextBox 7">
              <a:extLst>
                <a:ext uri="{FF2B5EF4-FFF2-40B4-BE49-F238E27FC236}">
                  <a16:creationId xmlns:a16="http://schemas.microsoft.com/office/drawing/2014/main" id="{C19005D4-5C9F-CF29-8FFE-DEF1BF77480F}"/>
                </a:ext>
              </a:extLst>
            </p:cNvPr>
            <p:cNvSpPr txBox="1"/>
            <p:nvPr/>
          </p:nvSpPr>
          <p:spPr>
            <a:xfrm>
              <a:off x="581026" y="1222354"/>
              <a:ext cx="11029950" cy="4136287"/>
            </a:xfrm>
            <a:prstGeom prst="rect">
              <a:avLst/>
            </a:prstGeom>
            <a:noFill/>
            <a:ln w="38100">
              <a:solidFill>
                <a:schemeClr val="accent5">
                  <a:lumMod val="60000"/>
                  <a:lumOff val="40000"/>
                </a:schemeClr>
              </a:solidFill>
            </a:ln>
          </p:spPr>
          <p:txBody>
            <a:bodyPr wrap="square" rtlCol="0">
              <a:spAutoFit/>
            </a:bodyPr>
            <a:lstStyle/>
            <a:p>
              <a:r>
                <a:rPr lang="en-US" altLang="ko-KR" sz="1400" b="0" dirty="0">
                  <a:solidFill>
                    <a:srgbClr val="AF00DB"/>
                  </a:solidFill>
                  <a:effectLst/>
                  <a:latin typeface="Consolas" panose="020B0609020204030204" pitchFamily="49" charset="0"/>
                </a:rPr>
                <a:t>from</a:t>
              </a:r>
              <a:r>
                <a:rPr lang="en-US" altLang="ko-KR" sz="1400" b="0" dirty="0">
                  <a:solidFill>
                    <a:srgbClr val="000000"/>
                  </a:solidFill>
                  <a:effectLst/>
                  <a:latin typeface="Consolas" panose="020B0609020204030204" pitchFamily="49" charset="0"/>
                </a:rPr>
                <a:t> </a:t>
              </a:r>
              <a:r>
                <a:rPr lang="en-US" altLang="ko-KR" sz="1400" b="0" dirty="0" err="1">
                  <a:solidFill>
                    <a:srgbClr val="267F99"/>
                  </a:solidFill>
                  <a:effectLst/>
                  <a:latin typeface="Consolas" panose="020B0609020204030204" pitchFamily="49" charset="0"/>
                </a:rPr>
                <a:t>torch</a:t>
              </a:r>
              <a:r>
                <a:rPr lang="en-US" altLang="ko-KR" sz="1400" b="0" dirty="0" err="1">
                  <a:solidFill>
                    <a:srgbClr val="000000"/>
                  </a:solidFill>
                  <a:effectLst/>
                  <a:latin typeface="Consolas" panose="020B0609020204030204" pitchFamily="49" charset="0"/>
                </a:rPr>
                <a:t>.</a:t>
              </a:r>
              <a:r>
                <a:rPr lang="en-US" altLang="ko-KR" sz="1400" b="0" dirty="0" err="1">
                  <a:solidFill>
                    <a:srgbClr val="267F99"/>
                  </a:solidFill>
                  <a:effectLst/>
                  <a:latin typeface="Consolas" panose="020B0609020204030204" pitchFamily="49" charset="0"/>
                </a:rPr>
                <a:t>utils</a:t>
              </a:r>
              <a:r>
                <a:rPr lang="en-US" altLang="ko-KR" sz="1400" b="0" dirty="0" err="1">
                  <a:solidFill>
                    <a:srgbClr val="000000"/>
                  </a:solidFill>
                  <a:effectLst/>
                  <a:latin typeface="Consolas" panose="020B0609020204030204" pitchFamily="49" charset="0"/>
                </a:rPr>
                <a:t>.</a:t>
              </a:r>
              <a:r>
                <a:rPr lang="en-US" altLang="ko-KR" sz="1400" b="0" dirty="0" err="1">
                  <a:solidFill>
                    <a:srgbClr val="267F99"/>
                  </a:solidFill>
                  <a:effectLst/>
                  <a:latin typeface="Consolas" panose="020B0609020204030204" pitchFamily="49" charset="0"/>
                </a:rPr>
                <a:t>data</a:t>
              </a:r>
              <a:r>
                <a:rPr lang="en-US" altLang="ko-KR" sz="1400" b="0" dirty="0" err="1">
                  <a:solidFill>
                    <a:srgbClr val="000000"/>
                  </a:solidFill>
                  <a:effectLst/>
                  <a:latin typeface="Consolas" panose="020B0609020204030204" pitchFamily="49" charset="0"/>
                </a:rPr>
                <a:t>.</a:t>
              </a:r>
              <a:r>
                <a:rPr lang="en-US" altLang="ko-KR" sz="1400" b="0" dirty="0" err="1">
                  <a:solidFill>
                    <a:srgbClr val="267F99"/>
                  </a:solidFill>
                  <a:effectLst/>
                  <a:latin typeface="Consolas" panose="020B0609020204030204" pitchFamily="49" charset="0"/>
                </a:rPr>
                <a:t>dataloader</a:t>
              </a:r>
              <a:r>
                <a:rPr lang="en-US" altLang="ko-KR" sz="1400" b="0" dirty="0">
                  <a:solidFill>
                    <a:srgbClr val="000000"/>
                  </a:solidFill>
                  <a:effectLst/>
                  <a:latin typeface="Consolas" panose="020B0609020204030204" pitchFamily="49" charset="0"/>
                </a:rPr>
                <a:t> </a:t>
              </a:r>
              <a:r>
                <a:rPr lang="en-US" altLang="ko-KR" sz="1400" b="0" dirty="0">
                  <a:solidFill>
                    <a:srgbClr val="AF00DB"/>
                  </a:solidFill>
                  <a:effectLst/>
                  <a:latin typeface="Consolas" panose="020B0609020204030204" pitchFamily="49" charset="0"/>
                </a:rPr>
                <a:t>import</a:t>
              </a:r>
              <a:r>
                <a:rPr lang="en-US" altLang="ko-KR" sz="1400" b="0" dirty="0">
                  <a:solidFill>
                    <a:srgbClr val="000000"/>
                  </a:solidFill>
                  <a:effectLst/>
                  <a:latin typeface="Consolas" panose="020B0609020204030204" pitchFamily="49" charset="0"/>
                </a:rPr>
                <a:t> </a:t>
              </a:r>
              <a:r>
                <a:rPr lang="en-US" altLang="ko-KR" sz="1400" b="0" dirty="0" err="1">
                  <a:solidFill>
                    <a:srgbClr val="267F99"/>
                  </a:solidFill>
                  <a:effectLst/>
                  <a:latin typeface="Consolas" panose="020B0609020204030204" pitchFamily="49" charset="0"/>
                </a:rPr>
                <a:t>DataLoader</a:t>
              </a:r>
              <a:endParaRPr lang="en-US" altLang="ko-KR" sz="1400" b="0" dirty="0">
                <a:solidFill>
                  <a:srgbClr val="000000"/>
                </a:solidFill>
                <a:effectLst/>
                <a:latin typeface="Consolas" panose="020B0609020204030204" pitchFamily="49" charset="0"/>
              </a:endParaRPr>
            </a:p>
            <a:p>
              <a:br>
                <a:rPr lang="en-US" altLang="ko-KR" sz="1400" b="0" dirty="0">
                  <a:solidFill>
                    <a:srgbClr val="000000"/>
                  </a:solidFill>
                  <a:effectLst/>
                  <a:latin typeface="Consolas" panose="020B0609020204030204" pitchFamily="49" charset="0"/>
                </a:rPr>
              </a:br>
              <a:r>
                <a:rPr lang="en-US" altLang="ko-KR" sz="1400" b="0" dirty="0">
                  <a:solidFill>
                    <a:srgbClr val="0000FF"/>
                  </a:solidFill>
                  <a:effectLst/>
                  <a:latin typeface="Consolas" panose="020B0609020204030204" pitchFamily="49" charset="0"/>
                </a:rPr>
                <a:t>def</a:t>
              </a:r>
              <a:r>
                <a:rPr lang="en-US" altLang="ko-KR" sz="1400" b="0" dirty="0">
                  <a:solidFill>
                    <a:srgbClr val="000000"/>
                  </a:solidFill>
                  <a:effectLst/>
                  <a:latin typeface="Consolas" panose="020B0609020204030204" pitchFamily="49" charset="0"/>
                </a:rPr>
                <a:t> </a:t>
              </a:r>
              <a:r>
                <a:rPr lang="en-US" altLang="ko-KR" sz="1400" b="0" dirty="0" err="1">
                  <a:solidFill>
                    <a:srgbClr val="795E26"/>
                  </a:solidFill>
                  <a:effectLst/>
                  <a:latin typeface="Consolas" panose="020B0609020204030204" pitchFamily="49" charset="0"/>
                </a:rPr>
                <a:t>create_dataloaders</a:t>
              </a:r>
              <a:r>
                <a:rPr lang="en-US" altLang="ko-KR" sz="1400" b="0" dirty="0">
                  <a:solidFill>
                    <a:srgbClr val="000000"/>
                  </a:solidFill>
                  <a:effectLst/>
                  <a:latin typeface="Consolas" panose="020B0609020204030204" pitchFamily="49" charset="0"/>
                </a:rPr>
                <a:t>(</a:t>
              </a:r>
              <a:r>
                <a:rPr lang="en-US" altLang="ko-KR" sz="1400" b="0" dirty="0" err="1">
                  <a:solidFill>
                    <a:srgbClr val="001080"/>
                  </a:solidFill>
                  <a:effectLst/>
                  <a:latin typeface="Consolas" panose="020B0609020204030204" pitchFamily="49" charset="0"/>
                </a:rPr>
                <a:t>dataset_name</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train_data</a:t>
              </a:r>
              <a:r>
                <a:rPr lang="en-US" altLang="ko-KR" sz="1400" b="0" dirty="0">
                  <a:solidFill>
                    <a:srgbClr val="000000"/>
                  </a:solidFill>
                  <a:effectLst/>
                  <a:latin typeface="Consolas" panose="020B0609020204030204" pitchFamily="49" charset="0"/>
                </a:rPr>
                <a:t> = </a:t>
              </a:r>
              <a:r>
                <a:rPr lang="en-US" altLang="ko-KR" sz="1400" b="0" dirty="0" err="1">
                  <a:solidFill>
                    <a:srgbClr val="795E26"/>
                  </a:solidFill>
                  <a:effectLst/>
                  <a:latin typeface="Consolas" panose="020B0609020204030204" pitchFamily="49" charset="0"/>
                </a:rPr>
                <a:t>load_dataset</a:t>
              </a:r>
              <a:r>
                <a:rPr lang="en-US" altLang="ko-KR" sz="1400" b="0" dirty="0">
                  <a:solidFill>
                    <a:srgbClr val="000000"/>
                  </a:solidFill>
                  <a:effectLst/>
                  <a:latin typeface="Consolas" panose="020B0609020204030204" pitchFamily="49" charset="0"/>
                </a:rPr>
                <a:t>(</a:t>
              </a:r>
              <a:r>
                <a:rPr lang="en-US" altLang="ko-KR" sz="1400" b="0" dirty="0" err="1">
                  <a:solidFill>
                    <a:srgbClr val="001080"/>
                  </a:solidFill>
                  <a:effectLst/>
                  <a:latin typeface="Consolas" panose="020B0609020204030204" pitchFamily="49" charset="0"/>
                </a:rPr>
                <a:t>dataset_name</a:t>
              </a:r>
              <a:r>
                <a:rPr lang="en-US" altLang="ko-KR" sz="1400" b="0" dirty="0">
                  <a:solidFill>
                    <a:srgbClr val="000000"/>
                  </a:solidFill>
                  <a:effectLst/>
                  <a:latin typeface="Consolas" panose="020B0609020204030204" pitchFamily="49" charset="0"/>
                </a:rPr>
                <a:t>+</a:t>
              </a:r>
              <a:r>
                <a:rPr lang="en-US" altLang="ko-KR" sz="1400" b="0" dirty="0">
                  <a:solidFill>
                    <a:srgbClr val="A31515"/>
                  </a:solidFill>
                  <a:effectLst/>
                  <a:latin typeface="Consolas" panose="020B0609020204030204" pitchFamily="49" charset="0"/>
                </a:rPr>
                <a:t>'-train'</a:t>
              </a:r>
              <a:r>
                <a:rPr lang="en-US" altLang="ko-KR" sz="1400" b="0" dirty="0">
                  <a:solidFill>
                    <a:srgbClr val="000000"/>
                  </a:solidFill>
                  <a:effectLst/>
                  <a:latin typeface="Consolas" panose="020B0609020204030204" pitchFamily="49" charset="0"/>
                </a:rPr>
                <a:t>, </a:t>
              </a:r>
              <a:r>
                <a:rPr lang="en-US" altLang="ko-KR" sz="1400" b="0" dirty="0">
                  <a:solidFill>
                    <a:srgbClr val="001080"/>
                  </a:solidFill>
                  <a:effectLst/>
                  <a:latin typeface="Consolas" panose="020B0609020204030204" pitchFamily="49" charset="0"/>
                </a:rPr>
                <a:t>split</a:t>
              </a:r>
              <a:r>
                <a:rPr lang="en-US" altLang="ko-KR" sz="1400" b="0" dirty="0">
                  <a:solidFill>
                    <a:srgbClr val="000000"/>
                  </a:solidFill>
                  <a:effectLst/>
                  <a:latin typeface="Consolas" panose="020B0609020204030204" pitchFamily="49" charset="0"/>
                </a:rPr>
                <a:t>=</a:t>
              </a:r>
              <a:r>
                <a:rPr lang="en-US" altLang="ko-KR" sz="1400" b="0" dirty="0">
                  <a:solidFill>
                    <a:srgbClr val="A31515"/>
                  </a:solidFill>
                  <a:effectLst/>
                  <a:latin typeface="Consolas" panose="020B0609020204030204" pitchFamily="49" charset="0"/>
                </a:rPr>
                <a:t>"train"</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a:solidFill>
                    <a:srgbClr val="001080"/>
                  </a:solidFill>
                  <a:effectLst/>
                  <a:latin typeface="Consolas" panose="020B0609020204030204" pitchFamily="49" charset="0"/>
                </a:rPr>
                <a:t>streaming</a:t>
              </a:r>
              <a:r>
                <a:rPr lang="en-US" altLang="ko-KR" sz="1400" b="0" dirty="0">
                  <a:solidFill>
                    <a:srgbClr val="000000"/>
                  </a:solidFill>
                  <a:effectLst/>
                  <a:latin typeface="Consolas" panose="020B0609020204030204" pitchFamily="49" charset="0"/>
                </a:rPr>
                <a:t>=</a:t>
              </a:r>
              <a:r>
                <a:rPr lang="en-US" altLang="ko-KR" sz="1400" b="0" dirty="0">
                  <a:solidFill>
                    <a:srgbClr val="0000FF"/>
                  </a:solidFill>
                  <a:effectLst/>
                  <a:latin typeface="Consolas" panose="020B0609020204030204" pitchFamily="49" charset="0"/>
                </a:rPr>
                <a:t>True</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train_data</a:t>
              </a:r>
              <a:r>
                <a:rPr lang="en-US" altLang="ko-KR" sz="1400" b="0" dirty="0">
                  <a:solidFill>
                    <a:srgbClr val="000000"/>
                  </a:solidFill>
                  <a:effectLst/>
                  <a:latin typeface="Consolas" panose="020B0609020204030204" pitchFamily="49" charset="0"/>
                </a:rPr>
                <a:t> = </a:t>
              </a:r>
              <a:r>
                <a:rPr lang="en-US" altLang="ko-KR" sz="1400" b="0" dirty="0" err="1">
                  <a:solidFill>
                    <a:srgbClr val="001080"/>
                  </a:solidFill>
                  <a:effectLst/>
                  <a:latin typeface="Consolas" panose="020B0609020204030204" pitchFamily="49" charset="0"/>
                </a:rPr>
                <a:t>train_data</a:t>
              </a:r>
              <a:r>
                <a:rPr lang="en-US" altLang="ko-KR" sz="1400" b="0" dirty="0" err="1">
                  <a:solidFill>
                    <a:srgbClr val="000000"/>
                  </a:solidFill>
                  <a:effectLst/>
                  <a:latin typeface="Consolas" panose="020B0609020204030204" pitchFamily="49" charset="0"/>
                </a:rPr>
                <a:t>.</a:t>
              </a:r>
              <a:r>
                <a:rPr lang="en-US" altLang="ko-KR" sz="1400" b="0" dirty="0" err="1">
                  <a:solidFill>
                    <a:srgbClr val="795E26"/>
                  </a:solidFill>
                  <a:effectLst/>
                  <a:latin typeface="Consolas" panose="020B0609020204030204" pitchFamily="49" charset="0"/>
                </a:rPr>
                <a:t>shuffle</a:t>
              </a:r>
              <a:r>
                <a:rPr lang="en-US" altLang="ko-KR" sz="1400" b="0" dirty="0">
                  <a:solidFill>
                    <a:srgbClr val="000000"/>
                  </a:solidFill>
                  <a:effectLst/>
                  <a:latin typeface="Consolas" panose="020B0609020204030204" pitchFamily="49" charset="0"/>
                </a:rPr>
                <a:t>(</a:t>
              </a:r>
              <a:r>
                <a:rPr lang="en-US" altLang="ko-KR" sz="1400" b="0" dirty="0" err="1">
                  <a:solidFill>
                    <a:srgbClr val="001080"/>
                  </a:solidFill>
                  <a:effectLst/>
                  <a:latin typeface="Consolas" panose="020B0609020204030204" pitchFamily="49" charset="0"/>
                </a:rPr>
                <a:t>buffer_size</a:t>
              </a:r>
              <a:r>
                <a:rPr lang="en-US" altLang="ko-KR" sz="1400" b="0" dirty="0">
                  <a:solidFill>
                    <a:srgbClr val="000000"/>
                  </a:solidFill>
                  <a:effectLst/>
                  <a:latin typeface="Consolas" panose="020B0609020204030204" pitchFamily="49" charset="0"/>
                </a:rPr>
                <a:t>=</a:t>
              </a:r>
              <a:r>
                <a:rPr lang="en-US" altLang="ko-KR" sz="1400" b="0" dirty="0" err="1">
                  <a:solidFill>
                    <a:srgbClr val="001080"/>
                  </a:solidFill>
                  <a:effectLst/>
                  <a:latin typeface="Consolas" panose="020B0609020204030204" pitchFamily="49" charset="0"/>
                </a:rPr>
                <a:t>args</a:t>
              </a:r>
              <a:r>
                <a:rPr lang="en-US" altLang="ko-KR" sz="1400" b="0" dirty="0" err="1">
                  <a:solidFill>
                    <a:srgbClr val="000000"/>
                  </a:solidFill>
                  <a:effectLst/>
                  <a:latin typeface="Consolas" panose="020B0609020204030204" pitchFamily="49" charset="0"/>
                </a:rPr>
                <a:t>.shuffle_buffer</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a:solidFill>
                    <a:srgbClr val="001080"/>
                  </a:solidFill>
                  <a:effectLst/>
                  <a:latin typeface="Consolas" panose="020B0609020204030204" pitchFamily="49" charset="0"/>
                </a:rPr>
                <a:t>seed</a:t>
              </a:r>
              <a:r>
                <a:rPr lang="en-US" altLang="ko-KR" sz="1400" b="0" dirty="0">
                  <a:solidFill>
                    <a:srgbClr val="000000"/>
                  </a:solidFill>
                  <a:effectLst/>
                  <a:latin typeface="Consolas" panose="020B0609020204030204" pitchFamily="49" charset="0"/>
                </a:rPr>
                <a:t>=</a:t>
              </a:r>
              <a:r>
                <a:rPr lang="en-US" altLang="ko-KR" sz="1400" b="0" dirty="0" err="1">
                  <a:solidFill>
                    <a:srgbClr val="001080"/>
                  </a:solidFill>
                  <a:effectLst/>
                  <a:latin typeface="Consolas" panose="020B0609020204030204" pitchFamily="49" charset="0"/>
                </a:rPr>
                <a:t>args</a:t>
              </a:r>
              <a:r>
                <a:rPr lang="en-US" altLang="ko-KR" sz="1400" b="0" dirty="0" err="1">
                  <a:solidFill>
                    <a:srgbClr val="000000"/>
                  </a:solidFill>
                  <a:effectLst/>
                  <a:latin typeface="Consolas" panose="020B0609020204030204" pitchFamily="49" charset="0"/>
                </a:rPr>
                <a:t>.seed</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valid_data</a:t>
              </a:r>
              <a:r>
                <a:rPr lang="en-US" altLang="ko-KR" sz="1400" b="0" dirty="0">
                  <a:solidFill>
                    <a:srgbClr val="000000"/>
                  </a:solidFill>
                  <a:effectLst/>
                  <a:latin typeface="Consolas" panose="020B0609020204030204" pitchFamily="49" charset="0"/>
                </a:rPr>
                <a:t> = </a:t>
              </a:r>
              <a:r>
                <a:rPr lang="en-US" altLang="ko-KR" sz="1400" b="0" dirty="0" err="1">
                  <a:solidFill>
                    <a:srgbClr val="795E26"/>
                  </a:solidFill>
                  <a:effectLst/>
                  <a:latin typeface="Consolas" panose="020B0609020204030204" pitchFamily="49" charset="0"/>
                </a:rPr>
                <a:t>load_dataset</a:t>
              </a:r>
              <a:r>
                <a:rPr lang="en-US" altLang="ko-KR" sz="1400" b="0" dirty="0">
                  <a:solidFill>
                    <a:srgbClr val="000000"/>
                  </a:solidFill>
                  <a:effectLst/>
                  <a:latin typeface="Consolas" panose="020B0609020204030204" pitchFamily="49" charset="0"/>
                </a:rPr>
                <a:t>(</a:t>
              </a:r>
              <a:r>
                <a:rPr lang="en-US" altLang="ko-KR" sz="1400" b="0" dirty="0" err="1">
                  <a:solidFill>
                    <a:srgbClr val="001080"/>
                  </a:solidFill>
                  <a:effectLst/>
                  <a:latin typeface="Consolas" panose="020B0609020204030204" pitchFamily="49" charset="0"/>
                </a:rPr>
                <a:t>dataset_name</a:t>
              </a:r>
              <a:r>
                <a:rPr lang="en-US" altLang="ko-KR" sz="1400" b="0" dirty="0">
                  <a:solidFill>
                    <a:srgbClr val="000000"/>
                  </a:solidFill>
                  <a:effectLst/>
                  <a:latin typeface="Consolas" panose="020B0609020204030204" pitchFamily="49" charset="0"/>
                </a:rPr>
                <a:t>+</a:t>
              </a:r>
              <a:r>
                <a:rPr lang="en-US" altLang="ko-KR" sz="1400" b="0" dirty="0">
                  <a:solidFill>
                    <a:srgbClr val="A31515"/>
                  </a:solidFill>
                  <a:effectLst/>
                  <a:latin typeface="Consolas" panose="020B0609020204030204" pitchFamily="49" charset="0"/>
                </a:rPr>
                <a:t>'-valid'</a:t>
              </a:r>
              <a:r>
                <a:rPr lang="en-US" altLang="ko-KR" sz="1400" b="0" dirty="0">
                  <a:solidFill>
                    <a:srgbClr val="000000"/>
                  </a:solidFill>
                  <a:effectLst/>
                  <a:latin typeface="Consolas" panose="020B0609020204030204" pitchFamily="49" charset="0"/>
                </a:rPr>
                <a:t>, </a:t>
              </a:r>
              <a:r>
                <a:rPr lang="en-US" altLang="ko-KR" sz="1400" b="0" dirty="0">
                  <a:solidFill>
                    <a:srgbClr val="001080"/>
                  </a:solidFill>
                  <a:effectLst/>
                  <a:latin typeface="Consolas" panose="020B0609020204030204" pitchFamily="49" charset="0"/>
                </a:rPr>
                <a:t>split</a:t>
              </a:r>
              <a:r>
                <a:rPr lang="en-US" altLang="ko-KR" sz="1400" b="0" dirty="0">
                  <a:solidFill>
                    <a:srgbClr val="000000"/>
                  </a:solidFill>
                  <a:effectLst/>
                  <a:latin typeface="Consolas" panose="020B0609020204030204" pitchFamily="49" charset="0"/>
                </a:rPr>
                <a:t>=</a:t>
              </a:r>
              <a:r>
                <a:rPr lang="en-US" altLang="ko-KR" sz="1400" b="0" dirty="0">
                  <a:solidFill>
                    <a:srgbClr val="A31515"/>
                  </a:solidFill>
                  <a:effectLst/>
                  <a:latin typeface="Consolas" panose="020B0609020204030204" pitchFamily="49" charset="0"/>
                </a:rPr>
                <a:t>"validation"</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a:solidFill>
                    <a:srgbClr val="001080"/>
                  </a:solidFill>
                  <a:effectLst/>
                  <a:latin typeface="Consolas" panose="020B0609020204030204" pitchFamily="49" charset="0"/>
                </a:rPr>
                <a:t>streaming</a:t>
              </a:r>
              <a:r>
                <a:rPr lang="en-US" altLang="ko-KR" sz="1400" b="0" dirty="0">
                  <a:solidFill>
                    <a:srgbClr val="000000"/>
                  </a:solidFill>
                  <a:effectLst/>
                  <a:latin typeface="Consolas" panose="020B0609020204030204" pitchFamily="49" charset="0"/>
                </a:rPr>
                <a:t>=</a:t>
              </a:r>
              <a:r>
                <a:rPr lang="en-US" altLang="ko-KR" sz="1400" b="0" dirty="0">
                  <a:solidFill>
                    <a:srgbClr val="0000FF"/>
                  </a:solidFill>
                  <a:effectLst/>
                  <a:latin typeface="Consolas" panose="020B0609020204030204" pitchFamily="49" charset="0"/>
                </a:rPr>
                <a:t>True</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p>
            <a:p>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train_dataset</a:t>
              </a:r>
              <a:r>
                <a:rPr lang="en-US" altLang="ko-KR" sz="1400" b="0" dirty="0">
                  <a:solidFill>
                    <a:srgbClr val="000000"/>
                  </a:solidFill>
                  <a:effectLst/>
                  <a:latin typeface="Consolas" panose="020B0609020204030204" pitchFamily="49" charset="0"/>
                </a:rPr>
                <a:t> = </a:t>
              </a:r>
              <a:r>
                <a:rPr lang="en-US" altLang="ko-KR" sz="1400" b="0" dirty="0" err="1">
                  <a:solidFill>
                    <a:srgbClr val="267F99"/>
                  </a:solidFill>
                  <a:effectLst/>
                  <a:latin typeface="Consolas" panose="020B0609020204030204" pitchFamily="49" charset="0"/>
                </a:rPr>
                <a:t>ConstantLengthDataset</a:t>
              </a:r>
              <a:r>
                <a:rPr lang="en-US" altLang="ko-KR" sz="1400" b="0" dirty="0">
                  <a:solidFill>
                    <a:srgbClr val="000000"/>
                  </a:solidFill>
                  <a:effectLst/>
                  <a:latin typeface="Consolas" panose="020B0609020204030204" pitchFamily="49" charset="0"/>
                </a:rPr>
                <a:t>(</a:t>
              </a:r>
              <a:r>
                <a:rPr lang="en-US" altLang="ko-KR" sz="1400" b="0" dirty="0">
                  <a:solidFill>
                    <a:srgbClr val="001080"/>
                  </a:solidFill>
                  <a:effectLst/>
                  <a:latin typeface="Consolas" panose="020B0609020204030204" pitchFamily="49" charset="0"/>
                </a:rPr>
                <a:t>tokenizer</a:t>
              </a:r>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train_data</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seq_length</a:t>
              </a:r>
              <a:r>
                <a:rPr lang="en-US" altLang="ko-KR" sz="1400" b="0" dirty="0">
                  <a:solidFill>
                    <a:srgbClr val="000000"/>
                  </a:solidFill>
                  <a:effectLst/>
                  <a:latin typeface="Consolas" panose="020B0609020204030204" pitchFamily="49" charset="0"/>
                </a:rPr>
                <a:t>=</a:t>
              </a:r>
              <a:r>
                <a:rPr lang="en-US" altLang="ko-KR" sz="1400" b="0" dirty="0" err="1">
                  <a:solidFill>
                    <a:srgbClr val="001080"/>
                  </a:solidFill>
                  <a:effectLst/>
                  <a:latin typeface="Consolas" panose="020B0609020204030204" pitchFamily="49" charset="0"/>
                </a:rPr>
                <a:t>args</a:t>
              </a:r>
              <a:r>
                <a:rPr lang="en-US" altLang="ko-KR" sz="1400" b="0" dirty="0" err="1">
                  <a:solidFill>
                    <a:srgbClr val="000000"/>
                  </a:solidFill>
                  <a:effectLst/>
                  <a:latin typeface="Consolas" panose="020B0609020204030204" pitchFamily="49" charset="0"/>
                </a:rPr>
                <a:t>.seq_length</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valid_dataset</a:t>
              </a:r>
              <a:r>
                <a:rPr lang="en-US" altLang="ko-KR" sz="1400" b="0" dirty="0">
                  <a:solidFill>
                    <a:srgbClr val="000000"/>
                  </a:solidFill>
                  <a:effectLst/>
                  <a:latin typeface="Consolas" panose="020B0609020204030204" pitchFamily="49" charset="0"/>
                </a:rPr>
                <a:t> = </a:t>
              </a:r>
              <a:r>
                <a:rPr lang="en-US" altLang="ko-KR" sz="1400" b="0" dirty="0" err="1">
                  <a:solidFill>
                    <a:srgbClr val="267F99"/>
                  </a:solidFill>
                  <a:effectLst/>
                  <a:latin typeface="Consolas" panose="020B0609020204030204" pitchFamily="49" charset="0"/>
                </a:rPr>
                <a:t>ConstantLengthDataset</a:t>
              </a:r>
              <a:r>
                <a:rPr lang="en-US" altLang="ko-KR" sz="1400" b="0" dirty="0">
                  <a:solidFill>
                    <a:srgbClr val="000000"/>
                  </a:solidFill>
                  <a:effectLst/>
                  <a:latin typeface="Consolas" panose="020B0609020204030204" pitchFamily="49" charset="0"/>
                </a:rPr>
                <a:t>(</a:t>
              </a:r>
              <a:r>
                <a:rPr lang="en-US" altLang="ko-KR" sz="1400" b="0" dirty="0">
                  <a:solidFill>
                    <a:srgbClr val="001080"/>
                  </a:solidFill>
                  <a:effectLst/>
                  <a:latin typeface="Consolas" panose="020B0609020204030204" pitchFamily="49" charset="0"/>
                </a:rPr>
                <a:t>tokenizer</a:t>
              </a:r>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valid_data</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seq_length</a:t>
              </a:r>
              <a:r>
                <a:rPr lang="en-US" altLang="ko-KR" sz="1400" b="0" dirty="0">
                  <a:solidFill>
                    <a:srgbClr val="000000"/>
                  </a:solidFill>
                  <a:effectLst/>
                  <a:latin typeface="Consolas" panose="020B0609020204030204" pitchFamily="49" charset="0"/>
                </a:rPr>
                <a:t>=</a:t>
              </a:r>
              <a:r>
                <a:rPr lang="en-US" altLang="ko-KR" sz="1400" b="0" dirty="0" err="1">
                  <a:solidFill>
                    <a:srgbClr val="001080"/>
                  </a:solidFill>
                  <a:effectLst/>
                  <a:latin typeface="Consolas" panose="020B0609020204030204" pitchFamily="49" charset="0"/>
                </a:rPr>
                <a:t>args</a:t>
              </a:r>
              <a:r>
                <a:rPr lang="en-US" altLang="ko-KR" sz="1400" b="0" dirty="0" err="1">
                  <a:solidFill>
                    <a:srgbClr val="000000"/>
                  </a:solidFill>
                  <a:effectLst/>
                  <a:latin typeface="Consolas" panose="020B0609020204030204" pitchFamily="49" charset="0"/>
                </a:rPr>
                <a:t>.seq_length</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p>
            <a:p>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train_dataloader</a:t>
              </a:r>
              <a:r>
                <a:rPr lang="en-US" altLang="ko-KR" sz="1400" b="0" dirty="0">
                  <a:solidFill>
                    <a:srgbClr val="000000"/>
                  </a:solidFill>
                  <a:effectLst/>
                  <a:latin typeface="Consolas" panose="020B0609020204030204" pitchFamily="49" charset="0"/>
                </a:rPr>
                <a:t>=</a:t>
              </a:r>
              <a:r>
                <a:rPr lang="en-US" altLang="ko-KR" sz="1400" b="0" dirty="0" err="1">
                  <a:solidFill>
                    <a:srgbClr val="267F99"/>
                  </a:solidFill>
                  <a:effectLst/>
                  <a:latin typeface="Consolas" panose="020B0609020204030204" pitchFamily="49" charset="0"/>
                </a:rPr>
                <a:t>DataLoader</a:t>
              </a:r>
              <a:r>
                <a:rPr lang="en-US" altLang="ko-KR" sz="1400" b="0" dirty="0">
                  <a:solidFill>
                    <a:srgbClr val="000000"/>
                  </a:solidFill>
                  <a:effectLst/>
                  <a:latin typeface="Consolas" panose="020B0609020204030204" pitchFamily="49" charset="0"/>
                </a:rPr>
                <a:t>(</a:t>
              </a:r>
              <a:r>
                <a:rPr lang="en-US" altLang="ko-KR" sz="1400" b="0" dirty="0" err="1">
                  <a:solidFill>
                    <a:srgbClr val="001080"/>
                  </a:solidFill>
                  <a:effectLst/>
                  <a:latin typeface="Consolas" panose="020B0609020204030204" pitchFamily="49" charset="0"/>
                </a:rPr>
                <a:t>train_dataset</a:t>
              </a:r>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batch_size</a:t>
              </a:r>
              <a:r>
                <a:rPr lang="en-US" altLang="ko-KR" sz="1400" b="0" dirty="0">
                  <a:solidFill>
                    <a:srgbClr val="000000"/>
                  </a:solidFill>
                  <a:effectLst/>
                  <a:latin typeface="Consolas" panose="020B0609020204030204" pitchFamily="49" charset="0"/>
                </a:rPr>
                <a:t>=</a:t>
              </a:r>
              <a:r>
                <a:rPr lang="en-US" altLang="ko-KR" sz="1400" b="0" dirty="0" err="1">
                  <a:solidFill>
                    <a:srgbClr val="001080"/>
                  </a:solidFill>
                  <a:effectLst/>
                  <a:latin typeface="Consolas" panose="020B0609020204030204" pitchFamily="49" charset="0"/>
                </a:rPr>
                <a:t>args</a:t>
              </a:r>
              <a:r>
                <a:rPr lang="en-US" altLang="ko-KR" sz="1400" b="0" dirty="0" err="1">
                  <a:solidFill>
                    <a:srgbClr val="000000"/>
                  </a:solidFill>
                  <a:effectLst/>
                  <a:latin typeface="Consolas" panose="020B0609020204030204" pitchFamily="49" charset="0"/>
                </a:rPr>
                <a:t>.train_batch_size</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eval_dataloader</a:t>
              </a:r>
              <a:r>
                <a:rPr lang="en-US" altLang="ko-KR" sz="1400" b="0" dirty="0">
                  <a:solidFill>
                    <a:srgbClr val="000000"/>
                  </a:solidFill>
                  <a:effectLst/>
                  <a:latin typeface="Consolas" panose="020B0609020204030204" pitchFamily="49" charset="0"/>
                </a:rPr>
                <a:t>=</a:t>
              </a:r>
              <a:r>
                <a:rPr lang="en-US" altLang="ko-KR" sz="1400" b="0" dirty="0" err="1">
                  <a:solidFill>
                    <a:srgbClr val="267F99"/>
                  </a:solidFill>
                  <a:effectLst/>
                  <a:latin typeface="Consolas" panose="020B0609020204030204" pitchFamily="49" charset="0"/>
                </a:rPr>
                <a:t>DataLoader</a:t>
              </a:r>
              <a:r>
                <a:rPr lang="en-US" altLang="ko-KR" sz="1400" b="0" dirty="0">
                  <a:solidFill>
                    <a:srgbClr val="000000"/>
                  </a:solidFill>
                  <a:effectLst/>
                  <a:latin typeface="Consolas" panose="020B0609020204030204" pitchFamily="49" charset="0"/>
                </a:rPr>
                <a:t>(</a:t>
              </a:r>
              <a:r>
                <a:rPr lang="en-US" altLang="ko-KR" sz="1400" b="0" dirty="0" err="1">
                  <a:solidFill>
                    <a:srgbClr val="001080"/>
                  </a:solidFill>
                  <a:effectLst/>
                  <a:latin typeface="Consolas" panose="020B0609020204030204" pitchFamily="49" charset="0"/>
                </a:rPr>
                <a:t>valid_dataset</a:t>
              </a:r>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batch_size</a:t>
              </a:r>
              <a:r>
                <a:rPr lang="en-US" altLang="ko-KR" sz="1400" b="0" dirty="0">
                  <a:solidFill>
                    <a:srgbClr val="000000"/>
                  </a:solidFill>
                  <a:effectLst/>
                  <a:latin typeface="Consolas" panose="020B0609020204030204" pitchFamily="49" charset="0"/>
                </a:rPr>
                <a:t>=</a:t>
              </a:r>
              <a:r>
                <a:rPr lang="en-US" altLang="ko-KR" sz="1400" b="0" dirty="0" err="1">
                  <a:solidFill>
                    <a:srgbClr val="001080"/>
                  </a:solidFill>
                  <a:effectLst/>
                  <a:latin typeface="Consolas" panose="020B0609020204030204" pitchFamily="49" charset="0"/>
                </a:rPr>
                <a:t>args</a:t>
              </a:r>
              <a:r>
                <a:rPr lang="en-US" altLang="ko-KR" sz="1400" b="0" dirty="0" err="1">
                  <a:solidFill>
                    <a:srgbClr val="000000"/>
                  </a:solidFill>
                  <a:effectLst/>
                  <a:latin typeface="Consolas" panose="020B0609020204030204" pitchFamily="49" charset="0"/>
                </a:rPr>
                <a:t>.valid_batch_size</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a:solidFill>
                    <a:srgbClr val="AF00DB"/>
                  </a:solidFill>
                  <a:effectLst/>
                  <a:latin typeface="Consolas" panose="020B0609020204030204" pitchFamily="49" charset="0"/>
                </a:rPr>
                <a:t>return</a:t>
              </a:r>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train_dataloader</a:t>
              </a:r>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eval_dataloader</a:t>
              </a:r>
              <a:endParaRPr lang="en-US" altLang="ko-KR" sz="1400"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9A77C488-B73B-0F1F-6D64-E7698791EC79}"/>
                </a:ext>
              </a:extLst>
            </p:cNvPr>
            <p:cNvSpPr txBox="1"/>
            <p:nvPr/>
          </p:nvSpPr>
          <p:spPr>
            <a:xfrm>
              <a:off x="676276" y="1011315"/>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Code</a:t>
              </a:r>
              <a:endParaRPr lang="ko-KR" altLang="en-US" sz="1400" dirty="0">
                <a:latin typeface="IBM Plex Sans KR Medium" panose="020B0603050203000203" pitchFamily="50" charset="-127"/>
                <a:ea typeface="IBM Plex Sans KR Medium" panose="020B0603050203000203" pitchFamily="50" charset="-127"/>
              </a:endParaRPr>
            </a:p>
          </p:txBody>
        </p:sp>
      </p:grpSp>
      <p:sp>
        <p:nvSpPr>
          <p:cNvPr id="2" name="제목 1">
            <a:extLst>
              <a:ext uri="{FF2B5EF4-FFF2-40B4-BE49-F238E27FC236}">
                <a16:creationId xmlns:a16="http://schemas.microsoft.com/office/drawing/2014/main" id="{2C01B82C-7634-8347-1822-1237A62CF584}"/>
              </a:ext>
            </a:extLst>
          </p:cNvPr>
          <p:cNvSpPr>
            <a:spLocks noGrp="1"/>
          </p:cNvSpPr>
          <p:nvPr>
            <p:ph type="title"/>
          </p:nvPr>
        </p:nvSpPr>
        <p:spPr/>
        <p:txBody>
          <a:bodyPr/>
          <a:lstStyle/>
          <a:p>
            <a:r>
              <a:rPr lang="en-US" altLang="ko-KR" dirty="0"/>
              <a:t>Training a Model from Scratch</a:t>
            </a:r>
            <a:endParaRPr lang="ko-KR" altLang="en-US" dirty="0"/>
          </a:p>
        </p:txBody>
      </p:sp>
      <p:grpSp>
        <p:nvGrpSpPr>
          <p:cNvPr id="5" name="그룹 4">
            <a:extLst>
              <a:ext uri="{FF2B5EF4-FFF2-40B4-BE49-F238E27FC236}">
                <a16:creationId xmlns:a16="http://schemas.microsoft.com/office/drawing/2014/main" id="{C79DADDB-8AFE-76DA-D019-CE4FB6FABBC5}"/>
              </a:ext>
            </a:extLst>
          </p:cNvPr>
          <p:cNvGrpSpPr/>
          <p:nvPr/>
        </p:nvGrpSpPr>
        <p:grpSpPr>
          <a:xfrm>
            <a:off x="581025" y="713781"/>
            <a:ext cx="11029950" cy="1372122"/>
            <a:chOff x="581026" y="1011315"/>
            <a:chExt cx="11029950" cy="1429480"/>
          </a:xfrm>
        </p:grpSpPr>
        <p:sp>
          <p:nvSpPr>
            <p:cNvPr id="6" name="TextBox 5">
              <a:extLst>
                <a:ext uri="{FF2B5EF4-FFF2-40B4-BE49-F238E27FC236}">
                  <a16:creationId xmlns:a16="http://schemas.microsoft.com/office/drawing/2014/main" id="{EB6BC781-D1CA-169D-7D70-B8B21BB1C236}"/>
                </a:ext>
              </a:extLst>
            </p:cNvPr>
            <p:cNvSpPr txBox="1"/>
            <p:nvPr/>
          </p:nvSpPr>
          <p:spPr>
            <a:xfrm>
              <a:off x="581026" y="1222354"/>
              <a:ext cx="11029950" cy="1218441"/>
            </a:xfrm>
            <a:prstGeom prst="rect">
              <a:avLst/>
            </a:prstGeom>
            <a:noFill/>
            <a:ln w="38100">
              <a:solidFill>
                <a:schemeClr val="accent5">
                  <a:lumMod val="60000"/>
                  <a:lumOff val="40000"/>
                </a:schemeClr>
              </a:solidFill>
            </a:ln>
          </p:spPr>
          <p:txBody>
            <a:bodyPr wrap="square" rtlCol="0">
              <a:spAutoFit/>
            </a:bodyPr>
            <a:lstStyle/>
            <a:p>
              <a:r>
                <a:rPr lang="en-US" altLang="ko-KR" sz="1400" b="0" dirty="0">
                  <a:solidFill>
                    <a:srgbClr val="0000FF"/>
                  </a:solidFill>
                  <a:effectLst/>
                  <a:latin typeface="Consolas" panose="020B0609020204030204" pitchFamily="49" charset="0"/>
                </a:rPr>
                <a:t>def</a:t>
              </a:r>
              <a:r>
                <a:rPr lang="en-US" altLang="ko-KR" sz="1400" b="0" dirty="0">
                  <a:solidFill>
                    <a:srgbClr val="000000"/>
                  </a:solidFill>
                  <a:effectLst/>
                  <a:latin typeface="Consolas" panose="020B0609020204030204" pitchFamily="49" charset="0"/>
                </a:rPr>
                <a:t> </a:t>
              </a:r>
              <a:r>
                <a:rPr lang="en-US" altLang="ko-KR" sz="1400" b="0" dirty="0" err="1">
                  <a:solidFill>
                    <a:srgbClr val="795E26"/>
                  </a:solidFill>
                  <a:effectLst/>
                  <a:latin typeface="Consolas" panose="020B0609020204030204" pitchFamily="49" charset="0"/>
                </a:rPr>
                <a:t>log_metrics</a:t>
              </a:r>
              <a:r>
                <a:rPr lang="en-US" altLang="ko-KR" sz="1400" b="0" dirty="0">
                  <a:solidFill>
                    <a:srgbClr val="000000"/>
                  </a:solidFill>
                  <a:effectLst/>
                  <a:latin typeface="Consolas" panose="020B0609020204030204" pitchFamily="49" charset="0"/>
                </a:rPr>
                <a:t>(</a:t>
              </a:r>
              <a:r>
                <a:rPr lang="en-US" altLang="ko-KR" sz="1400" b="0" dirty="0">
                  <a:solidFill>
                    <a:srgbClr val="001080"/>
                  </a:solidFill>
                  <a:effectLst/>
                  <a:latin typeface="Consolas" panose="020B0609020204030204" pitchFamily="49" charset="0"/>
                </a:rPr>
                <a:t>step</a:t>
              </a:r>
              <a:r>
                <a:rPr lang="en-US" altLang="ko-KR" sz="1400" b="0" dirty="0">
                  <a:solidFill>
                    <a:srgbClr val="000000"/>
                  </a:solidFill>
                  <a:effectLst/>
                  <a:latin typeface="Consolas" panose="020B0609020204030204" pitchFamily="49" charset="0"/>
                </a:rPr>
                <a:t>, </a:t>
              </a:r>
              <a:r>
                <a:rPr lang="en-US" altLang="ko-KR" sz="1400" b="0" dirty="0">
                  <a:solidFill>
                    <a:srgbClr val="001080"/>
                  </a:solidFill>
                  <a:effectLst/>
                  <a:latin typeface="Consolas" panose="020B0609020204030204" pitchFamily="49" charset="0"/>
                </a:rPr>
                <a:t>metrics</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a:solidFill>
                    <a:srgbClr val="001080"/>
                  </a:solidFill>
                  <a:effectLst/>
                  <a:latin typeface="Consolas" panose="020B0609020204030204" pitchFamily="49" charset="0"/>
                </a:rPr>
                <a:t>logger</a:t>
              </a:r>
              <a:r>
                <a:rPr lang="en-US" altLang="ko-KR" sz="1400" b="0" dirty="0">
                  <a:solidFill>
                    <a:srgbClr val="000000"/>
                  </a:solidFill>
                  <a:effectLst/>
                  <a:latin typeface="Consolas" panose="020B0609020204030204" pitchFamily="49" charset="0"/>
                </a:rPr>
                <a:t>.</a:t>
              </a:r>
              <a:r>
                <a:rPr lang="en-US" altLang="ko-KR" sz="1400" b="0" dirty="0">
                  <a:solidFill>
                    <a:srgbClr val="795E26"/>
                  </a:solidFill>
                  <a:effectLst/>
                  <a:latin typeface="Consolas" panose="020B0609020204030204" pitchFamily="49" charset="0"/>
                </a:rPr>
                <a:t>info</a:t>
              </a:r>
              <a:r>
                <a:rPr lang="en-US" altLang="ko-KR" sz="1400" b="0" dirty="0">
                  <a:solidFill>
                    <a:srgbClr val="000000"/>
                  </a:solidFill>
                  <a:effectLst/>
                  <a:latin typeface="Consolas" panose="020B0609020204030204" pitchFamily="49" charset="0"/>
                </a:rPr>
                <a:t>(</a:t>
              </a:r>
              <a:r>
                <a:rPr lang="en-US" altLang="ko-KR" sz="1400" b="0" dirty="0" err="1">
                  <a:solidFill>
                    <a:srgbClr val="0000FF"/>
                  </a:solidFill>
                  <a:effectLst/>
                  <a:latin typeface="Consolas" panose="020B0609020204030204" pitchFamily="49" charset="0"/>
                </a:rPr>
                <a:t>f</a:t>
              </a:r>
              <a:r>
                <a:rPr lang="en-US" altLang="ko-KR" sz="1400" b="0" dirty="0" err="1">
                  <a:solidFill>
                    <a:srgbClr val="A31515"/>
                  </a:solidFill>
                  <a:effectLst/>
                  <a:latin typeface="Consolas" panose="020B0609020204030204" pitchFamily="49" charset="0"/>
                </a:rPr>
                <a:t>"Step</a:t>
              </a:r>
              <a:r>
                <a:rPr lang="en-US" altLang="ko-KR" sz="1400" b="0" dirty="0">
                  <a:solidFill>
                    <a:srgbClr val="A31515"/>
                  </a:solidFill>
                  <a:effectLst/>
                  <a:latin typeface="Consolas" panose="020B0609020204030204" pitchFamily="49" charset="0"/>
                </a:rPr>
                <a:t> </a:t>
              </a:r>
              <a:r>
                <a:rPr lang="en-US" altLang="ko-KR" sz="1400" b="0" dirty="0">
                  <a:solidFill>
                    <a:srgbClr val="0000FF"/>
                  </a:solidFill>
                  <a:effectLst/>
                  <a:latin typeface="Consolas" panose="020B0609020204030204" pitchFamily="49" charset="0"/>
                </a:rPr>
                <a:t>{</a:t>
              </a:r>
              <a:r>
                <a:rPr lang="en-US" altLang="ko-KR" sz="1400" b="0" dirty="0">
                  <a:solidFill>
                    <a:srgbClr val="001080"/>
                  </a:solidFill>
                  <a:effectLst/>
                  <a:latin typeface="Consolas" panose="020B0609020204030204" pitchFamily="49" charset="0"/>
                </a:rPr>
                <a:t>step</a:t>
              </a:r>
              <a:r>
                <a:rPr lang="en-US" altLang="ko-KR" sz="1400" b="0" dirty="0">
                  <a:solidFill>
                    <a:srgbClr val="0000FF"/>
                  </a:solidFill>
                  <a:effectLst/>
                  <a:latin typeface="Consolas" panose="020B0609020204030204" pitchFamily="49" charset="0"/>
                </a:rPr>
                <a:t>}</a:t>
              </a:r>
              <a:r>
                <a:rPr lang="en-US" altLang="ko-KR" sz="1400" b="0" dirty="0">
                  <a:solidFill>
                    <a:srgbClr val="A31515"/>
                  </a:solidFill>
                  <a:effectLst/>
                  <a:latin typeface="Consolas" panose="020B0609020204030204" pitchFamily="49" charset="0"/>
                </a:rPr>
                <a:t>: </a:t>
              </a:r>
              <a:r>
                <a:rPr lang="en-US" altLang="ko-KR" sz="1400" b="0" dirty="0">
                  <a:solidFill>
                    <a:srgbClr val="0000FF"/>
                  </a:solidFill>
                  <a:effectLst/>
                  <a:latin typeface="Consolas" panose="020B0609020204030204" pitchFamily="49" charset="0"/>
                </a:rPr>
                <a:t>{</a:t>
              </a:r>
              <a:r>
                <a:rPr lang="en-US" altLang="ko-KR" sz="1400" b="0" dirty="0">
                  <a:solidFill>
                    <a:srgbClr val="001080"/>
                  </a:solidFill>
                  <a:effectLst/>
                  <a:latin typeface="Consolas" panose="020B0609020204030204" pitchFamily="49" charset="0"/>
                </a:rPr>
                <a:t>metrics</a:t>
              </a:r>
              <a:r>
                <a:rPr lang="en-US" altLang="ko-KR" sz="1400" b="0" dirty="0">
                  <a:solidFill>
                    <a:srgbClr val="0000FF"/>
                  </a:solidFill>
                  <a:effectLst/>
                  <a:latin typeface="Consolas" panose="020B0609020204030204" pitchFamily="49" charset="0"/>
                </a:rPr>
                <a:t>}</a:t>
              </a:r>
              <a:r>
                <a:rPr lang="en-US" altLang="ko-KR" sz="1400" b="0" dirty="0">
                  <a:solidFill>
                    <a:srgbClr val="A31515"/>
                  </a:solidFill>
                  <a:effectLst/>
                  <a:latin typeface="Consolas" panose="020B0609020204030204" pitchFamily="49" charset="0"/>
                </a:rPr>
                <a:t>"</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a:solidFill>
                    <a:srgbClr val="AF00DB"/>
                  </a:solidFill>
                  <a:effectLst/>
                  <a:latin typeface="Consolas" panose="020B0609020204030204" pitchFamily="49" charset="0"/>
                </a:rPr>
                <a:t>if</a:t>
              </a:r>
              <a:r>
                <a:rPr lang="en-US" altLang="ko-KR" sz="1400" b="0" dirty="0">
                  <a:solidFill>
                    <a:srgbClr val="000000"/>
                  </a:solidFill>
                  <a:effectLst/>
                  <a:latin typeface="Consolas" panose="020B0609020204030204" pitchFamily="49" charset="0"/>
                </a:rPr>
                <a:t> </a:t>
              </a:r>
              <a:r>
                <a:rPr lang="en-US" altLang="ko-KR" sz="1400" b="0" dirty="0" err="1">
                  <a:solidFill>
                    <a:srgbClr val="267F99"/>
                  </a:solidFill>
                  <a:effectLst/>
                  <a:latin typeface="Consolas" panose="020B0609020204030204" pitchFamily="49" charset="0"/>
                </a:rPr>
                <a:t>accelerator</a:t>
              </a:r>
              <a:r>
                <a:rPr lang="en-US" altLang="ko-KR" sz="1400" b="0" dirty="0" err="1">
                  <a:solidFill>
                    <a:srgbClr val="000000"/>
                  </a:solidFill>
                  <a:effectLst/>
                  <a:latin typeface="Consolas" panose="020B0609020204030204" pitchFamily="49" charset="0"/>
                </a:rPr>
                <a:t>.is_main_process</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a:solidFill>
                    <a:srgbClr val="267F99"/>
                  </a:solidFill>
                  <a:effectLst/>
                  <a:latin typeface="Consolas" panose="020B0609020204030204" pitchFamily="49" charset="0"/>
                </a:rPr>
                <a:t>wandb</a:t>
              </a:r>
              <a:r>
                <a:rPr lang="en-US" altLang="ko-KR" sz="1400" b="0" dirty="0">
                  <a:solidFill>
                    <a:srgbClr val="000000"/>
                  </a:solidFill>
                  <a:effectLst/>
                  <a:latin typeface="Consolas" panose="020B0609020204030204" pitchFamily="49" charset="0"/>
                </a:rPr>
                <a:t>.log(</a:t>
              </a:r>
              <a:r>
                <a:rPr lang="en-US" altLang="ko-KR" sz="1400" b="0" dirty="0">
                  <a:solidFill>
                    <a:srgbClr val="001080"/>
                  </a:solidFill>
                  <a:effectLst/>
                  <a:latin typeface="Consolas" panose="020B0609020204030204" pitchFamily="49" charset="0"/>
                </a:rPr>
                <a:t>metrics</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tb_writer</a:t>
              </a:r>
              <a:r>
                <a:rPr lang="en-US" altLang="ko-KR" sz="1400" b="0" dirty="0" err="1">
                  <a:solidFill>
                    <a:srgbClr val="000000"/>
                  </a:solidFill>
                  <a:effectLst/>
                  <a:latin typeface="Consolas" panose="020B0609020204030204" pitchFamily="49" charset="0"/>
                </a:rPr>
                <a:t>.</a:t>
              </a:r>
              <a:r>
                <a:rPr lang="en-US" altLang="ko-KR" sz="1400" b="0" dirty="0" err="1">
                  <a:solidFill>
                    <a:srgbClr val="795E26"/>
                  </a:solidFill>
                  <a:effectLst/>
                  <a:latin typeface="Consolas" panose="020B0609020204030204" pitchFamily="49" charset="0"/>
                </a:rPr>
                <a:t>add_scalar</a:t>
              </a:r>
              <a:r>
                <a:rPr lang="en-US" altLang="ko-KR" sz="1400" b="0" dirty="0">
                  <a:solidFill>
                    <a:srgbClr val="000000"/>
                  </a:solidFill>
                  <a:effectLst/>
                  <a:latin typeface="Consolas" panose="020B0609020204030204" pitchFamily="49" charset="0"/>
                </a:rPr>
                <a:t>(</a:t>
              </a:r>
              <a:r>
                <a:rPr lang="en-US" altLang="ko-KR" sz="1400" b="0" dirty="0">
                  <a:solidFill>
                    <a:srgbClr val="001080"/>
                  </a:solidFill>
                  <a:effectLst/>
                  <a:latin typeface="Consolas" panose="020B0609020204030204" pitchFamily="49" charset="0"/>
                </a:rPr>
                <a:t>k</a:t>
              </a:r>
              <a:r>
                <a:rPr lang="en-US" altLang="ko-KR" sz="1400" b="0" dirty="0">
                  <a:solidFill>
                    <a:srgbClr val="000000"/>
                  </a:solidFill>
                  <a:effectLst/>
                  <a:latin typeface="Consolas" panose="020B0609020204030204" pitchFamily="49" charset="0"/>
                </a:rPr>
                <a:t>, </a:t>
              </a:r>
              <a:r>
                <a:rPr lang="en-US" altLang="ko-KR" sz="1400" b="0" dirty="0">
                  <a:solidFill>
                    <a:srgbClr val="001080"/>
                  </a:solidFill>
                  <a:effectLst/>
                  <a:latin typeface="Consolas" panose="020B0609020204030204" pitchFamily="49" charset="0"/>
                </a:rPr>
                <a:t>v</a:t>
              </a:r>
              <a:r>
                <a:rPr lang="en-US" altLang="ko-KR" sz="1400" b="0" dirty="0">
                  <a:solidFill>
                    <a:srgbClr val="000000"/>
                  </a:solidFill>
                  <a:effectLst/>
                  <a:latin typeface="Consolas" panose="020B0609020204030204" pitchFamily="49" charset="0"/>
                </a:rPr>
                <a:t>, </a:t>
              </a:r>
              <a:r>
                <a:rPr lang="en-US" altLang="ko-KR" sz="1400" b="0" dirty="0">
                  <a:solidFill>
                    <a:srgbClr val="001080"/>
                  </a:solidFill>
                  <a:effectLst/>
                  <a:latin typeface="Consolas" panose="020B0609020204030204" pitchFamily="49" charset="0"/>
                </a:rPr>
                <a:t>step</a:t>
              </a:r>
              <a:r>
                <a:rPr lang="en-US" altLang="ko-KR" sz="1400" b="0" dirty="0">
                  <a:solidFill>
                    <a:srgbClr val="000000"/>
                  </a:solidFill>
                  <a:effectLst/>
                  <a:latin typeface="Consolas" panose="020B0609020204030204" pitchFamily="49" charset="0"/>
                </a:rPr>
                <a:t>) </a:t>
              </a:r>
              <a:r>
                <a:rPr lang="en-US" altLang="ko-KR" sz="1400" b="0" dirty="0">
                  <a:solidFill>
                    <a:srgbClr val="AF00DB"/>
                  </a:solidFill>
                  <a:effectLst/>
                  <a:latin typeface="Consolas" panose="020B0609020204030204" pitchFamily="49" charset="0"/>
                </a:rPr>
                <a:t>for</a:t>
              </a:r>
              <a:r>
                <a:rPr lang="en-US" altLang="ko-KR" sz="1400" b="0" dirty="0">
                  <a:solidFill>
                    <a:srgbClr val="000000"/>
                  </a:solidFill>
                  <a:effectLst/>
                  <a:latin typeface="Consolas" panose="020B0609020204030204" pitchFamily="49" charset="0"/>
                </a:rPr>
                <a:t> </a:t>
              </a:r>
              <a:r>
                <a:rPr lang="en-US" altLang="ko-KR" sz="1400" b="0" dirty="0">
                  <a:solidFill>
                    <a:srgbClr val="001080"/>
                  </a:solidFill>
                  <a:effectLst/>
                  <a:latin typeface="Consolas" panose="020B0609020204030204" pitchFamily="49" charset="0"/>
                </a:rPr>
                <a:t>k</a:t>
              </a:r>
              <a:r>
                <a:rPr lang="en-US" altLang="ko-KR" sz="1400" b="0" dirty="0">
                  <a:solidFill>
                    <a:srgbClr val="000000"/>
                  </a:solidFill>
                  <a:effectLst/>
                  <a:latin typeface="Consolas" panose="020B0609020204030204" pitchFamily="49" charset="0"/>
                </a:rPr>
                <a:t>, </a:t>
              </a:r>
              <a:r>
                <a:rPr lang="en-US" altLang="ko-KR" sz="1400" b="0" dirty="0">
                  <a:solidFill>
                    <a:srgbClr val="001080"/>
                  </a:solidFill>
                  <a:effectLst/>
                  <a:latin typeface="Consolas" panose="020B0609020204030204" pitchFamily="49" charset="0"/>
                </a:rPr>
                <a:t>v</a:t>
              </a:r>
              <a:r>
                <a:rPr lang="en-US" altLang="ko-KR" sz="1400" b="0" dirty="0">
                  <a:solidFill>
                    <a:srgbClr val="000000"/>
                  </a:solidFill>
                  <a:effectLst/>
                  <a:latin typeface="Consolas" panose="020B0609020204030204" pitchFamily="49" charset="0"/>
                </a:rPr>
                <a:t> </a:t>
              </a:r>
              <a:r>
                <a:rPr lang="en-US" altLang="ko-KR" sz="1400" b="0" dirty="0">
                  <a:solidFill>
                    <a:srgbClr val="AF00DB"/>
                  </a:solidFill>
                  <a:effectLst/>
                  <a:latin typeface="Consolas" panose="020B0609020204030204" pitchFamily="49" charset="0"/>
                </a:rPr>
                <a:t>in</a:t>
              </a:r>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metrics</a:t>
              </a:r>
              <a:r>
                <a:rPr lang="en-US" altLang="ko-KR" sz="1400" b="0" dirty="0" err="1">
                  <a:solidFill>
                    <a:srgbClr val="000000"/>
                  </a:solidFill>
                  <a:effectLst/>
                  <a:latin typeface="Consolas" panose="020B0609020204030204" pitchFamily="49" charset="0"/>
                </a:rPr>
                <a:t>.items</a:t>
              </a:r>
              <a:r>
                <a:rPr lang="en-US" altLang="ko-KR" sz="1400" b="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A59DDF1E-68F9-EF08-68B7-D70C777EEEE7}"/>
                </a:ext>
              </a:extLst>
            </p:cNvPr>
            <p:cNvSpPr txBox="1"/>
            <p:nvPr/>
          </p:nvSpPr>
          <p:spPr>
            <a:xfrm>
              <a:off x="676276" y="1011315"/>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Code</a:t>
              </a:r>
              <a:endParaRPr lang="ko-KR" altLang="en-US" sz="1400" dirty="0">
                <a:latin typeface="IBM Plex Sans KR Medium" panose="020B0603050203000203" pitchFamily="50" charset="-127"/>
                <a:ea typeface="IBM Plex Sans KR Medium" panose="020B0603050203000203" pitchFamily="50" charset="-127"/>
              </a:endParaRPr>
            </a:p>
          </p:txBody>
        </p:sp>
      </p:grpSp>
    </p:spTree>
    <p:extLst>
      <p:ext uri="{BB962C8B-B14F-4D97-AF65-F5344CB8AC3E}">
        <p14:creationId xmlns:p14="http://schemas.microsoft.com/office/powerpoint/2010/main" val="37981201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01D2F8D3-0484-4868-F31F-68B6AC8A9F9E}"/>
              </a:ext>
            </a:extLst>
          </p:cNvPr>
          <p:cNvGrpSpPr/>
          <p:nvPr/>
        </p:nvGrpSpPr>
        <p:grpSpPr>
          <a:xfrm>
            <a:off x="581025" y="2962275"/>
            <a:ext cx="11029950" cy="3485506"/>
            <a:chOff x="581026" y="1011315"/>
            <a:chExt cx="11029950" cy="4554138"/>
          </a:xfrm>
        </p:grpSpPr>
        <p:sp>
          <p:nvSpPr>
            <p:cNvPr id="8" name="TextBox 7">
              <a:extLst>
                <a:ext uri="{FF2B5EF4-FFF2-40B4-BE49-F238E27FC236}">
                  <a16:creationId xmlns:a16="http://schemas.microsoft.com/office/drawing/2014/main" id="{C19005D4-5C9F-CF29-8FFE-DEF1BF77480F}"/>
                </a:ext>
              </a:extLst>
            </p:cNvPr>
            <p:cNvSpPr txBox="1"/>
            <p:nvPr/>
          </p:nvSpPr>
          <p:spPr>
            <a:xfrm>
              <a:off x="581026" y="1222355"/>
              <a:ext cx="11029950" cy="4343098"/>
            </a:xfrm>
            <a:prstGeom prst="rect">
              <a:avLst/>
            </a:prstGeom>
            <a:noFill/>
            <a:ln w="38100">
              <a:solidFill>
                <a:schemeClr val="accent5">
                  <a:lumMod val="60000"/>
                  <a:lumOff val="40000"/>
                </a:schemeClr>
              </a:solidFill>
            </a:ln>
          </p:spPr>
          <p:txBody>
            <a:bodyPr wrap="square" rtlCol="0">
              <a:spAutoFit/>
            </a:bodyPr>
            <a:lstStyle/>
            <a:p>
              <a:r>
                <a:rPr lang="en-US" altLang="ko-KR" sz="1400" b="0" dirty="0">
                  <a:solidFill>
                    <a:srgbClr val="0000FF"/>
                  </a:solidFill>
                  <a:effectLst/>
                  <a:latin typeface="Consolas" panose="020B0609020204030204" pitchFamily="49" charset="0"/>
                </a:rPr>
                <a:t>def</a:t>
              </a:r>
              <a:r>
                <a:rPr lang="en-US" altLang="ko-KR" sz="1400" b="0" dirty="0">
                  <a:solidFill>
                    <a:srgbClr val="000000"/>
                  </a:solidFill>
                  <a:effectLst/>
                  <a:latin typeface="Consolas" panose="020B0609020204030204" pitchFamily="49" charset="0"/>
                </a:rPr>
                <a:t> </a:t>
              </a:r>
              <a:r>
                <a:rPr lang="en-US" altLang="ko-KR" sz="1400" b="0" dirty="0">
                  <a:solidFill>
                    <a:srgbClr val="795E26"/>
                  </a:solidFill>
                  <a:effectLst/>
                  <a:latin typeface="Consolas" panose="020B0609020204030204" pitchFamily="49" charset="0"/>
                </a:rPr>
                <a:t>evaluate</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model</a:t>
              </a:r>
              <a:r>
                <a:rPr lang="en-US" altLang="ko-KR" sz="1400" b="0" dirty="0" err="1">
                  <a:solidFill>
                    <a:srgbClr val="000000"/>
                  </a:solidFill>
                  <a:effectLst/>
                  <a:latin typeface="Consolas" panose="020B0609020204030204" pitchFamily="49" charset="0"/>
                </a:rPr>
                <a:t>.eval</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a:solidFill>
                    <a:srgbClr val="001080"/>
                  </a:solidFill>
                  <a:effectLst/>
                  <a:latin typeface="Consolas" panose="020B0609020204030204" pitchFamily="49" charset="0"/>
                </a:rPr>
                <a:t>losses</a:t>
              </a:r>
              <a:r>
                <a:rPr lang="en-US" altLang="ko-KR" sz="1400" b="0" dirty="0">
                  <a:solidFill>
                    <a:srgbClr val="000000"/>
                  </a:solidFill>
                  <a:effectLst/>
                  <a:latin typeface="Consolas" panose="020B0609020204030204" pitchFamily="49" charset="0"/>
                </a:rPr>
                <a:t> = []</a:t>
              </a:r>
            </a:p>
            <a:p>
              <a:r>
                <a:rPr lang="en-US" altLang="ko-KR" sz="1400" b="0" dirty="0">
                  <a:solidFill>
                    <a:srgbClr val="000000"/>
                  </a:solidFill>
                  <a:effectLst/>
                  <a:latin typeface="Consolas" panose="020B0609020204030204" pitchFamily="49" charset="0"/>
                </a:rPr>
                <a:t>    </a:t>
              </a:r>
              <a:r>
                <a:rPr lang="en-US" altLang="ko-KR" sz="1400" b="0" dirty="0">
                  <a:solidFill>
                    <a:srgbClr val="AF00DB"/>
                  </a:solidFill>
                  <a:effectLst/>
                  <a:latin typeface="Consolas" panose="020B0609020204030204" pitchFamily="49" charset="0"/>
                </a:rPr>
                <a:t>for</a:t>
              </a:r>
              <a:r>
                <a:rPr lang="en-US" altLang="ko-KR" sz="1400" b="0" dirty="0">
                  <a:solidFill>
                    <a:srgbClr val="000000"/>
                  </a:solidFill>
                  <a:effectLst/>
                  <a:latin typeface="Consolas" panose="020B0609020204030204" pitchFamily="49" charset="0"/>
                </a:rPr>
                <a:t> </a:t>
              </a:r>
              <a:r>
                <a:rPr lang="en-US" altLang="ko-KR" sz="1400" b="0" dirty="0">
                  <a:solidFill>
                    <a:srgbClr val="001080"/>
                  </a:solidFill>
                  <a:effectLst/>
                  <a:latin typeface="Consolas" panose="020B0609020204030204" pitchFamily="49" charset="0"/>
                </a:rPr>
                <a:t>step</a:t>
              </a:r>
              <a:r>
                <a:rPr lang="en-US" altLang="ko-KR" sz="1400" b="0" dirty="0">
                  <a:solidFill>
                    <a:srgbClr val="000000"/>
                  </a:solidFill>
                  <a:effectLst/>
                  <a:latin typeface="Consolas" panose="020B0609020204030204" pitchFamily="49" charset="0"/>
                </a:rPr>
                <a:t>, </a:t>
              </a:r>
              <a:r>
                <a:rPr lang="en-US" altLang="ko-KR" sz="1400" b="0" dirty="0">
                  <a:solidFill>
                    <a:srgbClr val="001080"/>
                  </a:solidFill>
                  <a:effectLst/>
                  <a:latin typeface="Consolas" panose="020B0609020204030204" pitchFamily="49" charset="0"/>
                </a:rPr>
                <a:t>batch</a:t>
              </a:r>
              <a:r>
                <a:rPr lang="en-US" altLang="ko-KR" sz="1400" b="0" dirty="0">
                  <a:solidFill>
                    <a:srgbClr val="000000"/>
                  </a:solidFill>
                  <a:effectLst/>
                  <a:latin typeface="Consolas" panose="020B0609020204030204" pitchFamily="49" charset="0"/>
                </a:rPr>
                <a:t> </a:t>
              </a:r>
              <a:r>
                <a:rPr lang="en-US" altLang="ko-KR" sz="1400" b="0" dirty="0">
                  <a:solidFill>
                    <a:srgbClr val="AF00DB"/>
                  </a:solidFill>
                  <a:effectLst/>
                  <a:latin typeface="Consolas" panose="020B0609020204030204" pitchFamily="49" charset="0"/>
                </a:rPr>
                <a:t>in</a:t>
              </a:r>
              <a:r>
                <a:rPr lang="en-US" altLang="ko-KR" sz="1400" b="0" dirty="0">
                  <a:solidFill>
                    <a:srgbClr val="000000"/>
                  </a:solidFill>
                  <a:effectLst/>
                  <a:latin typeface="Consolas" panose="020B0609020204030204" pitchFamily="49" charset="0"/>
                </a:rPr>
                <a:t> </a:t>
              </a:r>
              <a:r>
                <a:rPr lang="en-US" altLang="ko-KR" sz="1400" b="0" dirty="0">
                  <a:solidFill>
                    <a:srgbClr val="267F99"/>
                  </a:solidFill>
                  <a:effectLst/>
                  <a:latin typeface="Consolas" panose="020B0609020204030204" pitchFamily="49" charset="0"/>
                </a:rPr>
                <a:t>enumerate</a:t>
              </a:r>
              <a:r>
                <a:rPr lang="en-US" altLang="ko-KR" sz="1400" b="0" dirty="0">
                  <a:solidFill>
                    <a:srgbClr val="000000"/>
                  </a:solidFill>
                  <a:effectLst/>
                  <a:latin typeface="Consolas" panose="020B0609020204030204" pitchFamily="49" charset="0"/>
                </a:rPr>
                <a:t>(</a:t>
              </a:r>
              <a:r>
                <a:rPr lang="en-US" altLang="ko-KR" sz="1400" b="0" dirty="0" err="1">
                  <a:solidFill>
                    <a:srgbClr val="001080"/>
                  </a:solidFill>
                  <a:effectLst/>
                  <a:latin typeface="Consolas" panose="020B0609020204030204" pitchFamily="49" charset="0"/>
                </a:rPr>
                <a:t>eval_dataloader</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a:solidFill>
                    <a:srgbClr val="AF00DB"/>
                  </a:solidFill>
                  <a:effectLst/>
                  <a:latin typeface="Consolas" panose="020B0609020204030204" pitchFamily="49" charset="0"/>
                </a:rPr>
                <a:t>with</a:t>
              </a:r>
              <a:r>
                <a:rPr lang="en-US" altLang="ko-KR" sz="1400" b="0" dirty="0">
                  <a:solidFill>
                    <a:srgbClr val="000000"/>
                  </a:solidFill>
                  <a:effectLst/>
                  <a:latin typeface="Consolas" panose="020B0609020204030204" pitchFamily="49" charset="0"/>
                </a:rPr>
                <a:t> </a:t>
              </a:r>
              <a:r>
                <a:rPr lang="en-US" altLang="ko-KR" sz="1400" b="0" dirty="0" err="1">
                  <a:solidFill>
                    <a:srgbClr val="267F99"/>
                  </a:solidFill>
                  <a:effectLst/>
                  <a:latin typeface="Consolas" panose="020B0609020204030204" pitchFamily="49" charset="0"/>
                </a:rPr>
                <a:t>torch</a:t>
              </a:r>
              <a:r>
                <a:rPr lang="en-US" altLang="ko-KR" sz="1400" b="0" dirty="0" err="1">
                  <a:solidFill>
                    <a:srgbClr val="000000"/>
                  </a:solidFill>
                  <a:effectLst/>
                  <a:latin typeface="Consolas" panose="020B0609020204030204" pitchFamily="49" charset="0"/>
                </a:rPr>
                <a:t>.</a:t>
              </a:r>
              <a:r>
                <a:rPr lang="en-US" altLang="ko-KR" sz="1400" b="0" dirty="0" err="1">
                  <a:solidFill>
                    <a:srgbClr val="267F99"/>
                  </a:solidFill>
                  <a:effectLst/>
                  <a:latin typeface="Consolas" panose="020B0609020204030204" pitchFamily="49" charset="0"/>
                </a:rPr>
                <a:t>no_grad</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a:solidFill>
                    <a:srgbClr val="001080"/>
                  </a:solidFill>
                  <a:effectLst/>
                  <a:latin typeface="Consolas" panose="020B0609020204030204" pitchFamily="49" charset="0"/>
                </a:rPr>
                <a:t>outputs</a:t>
              </a:r>
              <a:r>
                <a:rPr lang="en-US" altLang="ko-KR" sz="1400" b="0" dirty="0">
                  <a:solidFill>
                    <a:srgbClr val="000000"/>
                  </a:solidFill>
                  <a:effectLst/>
                  <a:latin typeface="Consolas" panose="020B0609020204030204" pitchFamily="49" charset="0"/>
                </a:rPr>
                <a:t> = </a:t>
              </a:r>
              <a:r>
                <a:rPr lang="en-US" altLang="ko-KR" sz="1400" b="0" dirty="0">
                  <a:solidFill>
                    <a:srgbClr val="001080"/>
                  </a:solidFill>
                  <a:effectLst/>
                  <a:latin typeface="Consolas" panose="020B0609020204030204" pitchFamily="49" charset="0"/>
                </a:rPr>
                <a:t>model</a:t>
              </a:r>
              <a:r>
                <a:rPr lang="en-US" altLang="ko-KR" sz="1400" b="0" dirty="0">
                  <a:solidFill>
                    <a:srgbClr val="000000"/>
                  </a:solidFill>
                  <a:effectLst/>
                  <a:latin typeface="Consolas" panose="020B0609020204030204" pitchFamily="49" charset="0"/>
                </a:rPr>
                <a:t>(</a:t>
              </a:r>
              <a:r>
                <a:rPr lang="en-US" altLang="ko-KR" sz="1400" b="0" dirty="0">
                  <a:solidFill>
                    <a:srgbClr val="001080"/>
                  </a:solidFill>
                  <a:effectLst/>
                  <a:latin typeface="Consolas" panose="020B0609020204030204" pitchFamily="49" charset="0"/>
                </a:rPr>
                <a:t>batch</a:t>
              </a:r>
              <a:r>
                <a:rPr lang="en-US" altLang="ko-KR" sz="1400" b="0" dirty="0">
                  <a:solidFill>
                    <a:srgbClr val="000000"/>
                  </a:solidFill>
                  <a:effectLst/>
                  <a:latin typeface="Consolas" panose="020B0609020204030204" pitchFamily="49" charset="0"/>
                </a:rPr>
                <a:t>, </a:t>
              </a:r>
              <a:r>
                <a:rPr lang="en-US" altLang="ko-KR" sz="1400" b="0" dirty="0">
                  <a:solidFill>
                    <a:srgbClr val="001080"/>
                  </a:solidFill>
                  <a:effectLst/>
                  <a:latin typeface="Consolas" panose="020B0609020204030204" pitchFamily="49" charset="0"/>
                </a:rPr>
                <a:t>labels</a:t>
              </a:r>
              <a:r>
                <a:rPr lang="en-US" altLang="ko-KR" sz="1400" b="0" dirty="0">
                  <a:solidFill>
                    <a:srgbClr val="000000"/>
                  </a:solidFill>
                  <a:effectLst/>
                  <a:latin typeface="Consolas" panose="020B0609020204030204" pitchFamily="49" charset="0"/>
                </a:rPr>
                <a:t>=</a:t>
              </a:r>
              <a:r>
                <a:rPr lang="en-US" altLang="ko-KR" sz="1400" b="0" dirty="0">
                  <a:solidFill>
                    <a:srgbClr val="001080"/>
                  </a:solidFill>
                  <a:effectLst/>
                  <a:latin typeface="Consolas" panose="020B0609020204030204" pitchFamily="49" charset="0"/>
                </a:rPr>
                <a:t>batch</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a:solidFill>
                    <a:srgbClr val="001080"/>
                  </a:solidFill>
                  <a:effectLst/>
                  <a:latin typeface="Consolas" panose="020B0609020204030204" pitchFamily="49" charset="0"/>
                </a:rPr>
                <a:t>loss</a:t>
              </a:r>
              <a:r>
                <a:rPr lang="en-US" altLang="ko-KR" sz="1400" b="0" dirty="0">
                  <a:solidFill>
                    <a:srgbClr val="000000"/>
                  </a:solidFill>
                  <a:effectLst/>
                  <a:latin typeface="Consolas" panose="020B0609020204030204" pitchFamily="49" charset="0"/>
                </a:rPr>
                <a:t> = </a:t>
              </a:r>
              <a:r>
                <a:rPr lang="en-US" altLang="ko-KR" sz="1400" b="0" dirty="0" err="1">
                  <a:solidFill>
                    <a:srgbClr val="001080"/>
                  </a:solidFill>
                  <a:effectLst/>
                  <a:latin typeface="Consolas" panose="020B0609020204030204" pitchFamily="49" charset="0"/>
                </a:rPr>
                <a:t>outputs</a:t>
              </a:r>
              <a:r>
                <a:rPr lang="en-US" altLang="ko-KR" sz="1400" b="0" dirty="0" err="1">
                  <a:solidFill>
                    <a:srgbClr val="000000"/>
                  </a:solidFill>
                  <a:effectLst/>
                  <a:latin typeface="Consolas" panose="020B0609020204030204" pitchFamily="49" charset="0"/>
                </a:rPr>
                <a:t>.loss.repeat</a:t>
              </a:r>
              <a:r>
                <a:rPr lang="en-US" altLang="ko-KR" sz="1400" b="0" dirty="0">
                  <a:solidFill>
                    <a:srgbClr val="000000"/>
                  </a:solidFill>
                  <a:effectLst/>
                  <a:latin typeface="Consolas" panose="020B0609020204030204" pitchFamily="49" charset="0"/>
                </a:rPr>
                <a:t>(</a:t>
              </a:r>
              <a:r>
                <a:rPr lang="en-US" altLang="ko-KR" sz="1400" b="0" dirty="0" err="1">
                  <a:solidFill>
                    <a:srgbClr val="001080"/>
                  </a:solidFill>
                  <a:effectLst/>
                  <a:latin typeface="Consolas" panose="020B0609020204030204" pitchFamily="49" charset="0"/>
                </a:rPr>
                <a:t>args</a:t>
              </a:r>
              <a:r>
                <a:rPr lang="en-US" altLang="ko-KR" sz="1400" b="0" dirty="0" err="1">
                  <a:solidFill>
                    <a:srgbClr val="000000"/>
                  </a:solidFill>
                  <a:effectLst/>
                  <a:latin typeface="Consolas" panose="020B0609020204030204" pitchFamily="49" charset="0"/>
                </a:rPr>
                <a:t>.valid_batch_size</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losses</a:t>
              </a:r>
              <a:r>
                <a:rPr lang="en-US" altLang="ko-KR" sz="1400" b="0" dirty="0" err="1">
                  <a:solidFill>
                    <a:srgbClr val="000000"/>
                  </a:solidFill>
                  <a:effectLst/>
                  <a:latin typeface="Consolas" panose="020B0609020204030204" pitchFamily="49" charset="0"/>
                </a:rPr>
                <a:t>.</a:t>
              </a:r>
              <a:r>
                <a:rPr lang="en-US" altLang="ko-KR" sz="1400" b="0" dirty="0" err="1">
                  <a:solidFill>
                    <a:srgbClr val="795E26"/>
                  </a:solidFill>
                  <a:effectLst/>
                  <a:latin typeface="Consolas" panose="020B0609020204030204" pitchFamily="49" charset="0"/>
                </a:rPr>
                <a:t>append</a:t>
              </a:r>
              <a:r>
                <a:rPr lang="en-US" altLang="ko-KR" sz="1400" b="0" dirty="0">
                  <a:solidFill>
                    <a:srgbClr val="000000"/>
                  </a:solidFill>
                  <a:effectLst/>
                  <a:latin typeface="Consolas" panose="020B0609020204030204" pitchFamily="49" charset="0"/>
                </a:rPr>
                <a:t>(</a:t>
              </a:r>
              <a:r>
                <a:rPr lang="en-US" altLang="ko-KR" sz="1400" b="0" dirty="0" err="1">
                  <a:solidFill>
                    <a:srgbClr val="267F99"/>
                  </a:solidFill>
                  <a:effectLst/>
                  <a:latin typeface="Consolas" panose="020B0609020204030204" pitchFamily="49" charset="0"/>
                </a:rPr>
                <a:t>accelerator</a:t>
              </a:r>
              <a:r>
                <a:rPr lang="en-US" altLang="ko-KR" sz="1400" b="0" dirty="0" err="1">
                  <a:solidFill>
                    <a:srgbClr val="000000"/>
                  </a:solidFill>
                  <a:effectLst/>
                  <a:latin typeface="Consolas" panose="020B0609020204030204" pitchFamily="49" charset="0"/>
                </a:rPr>
                <a:t>.</a:t>
              </a:r>
              <a:r>
                <a:rPr lang="en-US" altLang="ko-KR" sz="1400" b="0" dirty="0" err="1">
                  <a:solidFill>
                    <a:srgbClr val="795E26"/>
                  </a:solidFill>
                  <a:effectLst/>
                  <a:latin typeface="Consolas" panose="020B0609020204030204" pitchFamily="49" charset="0"/>
                </a:rPr>
                <a:t>gather</a:t>
              </a:r>
              <a:r>
                <a:rPr lang="en-US" altLang="ko-KR" sz="1400" b="0" dirty="0">
                  <a:solidFill>
                    <a:srgbClr val="000000"/>
                  </a:solidFill>
                  <a:effectLst/>
                  <a:latin typeface="Consolas" panose="020B0609020204030204" pitchFamily="49" charset="0"/>
                </a:rPr>
                <a:t>(</a:t>
              </a:r>
              <a:r>
                <a:rPr lang="en-US" altLang="ko-KR" sz="1400" b="0" dirty="0">
                  <a:solidFill>
                    <a:srgbClr val="001080"/>
                  </a:solidFill>
                  <a:effectLst/>
                  <a:latin typeface="Consolas" panose="020B0609020204030204" pitchFamily="49" charset="0"/>
                </a:rPr>
                <a:t>loss</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a:solidFill>
                    <a:srgbClr val="AF00DB"/>
                  </a:solidFill>
                  <a:effectLst/>
                  <a:latin typeface="Consolas" panose="020B0609020204030204" pitchFamily="49" charset="0"/>
                </a:rPr>
                <a:t>if</a:t>
              </a:r>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args</a:t>
              </a:r>
              <a:r>
                <a:rPr lang="en-US" altLang="ko-KR" sz="1400" b="0" dirty="0" err="1">
                  <a:solidFill>
                    <a:srgbClr val="000000"/>
                  </a:solidFill>
                  <a:effectLst/>
                  <a:latin typeface="Consolas" panose="020B0609020204030204" pitchFamily="49" charset="0"/>
                </a:rPr>
                <a:t>.max_eval_steps</a:t>
              </a:r>
              <a:r>
                <a:rPr lang="en-US" altLang="ko-KR" sz="1400" b="0" dirty="0">
                  <a:solidFill>
                    <a:srgbClr val="000000"/>
                  </a:solidFill>
                  <a:effectLst/>
                  <a:latin typeface="Consolas" panose="020B0609020204030204" pitchFamily="49" charset="0"/>
                </a:rPr>
                <a:t> &gt; </a:t>
              </a:r>
              <a:r>
                <a:rPr lang="en-US" altLang="ko-KR" sz="1400" b="0" dirty="0">
                  <a:solidFill>
                    <a:srgbClr val="098658"/>
                  </a:solidFill>
                  <a:effectLst/>
                  <a:latin typeface="Consolas" panose="020B0609020204030204" pitchFamily="49" charset="0"/>
                </a:rPr>
                <a:t>0</a:t>
              </a:r>
              <a:r>
                <a:rPr lang="en-US" altLang="ko-KR" sz="1400" b="0" dirty="0">
                  <a:solidFill>
                    <a:srgbClr val="000000"/>
                  </a:solidFill>
                  <a:effectLst/>
                  <a:latin typeface="Consolas" panose="020B0609020204030204" pitchFamily="49" charset="0"/>
                </a:rPr>
                <a:t> </a:t>
              </a:r>
              <a:r>
                <a:rPr lang="en-US" altLang="ko-KR" sz="1400" b="0" dirty="0">
                  <a:solidFill>
                    <a:srgbClr val="0000FF"/>
                  </a:solidFill>
                  <a:effectLst/>
                  <a:latin typeface="Consolas" panose="020B0609020204030204" pitchFamily="49" charset="0"/>
                </a:rPr>
                <a:t>and</a:t>
              </a:r>
              <a:r>
                <a:rPr lang="en-US" altLang="ko-KR" sz="1400" b="0" dirty="0">
                  <a:solidFill>
                    <a:srgbClr val="000000"/>
                  </a:solidFill>
                  <a:effectLst/>
                  <a:latin typeface="Consolas" panose="020B0609020204030204" pitchFamily="49" charset="0"/>
                </a:rPr>
                <a:t> </a:t>
              </a:r>
              <a:r>
                <a:rPr lang="en-US" altLang="ko-KR" sz="1400" b="0" dirty="0">
                  <a:solidFill>
                    <a:srgbClr val="001080"/>
                  </a:solidFill>
                  <a:effectLst/>
                  <a:latin typeface="Consolas" panose="020B0609020204030204" pitchFamily="49" charset="0"/>
                </a:rPr>
                <a:t>step</a:t>
              </a:r>
              <a:r>
                <a:rPr lang="en-US" altLang="ko-KR" sz="1400" b="0" dirty="0">
                  <a:solidFill>
                    <a:srgbClr val="000000"/>
                  </a:solidFill>
                  <a:effectLst/>
                  <a:latin typeface="Consolas" panose="020B0609020204030204" pitchFamily="49" charset="0"/>
                </a:rPr>
                <a:t> &gt;= </a:t>
              </a:r>
              <a:r>
                <a:rPr lang="en-US" altLang="ko-KR" sz="1400" b="0" dirty="0" err="1">
                  <a:solidFill>
                    <a:srgbClr val="001080"/>
                  </a:solidFill>
                  <a:effectLst/>
                  <a:latin typeface="Consolas" panose="020B0609020204030204" pitchFamily="49" charset="0"/>
                </a:rPr>
                <a:t>args</a:t>
              </a:r>
              <a:r>
                <a:rPr lang="en-US" altLang="ko-KR" sz="1400" b="0" dirty="0" err="1">
                  <a:solidFill>
                    <a:srgbClr val="000000"/>
                  </a:solidFill>
                  <a:effectLst/>
                  <a:latin typeface="Consolas" panose="020B0609020204030204" pitchFamily="49" charset="0"/>
                </a:rPr>
                <a:t>.max_eval_steps</a:t>
              </a:r>
              <a:r>
                <a:rPr lang="en-US" altLang="ko-KR" sz="1400" b="0" dirty="0">
                  <a:solidFill>
                    <a:srgbClr val="000000"/>
                  </a:solidFill>
                  <a:effectLst/>
                  <a:latin typeface="Consolas" panose="020B0609020204030204" pitchFamily="49" charset="0"/>
                </a:rPr>
                <a:t>: </a:t>
              </a:r>
              <a:r>
                <a:rPr lang="en-US" altLang="ko-KR" sz="1400" b="0" dirty="0">
                  <a:solidFill>
                    <a:srgbClr val="AF00DB"/>
                  </a:solidFill>
                  <a:effectLst/>
                  <a:latin typeface="Consolas" panose="020B0609020204030204" pitchFamily="49" charset="0"/>
                </a:rPr>
                <a:t>break</a:t>
              </a:r>
              <a:endParaRPr lang="en-US" altLang="ko-KR" sz="1400" b="0" dirty="0">
                <a:solidFill>
                  <a:srgbClr val="000000"/>
                </a:solidFill>
                <a:effectLst/>
                <a:latin typeface="Consolas" panose="020B0609020204030204" pitchFamily="49" charset="0"/>
              </a:endParaRPr>
            </a:p>
            <a:p>
              <a:r>
                <a:rPr lang="en-US" altLang="ko-KR" sz="1400" b="0" dirty="0">
                  <a:solidFill>
                    <a:srgbClr val="000000"/>
                  </a:solidFill>
                  <a:effectLst/>
                  <a:latin typeface="Consolas" panose="020B0609020204030204" pitchFamily="49" charset="0"/>
                </a:rPr>
                <a:t>    </a:t>
              </a:r>
              <a:r>
                <a:rPr lang="en-US" altLang="ko-KR" sz="1400" b="0" dirty="0">
                  <a:solidFill>
                    <a:srgbClr val="001080"/>
                  </a:solidFill>
                  <a:effectLst/>
                  <a:latin typeface="Consolas" panose="020B0609020204030204" pitchFamily="49" charset="0"/>
                </a:rPr>
                <a:t>loss</a:t>
              </a:r>
              <a:r>
                <a:rPr lang="en-US" altLang="ko-KR" sz="1400" b="0" dirty="0">
                  <a:solidFill>
                    <a:srgbClr val="000000"/>
                  </a:solidFill>
                  <a:effectLst/>
                  <a:latin typeface="Consolas" panose="020B0609020204030204" pitchFamily="49" charset="0"/>
                </a:rPr>
                <a:t> = </a:t>
              </a:r>
              <a:r>
                <a:rPr lang="en-US" altLang="ko-KR" sz="1400" b="0" dirty="0" err="1">
                  <a:solidFill>
                    <a:srgbClr val="267F99"/>
                  </a:solidFill>
                  <a:effectLst/>
                  <a:latin typeface="Consolas" panose="020B0609020204030204" pitchFamily="49" charset="0"/>
                </a:rPr>
                <a:t>torch</a:t>
              </a:r>
              <a:r>
                <a:rPr lang="en-US" altLang="ko-KR" sz="1400" b="0" dirty="0" err="1">
                  <a:solidFill>
                    <a:srgbClr val="000000"/>
                  </a:solidFill>
                  <a:effectLst/>
                  <a:latin typeface="Consolas" panose="020B0609020204030204" pitchFamily="49" charset="0"/>
                </a:rPr>
                <a:t>.</a:t>
              </a:r>
              <a:r>
                <a:rPr lang="en-US" altLang="ko-KR" sz="1400" b="0" dirty="0" err="1">
                  <a:solidFill>
                    <a:srgbClr val="795E26"/>
                  </a:solidFill>
                  <a:effectLst/>
                  <a:latin typeface="Consolas" panose="020B0609020204030204" pitchFamily="49" charset="0"/>
                </a:rPr>
                <a:t>mean</a:t>
              </a:r>
              <a:r>
                <a:rPr lang="en-US" altLang="ko-KR" sz="1400" b="0" dirty="0">
                  <a:solidFill>
                    <a:srgbClr val="000000"/>
                  </a:solidFill>
                  <a:effectLst/>
                  <a:latin typeface="Consolas" panose="020B0609020204030204" pitchFamily="49" charset="0"/>
                </a:rPr>
                <a:t>(</a:t>
              </a:r>
              <a:r>
                <a:rPr lang="en-US" altLang="ko-KR" sz="1400" b="0" dirty="0">
                  <a:solidFill>
                    <a:srgbClr val="267F99"/>
                  </a:solidFill>
                  <a:effectLst/>
                  <a:latin typeface="Consolas" panose="020B0609020204030204" pitchFamily="49" charset="0"/>
                </a:rPr>
                <a:t>torch</a:t>
              </a:r>
              <a:r>
                <a:rPr lang="en-US" altLang="ko-KR" sz="1400" b="0" dirty="0">
                  <a:solidFill>
                    <a:srgbClr val="000000"/>
                  </a:solidFill>
                  <a:effectLst/>
                  <a:latin typeface="Consolas" panose="020B0609020204030204" pitchFamily="49" charset="0"/>
                </a:rPr>
                <a:t>.</a:t>
              </a:r>
              <a:r>
                <a:rPr lang="en-US" altLang="ko-KR" sz="1400" b="0" dirty="0">
                  <a:solidFill>
                    <a:srgbClr val="795E26"/>
                  </a:solidFill>
                  <a:effectLst/>
                  <a:latin typeface="Consolas" panose="020B0609020204030204" pitchFamily="49" charset="0"/>
                </a:rPr>
                <a:t>cat</a:t>
              </a:r>
              <a:r>
                <a:rPr lang="en-US" altLang="ko-KR" sz="1400" b="0" dirty="0">
                  <a:solidFill>
                    <a:srgbClr val="000000"/>
                  </a:solidFill>
                  <a:effectLst/>
                  <a:latin typeface="Consolas" panose="020B0609020204030204" pitchFamily="49" charset="0"/>
                </a:rPr>
                <a:t>(</a:t>
              </a:r>
              <a:r>
                <a:rPr lang="en-US" altLang="ko-KR" sz="1400" b="0" dirty="0">
                  <a:solidFill>
                    <a:srgbClr val="001080"/>
                  </a:solidFill>
                  <a:effectLst/>
                  <a:latin typeface="Consolas" panose="020B0609020204030204" pitchFamily="49" charset="0"/>
                </a:rPr>
                <a:t>losses</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a:solidFill>
                    <a:srgbClr val="AF00DB"/>
                  </a:solidFill>
                  <a:effectLst/>
                  <a:latin typeface="Consolas" panose="020B0609020204030204" pitchFamily="49" charset="0"/>
                </a:rPr>
                <a:t>try</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a:solidFill>
                    <a:srgbClr val="001080"/>
                  </a:solidFill>
                  <a:effectLst/>
                  <a:latin typeface="Consolas" panose="020B0609020204030204" pitchFamily="49" charset="0"/>
                </a:rPr>
                <a:t>perplexity</a:t>
              </a:r>
              <a:r>
                <a:rPr lang="en-US" altLang="ko-KR" sz="1400" b="0" dirty="0">
                  <a:solidFill>
                    <a:srgbClr val="000000"/>
                  </a:solidFill>
                  <a:effectLst/>
                  <a:latin typeface="Consolas" panose="020B0609020204030204" pitchFamily="49" charset="0"/>
                </a:rPr>
                <a:t> = </a:t>
              </a:r>
              <a:r>
                <a:rPr lang="en-US" altLang="ko-KR" sz="1400" b="0" dirty="0" err="1">
                  <a:solidFill>
                    <a:srgbClr val="267F99"/>
                  </a:solidFill>
                  <a:effectLst/>
                  <a:latin typeface="Consolas" panose="020B0609020204030204" pitchFamily="49" charset="0"/>
                </a:rPr>
                <a:t>torch</a:t>
              </a:r>
              <a:r>
                <a:rPr lang="en-US" altLang="ko-KR" sz="1400" b="0" dirty="0" err="1">
                  <a:solidFill>
                    <a:srgbClr val="000000"/>
                  </a:solidFill>
                  <a:effectLst/>
                  <a:latin typeface="Consolas" panose="020B0609020204030204" pitchFamily="49" charset="0"/>
                </a:rPr>
                <a:t>.</a:t>
              </a:r>
              <a:r>
                <a:rPr lang="en-US" altLang="ko-KR" sz="1400" b="0" dirty="0" err="1">
                  <a:solidFill>
                    <a:srgbClr val="795E26"/>
                  </a:solidFill>
                  <a:effectLst/>
                  <a:latin typeface="Consolas" panose="020B0609020204030204" pitchFamily="49" charset="0"/>
                </a:rPr>
                <a:t>exp</a:t>
              </a:r>
              <a:r>
                <a:rPr lang="en-US" altLang="ko-KR" sz="1400" b="0" dirty="0">
                  <a:solidFill>
                    <a:srgbClr val="000000"/>
                  </a:solidFill>
                  <a:effectLst/>
                  <a:latin typeface="Consolas" panose="020B0609020204030204" pitchFamily="49" charset="0"/>
                </a:rPr>
                <a:t>(</a:t>
              </a:r>
              <a:r>
                <a:rPr lang="en-US" altLang="ko-KR" sz="1400" b="0" dirty="0">
                  <a:solidFill>
                    <a:srgbClr val="001080"/>
                  </a:solidFill>
                  <a:effectLst/>
                  <a:latin typeface="Consolas" panose="020B0609020204030204" pitchFamily="49" charset="0"/>
                </a:rPr>
                <a:t>loss</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a:solidFill>
                    <a:srgbClr val="AF00DB"/>
                  </a:solidFill>
                  <a:effectLst/>
                  <a:latin typeface="Consolas" panose="020B0609020204030204" pitchFamily="49" charset="0"/>
                </a:rPr>
                <a:t>except</a:t>
              </a:r>
              <a:r>
                <a:rPr lang="en-US" altLang="ko-KR" sz="1400" b="0" dirty="0">
                  <a:solidFill>
                    <a:srgbClr val="000000"/>
                  </a:solidFill>
                  <a:effectLst/>
                  <a:latin typeface="Consolas" panose="020B0609020204030204" pitchFamily="49" charset="0"/>
                </a:rPr>
                <a:t> </a:t>
              </a:r>
              <a:r>
                <a:rPr lang="en-US" altLang="ko-KR" sz="1400" b="0" dirty="0" err="1">
                  <a:solidFill>
                    <a:srgbClr val="267F99"/>
                  </a:solidFill>
                  <a:effectLst/>
                  <a:latin typeface="Consolas" panose="020B0609020204030204" pitchFamily="49" charset="0"/>
                </a:rPr>
                <a:t>OverflowError</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a:solidFill>
                    <a:srgbClr val="001080"/>
                  </a:solidFill>
                  <a:effectLst/>
                  <a:latin typeface="Consolas" panose="020B0609020204030204" pitchFamily="49" charset="0"/>
                </a:rPr>
                <a:t>perplexity</a:t>
              </a:r>
              <a:r>
                <a:rPr lang="en-US" altLang="ko-KR" sz="1400" b="0" dirty="0">
                  <a:solidFill>
                    <a:srgbClr val="000000"/>
                  </a:solidFill>
                  <a:effectLst/>
                  <a:latin typeface="Consolas" panose="020B0609020204030204" pitchFamily="49" charset="0"/>
                </a:rPr>
                <a:t> = </a:t>
              </a:r>
              <a:r>
                <a:rPr lang="en-US" altLang="ko-KR" sz="1400" b="0" dirty="0" err="1">
                  <a:solidFill>
                    <a:srgbClr val="267F99"/>
                  </a:solidFill>
                  <a:effectLst/>
                  <a:latin typeface="Consolas" panose="020B0609020204030204" pitchFamily="49" charset="0"/>
                </a:rPr>
                <a:t>torch</a:t>
              </a:r>
              <a:r>
                <a:rPr lang="en-US" altLang="ko-KR" sz="1400" b="0" dirty="0" err="1">
                  <a:solidFill>
                    <a:srgbClr val="000000"/>
                  </a:solidFill>
                  <a:effectLst/>
                  <a:latin typeface="Consolas" panose="020B0609020204030204" pitchFamily="49" charset="0"/>
                </a:rPr>
                <a:t>.</a:t>
              </a:r>
              <a:r>
                <a:rPr lang="en-US" altLang="ko-KR" sz="1400" b="0" dirty="0" err="1">
                  <a:solidFill>
                    <a:srgbClr val="795E26"/>
                  </a:solidFill>
                  <a:effectLst/>
                  <a:latin typeface="Consolas" panose="020B0609020204030204" pitchFamily="49" charset="0"/>
                </a:rPr>
                <a:t>tensor</a:t>
              </a:r>
              <a:r>
                <a:rPr lang="en-US" altLang="ko-KR" sz="1400" b="0" dirty="0">
                  <a:solidFill>
                    <a:srgbClr val="000000"/>
                  </a:solidFill>
                  <a:effectLst/>
                  <a:latin typeface="Consolas" panose="020B0609020204030204" pitchFamily="49" charset="0"/>
                </a:rPr>
                <a:t>(</a:t>
              </a:r>
              <a:r>
                <a:rPr lang="en-US" altLang="ko-KR" sz="1400" b="0" dirty="0">
                  <a:solidFill>
                    <a:srgbClr val="267F99"/>
                  </a:solidFill>
                  <a:effectLst/>
                  <a:latin typeface="Consolas" panose="020B0609020204030204" pitchFamily="49" charset="0"/>
                </a:rPr>
                <a:t>float</a:t>
              </a:r>
              <a:r>
                <a:rPr lang="en-US" altLang="ko-KR" sz="1400" b="0" dirty="0">
                  <a:solidFill>
                    <a:srgbClr val="000000"/>
                  </a:solidFill>
                  <a:effectLst/>
                  <a:latin typeface="Consolas" panose="020B0609020204030204" pitchFamily="49" charset="0"/>
                </a:rPr>
                <a:t>(</a:t>
              </a:r>
              <a:r>
                <a:rPr lang="en-US" altLang="ko-KR" sz="1400" b="0" dirty="0">
                  <a:solidFill>
                    <a:srgbClr val="A31515"/>
                  </a:solidFill>
                  <a:effectLst/>
                  <a:latin typeface="Consolas" panose="020B0609020204030204" pitchFamily="49" charset="0"/>
                </a:rPr>
                <a:t>"inf"</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a:solidFill>
                    <a:srgbClr val="AF00DB"/>
                  </a:solidFill>
                  <a:effectLst/>
                  <a:latin typeface="Consolas" panose="020B0609020204030204" pitchFamily="49" charset="0"/>
                </a:rPr>
                <a:t>return</a:t>
              </a:r>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loss</a:t>
              </a:r>
              <a:r>
                <a:rPr lang="en-US" altLang="ko-KR" sz="1400" b="0" dirty="0" err="1">
                  <a:solidFill>
                    <a:srgbClr val="000000"/>
                  </a:solidFill>
                  <a:effectLst/>
                  <a:latin typeface="Consolas" panose="020B0609020204030204" pitchFamily="49" charset="0"/>
                </a:rPr>
                <a:t>.</a:t>
              </a:r>
              <a:r>
                <a:rPr lang="en-US" altLang="ko-KR" sz="1400" b="0" dirty="0" err="1">
                  <a:solidFill>
                    <a:srgbClr val="795E26"/>
                  </a:solidFill>
                  <a:effectLst/>
                  <a:latin typeface="Consolas" panose="020B0609020204030204" pitchFamily="49" charset="0"/>
                </a:rPr>
                <a:t>item</a:t>
              </a:r>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perplexity</a:t>
              </a:r>
              <a:r>
                <a:rPr lang="en-US" altLang="ko-KR" sz="1400" b="0" dirty="0" err="1">
                  <a:solidFill>
                    <a:srgbClr val="000000"/>
                  </a:solidFill>
                  <a:effectLst/>
                  <a:latin typeface="Consolas" panose="020B0609020204030204" pitchFamily="49" charset="0"/>
                </a:rPr>
                <a:t>.</a:t>
              </a:r>
              <a:r>
                <a:rPr lang="en-US" altLang="ko-KR" sz="1400" b="0" dirty="0" err="1">
                  <a:solidFill>
                    <a:srgbClr val="795E26"/>
                  </a:solidFill>
                  <a:effectLst/>
                  <a:latin typeface="Consolas" panose="020B0609020204030204" pitchFamily="49" charset="0"/>
                </a:rPr>
                <a:t>item</a:t>
              </a:r>
              <a:r>
                <a:rPr lang="en-US" altLang="ko-KR" sz="1400"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9A77C488-B73B-0F1F-6D64-E7698791EC79}"/>
                </a:ext>
              </a:extLst>
            </p:cNvPr>
            <p:cNvSpPr txBox="1"/>
            <p:nvPr/>
          </p:nvSpPr>
          <p:spPr>
            <a:xfrm>
              <a:off x="676276" y="1011315"/>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Code</a:t>
              </a:r>
              <a:endParaRPr lang="ko-KR" altLang="en-US" sz="1400" dirty="0">
                <a:latin typeface="IBM Plex Sans KR Medium" panose="020B0603050203000203" pitchFamily="50" charset="-127"/>
                <a:ea typeface="IBM Plex Sans KR Medium" panose="020B0603050203000203" pitchFamily="50" charset="-127"/>
              </a:endParaRPr>
            </a:p>
          </p:txBody>
        </p:sp>
      </p:grpSp>
      <p:sp>
        <p:nvSpPr>
          <p:cNvPr id="2" name="제목 1">
            <a:extLst>
              <a:ext uri="{FF2B5EF4-FFF2-40B4-BE49-F238E27FC236}">
                <a16:creationId xmlns:a16="http://schemas.microsoft.com/office/drawing/2014/main" id="{2C01B82C-7634-8347-1822-1237A62CF584}"/>
              </a:ext>
            </a:extLst>
          </p:cNvPr>
          <p:cNvSpPr>
            <a:spLocks noGrp="1"/>
          </p:cNvSpPr>
          <p:nvPr>
            <p:ph type="title"/>
          </p:nvPr>
        </p:nvSpPr>
        <p:spPr/>
        <p:txBody>
          <a:bodyPr/>
          <a:lstStyle/>
          <a:p>
            <a:r>
              <a:rPr lang="en-US" altLang="ko-KR" dirty="0"/>
              <a:t>Training a Model from Scratch</a:t>
            </a:r>
            <a:endParaRPr lang="ko-KR" altLang="en-US" dirty="0"/>
          </a:p>
        </p:txBody>
      </p:sp>
      <p:grpSp>
        <p:nvGrpSpPr>
          <p:cNvPr id="5" name="그룹 4">
            <a:extLst>
              <a:ext uri="{FF2B5EF4-FFF2-40B4-BE49-F238E27FC236}">
                <a16:creationId xmlns:a16="http://schemas.microsoft.com/office/drawing/2014/main" id="{C79DADDB-8AFE-76DA-D019-CE4FB6FABBC5}"/>
              </a:ext>
            </a:extLst>
          </p:cNvPr>
          <p:cNvGrpSpPr/>
          <p:nvPr/>
        </p:nvGrpSpPr>
        <p:grpSpPr>
          <a:xfrm>
            <a:off x="581025" y="713781"/>
            <a:ext cx="11029950" cy="2233896"/>
            <a:chOff x="581026" y="1011315"/>
            <a:chExt cx="11029950" cy="2327278"/>
          </a:xfrm>
        </p:grpSpPr>
        <p:sp>
          <p:nvSpPr>
            <p:cNvPr id="6" name="TextBox 5">
              <a:extLst>
                <a:ext uri="{FF2B5EF4-FFF2-40B4-BE49-F238E27FC236}">
                  <a16:creationId xmlns:a16="http://schemas.microsoft.com/office/drawing/2014/main" id="{EB6BC781-D1CA-169D-7D70-B8B21BB1C236}"/>
                </a:ext>
              </a:extLst>
            </p:cNvPr>
            <p:cNvSpPr txBox="1"/>
            <p:nvPr/>
          </p:nvSpPr>
          <p:spPr>
            <a:xfrm>
              <a:off x="581026" y="1222354"/>
              <a:ext cx="11029950" cy="2116239"/>
            </a:xfrm>
            <a:prstGeom prst="rect">
              <a:avLst/>
            </a:prstGeom>
            <a:noFill/>
            <a:ln w="38100">
              <a:solidFill>
                <a:schemeClr val="accent5">
                  <a:lumMod val="60000"/>
                  <a:lumOff val="40000"/>
                </a:schemeClr>
              </a:solidFill>
            </a:ln>
          </p:spPr>
          <p:txBody>
            <a:bodyPr wrap="square" rtlCol="0">
              <a:spAutoFit/>
            </a:bodyPr>
            <a:lstStyle/>
            <a:p>
              <a:r>
                <a:rPr lang="en-US" altLang="ko-KR" sz="1400" b="0" dirty="0">
                  <a:solidFill>
                    <a:srgbClr val="0000FF"/>
                  </a:solidFill>
                  <a:effectLst/>
                  <a:latin typeface="Consolas" panose="020B0609020204030204" pitchFamily="49" charset="0"/>
                </a:rPr>
                <a:t>def</a:t>
              </a:r>
              <a:r>
                <a:rPr lang="en-US" altLang="ko-KR" sz="1400" b="0" dirty="0">
                  <a:solidFill>
                    <a:srgbClr val="000000"/>
                  </a:solidFill>
                  <a:effectLst/>
                  <a:latin typeface="Consolas" panose="020B0609020204030204" pitchFamily="49" charset="0"/>
                </a:rPr>
                <a:t> </a:t>
              </a:r>
              <a:r>
                <a:rPr lang="en-US" altLang="ko-KR" sz="1400" b="0" dirty="0" err="1">
                  <a:solidFill>
                    <a:srgbClr val="795E26"/>
                  </a:solidFill>
                  <a:effectLst/>
                  <a:latin typeface="Consolas" panose="020B0609020204030204" pitchFamily="49" charset="0"/>
                </a:rPr>
                <a:t>get_grouped_params</a:t>
              </a:r>
              <a:r>
                <a:rPr lang="en-US" altLang="ko-KR" sz="1400" b="0" dirty="0">
                  <a:solidFill>
                    <a:srgbClr val="000000"/>
                  </a:solidFill>
                  <a:effectLst/>
                  <a:latin typeface="Consolas" panose="020B0609020204030204" pitchFamily="49" charset="0"/>
                </a:rPr>
                <a:t>(</a:t>
              </a:r>
              <a:r>
                <a:rPr lang="en-US" altLang="ko-KR" sz="1400" b="0" dirty="0">
                  <a:solidFill>
                    <a:srgbClr val="001080"/>
                  </a:solidFill>
                  <a:effectLst/>
                  <a:latin typeface="Consolas" panose="020B0609020204030204" pitchFamily="49" charset="0"/>
                </a:rPr>
                <a:t>model</a:t>
              </a:r>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no_decay</a:t>
              </a:r>
              <a:r>
                <a:rPr lang="en-US" altLang="ko-KR" sz="1400" b="0" dirty="0">
                  <a:solidFill>
                    <a:srgbClr val="000000"/>
                  </a:solidFill>
                  <a:effectLst/>
                  <a:latin typeface="Consolas" panose="020B0609020204030204" pitchFamily="49" charset="0"/>
                </a:rPr>
                <a:t>=[</a:t>
              </a:r>
              <a:r>
                <a:rPr lang="en-US" altLang="ko-KR" sz="1400" b="0" dirty="0">
                  <a:solidFill>
                    <a:srgbClr val="A31515"/>
                  </a:solidFill>
                  <a:effectLst/>
                  <a:latin typeface="Consolas" panose="020B0609020204030204" pitchFamily="49" charset="0"/>
                </a:rPr>
                <a:t>"bias"</a:t>
              </a:r>
              <a:r>
                <a:rPr lang="en-US" altLang="ko-KR" sz="1400" b="0" dirty="0">
                  <a:solidFill>
                    <a:srgbClr val="000000"/>
                  </a:solidFill>
                  <a:effectLst/>
                  <a:latin typeface="Consolas" panose="020B0609020204030204" pitchFamily="49" charset="0"/>
                </a:rPr>
                <a:t>, </a:t>
              </a:r>
              <a:r>
                <a:rPr lang="en-US" altLang="ko-KR" sz="1400" b="0" dirty="0">
                  <a:solidFill>
                    <a:srgbClr val="A31515"/>
                  </a:solidFill>
                  <a:effectLst/>
                  <a:latin typeface="Consolas" panose="020B0609020204030204" pitchFamily="49" charset="0"/>
                </a:rPr>
                <a:t>"</a:t>
              </a:r>
              <a:r>
                <a:rPr lang="en-US" altLang="ko-KR" sz="1400" b="0" dirty="0" err="1">
                  <a:solidFill>
                    <a:srgbClr val="A31515"/>
                  </a:solidFill>
                  <a:effectLst/>
                  <a:latin typeface="Consolas" panose="020B0609020204030204" pitchFamily="49" charset="0"/>
                </a:rPr>
                <a:t>LayerNorm.weight</a:t>
              </a:r>
              <a:r>
                <a:rPr lang="en-US" altLang="ko-KR" sz="1400" b="0" dirty="0">
                  <a:solidFill>
                    <a:srgbClr val="A31515"/>
                  </a:solidFill>
                  <a:effectLst/>
                  <a:latin typeface="Consolas" panose="020B0609020204030204" pitchFamily="49" charset="0"/>
                </a:rPr>
                <a:t>"</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params_with_wd</a:t>
              </a:r>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params_without_wd</a:t>
              </a:r>
              <a:r>
                <a:rPr lang="en-US" altLang="ko-KR" sz="1400" b="0" dirty="0">
                  <a:solidFill>
                    <a:srgbClr val="000000"/>
                  </a:solidFill>
                  <a:effectLst/>
                  <a:latin typeface="Consolas" panose="020B0609020204030204" pitchFamily="49" charset="0"/>
                </a:rPr>
                <a:t> = [], []</a:t>
              </a:r>
            </a:p>
            <a:p>
              <a:r>
                <a:rPr lang="en-US" altLang="ko-KR" sz="1400" b="0" dirty="0">
                  <a:solidFill>
                    <a:srgbClr val="000000"/>
                  </a:solidFill>
                  <a:effectLst/>
                  <a:latin typeface="Consolas" panose="020B0609020204030204" pitchFamily="49" charset="0"/>
                </a:rPr>
                <a:t>    </a:t>
              </a:r>
              <a:r>
                <a:rPr lang="en-US" altLang="ko-KR" sz="1400" b="0" dirty="0">
                  <a:solidFill>
                    <a:srgbClr val="AF00DB"/>
                  </a:solidFill>
                  <a:effectLst/>
                  <a:latin typeface="Consolas" panose="020B0609020204030204" pitchFamily="49" charset="0"/>
                </a:rPr>
                <a:t>for</a:t>
              </a:r>
              <a:r>
                <a:rPr lang="en-US" altLang="ko-KR" sz="1400" b="0" dirty="0">
                  <a:solidFill>
                    <a:srgbClr val="000000"/>
                  </a:solidFill>
                  <a:effectLst/>
                  <a:latin typeface="Consolas" panose="020B0609020204030204" pitchFamily="49" charset="0"/>
                </a:rPr>
                <a:t> </a:t>
              </a:r>
              <a:r>
                <a:rPr lang="en-US" altLang="ko-KR" sz="1400" b="0" dirty="0">
                  <a:solidFill>
                    <a:srgbClr val="001080"/>
                  </a:solidFill>
                  <a:effectLst/>
                  <a:latin typeface="Consolas" panose="020B0609020204030204" pitchFamily="49" charset="0"/>
                </a:rPr>
                <a:t>n</a:t>
              </a:r>
              <a:r>
                <a:rPr lang="en-US" altLang="ko-KR" sz="1400" b="0" dirty="0">
                  <a:solidFill>
                    <a:srgbClr val="000000"/>
                  </a:solidFill>
                  <a:effectLst/>
                  <a:latin typeface="Consolas" panose="020B0609020204030204" pitchFamily="49" charset="0"/>
                </a:rPr>
                <a:t>, </a:t>
              </a:r>
              <a:r>
                <a:rPr lang="en-US" altLang="ko-KR" sz="1400" b="0" dirty="0">
                  <a:solidFill>
                    <a:srgbClr val="001080"/>
                  </a:solidFill>
                  <a:effectLst/>
                  <a:latin typeface="Consolas" panose="020B0609020204030204" pitchFamily="49" charset="0"/>
                </a:rPr>
                <a:t>p</a:t>
              </a:r>
              <a:r>
                <a:rPr lang="en-US" altLang="ko-KR" sz="1400" b="0" dirty="0">
                  <a:solidFill>
                    <a:srgbClr val="000000"/>
                  </a:solidFill>
                  <a:effectLst/>
                  <a:latin typeface="Consolas" panose="020B0609020204030204" pitchFamily="49" charset="0"/>
                </a:rPr>
                <a:t> </a:t>
              </a:r>
              <a:r>
                <a:rPr lang="en-US" altLang="ko-KR" sz="1400" b="0" dirty="0">
                  <a:solidFill>
                    <a:srgbClr val="AF00DB"/>
                  </a:solidFill>
                  <a:effectLst/>
                  <a:latin typeface="Consolas" panose="020B0609020204030204" pitchFamily="49" charset="0"/>
                </a:rPr>
                <a:t>in</a:t>
              </a:r>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model</a:t>
              </a:r>
              <a:r>
                <a:rPr lang="en-US" altLang="ko-KR" sz="1400" b="0" dirty="0" err="1">
                  <a:solidFill>
                    <a:srgbClr val="000000"/>
                  </a:solidFill>
                  <a:effectLst/>
                  <a:latin typeface="Consolas" panose="020B0609020204030204" pitchFamily="49" charset="0"/>
                </a:rPr>
                <a:t>.named_parameters</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a:solidFill>
                    <a:srgbClr val="AF00DB"/>
                  </a:solidFill>
                  <a:effectLst/>
                  <a:latin typeface="Consolas" panose="020B0609020204030204" pitchFamily="49" charset="0"/>
                </a:rPr>
                <a:t>if</a:t>
              </a:r>
              <a:r>
                <a:rPr lang="en-US" altLang="ko-KR" sz="1400" b="0" dirty="0">
                  <a:solidFill>
                    <a:srgbClr val="000000"/>
                  </a:solidFill>
                  <a:effectLst/>
                  <a:latin typeface="Consolas" panose="020B0609020204030204" pitchFamily="49" charset="0"/>
                </a:rPr>
                <a:t> </a:t>
              </a:r>
              <a:r>
                <a:rPr lang="en-US" altLang="ko-KR" sz="1400" b="0" dirty="0">
                  <a:solidFill>
                    <a:srgbClr val="795E26"/>
                  </a:solidFill>
                  <a:effectLst/>
                  <a:latin typeface="Consolas" panose="020B0609020204030204" pitchFamily="49" charset="0"/>
                </a:rPr>
                <a:t>any</a:t>
              </a:r>
              <a:r>
                <a:rPr lang="en-US" altLang="ko-KR" sz="1400" b="0" dirty="0">
                  <a:solidFill>
                    <a:srgbClr val="000000"/>
                  </a:solidFill>
                  <a:effectLst/>
                  <a:latin typeface="Consolas" panose="020B0609020204030204" pitchFamily="49" charset="0"/>
                </a:rPr>
                <a:t>(</a:t>
              </a:r>
              <a:r>
                <a:rPr lang="en-US" altLang="ko-KR" sz="1400" b="0" dirty="0" err="1">
                  <a:solidFill>
                    <a:srgbClr val="001080"/>
                  </a:solidFill>
                  <a:effectLst/>
                  <a:latin typeface="Consolas" panose="020B0609020204030204" pitchFamily="49" charset="0"/>
                </a:rPr>
                <a:t>nd</a:t>
              </a:r>
              <a:r>
                <a:rPr lang="en-US" altLang="ko-KR" sz="1400" b="0" dirty="0">
                  <a:solidFill>
                    <a:srgbClr val="000000"/>
                  </a:solidFill>
                  <a:effectLst/>
                  <a:latin typeface="Consolas" panose="020B0609020204030204" pitchFamily="49" charset="0"/>
                </a:rPr>
                <a:t> </a:t>
              </a:r>
              <a:r>
                <a:rPr lang="en-US" altLang="ko-KR" sz="1400" b="0" dirty="0">
                  <a:solidFill>
                    <a:srgbClr val="AF00DB"/>
                  </a:solidFill>
                  <a:effectLst/>
                  <a:latin typeface="Consolas" panose="020B0609020204030204" pitchFamily="49" charset="0"/>
                </a:rPr>
                <a:t>in</a:t>
              </a:r>
              <a:r>
                <a:rPr lang="en-US" altLang="ko-KR" sz="1400" b="0" dirty="0">
                  <a:solidFill>
                    <a:srgbClr val="000000"/>
                  </a:solidFill>
                  <a:effectLst/>
                  <a:latin typeface="Consolas" panose="020B0609020204030204" pitchFamily="49" charset="0"/>
                </a:rPr>
                <a:t> </a:t>
              </a:r>
              <a:r>
                <a:rPr lang="en-US" altLang="ko-KR" sz="1400" b="0" dirty="0">
                  <a:solidFill>
                    <a:srgbClr val="001080"/>
                  </a:solidFill>
                  <a:effectLst/>
                  <a:latin typeface="Consolas" panose="020B0609020204030204" pitchFamily="49" charset="0"/>
                </a:rPr>
                <a:t>n</a:t>
              </a:r>
              <a:r>
                <a:rPr lang="en-US" altLang="ko-KR" sz="1400" b="0" dirty="0">
                  <a:solidFill>
                    <a:srgbClr val="000000"/>
                  </a:solidFill>
                  <a:effectLst/>
                  <a:latin typeface="Consolas" panose="020B0609020204030204" pitchFamily="49" charset="0"/>
                </a:rPr>
                <a:t> </a:t>
              </a:r>
              <a:r>
                <a:rPr lang="en-US" altLang="ko-KR" sz="1400" b="0" dirty="0">
                  <a:solidFill>
                    <a:srgbClr val="AF00DB"/>
                  </a:solidFill>
                  <a:effectLst/>
                  <a:latin typeface="Consolas" panose="020B0609020204030204" pitchFamily="49" charset="0"/>
                </a:rPr>
                <a:t>for</a:t>
              </a:r>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nd</a:t>
              </a:r>
              <a:r>
                <a:rPr lang="en-US" altLang="ko-KR" sz="1400" b="0" dirty="0">
                  <a:solidFill>
                    <a:srgbClr val="000000"/>
                  </a:solidFill>
                  <a:effectLst/>
                  <a:latin typeface="Consolas" panose="020B0609020204030204" pitchFamily="49" charset="0"/>
                </a:rPr>
                <a:t> </a:t>
              </a:r>
              <a:r>
                <a:rPr lang="en-US" altLang="ko-KR" sz="1400" b="0" dirty="0">
                  <a:solidFill>
                    <a:srgbClr val="AF00DB"/>
                  </a:solidFill>
                  <a:effectLst/>
                  <a:latin typeface="Consolas" panose="020B0609020204030204" pitchFamily="49" charset="0"/>
                </a:rPr>
                <a:t>in</a:t>
              </a:r>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no_decay</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params_without_wd</a:t>
              </a:r>
              <a:r>
                <a:rPr lang="en-US" altLang="ko-KR" sz="1400" b="0" dirty="0" err="1">
                  <a:solidFill>
                    <a:srgbClr val="000000"/>
                  </a:solidFill>
                  <a:effectLst/>
                  <a:latin typeface="Consolas" panose="020B0609020204030204" pitchFamily="49" charset="0"/>
                </a:rPr>
                <a:t>.</a:t>
              </a:r>
              <a:r>
                <a:rPr lang="en-US" altLang="ko-KR" sz="1400" b="0" dirty="0" err="1">
                  <a:solidFill>
                    <a:srgbClr val="795E26"/>
                  </a:solidFill>
                  <a:effectLst/>
                  <a:latin typeface="Consolas" panose="020B0609020204030204" pitchFamily="49" charset="0"/>
                </a:rPr>
                <a:t>append</a:t>
              </a:r>
              <a:r>
                <a:rPr lang="en-US" altLang="ko-KR" sz="1400" b="0" dirty="0">
                  <a:solidFill>
                    <a:srgbClr val="000000"/>
                  </a:solidFill>
                  <a:effectLst/>
                  <a:latin typeface="Consolas" panose="020B0609020204030204" pitchFamily="49" charset="0"/>
                </a:rPr>
                <a:t>(</a:t>
              </a:r>
              <a:r>
                <a:rPr lang="en-US" altLang="ko-KR" sz="1400" b="0" dirty="0">
                  <a:solidFill>
                    <a:srgbClr val="001080"/>
                  </a:solidFill>
                  <a:effectLst/>
                  <a:latin typeface="Consolas" panose="020B0609020204030204" pitchFamily="49" charset="0"/>
                </a:rPr>
                <a:t>p</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a:solidFill>
                    <a:srgbClr val="AF00DB"/>
                  </a:solidFill>
                  <a:effectLst/>
                  <a:latin typeface="Consolas" panose="020B0609020204030204" pitchFamily="49" charset="0"/>
                </a:rPr>
                <a:t>else</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params_with_wd</a:t>
              </a:r>
              <a:r>
                <a:rPr lang="en-US" altLang="ko-KR" sz="1400" b="0" dirty="0" err="1">
                  <a:solidFill>
                    <a:srgbClr val="000000"/>
                  </a:solidFill>
                  <a:effectLst/>
                  <a:latin typeface="Consolas" panose="020B0609020204030204" pitchFamily="49" charset="0"/>
                </a:rPr>
                <a:t>.</a:t>
              </a:r>
              <a:r>
                <a:rPr lang="en-US" altLang="ko-KR" sz="1400" b="0" dirty="0" err="1">
                  <a:solidFill>
                    <a:srgbClr val="795E26"/>
                  </a:solidFill>
                  <a:effectLst/>
                  <a:latin typeface="Consolas" panose="020B0609020204030204" pitchFamily="49" charset="0"/>
                </a:rPr>
                <a:t>append</a:t>
              </a:r>
              <a:r>
                <a:rPr lang="en-US" altLang="ko-KR" sz="1400" b="0" dirty="0">
                  <a:solidFill>
                    <a:srgbClr val="000000"/>
                  </a:solidFill>
                  <a:effectLst/>
                  <a:latin typeface="Consolas" panose="020B0609020204030204" pitchFamily="49" charset="0"/>
                </a:rPr>
                <a:t>(</a:t>
              </a:r>
              <a:r>
                <a:rPr lang="en-US" altLang="ko-KR" sz="1400" b="0" dirty="0">
                  <a:solidFill>
                    <a:srgbClr val="001080"/>
                  </a:solidFill>
                  <a:effectLst/>
                  <a:latin typeface="Consolas" panose="020B0609020204030204" pitchFamily="49" charset="0"/>
                </a:rPr>
                <a:t>p</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a:solidFill>
                    <a:srgbClr val="AF00DB"/>
                  </a:solidFill>
                  <a:effectLst/>
                  <a:latin typeface="Consolas" panose="020B0609020204030204" pitchFamily="49" charset="0"/>
                </a:rPr>
                <a:t>return</a:t>
              </a:r>
              <a:r>
                <a:rPr lang="en-US" altLang="ko-KR" sz="1400" b="0" dirty="0">
                  <a:solidFill>
                    <a:srgbClr val="000000"/>
                  </a:solidFill>
                  <a:effectLst/>
                  <a:latin typeface="Consolas" panose="020B0609020204030204" pitchFamily="49" charset="0"/>
                </a:rPr>
                <a:t> [{</a:t>
              </a:r>
              <a:r>
                <a:rPr lang="en-US" altLang="ko-KR" sz="1400" b="0" dirty="0">
                  <a:solidFill>
                    <a:srgbClr val="A31515"/>
                  </a:solidFill>
                  <a:effectLst/>
                  <a:latin typeface="Consolas" panose="020B0609020204030204" pitchFamily="49" charset="0"/>
                </a:rPr>
                <a:t>'params'</a:t>
              </a:r>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params_with_wd</a:t>
              </a:r>
              <a:r>
                <a:rPr lang="en-US" altLang="ko-KR" sz="1400" b="0" dirty="0">
                  <a:solidFill>
                    <a:srgbClr val="000000"/>
                  </a:solidFill>
                  <a:effectLst/>
                  <a:latin typeface="Consolas" panose="020B0609020204030204" pitchFamily="49" charset="0"/>
                </a:rPr>
                <a:t>, </a:t>
              </a:r>
              <a:r>
                <a:rPr lang="en-US" altLang="ko-KR" sz="1400" b="0" dirty="0">
                  <a:solidFill>
                    <a:srgbClr val="A31515"/>
                  </a:solidFill>
                  <a:effectLst/>
                  <a:latin typeface="Consolas" panose="020B0609020204030204" pitchFamily="49" charset="0"/>
                </a:rPr>
                <a:t>'</a:t>
              </a:r>
              <a:r>
                <a:rPr lang="en-US" altLang="ko-KR" sz="1400" b="0" dirty="0" err="1">
                  <a:solidFill>
                    <a:srgbClr val="A31515"/>
                  </a:solidFill>
                  <a:effectLst/>
                  <a:latin typeface="Consolas" panose="020B0609020204030204" pitchFamily="49" charset="0"/>
                </a:rPr>
                <a:t>weight_decay</a:t>
              </a:r>
              <a:r>
                <a:rPr lang="en-US" altLang="ko-KR" sz="1400" b="0" dirty="0">
                  <a:solidFill>
                    <a:srgbClr val="A31515"/>
                  </a:solidFill>
                  <a:effectLst/>
                  <a:latin typeface="Consolas" panose="020B0609020204030204" pitchFamily="49" charset="0"/>
                </a:rPr>
                <a:t>'</a:t>
              </a:r>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args</a:t>
              </a:r>
              <a:r>
                <a:rPr lang="en-US" altLang="ko-KR" sz="1400" b="0" dirty="0" err="1">
                  <a:solidFill>
                    <a:srgbClr val="000000"/>
                  </a:solidFill>
                  <a:effectLst/>
                  <a:latin typeface="Consolas" panose="020B0609020204030204" pitchFamily="49" charset="0"/>
                </a:rPr>
                <a:t>.weight_decay</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a:solidFill>
                    <a:srgbClr val="A31515"/>
                  </a:solidFill>
                  <a:effectLst/>
                  <a:latin typeface="Consolas" panose="020B0609020204030204" pitchFamily="49" charset="0"/>
                </a:rPr>
                <a:t>'params'</a:t>
              </a:r>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params_without_wd</a:t>
              </a:r>
              <a:r>
                <a:rPr lang="en-US" altLang="ko-KR" sz="1400" b="0" dirty="0">
                  <a:solidFill>
                    <a:srgbClr val="000000"/>
                  </a:solidFill>
                  <a:effectLst/>
                  <a:latin typeface="Consolas" panose="020B0609020204030204" pitchFamily="49" charset="0"/>
                </a:rPr>
                <a:t>, </a:t>
              </a:r>
              <a:r>
                <a:rPr lang="en-US" altLang="ko-KR" sz="1400" b="0" dirty="0">
                  <a:solidFill>
                    <a:srgbClr val="A31515"/>
                  </a:solidFill>
                  <a:effectLst/>
                  <a:latin typeface="Consolas" panose="020B0609020204030204" pitchFamily="49" charset="0"/>
                </a:rPr>
                <a:t>'</a:t>
              </a:r>
              <a:r>
                <a:rPr lang="en-US" altLang="ko-KR" sz="1400" b="0" dirty="0" err="1">
                  <a:solidFill>
                    <a:srgbClr val="A31515"/>
                  </a:solidFill>
                  <a:effectLst/>
                  <a:latin typeface="Consolas" panose="020B0609020204030204" pitchFamily="49" charset="0"/>
                </a:rPr>
                <a:t>weight_decay</a:t>
              </a:r>
              <a:r>
                <a:rPr lang="en-US" altLang="ko-KR" sz="1400" b="0" dirty="0">
                  <a:solidFill>
                    <a:srgbClr val="A31515"/>
                  </a:solidFill>
                  <a:effectLst/>
                  <a:latin typeface="Consolas" panose="020B0609020204030204" pitchFamily="49" charset="0"/>
                </a:rPr>
                <a:t>'</a:t>
              </a:r>
              <a:r>
                <a:rPr lang="en-US" altLang="ko-KR" sz="1400" b="0" dirty="0">
                  <a:solidFill>
                    <a:srgbClr val="000000"/>
                  </a:solidFill>
                  <a:effectLst/>
                  <a:latin typeface="Consolas" panose="020B0609020204030204" pitchFamily="49" charset="0"/>
                </a:rPr>
                <a:t>: </a:t>
              </a:r>
              <a:r>
                <a:rPr lang="en-US" altLang="ko-KR" sz="1400" b="0" dirty="0">
                  <a:solidFill>
                    <a:srgbClr val="098658"/>
                  </a:solidFill>
                  <a:effectLst/>
                  <a:latin typeface="Consolas" panose="020B0609020204030204" pitchFamily="49" charset="0"/>
                </a:rPr>
                <a:t>0.0</a:t>
              </a:r>
              <a:r>
                <a:rPr lang="en-US" altLang="ko-KR" sz="1400" b="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A59DDF1E-68F9-EF08-68B7-D70C777EEEE7}"/>
                </a:ext>
              </a:extLst>
            </p:cNvPr>
            <p:cNvSpPr txBox="1"/>
            <p:nvPr/>
          </p:nvSpPr>
          <p:spPr>
            <a:xfrm>
              <a:off x="676276" y="1011315"/>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Code</a:t>
              </a:r>
              <a:endParaRPr lang="ko-KR" altLang="en-US" sz="1400" dirty="0">
                <a:latin typeface="IBM Plex Sans KR Medium" panose="020B0603050203000203" pitchFamily="50" charset="-127"/>
                <a:ea typeface="IBM Plex Sans KR Medium" panose="020B0603050203000203" pitchFamily="50" charset="-127"/>
              </a:endParaRPr>
            </a:p>
          </p:txBody>
        </p:sp>
      </p:grpSp>
    </p:spTree>
    <p:extLst>
      <p:ext uri="{BB962C8B-B14F-4D97-AF65-F5344CB8AC3E}">
        <p14:creationId xmlns:p14="http://schemas.microsoft.com/office/powerpoint/2010/main" val="10317849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01B82C-7634-8347-1822-1237A62CF584}"/>
              </a:ext>
            </a:extLst>
          </p:cNvPr>
          <p:cNvSpPr>
            <a:spLocks noGrp="1"/>
          </p:cNvSpPr>
          <p:nvPr>
            <p:ph type="title"/>
          </p:nvPr>
        </p:nvSpPr>
        <p:spPr/>
        <p:txBody>
          <a:bodyPr/>
          <a:lstStyle/>
          <a:p>
            <a:r>
              <a:rPr lang="en-US" altLang="ko-KR" dirty="0"/>
              <a:t>Training a Model from Scratch</a:t>
            </a:r>
            <a:endParaRPr lang="ko-KR" altLang="en-US" dirty="0"/>
          </a:p>
        </p:txBody>
      </p:sp>
      <p:grpSp>
        <p:nvGrpSpPr>
          <p:cNvPr id="5" name="그룹 4">
            <a:extLst>
              <a:ext uri="{FF2B5EF4-FFF2-40B4-BE49-F238E27FC236}">
                <a16:creationId xmlns:a16="http://schemas.microsoft.com/office/drawing/2014/main" id="{C79DADDB-8AFE-76DA-D019-CE4FB6FABBC5}"/>
              </a:ext>
            </a:extLst>
          </p:cNvPr>
          <p:cNvGrpSpPr/>
          <p:nvPr/>
        </p:nvGrpSpPr>
        <p:grpSpPr>
          <a:xfrm>
            <a:off x="581025" y="713781"/>
            <a:ext cx="11029950" cy="5465550"/>
            <a:chOff x="581026" y="1011315"/>
            <a:chExt cx="11029950" cy="5694022"/>
          </a:xfrm>
        </p:grpSpPr>
        <p:sp>
          <p:nvSpPr>
            <p:cNvPr id="6" name="TextBox 5">
              <a:extLst>
                <a:ext uri="{FF2B5EF4-FFF2-40B4-BE49-F238E27FC236}">
                  <a16:creationId xmlns:a16="http://schemas.microsoft.com/office/drawing/2014/main" id="{EB6BC781-D1CA-169D-7D70-B8B21BB1C236}"/>
                </a:ext>
              </a:extLst>
            </p:cNvPr>
            <p:cNvSpPr txBox="1"/>
            <p:nvPr/>
          </p:nvSpPr>
          <p:spPr>
            <a:xfrm>
              <a:off x="581026" y="1222354"/>
              <a:ext cx="11029950" cy="5482983"/>
            </a:xfrm>
            <a:prstGeom prst="rect">
              <a:avLst/>
            </a:prstGeom>
            <a:noFill/>
            <a:ln w="38100">
              <a:solidFill>
                <a:schemeClr val="accent5">
                  <a:lumMod val="60000"/>
                  <a:lumOff val="40000"/>
                </a:schemeClr>
              </a:solidFill>
            </a:ln>
          </p:spPr>
          <p:txBody>
            <a:bodyPr wrap="square" rtlCol="0">
              <a:spAutoFit/>
            </a:bodyPr>
            <a:lstStyle/>
            <a:p>
              <a:r>
                <a:rPr lang="en-US" altLang="ko-KR" sz="1400" b="0" dirty="0" err="1">
                  <a:solidFill>
                    <a:srgbClr val="000000"/>
                  </a:solidFill>
                  <a:effectLst/>
                  <a:latin typeface="Consolas" panose="020B0609020204030204" pitchFamily="49" charset="0"/>
                </a:rPr>
                <a:t>set_seed</a:t>
              </a:r>
              <a:r>
                <a:rPr lang="en-US" altLang="ko-KR" sz="1400" b="0" dirty="0">
                  <a:solidFill>
                    <a:srgbClr val="000000"/>
                  </a:solidFill>
                  <a:effectLst/>
                  <a:latin typeface="Consolas" panose="020B0609020204030204" pitchFamily="49" charset="0"/>
                </a:rPr>
                <a:t>(</a:t>
              </a:r>
              <a:r>
                <a:rPr lang="en-US" altLang="ko-KR" sz="1400" b="0" dirty="0" err="1">
                  <a:solidFill>
                    <a:srgbClr val="001080"/>
                  </a:solidFill>
                  <a:effectLst/>
                  <a:latin typeface="Consolas" panose="020B0609020204030204" pitchFamily="49" charset="0"/>
                </a:rPr>
                <a:t>args</a:t>
              </a:r>
              <a:r>
                <a:rPr lang="en-US" altLang="ko-KR" sz="1400" b="0" dirty="0" err="1">
                  <a:solidFill>
                    <a:srgbClr val="000000"/>
                  </a:solidFill>
                  <a:effectLst/>
                  <a:latin typeface="Consolas" panose="020B0609020204030204" pitchFamily="49" charset="0"/>
                </a:rPr>
                <a:t>.seed</a:t>
              </a:r>
              <a:r>
                <a:rPr lang="en-US" altLang="ko-KR" sz="1400" b="0" dirty="0">
                  <a:solidFill>
                    <a:srgbClr val="000000"/>
                  </a:solidFill>
                  <a:effectLst/>
                  <a:latin typeface="Consolas" panose="020B0609020204030204" pitchFamily="49" charset="0"/>
                </a:rPr>
                <a:t>)</a:t>
              </a:r>
            </a:p>
            <a:p>
              <a:br>
                <a:rPr lang="en-US" altLang="ko-KR" sz="1400" b="0" dirty="0">
                  <a:solidFill>
                    <a:srgbClr val="000000"/>
                  </a:solidFill>
                  <a:effectLst/>
                  <a:latin typeface="Consolas" panose="020B0609020204030204" pitchFamily="49" charset="0"/>
                </a:rPr>
              </a:br>
              <a:r>
                <a:rPr lang="en-US" altLang="ko-KR" sz="1400" b="0" dirty="0">
                  <a:solidFill>
                    <a:srgbClr val="008000"/>
                  </a:solidFill>
                  <a:effectLst/>
                  <a:latin typeface="Consolas" panose="020B0609020204030204" pitchFamily="49" charset="0"/>
                </a:rPr>
                <a:t># Accelerator</a:t>
              </a:r>
              <a:endParaRPr lang="en-US" altLang="ko-KR" sz="1400" b="0" dirty="0">
                <a:solidFill>
                  <a:srgbClr val="000000"/>
                </a:solidFill>
                <a:effectLst/>
                <a:latin typeface="Consolas" panose="020B0609020204030204" pitchFamily="49" charset="0"/>
              </a:endParaRPr>
            </a:p>
            <a:p>
              <a:r>
                <a:rPr lang="en-US" altLang="ko-KR" sz="1400" b="0" dirty="0">
                  <a:solidFill>
                    <a:srgbClr val="267F99"/>
                  </a:solidFill>
                  <a:effectLst/>
                  <a:latin typeface="Consolas" panose="020B0609020204030204" pitchFamily="49" charset="0"/>
                </a:rPr>
                <a:t>accelerator</a:t>
              </a:r>
              <a:r>
                <a:rPr lang="en-US" altLang="ko-KR" sz="1400" b="0" dirty="0">
                  <a:solidFill>
                    <a:srgbClr val="000000"/>
                  </a:solidFill>
                  <a:effectLst/>
                  <a:latin typeface="Consolas" panose="020B0609020204030204" pitchFamily="49" charset="0"/>
                </a:rPr>
                <a:t> = Accelerator()</a:t>
              </a:r>
            </a:p>
            <a:p>
              <a:r>
                <a:rPr lang="en-US" altLang="ko-KR" sz="1400" b="0" dirty="0" err="1">
                  <a:solidFill>
                    <a:srgbClr val="001080"/>
                  </a:solidFill>
                  <a:effectLst/>
                  <a:latin typeface="Consolas" panose="020B0609020204030204" pitchFamily="49" charset="0"/>
                </a:rPr>
                <a:t>samples_per_step</a:t>
              </a:r>
              <a:r>
                <a:rPr lang="en-US" altLang="ko-KR" sz="1400" b="0" dirty="0">
                  <a:solidFill>
                    <a:srgbClr val="000000"/>
                  </a:solidFill>
                  <a:effectLst/>
                  <a:latin typeface="Consolas" panose="020B0609020204030204" pitchFamily="49" charset="0"/>
                </a:rPr>
                <a:t> = </a:t>
              </a:r>
              <a:r>
                <a:rPr lang="en-US" altLang="ko-KR" sz="1400" b="0" dirty="0" err="1">
                  <a:solidFill>
                    <a:srgbClr val="267F99"/>
                  </a:solidFill>
                  <a:effectLst/>
                  <a:latin typeface="Consolas" panose="020B0609020204030204" pitchFamily="49" charset="0"/>
                </a:rPr>
                <a:t>accelerator</a:t>
              </a:r>
              <a:r>
                <a:rPr lang="en-US" altLang="ko-KR" sz="1400" b="0" dirty="0" err="1">
                  <a:solidFill>
                    <a:srgbClr val="000000"/>
                  </a:solidFill>
                  <a:effectLst/>
                  <a:latin typeface="Consolas" panose="020B0609020204030204" pitchFamily="49" charset="0"/>
                </a:rPr>
                <a:t>.state.num_processes</a:t>
              </a:r>
              <a:r>
                <a:rPr lang="en-US" altLang="ko-KR" sz="1400" b="0" dirty="0">
                  <a:solidFill>
                    <a:srgbClr val="000000"/>
                  </a:solidFill>
                  <a:effectLst/>
                  <a:latin typeface="Consolas" panose="020B0609020204030204" pitchFamily="49" charset="0"/>
                </a:rPr>
                <a:t> * </a:t>
              </a:r>
              <a:r>
                <a:rPr lang="en-US" altLang="ko-KR" sz="1400" b="0" dirty="0" err="1">
                  <a:solidFill>
                    <a:srgbClr val="001080"/>
                  </a:solidFill>
                  <a:effectLst/>
                  <a:latin typeface="Consolas" panose="020B0609020204030204" pitchFamily="49" charset="0"/>
                </a:rPr>
                <a:t>args</a:t>
              </a:r>
              <a:r>
                <a:rPr lang="en-US" altLang="ko-KR" sz="1400" b="0" dirty="0" err="1">
                  <a:solidFill>
                    <a:srgbClr val="000000"/>
                  </a:solidFill>
                  <a:effectLst/>
                  <a:latin typeface="Consolas" panose="020B0609020204030204" pitchFamily="49" charset="0"/>
                </a:rPr>
                <a:t>.train_batch_size</a:t>
              </a:r>
              <a:endParaRPr lang="en-US" altLang="ko-KR" sz="1400" b="0" dirty="0">
                <a:solidFill>
                  <a:srgbClr val="000000"/>
                </a:solidFill>
                <a:effectLst/>
                <a:latin typeface="Consolas" panose="020B0609020204030204" pitchFamily="49" charset="0"/>
              </a:endParaRPr>
            </a:p>
            <a:p>
              <a:br>
                <a:rPr lang="en-US" altLang="ko-KR" sz="1400" b="0" dirty="0">
                  <a:solidFill>
                    <a:srgbClr val="000000"/>
                  </a:solidFill>
                  <a:effectLst/>
                  <a:latin typeface="Consolas" panose="020B0609020204030204" pitchFamily="49" charset="0"/>
                </a:rPr>
              </a:br>
              <a:r>
                <a:rPr lang="en-US" altLang="ko-KR" sz="1400" b="0" dirty="0">
                  <a:solidFill>
                    <a:srgbClr val="008000"/>
                  </a:solidFill>
                  <a:effectLst/>
                  <a:latin typeface="Consolas" panose="020B0609020204030204" pitchFamily="49" charset="0"/>
                </a:rPr>
                <a:t># Logging</a:t>
              </a:r>
              <a:endParaRPr lang="en-US" altLang="ko-KR" sz="1400" b="0" dirty="0">
                <a:solidFill>
                  <a:srgbClr val="000000"/>
                </a:solidFill>
                <a:effectLst/>
                <a:latin typeface="Consolas" panose="020B0609020204030204" pitchFamily="49" charset="0"/>
              </a:endParaRPr>
            </a:p>
            <a:p>
              <a:r>
                <a:rPr lang="en-US" altLang="ko-KR" sz="1400" b="0" dirty="0">
                  <a:solidFill>
                    <a:srgbClr val="001080"/>
                  </a:solidFill>
                  <a:effectLst/>
                  <a:latin typeface="Consolas" panose="020B0609020204030204" pitchFamily="49" charset="0"/>
                </a:rPr>
                <a:t>logger</a:t>
              </a:r>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tb_writer</a:t>
              </a:r>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run_name</a:t>
              </a:r>
              <a:r>
                <a:rPr lang="en-US" altLang="ko-KR" sz="1400" b="0" dirty="0">
                  <a:solidFill>
                    <a:srgbClr val="000000"/>
                  </a:solidFill>
                  <a:effectLst/>
                  <a:latin typeface="Consolas" panose="020B0609020204030204" pitchFamily="49" charset="0"/>
                </a:rPr>
                <a:t> = </a:t>
              </a:r>
              <a:r>
                <a:rPr lang="en-US" altLang="ko-KR" sz="1400" b="0" dirty="0" err="1">
                  <a:solidFill>
                    <a:srgbClr val="795E26"/>
                  </a:solidFill>
                  <a:effectLst/>
                  <a:latin typeface="Consolas" panose="020B0609020204030204" pitchFamily="49" charset="0"/>
                </a:rPr>
                <a:t>setup_logging</a:t>
              </a:r>
              <a:r>
                <a:rPr lang="en-US" altLang="ko-KR" sz="1400" b="0" dirty="0">
                  <a:solidFill>
                    <a:srgbClr val="000000"/>
                  </a:solidFill>
                  <a:effectLst/>
                  <a:latin typeface="Consolas" panose="020B0609020204030204" pitchFamily="49" charset="0"/>
                </a:rPr>
                <a:t>(</a:t>
              </a:r>
              <a:r>
                <a:rPr lang="en-US" altLang="ko-KR" sz="1400" b="0" dirty="0" err="1">
                  <a:solidFill>
                    <a:srgbClr val="000000"/>
                  </a:solidFill>
                  <a:effectLst/>
                  <a:latin typeface="Consolas" panose="020B0609020204030204" pitchFamily="49" charset="0"/>
                </a:rPr>
                <a:t>project_name.split</a:t>
              </a:r>
              <a:r>
                <a:rPr lang="en-US" altLang="ko-KR" sz="1400" b="0" dirty="0">
                  <a:solidFill>
                    <a:srgbClr val="000000"/>
                  </a:solidFill>
                  <a:effectLst/>
                  <a:latin typeface="Consolas" panose="020B0609020204030204" pitchFamily="49" charset="0"/>
                </a:rPr>
                <a:t>(</a:t>
              </a:r>
              <a:r>
                <a:rPr lang="en-US" altLang="ko-KR" sz="1400" b="0" dirty="0">
                  <a:solidFill>
                    <a:srgbClr val="A31515"/>
                  </a:solidFill>
                  <a:effectLst/>
                  <a:latin typeface="Consolas" panose="020B0609020204030204" pitchFamily="49" charset="0"/>
                </a:rPr>
                <a:t>"/"</a:t>
              </a:r>
              <a:r>
                <a:rPr lang="en-US" altLang="ko-KR" sz="1400" b="0" dirty="0">
                  <a:solidFill>
                    <a:srgbClr val="000000"/>
                  </a:solidFill>
                  <a:effectLst/>
                  <a:latin typeface="Consolas" panose="020B0609020204030204" pitchFamily="49" charset="0"/>
                </a:rPr>
                <a:t>)[</a:t>
              </a:r>
              <a:r>
                <a:rPr lang="en-US" altLang="ko-KR" sz="1400" b="0" dirty="0">
                  <a:solidFill>
                    <a:srgbClr val="098658"/>
                  </a:solidFill>
                  <a:effectLst/>
                  <a:latin typeface="Consolas" panose="020B0609020204030204" pitchFamily="49" charset="0"/>
                </a:rPr>
                <a:t>1</a:t>
              </a:r>
              <a:r>
                <a:rPr lang="en-US" altLang="ko-KR" sz="1400" b="0" dirty="0">
                  <a:solidFill>
                    <a:srgbClr val="000000"/>
                  </a:solidFill>
                  <a:effectLst/>
                  <a:latin typeface="Consolas" panose="020B0609020204030204" pitchFamily="49" charset="0"/>
                </a:rPr>
                <a:t>])</a:t>
              </a:r>
            </a:p>
            <a:p>
              <a:r>
                <a:rPr lang="en-US" altLang="ko-KR" sz="1400" b="0" dirty="0">
                  <a:solidFill>
                    <a:srgbClr val="001080"/>
                  </a:solidFill>
                  <a:effectLst/>
                  <a:latin typeface="Consolas" panose="020B0609020204030204" pitchFamily="49" charset="0"/>
                </a:rPr>
                <a:t>logger</a:t>
              </a:r>
              <a:r>
                <a:rPr lang="en-US" altLang="ko-KR" sz="1400" b="0" dirty="0">
                  <a:solidFill>
                    <a:srgbClr val="000000"/>
                  </a:solidFill>
                  <a:effectLst/>
                  <a:latin typeface="Consolas" panose="020B0609020204030204" pitchFamily="49" charset="0"/>
                </a:rPr>
                <a:t>.</a:t>
              </a:r>
              <a:r>
                <a:rPr lang="en-US" altLang="ko-KR" sz="1400" b="0" dirty="0">
                  <a:solidFill>
                    <a:srgbClr val="795E26"/>
                  </a:solidFill>
                  <a:effectLst/>
                  <a:latin typeface="Consolas" panose="020B0609020204030204" pitchFamily="49" charset="0"/>
                </a:rPr>
                <a:t>info</a:t>
              </a:r>
              <a:r>
                <a:rPr lang="en-US" altLang="ko-KR" sz="1400" b="0" dirty="0">
                  <a:solidFill>
                    <a:srgbClr val="000000"/>
                  </a:solidFill>
                  <a:effectLst/>
                  <a:latin typeface="Consolas" panose="020B0609020204030204" pitchFamily="49" charset="0"/>
                </a:rPr>
                <a:t>(</a:t>
              </a:r>
              <a:r>
                <a:rPr lang="en-US" altLang="ko-KR" sz="1400" b="0" dirty="0" err="1">
                  <a:solidFill>
                    <a:srgbClr val="267F99"/>
                  </a:solidFill>
                  <a:effectLst/>
                  <a:latin typeface="Consolas" panose="020B0609020204030204" pitchFamily="49" charset="0"/>
                </a:rPr>
                <a:t>accelerator</a:t>
              </a:r>
              <a:r>
                <a:rPr lang="en-US" altLang="ko-KR" sz="1400" b="0" dirty="0" err="1">
                  <a:solidFill>
                    <a:srgbClr val="000000"/>
                  </a:solidFill>
                  <a:effectLst/>
                  <a:latin typeface="Consolas" panose="020B0609020204030204" pitchFamily="49" charset="0"/>
                </a:rPr>
                <a:t>.state</a:t>
              </a:r>
              <a:r>
                <a:rPr lang="en-US" altLang="ko-KR" sz="1400" b="0" dirty="0">
                  <a:solidFill>
                    <a:srgbClr val="000000"/>
                  </a:solidFill>
                  <a:effectLst/>
                  <a:latin typeface="Consolas" panose="020B0609020204030204" pitchFamily="49" charset="0"/>
                </a:rPr>
                <a:t>)</a:t>
              </a:r>
            </a:p>
            <a:p>
              <a:br>
                <a:rPr lang="en-US" altLang="ko-KR" sz="1400" b="0" dirty="0">
                  <a:solidFill>
                    <a:srgbClr val="000000"/>
                  </a:solidFill>
                  <a:effectLst/>
                  <a:latin typeface="Consolas" panose="020B0609020204030204" pitchFamily="49" charset="0"/>
                </a:rPr>
              </a:br>
              <a:r>
                <a:rPr lang="en-US" altLang="ko-KR" sz="1400" b="0" dirty="0">
                  <a:solidFill>
                    <a:srgbClr val="008000"/>
                  </a:solidFill>
                  <a:effectLst/>
                  <a:latin typeface="Consolas" panose="020B0609020204030204" pitchFamily="49" charset="0"/>
                </a:rPr>
                <a:t># Load model and tokenizer</a:t>
              </a:r>
              <a:endParaRPr lang="en-US" altLang="ko-KR" sz="1400" b="0" dirty="0">
                <a:solidFill>
                  <a:srgbClr val="000000"/>
                </a:solidFill>
                <a:effectLst/>
                <a:latin typeface="Consolas" panose="020B0609020204030204" pitchFamily="49" charset="0"/>
              </a:endParaRPr>
            </a:p>
            <a:p>
              <a:r>
                <a:rPr lang="en-US" altLang="ko-KR" sz="1400" b="0" dirty="0">
                  <a:solidFill>
                    <a:srgbClr val="AF00DB"/>
                  </a:solidFill>
                  <a:effectLst/>
                  <a:latin typeface="Consolas" panose="020B0609020204030204" pitchFamily="49" charset="0"/>
                </a:rPr>
                <a:t>if</a:t>
              </a:r>
              <a:r>
                <a:rPr lang="en-US" altLang="ko-KR" sz="1400" b="0" dirty="0">
                  <a:solidFill>
                    <a:srgbClr val="000000"/>
                  </a:solidFill>
                  <a:effectLst/>
                  <a:latin typeface="Consolas" panose="020B0609020204030204" pitchFamily="49" charset="0"/>
                </a:rPr>
                <a:t> </a:t>
              </a:r>
              <a:r>
                <a:rPr lang="en-US" altLang="ko-KR" sz="1400" b="0" dirty="0" err="1">
                  <a:solidFill>
                    <a:srgbClr val="267F99"/>
                  </a:solidFill>
                  <a:effectLst/>
                  <a:latin typeface="Consolas" panose="020B0609020204030204" pitchFamily="49" charset="0"/>
                </a:rPr>
                <a:t>accelerator</a:t>
              </a:r>
              <a:r>
                <a:rPr lang="en-US" altLang="ko-KR" sz="1400" b="0" dirty="0" err="1">
                  <a:solidFill>
                    <a:srgbClr val="000000"/>
                  </a:solidFill>
                  <a:effectLst/>
                  <a:latin typeface="Consolas" panose="020B0609020204030204" pitchFamily="49" charset="0"/>
                </a:rPr>
                <a:t>.is_main_process</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hf_repo</a:t>
              </a:r>
              <a:r>
                <a:rPr lang="en-US" altLang="ko-KR" sz="1400" b="0" dirty="0">
                  <a:solidFill>
                    <a:srgbClr val="000000"/>
                  </a:solidFill>
                  <a:effectLst/>
                  <a:latin typeface="Consolas" panose="020B0609020204030204" pitchFamily="49" charset="0"/>
                </a:rPr>
                <a:t> = Repository(</a:t>
              </a:r>
              <a:r>
                <a:rPr lang="en-US" altLang="ko-KR" sz="1400" b="0" dirty="0">
                  <a:solidFill>
                    <a:srgbClr val="A31515"/>
                  </a:solidFill>
                  <a:effectLst/>
                  <a:latin typeface="Consolas" panose="020B0609020204030204" pitchFamily="49" charset="0"/>
                </a:rPr>
                <a:t>"./"</a:t>
              </a:r>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clone_from</a:t>
              </a:r>
              <a:r>
                <a:rPr lang="en-US" altLang="ko-KR" sz="1400" b="0" dirty="0">
                  <a:solidFill>
                    <a:srgbClr val="000000"/>
                  </a:solidFill>
                  <a:effectLst/>
                  <a:latin typeface="Consolas" panose="020B0609020204030204" pitchFamily="49" charset="0"/>
                </a:rPr>
                <a:t>=</a:t>
              </a:r>
              <a:r>
                <a:rPr lang="en-US" altLang="ko-KR" sz="1400" b="0" dirty="0" err="1">
                  <a:solidFill>
                    <a:srgbClr val="000000"/>
                  </a:solidFill>
                  <a:effectLst/>
                  <a:latin typeface="Consolas" panose="020B0609020204030204" pitchFamily="49" charset="0"/>
                </a:rPr>
                <a:t>project_name</a:t>
              </a:r>
              <a:r>
                <a:rPr lang="en-US" altLang="ko-KR" sz="1400" b="0" dirty="0">
                  <a:solidFill>
                    <a:srgbClr val="000000"/>
                  </a:solidFill>
                  <a:effectLst/>
                  <a:latin typeface="Consolas" panose="020B0609020204030204" pitchFamily="49" charset="0"/>
                </a:rPr>
                <a:t>, </a:t>
              </a:r>
              <a:r>
                <a:rPr lang="en-US" altLang="ko-KR" sz="1400" b="0" dirty="0">
                  <a:solidFill>
                    <a:srgbClr val="001080"/>
                  </a:solidFill>
                  <a:effectLst/>
                  <a:latin typeface="Consolas" panose="020B0609020204030204" pitchFamily="49" charset="0"/>
                </a:rPr>
                <a:t>revision</a:t>
              </a:r>
              <a:r>
                <a:rPr lang="en-US" altLang="ko-KR" sz="1400" b="0" dirty="0">
                  <a:solidFill>
                    <a:srgbClr val="000000"/>
                  </a:solidFill>
                  <a:effectLst/>
                  <a:latin typeface="Consolas" panose="020B0609020204030204" pitchFamily="49" charset="0"/>
                </a:rPr>
                <a:t>=</a:t>
              </a:r>
              <a:r>
                <a:rPr lang="en-US" altLang="ko-KR" sz="1400" b="0" dirty="0" err="1">
                  <a:solidFill>
                    <a:srgbClr val="001080"/>
                  </a:solidFill>
                  <a:effectLst/>
                  <a:latin typeface="Consolas" panose="020B0609020204030204" pitchFamily="49" charset="0"/>
                </a:rPr>
                <a:t>run_name</a:t>
              </a:r>
              <a:r>
                <a:rPr lang="en-US" altLang="ko-KR" sz="1400" b="0" dirty="0">
                  <a:solidFill>
                    <a:srgbClr val="000000"/>
                  </a:solidFill>
                  <a:effectLst/>
                  <a:latin typeface="Consolas" panose="020B0609020204030204" pitchFamily="49" charset="0"/>
                </a:rPr>
                <a:t>)</a:t>
              </a:r>
            </a:p>
            <a:p>
              <a:r>
                <a:rPr lang="en-US" altLang="ko-KR" sz="1400" b="0" dirty="0">
                  <a:solidFill>
                    <a:srgbClr val="001080"/>
                  </a:solidFill>
                  <a:effectLst/>
                  <a:latin typeface="Consolas" panose="020B0609020204030204" pitchFamily="49" charset="0"/>
                </a:rPr>
                <a:t>model</a:t>
              </a:r>
              <a:r>
                <a:rPr lang="en-US" altLang="ko-KR" sz="1400" b="0" dirty="0">
                  <a:solidFill>
                    <a:srgbClr val="000000"/>
                  </a:solidFill>
                  <a:effectLst/>
                  <a:latin typeface="Consolas" panose="020B0609020204030204" pitchFamily="49" charset="0"/>
                </a:rPr>
                <a:t> = </a:t>
              </a:r>
              <a:r>
                <a:rPr lang="en-US" altLang="ko-KR" sz="1400" b="0" dirty="0" err="1">
                  <a:solidFill>
                    <a:srgbClr val="267F99"/>
                  </a:solidFill>
                  <a:effectLst/>
                  <a:latin typeface="Consolas" panose="020B0609020204030204" pitchFamily="49" charset="0"/>
                </a:rPr>
                <a:t>AutoModelForCausalLM</a:t>
              </a:r>
              <a:r>
                <a:rPr lang="en-US" altLang="ko-KR" sz="1400" b="0" dirty="0" err="1">
                  <a:solidFill>
                    <a:srgbClr val="000000"/>
                  </a:solidFill>
                  <a:effectLst/>
                  <a:latin typeface="Consolas" panose="020B0609020204030204" pitchFamily="49" charset="0"/>
                </a:rPr>
                <a:t>.</a:t>
              </a:r>
              <a:r>
                <a:rPr lang="en-US" altLang="ko-KR" sz="1400" b="0" dirty="0" err="1">
                  <a:solidFill>
                    <a:srgbClr val="795E26"/>
                  </a:solidFill>
                  <a:effectLst/>
                  <a:latin typeface="Consolas" panose="020B0609020204030204" pitchFamily="49" charset="0"/>
                </a:rPr>
                <a:t>from_pretrained</a:t>
              </a:r>
              <a:r>
                <a:rPr lang="en-US" altLang="ko-KR" sz="1400" b="0" dirty="0">
                  <a:solidFill>
                    <a:srgbClr val="000000"/>
                  </a:solidFill>
                  <a:effectLst/>
                  <a:latin typeface="Consolas" panose="020B0609020204030204" pitchFamily="49" charset="0"/>
                </a:rPr>
                <a:t>(</a:t>
              </a:r>
              <a:r>
                <a:rPr lang="en-US" altLang="ko-KR" sz="1400" b="0" dirty="0">
                  <a:solidFill>
                    <a:srgbClr val="A31515"/>
                  </a:solidFill>
                  <a:effectLst/>
                  <a:latin typeface="Consolas" panose="020B0609020204030204" pitchFamily="49" charset="0"/>
                </a:rPr>
                <a:t>"./"</a:t>
              </a:r>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gradient_checkpointing</a:t>
              </a:r>
              <a:r>
                <a:rPr lang="en-US" altLang="ko-KR" sz="1400" b="0" dirty="0">
                  <a:solidFill>
                    <a:srgbClr val="000000"/>
                  </a:solidFill>
                  <a:effectLst/>
                  <a:latin typeface="Consolas" panose="020B0609020204030204" pitchFamily="49" charset="0"/>
                </a:rPr>
                <a:t>=</a:t>
              </a:r>
              <a:r>
                <a:rPr lang="en-US" altLang="ko-KR" sz="1400" b="0" dirty="0">
                  <a:solidFill>
                    <a:srgbClr val="0000FF"/>
                  </a:solidFill>
                  <a:effectLst/>
                  <a:latin typeface="Consolas" panose="020B0609020204030204" pitchFamily="49" charset="0"/>
                </a:rPr>
                <a:t>True</a:t>
              </a:r>
              <a:r>
                <a:rPr lang="en-US" altLang="ko-KR" sz="1400" b="0" dirty="0">
                  <a:solidFill>
                    <a:srgbClr val="000000"/>
                  </a:solidFill>
                  <a:effectLst/>
                  <a:latin typeface="Consolas" panose="020B0609020204030204" pitchFamily="49" charset="0"/>
                </a:rPr>
                <a:t>)</a:t>
              </a:r>
            </a:p>
            <a:p>
              <a:r>
                <a:rPr lang="en-US" altLang="ko-KR" sz="1400" b="0" dirty="0">
                  <a:solidFill>
                    <a:srgbClr val="001080"/>
                  </a:solidFill>
                  <a:effectLst/>
                  <a:latin typeface="Consolas" panose="020B0609020204030204" pitchFamily="49" charset="0"/>
                </a:rPr>
                <a:t>tokenizer</a:t>
              </a:r>
              <a:r>
                <a:rPr lang="en-US" altLang="ko-KR" sz="1400" b="0" dirty="0">
                  <a:solidFill>
                    <a:srgbClr val="000000"/>
                  </a:solidFill>
                  <a:effectLst/>
                  <a:latin typeface="Consolas" panose="020B0609020204030204" pitchFamily="49" charset="0"/>
                </a:rPr>
                <a:t> = </a:t>
              </a:r>
              <a:r>
                <a:rPr lang="en-US" altLang="ko-KR" sz="1400" b="0" dirty="0" err="1">
                  <a:solidFill>
                    <a:srgbClr val="267F99"/>
                  </a:solidFill>
                  <a:effectLst/>
                  <a:latin typeface="Consolas" panose="020B0609020204030204" pitchFamily="49" charset="0"/>
                </a:rPr>
                <a:t>AutoTokenizer</a:t>
              </a:r>
              <a:r>
                <a:rPr lang="en-US" altLang="ko-KR" sz="1400" b="0" dirty="0" err="1">
                  <a:solidFill>
                    <a:srgbClr val="000000"/>
                  </a:solidFill>
                  <a:effectLst/>
                  <a:latin typeface="Consolas" panose="020B0609020204030204" pitchFamily="49" charset="0"/>
                </a:rPr>
                <a:t>.</a:t>
              </a:r>
              <a:r>
                <a:rPr lang="en-US" altLang="ko-KR" sz="1400" b="0" dirty="0" err="1">
                  <a:solidFill>
                    <a:srgbClr val="795E26"/>
                  </a:solidFill>
                  <a:effectLst/>
                  <a:latin typeface="Consolas" panose="020B0609020204030204" pitchFamily="49" charset="0"/>
                </a:rPr>
                <a:t>from_pretrained</a:t>
              </a:r>
              <a:r>
                <a:rPr lang="en-US" altLang="ko-KR" sz="1400" b="0" dirty="0">
                  <a:solidFill>
                    <a:srgbClr val="000000"/>
                  </a:solidFill>
                  <a:effectLst/>
                  <a:latin typeface="Consolas" panose="020B0609020204030204" pitchFamily="49" charset="0"/>
                </a:rPr>
                <a:t>(</a:t>
              </a:r>
              <a:r>
                <a:rPr lang="en-US" altLang="ko-KR" sz="1400" b="0" dirty="0">
                  <a:solidFill>
                    <a:srgbClr val="A31515"/>
                  </a:solidFill>
                  <a:effectLst/>
                  <a:latin typeface="Consolas" panose="020B0609020204030204" pitchFamily="49" charset="0"/>
                </a:rPr>
                <a:t>"./"</a:t>
              </a:r>
              <a:r>
                <a:rPr lang="en-US" altLang="ko-KR" sz="1400" b="0" dirty="0">
                  <a:solidFill>
                    <a:srgbClr val="000000"/>
                  </a:solidFill>
                  <a:effectLst/>
                  <a:latin typeface="Consolas" panose="020B0609020204030204" pitchFamily="49" charset="0"/>
                </a:rPr>
                <a:t>)</a:t>
              </a:r>
            </a:p>
            <a:p>
              <a:br>
                <a:rPr lang="en-US" altLang="ko-KR" sz="1400" b="0" dirty="0">
                  <a:solidFill>
                    <a:srgbClr val="000000"/>
                  </a:solidFill>
                  <a:effectLst/>
                  <a:latin typeface="Consolas" panose="020B0609020204030204" pitchFamily="49" charset="0"/>
                </a:rPr>
              </a:br>
              <a:r>
                <a:rPr lang="en-US" altLang="ko-KR" sz="1400" b="0" dirty="0">
                  <a:solidFill>
                    <a:srgbClr val="008000"/>
                  </a:solidFill>
                  <a:effectLst/>
                  <a:latin typeface="Consolas" panose="020B0609020204030204" pitchFamily="49" charset="0"/>
                </a:rPr>
                <a:t># Load dataset and </a:t>
              </a:r>
              <a:r>
                <a:rPr lang="en-US" altLang="ko-KR" sz="1400" b="0" dirty="0" err="1">
                  <a:solidFill>
                    <a:srgbClr val="008000"/>
                  </a:solidFill>
                  <a:effectLst/>
                  <a:latin typeface="Consolas" panose="020B0609020204030204" pitchFamily="49" charset="0"/>
                </a:rPr>
                <a:t>dataloader</a:t>
              </a:r>
              <a:endParaRPr lang="en-US" altLang="ko-KR" sz="1400" b="0" dirty="0">
                <a:solidFill>
                  <a:srgbClr val="000000"/>
                </a:solidFill>
                <a:effectLst/>
                <a:latin typeface="Consolas" panose="020B0609020204030204" pitchFamily="49" charset="0"/>
              </a:endParaRPr>
            </a:p>
            <a:p>
              <a:r>
                <a:rPr lang="en-US" altLang="ko-KR" sz="1400" b="0" dirty="0" err="1">
                  <a:solidFill>
                    <a:srgbClr val="001080"/>
                  </a:solidFill>
                  <a:effectLst/>
                  <a:latin typeface="Consolas" panose="020B0609020204030204" pitchFamily="49" charset="0"/>
                </a:rPr>
                <a:t>train_dataloader</a:t>
              </a:r>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eval_dataloader</a:t>
              </a:r>
              <a:r>
                <a:rPr lang="en-US" altLang="ko-KR" sz="1400" b="0" dirty="0">
                  <a:solidFill>
                    <a:srgbClr val="000000"/>
                  </a:solidFill>
                  <a:effectLst/>
                  <a:latin typeface="Consolas" panose="020B0609020204030204" pitchFamily="49" charset="0"/>
                </a:rPr>
                <a:t> = </a:t>
              </a:r>
              <a:r>
                <a:rPr lang="en-US" altLang="ko-KR" sz="1400" b="0" dirty="0" err="1">
                  <a:solidFill>
                    <a:srgbClr val="795E26"/>
                  </a:solidFill>
                  <a:effectLst/>
                  <a:latin typeface="Consolas" panose="020B0609020204030204" pitchFamily="49" charset="0"/>
                </a:rPr>
                <a:t>create_dataloaders</a:t>
              </a:r>
              <a:r>
                <a:rPr lang="en-US" altLang="ko-KR" sz="1400" b="0" dirty="0">
                  <a:solidFill>
                    <a:srgbClr val="000000"/>
                  </a:solidFill>
                  <a:effectLst/>
                  <a:latin typeface="Consolas" panose="020B0609020204030204" pitchFamily="49" charset="0"/>
                </a:rPr>
                <a:t>(</a:t>
              </a:r>
              <a:r>
                <a:rPr lang="en-US" altLang="ko-KR" sz="1400" b="0" dirty="0" err="1">
                  <a:solidFill>
                    <a:srgbClr val="000000"/>
                  </a:solidFill>
                  <a:effectLst/>
                  <a:latin typeface="Consolas" panose="020B0609020204030204" pitchFamily="49" charset="0"/>
                </a:rPr>
                <a:t>dataset_name</a:t>
              </a:r>
              <a:r>
                <a:rPr lang="en-US" altLang="ko-KR" sz="1400" b="0" dirty="0">
                  <a:solidFill>
                    <a:srgbClr val="000000"/>
                  </a:solidFill>
                  <a:effectLst/>
                  <a:latin typeface="Consolas" panose="020B0609020204030204" pitchFamily="49" charset="0"/>
                </a:rPr>
                <a:t>)</a:t>
              </a:r>
            </a:p>
            <a:p>
              <a:endParaRPr lang="en-US" altLang="ko-KR" sz="1400" dirty="0">
                <a:solidFill>
                  <a:srgbClr val="000000"/>
                </a:solidFill>
                <a:latin typeface="Consolas" panose="020B0609020204030204" pitchFamily="49" charset="0"/>
              </a:endParaRPr>
            </a:p>
            <a:p>
              <a:r>
                <a:rPr lang="en-US" altLang="ko-KR" sz="1400" b="0" dirty="0">
                  <a:solidFill>
                    <a:srgbClr val="008000"/>
                  </a:solidFill>
                  <a:effectLst/>
                  <a:latin typeface="Consolas" panose="020B0609020204030204" pitchFamily="49" charset="0"/>
                </a:rPr>
                <a:t># Prepare the optimizer and learning rate scheduler</a:t>
              </a:r>
              <a:endParaRPr lang="en-US" altLang="ko-KR" sz="1400" b="0" dirty="0">
                <a:solidFill>
                  <a:srgbClr val="000000"/>
                </a:solidFill>
                <a:effectLst/>
                <a:latin typeface="Consolas" panose="020B0609020204030204" pitchFamily="49" charset="0"/>
              </a:endParaRPr>
            </a:p>
            <a:p>
              <a:r>
                <a:rPr lang="en-US" altLang="ko-KR" sz="1400" b="0" dirty="0">
                  <a:solidFill>
                    <a:srgbClr val="001080"/>
                  </a:solidFill>
                  <a:effectLst/>
                  <a:latin typeface="Consolas" panose="020B0609020204030204" pitchFamily="49" charset="0"/>
                </a:rPr>
                <a:t>optimizer</a:t>
              </a:r>
              <a:r>
                <a:rPr lang="en-US" altLang="ko-KR" sz="1400" b="0" dirty="0">
                  <a:solidFill>
                    <a:srgbClr val="000000"/>
                  </a:solidFill>
                  <a:effectLst/>
                  <a:latin typeface="Consolas" panose="020B0609020204030204" pitchFamily="49" charset="0"/>
                </a:rPr>
                <a:t> = </a:t>
              </a:r>
              <a:r>
                <a:rPr lang="en-US" altLang="ko-KR" sz="1400" b="0" dirty="0" err="1">
                  <a:solidFill>
                    <a:srgbClr val="000000"/>
                  </a:solidFill>
                  <a:effectLst/>
                  <a:latin typeface="Consolas" panose="020B0609020204030204" pitchFamily="49" charset="0"/>
                </a:rPr>
                <a:t>AdamW</a:t>
              </a:r>
              <a:r>
                <a:rPr lang="en-US" altLang="ko-KR" sz="1400" b="0" dirty="0">
                  <a:solidFill>
                    <a:srgbClr val="000000"/>
                  </a:solidFill>
                  <a:effectLst/>
                  <a:latin typeface="Consolas" panose="020B0609020204030204" pitchFamily="49" charset="0"/>
                </a:rPr>
                <a:t>(</a:t>
              </a:r>
              <a:r>
                <a:rPr lang="en-US" altLang="ko-KR" sz="1400" b="0" dirty="0" err="1">
                  <a:solidFill>
                    <a:srgbClr val="795E26"/>
                  </a:solidFill>
                  <a:effectLst/>
                  <a:latin typeface="Consolas" panose="020B0609020204030204" pitchFamily="49" charset="0"/>
                </a:rPr>
                <a:t>get_grouped_params</a:t>
              </a:r>
              <a:r>
                <a:rPr lang="en-US" altLang="ko-KR" sz="1400" b="0" dirty="0">
                  <a:solidFill>
                    <a:srgbClr val="000000"/>
                  </a:solidFill>
                  <a:effectLst/>
                  <a:latin typeface="Consolas" panose="020B0609020204030204" pitchFamily="49" charset="0"/>
                </a:rPr>
                <a:t>(</a:t>
              </a:r>
              <a:r>
                <a:rPr lang="en-US" altLang="ko-KR" sz="1400" b="0" dirty="0">
                  <a:solidFill>
                    <a:srgbClr val="001080"/>
                  </a:solidFill>
                  <a:effectLst/>
                  <a:latin typeface="Consolas" panose="020B0609020204030204" pitchFamily="49" charset="0"/>
                </a:rPr>
                <a:t>model</a:t>
              </a:r>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lr</a:t>
              </a:r>
              <a:r>
                <a:rPr lang="en-US" altLang="ko-KR" sz="1400" b="0" dirty="0">
                  <a:solidFill>
                    <a:srgbClr val="000000"/>
                  </a:solidFill>
                  <a:effectLst/>
                  <a:latin typeface="Consolas" panose="020B0609020204030204" pitchFamily="49" charset="0"/>
                </a:rPr>
                <a:t>=</a:t>
              </a:r>
              <a:r>
                <a:rPr lang="en-US" altLang="ko-KR" sz="1400" b="0" dirty="0" err="1">
                  <a:solidFill>
                    <a:srgbClr val="001080"/>
                  </a:solidFill>
                  <a:effectLst/>
                  <a:latin typeface="Consolas" panose="020B0609020204030204" pitchFamily="49" charset="0"/>
                </a:rPr>
                <a:t>args</a:t>
              </a:r>
              <a:r>
                <a:rPr lang="en-US" altLang="ko-KR" sz="1400" b="0" dirty="0" err="1">
                  <a:solidFill>
                    <a:srgbClr val="000000"/>
                  </a:solidFill>
                  <a:effectLst/>
                  <a:latin typeface="Consolas" panose="020B0609020204030204" pitchFamily="49" charset="0"/>
                </a:rPr>
                <a:t>.learning_rate</a:t>
              </a:r>
              <a:r>
                <a:rPr lang="en-US" altLang="ko-KR" sz="1400" b="0" dirty="0">
                  <a:solidFill>
                    <a:srgbClr val="000000"/>
                  </a:solidFill>
                  <a:effectLst/>
                  <a:latin typeface="Consolas" panose="020B0609020204030204" pitchFamily="49" charset="0"/>
                </a:rPr>
                <a:t>)</a:t>
              </a:r>
            </a:p>
            <a:p>
              <a:r>
                <a:rPr lang="en-US" altLang="ko-KR" sz="1400" b="0" dirty="0" err="1">
                  <a:solidFill>
                    <a:srgbClr val="001080"/>
                  </a:solidFill>
                  <a:effectLst/>
                  <a:latin typeface="Consolas" panose="020B0609020204030204" pitchFamily="49" charset="0"/>
                </a:rPr>
                <a:t>lr_scheduler</a:t>
              </a:r>
              <a:r>
                <a:rPr lang="en-US" altLang="ko-KR" sz="1400" b="0" dirty="0">
                  <a:solidFill>
                    <a:srgbClr val="000000"/>
                  </a:solidFill>
                  <a:effectLst/>
                  <a:latin typeface="Consolas" panose="020B0609020204030204" pitchFamily="49" charset="0"/>
                </a:rPr>
                <a:t> = </a:t>
              </a:r>
              <a:r>
                <a:rPr lang="en-US" altLang="ko-KR" sz="1400" b="0" dirty="0" err="1">
                  <a:solidFill>
                    <a:srgbClr val="000000"/>
                  </a:solidFill>
                  <a:effectLst/>
                  <a:latin typeface="Consolas" panose="020B0609020204030204" pitchFamily="49" charset="0"/>
                </a:rPr>
                <a:t>get_scheduler</a:t>
              </a:r>
              <a:r>
                <a:rPr lang="en-US" altLang="ko-KR" sz="1400" b="0" dirty="0">
                  <a:solidFill>
                    <a:srgbClr val="000000"/>
                  </a:solidFill>
                  <a:effectLst/>
                  <a:latin typeface="Consolas" panose="020B0609020204030204" pitchFamily="49" charset="0"/>
                </a:rPr>
                <a:t>(</a:t>
              </a:r>
              <a:r>
                <a:rPr lang="en-US" altLang="ko-KR" sz="1400" b="0" dirty="0">
                  <a:solidFill>
                    <a:srgbClr val="001080"/>
                  </a:solidFill>
                  <a:effectLst/>
                  <a:latin typeface="Consolas" panose="020B0609020204030204" pitchFamily="49" charset="0"/>
                </a:rPr>
                <a:t>name</a:t>
              </a:r>
              <a:r>
                <a:rPr lang="en-US" altLang="ko-KR" sz="1400" b="0" dirty="0">
                  <a:solidFill>
                    <a:srgbClr val="000000"/>
                  </a:solidFill>
                  <a:effectLst/>
                  <a:latin typeface="Consolas" panose="020B0609020204030204" pitchFamily="49" charset="0"/>
                </a:rPr>
                <a:t>=</a:t>
              </a:r>
              <a:r>
                <a:rPr lang="en-US" altLang="ko-KR" sz="1400" b="0" dirty="0" err="1">
                  <a:solidFill>
                    <a:srgbClr val="001080"/>
                  </a:solidFill>
                  <a:effectLst/>
                  <a:latin typeface="Consolas" panose="020B0609020204030204" pitchFamily="49" charset="0"/>
                </a:rPr>
                <a:t>args</a:t>
              </a:r>
              <a:r>
                <a:rPr lang="en-US" altLang="ko-KR" sz="1400" b="0" dirty="0" err="1">
                  <a:solidFill>
                    <a:srgbClr val="000000"/>
                  </a:solidFill>
                  <a:effectLst/>
                  <a:latin typeface="Consolas" panose="020B0609020204030204" pitchFamily="49" charset="0"/>
                </a:rPr>
                <a:t>.lr_scheduler_type</a:t>
              </a:r>
              <a:r>
                <a:rPr lang="en-US" altLang="ko-KR" sz="1400" b="0" dirty="0">
                  <a:solidFill>
                    <a:srgbClr val="000000"/>
                  </a:solidFill>
                  <a:effectLst/>
                  <a:latin typeface="Consolas" panose="020B0609020204030204" pitchFamily="49" charset="0"/>
                </a:rPr>
                <a:t>, </a:t>
              </a:r>
              <a:r>
                <a:rPr lang="en-US" altLang="ko-KR" sz="1400" b="0" dirty="0">
                  <a:solidFill>
                    <a:srgbClr val="001080"/>
                  </a:solidFill>
                  <a:effectLst/>
                  <a:latin typeface="Consolas" panose="020B0609020204030204" pitchFamily="49" charset="0"/>
                </a:rPr>
                <a:t>optimizer</a:t>
              </a:r>
              <a:r>
                <a:rPr lang="en-US" altLang="ko-KR" sz="1400" b="0" dirty="0">
                  <a:solidFill>
                    <a:srgbClr val="000000"/>
                  </a:solidFill>
                  <a:effectLst/>
                  <a:latin typeface="Consolas" panose="020B0609020204030204" pitchFamily="49" charset="0"/>
                </a:rPr>
                <a:t>=</a:t>
              </a:r>
              <a:r>
                <a:rPr lang="en-US" altLang="ko-KR" sz="1400" b="0" dirty="0">
                  <a:solidFill>
                    <a:srgbClr val="001080"/>
                  </a:solidFill>
                  <a:effectLst/>
                  <a:latin typeface="Consolas" panose="020B0609020204030204" pitchFamily="49" charset="0"/>
                </a:rPr>
                <a:t>optimizer</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num_warmup_steps</a:t>
              </a:r>
              <a:r>
                <a:rPr lang="en-US" altLang="ko-KR" sz="1400" b="0" dirty="0">
                  <a:solidFill>
                    <a:srgbClr val="000000"/>
                  </a:solidFill>
                  <a:effectLst/>
                  <a:latin typeface="Consolas" panose="020B0609020204030204" pitchFamily="49" charset="0"/>
                </a:rPr>
                <a:t>=</a:t>
              </a:r>
              <a:r>
                <a:rPr lang="en-US" altLang="ko-KR" sz="1400" b="0" dirty="0" err="1">
                  <a:solidFill>
                    <a:srgbClr val="001080"/>
                  </a:solidFill>
                  <a:effectLst/>
                  <a:latin typeface="Consolas" panose="020B0609020204030204" pitchFamily="49" charset="0"/>
                </a:rPr>
                <a:t>args</a:t>
              </a:r>
              <a:r>
                <a:rPr lang="en-US" altLang="ko-KR" sz="1400" b="0" dirty="0" err="1">
                  <a:solidFill>
                    <a:srgbClr val="000000"/>
                  </a:solidFill>
                  <a:effectLst/>
                  <a:latin typeface="Consolas" panose="020B0609020204030204" pitchFamily="49" charset="0"/>
                </a:rPr>
                <a:t>.num_warmup_steps</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num_training_steps</a:t>
              </a:r>
              <a:r>
                <a:rPr lang="en-US" altLang="ko-KR" sz="1400" b="0" dirty="0">
                  <a:solidFill>
                    <a:srgbClr val="000000"/>
                  </a:solidFill>
                  <a:effectLst/>
                  <a:latin typeface="Consolas" panose="020B0609020204030204" pitchFamily="49" charset="0"/>
                </a:rPr>
                <a:t>=</a:t>
              </a:r>
              <a:r>
                <a:rPr lang="en-US" altLang="ko-KR" sz="1400" b="0" dirty="0" err="1">
                  <a:solidFill>
                    <a:srgbClr val="001080"/>
                  </a:solidFill>
                  <a:effectLst/>
                  <a:latin typeface="Consolas" panose="020B0609020204030204" pitchFamily="49" charset="0"/>
                </a:rPr>
                <a:t>args</a:t>
              </a:r>
              <a:r>
                <a:rPr lang="en-US" altLang="ko-KR" sz="1400" b="0" dirty="0" err="1">
                  <a:solidFill>
                    <a:srgbClr val="000000"/>
                  </a:solidFill>
                  <a:effectLst/>
                  <a:latin typeface="Consolas" panose="020B0609020204030204" pitchFamily="49" charset="0"/>
                </a:rPr>
                <a:t>.max_train_steps</a:t>
              </a:r>
              <a:r>
                <a:rPr lang="en-US" altLang="ko-KR" sz="1400" b="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A59DDF1E-68F9-EF08-68B7-D70C777EEEE7}"/>
                </a:ext>
              </a:extLst>
            </p:cNvPr>
            <p:cNvSpPr txBox="1"/>
            <p:nvPr/>
          </p:nvSpPr>
          <p:spPr>
            <a:xfrm>
              <a:off x="676276" y="1011315"/>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Code</a:t>
              </a:r>
              <a:endParaRPr lang="ko-KR" altLang="en-US" sz="1400" dirty="0">
                <a:latin typeface="IBM Plex Sans KR Medium" panose="020B0603050203000203" pitchFamily="50" charset="-127"/>
                <a:ea typeface="IBM Plex Sans KR Medium" panose="020B0603050203000203" pitchFamily="50" charset="-127"/>
              </a:endParaRPr>
            </a:p>
          </p:txBody>
        </p:sp>
      </p:grpSp>
    </p:spTree>
    <p:extLst>
      <p:ext uri="{BB962C8B-B14F-4D97-AF65-F5344CB8AC3E}">
        <p14:creationId xmlns:p14="http://schemas.microsoft.com/office/powerpoint/2010/main" val="2422528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01B82C-7634-8347-1822-1237A62CF584}"/>
              </a:ext>
            </a:extLst>
          </p:cNvPr>
          <p:cNvSpPr>
            <a:spLocks noGrp="1"/>
          </p:cNvSpPr>
          <p:nvPr>
            <p:ph type="title"/>
          </p:nvPr>
        </p:nvSpPr>
        <p:spPr/>
        <p:txBody>
          <a:bodyPr/>
          <a:lstStyle/>
          <a:p>
            <a:r>
              <a:rPr lang="en-US" altLang="ko-KR" dirty="0"/>
              <a:t>Training a Model from Scratch</a:t>
            </a:r>
            <a:endParaRPr lang="ko-KR" altLang="en-US" dirty="0"/>
          </a:p>
        </p:txBody>
      </p:sp>
      <p:grpSp>
        <p:nvGrpSpPr>
          <p:cNvPr id="5" name="그룹 4">
            <a:extLst>
              <a:ext uri="{FF2B5EF4-FFF2-40B4-BE49-F238E27FC236}">
                <a16:creationId xmlns:a16="http://schemas.microsoft.com/office/drawing/2014/main" id="{C79DADDB-8AFE-76DA-D019-CE4FB6FABBC5}"/>
              </a:ext>
            </a:extLst>
          </p:cNvPr>
          <p:cNvGrpSpPr/>
          <p:nvPr/>
        </p:nvGrpSpPr>
        <p:grpSpPr>
          <a:xfrm>
            <a:off x="581025" y="713781"/>
            <a:ext cx="11029950" cy="1587566"/>
            <a:chOff x="581026" y="1011315"/>
            <a:chExt cx="11029950" cy="1653930"/>
          </a:xfrm>
        </p:grpSpPr>
        <p:sp>
          <p:nvSpPr>
            <p:cNvPr id="6" name="TextBox 5">
              <a:extLst>
                <a:ext uri="{FF2B5EF4-FFF2-40B4-BE49-F238E27FC236}">
                  <a16:creationId xmlns:a16="http://schemas.microsoft.com/office/drawing/2014/main" id="{EB6BC781-D1CA-169D-7D70-B8B21BB1C236}"/>
                </a:ext>
              </a:extLst>
            </p:cNvPr>
            <p:cNvSpPr txBox="1"/>
            <p:nvPr/>
          </p:nvSpPr>
          <p:spPr>
            <a:xfrm>
              <a:off x="581026" y="1222354"/>
              <a:ext cx="11029950" cy="1442891"/>
            </a:xfrm>
            <a:prstGeom prst="rect">
              <a:avLst/>
            </a:prstGeom>
            <a:noFill/>
            <a:ln w="38100">
              <a:solidFill>
                <a:schemeClr val="accent5">
                  <a:lumMod val="60000"/>
                  <a:lumOff val="40000"/>
                </a:schemeClr>
              </a:solidFill>
            </a:ln>
          </p:spPr>
          <p:txBody>
            <a:bodyPr wrap="square" rtlCol="0">
              <a:spAutoFit/>
            </a:bodyPr>
            <a:lstStyle/>
            <a:p>
              <a:r>
                <a:rPr lang="en-US" altLang="ko-KR" sz="1400" b="0" dirty="0">
                  <a:solidFill>
                    <a:srgbClr val="0000FF"/>
                  </a:solidFill>
                  <a:effectLst/>
                  <a:latin typeface="Consolas" panose="020B0609020204030204" pitchFamily="49" charset="0"/>
                </a:rPr>
                <a:t>def</a:t>
              </a:r>
              <a:r>
                <a:rPr lang="en-US" altLang="ko-KR" sz="1400" b="0" dirty="0">
                  <a:solidFill>
                    <a:srgbClr val="000000"/>
                  </a:solidFill>
                  <a:effectLst/>
                  <a:latin typeface="Consolas" panose="020B0609020204030204" pitchFamily="49" charset="0"/>
                </a:rPr>
                <a:t> </a:t>
              </a:r>
              <a:r>
                <a:rPr lang="en-US" altLang="ko-KR" sz="1400" b="0" dirty="0" err="1">
                  <a:solidFill>
                    <a:srgbClr val="795E26"/>
                  </a:solidFill>
                  <a:effectLst/>
                  <a:latin typeface="Consolas" panose="020B0609020204030204" pitchFamily="49" charset="0"/>
                </a:rPr>
                <a:t>get_lr</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a:solidFill>
                    <a:srgbClr val="AF00DB"/>
                  </a:solidFill>
                  <a:effectLst/>
                  <a:latin typeface="Consolas" panose="020B0609020204030204" pitchFamily="49" charset="0"/>
                </a:rPr>
                <a:t>return</a:t>
              </a:r>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optimizer</a:t>
              </a:r>
              <a:r>
                <a:rPr lang="en-US" altLang="ko-KR" sz="1400" b="0" dirty="0" err="1">
                  <a:solidFill>
                    <a:srgbClr val="000000"/>
                  </a:solidFill>
                  <a:effectLst/>
                  <a:latin typeface="Consolas" panose="020B0609020204030204" pitchFamily="49" charset="0"/>
                </a:rPr>
                <a:t>.param_groups</a:t>
              </a:r>
              <a:r>
                <a:rPr lang="en-US" altLang="ko-KR" sz="1400" b="0" dirty="0">
                  <a:solidFill>
                    <a:srgbClr val="000000"/>
                  </a:solidFill>
                  <a:effectLst/>
                  <a:latin typeface="Consolas" panose="020B0609020204030204" pitchFamily="49" charset="0"/>
                </a:rPr>
                <a:t>[</a:t>
              </a:r>
              <a:r>
                <a:rPr lang="en-US" altLang="ko-KR" sz="1400" b="0" dirty="0">
                  <a:solidFill>
                    <a:srgbClr val="098658"/>
                  </a:solidFill>
                  <a:effectLst/>
                  <a:latin typeface="Consolas" panose="020B0609020204030204" pitchFamily="49" charset="0"/>
                </a:rPr>
                <a:t>0</a:t>
              </a:r>
              <a:r>
                <a:rPr lang="en-US" altLang="ko-KR" sz="1400" b="0" dirty="0">
                  <a:solidFill>
                    <a:srgbClr val="000000"/>
                  </a:solidFill>
                  <a:effectLst/>
                  <a:latin typeface="Consolas" panose="020B0609020204030204" pitchFamily="49" charset="0"/>
                </a:rPr>
                <a:t>][</a:t>
              </a:r>
              <a:r>
                <a:rPr lang="en-US" altLang="ko-KR" sz="1400" b="0" dirty="0">
                  <a:solidFill>
                    <a:srgbClr val="A31515"/>
                  </a:solidFill>
                  <a:effectLst/>
                  <a:latin typeface="Consolas" panose="020B0609020204030204" pitchFamily="49" charset="0"/>
                </a:rPr>
                <a:t>'</a:t>
              </a:r>
              <a:r>
                <a:rPr lang="en-US" altLang="ko-KR" sz="1400" b="0" dirty="0" err="1">
                  <a:solidFill>
                    <a:srgbClr val="A31515"/>
                  </a:solidFill>
                  <a:effectLst/>
                  <a:latin typeface="Consolas" panose="020B0609020204030204" pitchFamily="49" charset="0"/>
                </a:rPr>
                <a:t>lr</a:t>
              </a:r>
              <a:r>
                <a:rPr lang="en-US" altLang="ko-KR" sz="1400" b="0" dirty="0">
                  <a:solidFill>
                    <a:srgbClr val="A31515"/>
                  </a:solidFill>
                  <a:effectLst/>
                  <a:latin typeface="Consolas" panose="020B0609020204030204" pitchFamily="49" charset="0"/>
                </a:rPr>
                <a:t>'</a:t>
              </a:r>
              <a:r>
                <a:rPr lang="en-US" altLang="ko-KR" sz="1400" b="0" dirty="0">
                  <a:solidFill>
                    <a:srgbClr val="000000"/>
                  </a:solidFill>
                  <a:effectLst/>
                  <a:latin typeface="Consolas" panose="020B0609020204030204" pitchFamily="49" charset="0"/>
                </a:rPr>
                <a:t>]</a:t>
              </a:r>
            </a:p>
            <a:p>
              <a:br>
                <a:rPr lang="en-US" altLang="ko-KR" sz="1400" b="0" dirty="0">
                  <a:solidFill>
                    <a:srgbClr val="000000"/>
                  </a:solidFill>
                  <a:effectLst/>
                  <a:latin typeface="Consolas" panose="020B0609020204030204" pitchFamily="49" charset="0"/>
                </a:rPr>
              </a:br>
              <a:r>
                <a:rPr lang="en-US" altLang="ko-KR" sz="1400" b="0" dirty="0">
                  <a:solidFill>
                    <a:srgbClr val="008000"/>
                  </a:solidFill>
                  <a:effectLst/>
                  <a:latin typeface="Consolas" panose="020B0609020204030204" pitchFamily="49" charset="0"/>
                </a:rPr>
                <a:t># Prepare everything with our `accelerator` (order of </a:t>
              </a:r>
              <a:r>
                <a:rPr lang="en-US" altLang="ko-KR" sz="1400" b="0" dirty="0" err="1">
                  <a:solidFill>
                    <a:srgbClr val="008000"/>
                  </a:solidFill>
                  <a:effectLst/>
                  <a:latin typeface="Consolas" panose="020B0609020204030204" pitchFamily="49" charset="0"/>
                </a:rPr>
                <a:t>args</a:t>
              </a:r>
              <a:r>
                <a:rPr lang="en-US" altLang="ko-KR" sz="1400" b="0" dirty="0">
                  <a:solidFill>
                    <a:srgbClr val="008000"/>
                  </a:solidFill>
                  <a:effectLst/>
                  <a:latin typeface="Consolas" panose="020B0609020204030204" pitchFamily="49" charset="0"/>
                </a:rPr>
                <a:t> is not important)</a:t>
              </a:r>
              <a:endParaRPr lang="en-US" altLang="ko-KR" sz="1400" b="0" dirty="0">
                <a:solidFill>
                  <a:srgbClr val="000000"/>
                </a:solidFill>
                <a:effectLst/>
                <a:latin typeface="Consolas" panose="020B0609020204030204" pitchFamily="49" charset="0"/>
              </a:endParaRPr>
            </a:p>
            <a:p>
              <a:r>
                <a:rPr lang="en-US" altLang="ko-KR" sz="1400" b="0" dirty="0">
                  <a:solidFill>
                    <a:srgbClr val="001080"/>
                  </a:solidFill>
                  <a:effectLst/>
                  <a:latin typeface="Consolas" panose="020B0609020204030204" pitchFamily="49" charset="0"/>
                </a:rPr>
                <a:t>model</a:t>
              </a:r>
              <a:r>
                <a:rPr lang="en-US" altLang="ko-KR" sz="1400" b="0" dirty="0">
                  <a:solidFill>
                    <a:srgbClr val="000000"/>
                  </a:solidFill>
                  <a:effectLst/>
                  <a:latin typeface="Consolas" panose="020B0609020204030204" pitchFamily="49" charset="0"/>
                </a:rPr>
                <a:t>, </a:t>
              </a:r>
              <a:r>
                <a:rPr lang="en-US" altLang="ko-KR" sz="1400" b="0" dirty="0">
                  <a:solidFill>
                    <a:srgbClr val="001080"/>
                  </a:solidFill>
                  <a:effectLst/>
                  <a:latin typeface="Consolas" panose="020B0609020204030204" pitchFamily="49" charset="0"/>
                </a:rPr>
                <a:t>optimizer</a:t>
              </a:r>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train_dataloader</a:t>
              </a:r>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eval_dataloader</a:t>
              </a:r>
              <a:r>
                <a:rPr lang="en-US" altLang="ko-KR" sz="1400" b="0" dirty="0">
                  <a:solidFill>
                    <a:srgbClr val="000000"/>
                  </a:solidFill>
                  <a:effectLst/>
                  <a:latin typeface="Consolas" panose="020B0609020204030204" pitchFamily="49" charset="0"/>
                </a:rPr>
                <a:t> = </a:t>
              </a:r>
              <a:r>
                <a:rPr lang="en-US" altLang="ko-KR" sz="1400" b="0" dirty="0" err="1">
                  <a:solidFill>
                    <a:srgbClr val="267F99"/>
                  </a:solidFill>
                  <a:effectLst/>
                  <a:latin typeface="Consolas" panose="020B0609020204030204" pitchFamily="49" charset="0"/>
                </a:rPr>
                <a:t>accelerator</a:t>
              </a:r>
              <a:r>
                <a:rPr lang="en-US" altLang="ko-KR" sz="1400" b="0" dirty="0" err="1">
                  <a:solidFill>
                    <a:srgbClr val="000000"/>
                  </a:solidFill>
                  <a:effectLst/>
                  <a:latin typeface="Consolas" panose="020B0609020204030204" pitchFamily="49" charset="0"/>
                </a:rPr>
                <a:t>.prepare</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a:solidFill>
                    <a:srgbClr val="001080"/>
                  </a:solidFill>
                  <a:effectLst/>
                  <a:latin typeface="Consolas" panose="020B0609020204030204" pitchFamily="49" charset="0"/>
                </a:rPr>
                <a:t>model</a:t>
              </a:r>
              <a:r>
                <a:rPr lang="en-US" altLang="ko-KR" sz="1400" b="0" dirty="0">
                  <a:solidFill>
                    <a:srgbClr val="000000"/>
                  </a:solidFill>
                  <a:effectLst/>
                  <a:latin typeface="Consolas" panose="020B0609020204030204" pitchFamily="49" charset="0"/>
                </a:rPr>
                <a:t>, </a:t>
              </a:r>
              <a:r>
                <a:rPr lang="en-US" altLang="ko-KR" sz="1400" b="0" dirty="0">
                  <a:solidFill>
                    <a:srgbClr val="001080"/>
                  </a:solidFill>
                  <a:effectLst/>
                  <a:latin typeface="Consolas" panose="020B0609020204030204" pitchFamily="49" charset="0"/>
                </a:rPr>
                <a:t>optimizer</a:t>
              </a:r>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train_dataloader</a:t>
              </a:r>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eval_dataloader</a:t>
              </a:r>
              <a:r>
                <a:rPr lang="en-US" altLang="ko-KR" sz="1400" b="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A59DDF1E-68F9-EF08-68B7-D70C777EEEE7}"/>
                </a:ext>
              </a:extLst>
            </p:cNvPr>
            <p:cNvSpPr txBox="1"/>
            <p:nvPr/>
          </p:nvSpPr>
          <p:spPr>
            <a:xfrm>
              <a:off x="676276" y="1011315"/>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Code</a:t>
              </a:r>
              <a:endParaRPr lang="ko-KR" altLang="en-US" sz="1400" dirty="0">
                <a:latin typeface="IBM Plex Sans KR Medium" panose="020B0603050203000203" pitchFamily="50" charset="-127"/>
                <a:ea typeface="IBM Plex Sans KR Medium" panose="020B0603050203000203" pitchFamily="50" charset="-127"/>
              </a:endParaRPr>
            </a:p>
          </p:txBody>
        </p:sp>
      </p:grpSp>
    </p:spTree>
    <p:extLst>
      <p:ext uri="{BB962C8B-B14F-4D97-AF65-F5344CB8AC3E}">
        <p14:creationId xmlns:p14="http://schemas.microsoft.com/office/powerpoint/2010/main" val="38433618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01B82C-7634-8347-1822-1237A62CF584}"/>
              </a:ext>
            </a:extLst>
          </p:cNvPr>
          <p:cNvSpPr>
            <a:spLocks noGrp="1"/>
          </p:cNvSpPr>
          <p:nvPr>
            <p:ph type="title"/>
          </p:nvPr>
        </p:nvSpPr>
        <p:spPr/>
        <p:txBody>
          <a:bodyPr/>
          <a:lstStyle/>
          <a:p>
            <a:r>
              <a:rPr lang="en-US" altLang="ko-KR" dirty="0"/>
              <a:t>Training a Model from Scratch</a:t>
            </a:r>
            <a:endParaRPr lang="ko-KR" altLang="en-US" dirty="0"/>
          </a:p>
        </p:txBody>
      </p:sp>
      <p:grpSp>
        <p:nvGrpSpPr>
          <p:cNvPr id="3" name="그룹 2">
            <a:extLst>
              <a:ext uri="{FF2B5EF4-FFF2-40B4-BE49-F238E27FC236}">
                <a16:creationId xmlns:a16="http://schemas.microsoft.com/office/drawing/2014/main" id="{7D0F9CA5-C652-EAD3-1EEC-086719841C8D}"/>
              </a:ext>
            </a:extLst>
          </p:cNvPr>
          <p:cNvGrpSpPr/>
          <p:nvPr/>
        </p:nvGrpSpPr>
        <p:grpSpPr>
          <a:xfrm>
            <a:off x="581025" y="880891"/>
            <a:ext cx="11029950" cy="5096218"/>
            <a:chOff x="581026" y="1011315"/>
            <a:chExt cx="11029950" cy="5309252"/>
          </a:xfrm>
        </p:grpSpPr>
        <p:sp>
          <p:nvSpPr>
            <p:cNvPr id="4" name="TextBox 3">
              <a:extLst>
                <a:ext uri="{FF2B5EF4-FFF2-40B4-BE49-F238E27FC236}">
                  <a16:creationId xmlns:a16="http://schemas.microsoft.com/office/drawing/2014/main" id="{BFB2CF94-5576-BE33-AA53-18D98748AB04}"/>
                </a:ext>
              </a:extLst>
            </p:cNvPr>
            <p:cNvSpPr txBox="1"/>
            <p:nvPr/>
          </p:nvSpPr>
          <p:spPr>
            <a:xfrm>
              <a:off x="581026" y="1222354"/>
              <a:ext cx="11029950" cy="5098213"/>
            </a:xfrm>
            <a:prstGeom prst="rect">
              <a:avLst/>
            </a:prstGeom>
            <a:noFill/>
            <a:ln w="38100">
              <a:solidFill>
                <a:schemeClr val="accent5">
                  <a:lumMod val="60000"/>
                  <a:lumOff val="40000"/>
                </a:schemeClr>
              </a:solidFill>
            </a:ln>
          </p:spPr>
          <p:txBody>
            <a:bodyPr wrap="square" rtlCol="0">
              <a:spAutoFit/>
            </a:bodyPr>
            <a:lstStyle/>
            <a:p>
              <a:r>
                <a:rPr lang="en-US" altLang="ko-KR" sz="1200" b="0" dirty="0">
                  <a:solidFill>
                    <a:srgbClr val="008000"/>
                  </a:solidFill>
                  <a:effectLst/>
                  <a:latin typeface="Consolas" panose="020B0609020204030204" pitchFamily="49" charset="0"/>
                </a:rPr>
                <a:t># Train model</a:t>
              </a:r>
              <a:endParaRPr lang="en-US" altLang="ko-KR" sz="1200" b="0" dirty="0">
                <a:solidFill>
                  <a:srgbClr val="000000"/>
                </a:solidFill>
                <a:effectLst/>
                <a:latin typeface="Consolas" panose="020B0609020204030204" pitchFamily="49" charset="0"/>
              </a:endParaRPr>
            </a:p>
            <a:p>
              <a:r>
                <a:rPr lang="en-US" altLang="ko-KR" sz="1200" b="0" dirty="0" err="1">
                  <a:solidFill>
                    <a:srgbClr val="001080"/>
                  </a:solidFill>
                  <a:effectLst/>
                  <a:latin typeface="Consolas" panose="020B0609020204030204" pitchFamily="49" charset="0"/>
                </a:rPr>
                <a:t>model</a:t>
              </a:r>
              <a:r>
                <a:rPr lang="en-US" altLang="ko-KR" sz="1200" b="0" dirty="0" err="1">
                  <a:solidFill>
                    <a:srgbClr val="000000"/>
                  </a:solidFill>
                  <a:effectLst/>
                  <a:latin typeface="Consolas" panose="020B0609020204030204" pitchFamily="49" charset="0"/>
                </a:rPr>
                <a:t>.train</a:t>
              </a:r>
              <a:r>
                <a:rPr lang="en-US" altLang="ko-KR" sz="1200" b="0" dirty="0">
                  <a:solidFill>
                    <a:srgbClr val="000000"/>
                  </a:solidFill>
                  <a:effectLst/>
                  <a:latin typeface="Consolas" panose="020B0609020204030204" pitchFamily="49" charset="0"/>
                </a:rPr>
                <a:t>()</a:t>
              </a:r>
            </a:p>
            <a:p>
              <a:r>
                <a:rPr lang="en-US" altLang="ko-KR" sz="1200" b="0" dirty="0" err="1">
                  <a:solidFill>
                    <a:srgbClr val="001080"/>
                  </a:solidFill>
                  <a:effectLst/>
                  <a:latin typeface="Consolas" panose="020B0609020204030204" pitchFamily="49" charset="0"/>
                </a:rPr>
                <a:t>completed_steps</a:t>
              </a:r>
              <a:r>
                <a:rPr lang="en-US" altLang="ko-KR" sz="1200" b="0" dirty="0">
                  <a:solidFill>
                    <a:srgbClr val="000000"/>
                  </a:solidFill>
                  <a:effectLst/>
                  <a:latin typeface="Consolas" panose="020B0609020204030204" pitchFamily="49" charset="0"/>
                </a:rPr>
                <a:t> = </a:t>
              </a:r>
              <a:r>
                <a:rPr lang="en-US" altLang="ko-KR" sz="1200" b="0" dirty="0">
                  <a:solidFill>
                    <a:srgbClr val="098658"/>
                  </a:solidFill>
                  <a:effectLst/>
                  <a:latin typeface="Consolas" panose="020B0609020204030204" pitchFamily="49" charset="0"/>
                </a:rPr>
                <a:t>0</a:t>
              </a:r>
              <a:endParaRPr lang="en-US" altLang="ko-KR" sz="1200" b="0" dirty="0">
                <a:solidFill>
                  <a:srgbClr val="000000"/>
                </a:solidFill>
                <a:effectLst/>
                <a:latin typeface="Consolas" panose="020B0609020204030204" pitchFamily="49" charset="0"/>
              </a:endParaRPr>
            </a:p>
            <a:p>
              <a:r>
                <a:rPr lang="en-US" altLang="ko-KR" sz="1200" b="0" dirty="0">
                  <a:solidFill>
                    <a:srgbClr val="AF00DB"/>
                  </a:solidFill>
                  <a:effectLst/>
                  <a:latin typeface="Consolas" panose="020B0609020204030204" pitchFamily="49" charset="0"/>
                </a:rPr>
                <a:t>for</a:t>
              </a:r>
              <a:r>
                <a:rPr lang="en-US" altLang="ko-KR" sz="1200" b="0" dirty="0">
                  <a:solidFill>
                    <a:srgbClr val="000000"/>
                  </a:solidFill>
                  <a:effectLst/>
                  <a:latin typeface="Consolas" panose="020B0609020204030204" pitchFamily="49" charset="0"/>
                </a:rPr>
                <a:t> </a:t>
              </a:r>
              <a:r>
                <a:rPr lang="en-US" altLang="ko-KR" sz="1200" b="0" dirty="0">
                  <a:solidFill>
                    <a:srgbClr val="001080"/>
                  </a:solidFill>
                  <a:effectLst/>
                  <a:latin typeface="Consolas" panose="020B0609020204030204" pitchFamily="49" charset="0"/>
                </a:rPr>
                <a:t>step</a:t>
              </a:r>
              <a:r>
                <a:rPr lang="en-US" altLang="ko-KR" sz="1200" b="0" dirty="0">
                  <a:solidFill>
                    <a:srgbClr val="000000"/>
                  </a:solidFill>
                  <a:effectLst/>
                  <a:latin typeface="Consolas" panose="020B0609020204030204" pitchFamily="49" charset="0"/>
                </a:rPr>
                <a:t>, </a:t>
              </a:r>
              <a:r>
                <a:rPr lang="en-US" altLang="ko-KR" sz="1200" b="0" dirty="0">
                  <a:solidFill>
                    <a:srgbClr val="001080"/>
                  </a:solidFill>
                  <a:effectLst/>
                  <a:latin typeface="Consolas" panose="020B0609020204030204" pitchFamily="49" charset="0"/>
                </a:rPr>
                <a:t>batch</a:t>
              </a:r>
              <a:r>
                <a:rPr lang="en-US" altLang="ko-KR" sz="1200" b="0" dirty="0">
                  <a:solidFill>
                    <a:srgbClr val="000000"/>
                  </a:solidFill>
                  <a:effectLst/>
                  <a:latin typeface="Consolas" panose="020B0609020204030204" pitchFamily="49" charset="0"/>
                </a:rPr>
                <a:t> </a:t>
              </a:r>
              <a:r>
                <a:rPr lang="en-US" altLang="ko-KR" sz="1200" b="0" dirty="0">
                  <a:solidFill>
                    <a:srgbClr val="AF00DB"/>
                  </a:solidFill>
                  <a:effectLst/>
                  <a:latin typeface="Consolas" panose="020B0609020204030204" pitchFamily="49" charset="0"/>
                </a:rPr>
                <a:t>in</a:t>
              </a:r>
              <a:r>
                <a:rPr lang="en-US" altLang="ko-KR" sz="1200" b="0" dirty="0">
                  <a:solidFill>
                    <a:srgbClr val="000000"/>
                  </a:solidFill>
                  <a:effectLst/>
                  <a:latin typeface="Consolas" panose="020B0609020204030204" pitchFamily="49" charset="0"/>
                </a:rPr>
                <a:t> </a:t>
              </a:r>
              <a:r>
                <a:rPr lang="en-US" altLang="ko-KR" sz="1200" b="0" dirty="0">
                  <a:solidFill>
                    <a:srgbClr val="267F99"/>
                  </a:solidFill>
                  <a:effectLst/>
                  <a:latin typeface="Consolas" panose="020B0609020204030204" pitchFamily="49" charset="0"/>
                </a:rPr>
                <a:t>enumerate</a:t>
              </a:r>
              <a:r>
                <a:rPr lang="en-US" altLang="ko-KR" sz="1200" b="0" dirty="0">
                  <a:solidFill>
                    <a:srgbClr val="000000"/>
                  </a:solidFill>
                  <a:effectLst/>
                  <a:latin typeface="Consolas" panose="020B0609020204030204" pitchFamily="49" charset="0"/>
                </a:rPr>
                <a:t>(</a:t>
              </a:r>
              <a:r>
                <a:rPr lang="en-US" altLang="ko-KR" sz="1200" b="0" dirty="0" err="1">
                  <a:solidFill>
                    <a:srgbClr val="001080"/>
                  </a:solidFill>
                  <a:effectLst/>
                  <a:latin typeface="Consolas" panose="020B0609020204030204" pitchFamily="49" charset="0"/>
                </a:rPr>
                <a:t>train_dataloader</a:t>
              </a:r>
              <a:r>
                <a:rPr lang="en-US" altLang="ko-KR" sz="1200" b="0" dirty="0">
                  <a:solidFill>
                    <a:srgbClr val="000000"/>
                  </a:solidFill>
                  <a:effectLst/>
                  <a:latin typeface="Consolas" panose="020B0609020204030204" pitchFamily="49" charset="0"/>
                </a:rPr>
                <a:t>, </a:t>
              </a:r>
              <a:r>
                <a:rPr lang="en-US" altLang="ko-KR" sz="1200" b="0" dirty="0">
                  <a:solidFill>
                    <a:srgbClr val="001080"/>
                  </a:solidFill>
                  <a:effectLst/>
                  <a:latin typeface="Consolas" panose="020B0609020204030204" pitchFamily="49" charset="0"/>
                </a:rPr>
                <a:t>start</a:t>
              </a:r>
              <a:r>
                <a:rPr lang="en-US" altLang="ko-KR" sz="1200" b="0" dirty="0">
                  <a:solidFill>
                    <a:srgbClr val="000000"/>
                  </a:solidFill>
                  <a:effectLst/>
                  <a:latin typeface="Consolas" panose="020B0609020204030204" pitchFamily="49" charset="0"/>
                </a:rPr>
                <a:t>=</a:t>
              </a:r>
              <a:r>
                <a:rPr lang="en-US" altLang="ko-KR" sz="1200" b="0" dirty="0">
                  <a:solidFill>
                    <a:srgbClr val="098658"/>
                  </a:solidFill>
                  <a:effectLst/>
                  <a:latin typeface="Consolas" panose="020B0609020204030204" pitchFamily="49" charset="0"/>
                </a:rPr>
                <a:t>1</a:t>
              </a:r>
              <a:r>
                <a:rPr lang="en-US" altLang="ko-KR" sz="1200" b="0" dirty="0">
                  <a:solidFill>
                    <a:srgbClr val="000000"/>
                  </a:solidFill>
                  <a:effectLst/>
                  <a:latin typeface="Consolas" panose="020B0609020204030204" pitchFamily="49" charset="0"/>
                </a:rPr>
                <a:t>):</a:t>
              </a:r>
            </a:p>
            <a:p>
              <a:r>
                <a:rPr lang="en-US" altLang="ko-KR" sz="1200" b="0" dirty="0">
                  <a:solidFill>
                    <a:srgbClr val="000000"/>
                  </a:solidFill>
                  <a:effectLst/>
                  <a:latin typeface="Consolas" panose="020B0609020204030204" pitchFamily="49" charset="0"/>
                </a:rPr>
                <a:t>    </a:t>
              </a:r>
              <a:r>
                <a:rPr lang="en-US" altLang="ko-KR" sz="1200" b="0" dirty="0">
                  <a:solidFill>
                    <a:srgbClr val="001080"/>
                  </a:solidFill>
                  <a:effectLst/>
                  <a:latin typeface="Consolas" panose="020B0609020204030204" pitchFamily="49" charset="0"/>
                </a:rPr>
                <a:t>loss</a:t>
              </a:r>
              <a:r>
                <a:rPr lang="en-US" altLang="ko-KR" sz="1200" b="0" dirty="0">
                  <a:solidFill>
                    <a:srgbClr val="000000"/>
                  </a:solidFill>
                  <a:effectLst/>
                  <a:latin typeface="Consolas" panose="020B0609020204030204" pitchFamily="49" charset="0"/>
                </a:rPr>
                <a:t> = </a:t>
              </a:r>
              <a:r>
                <a:rPr lang="en-US" altLang="ko-KR" sz="1200" b="0" dirty="0">
                  <a:solidFill>
                    <a:srgbClr val="001080"/>
                  </a:solidFill>
                  <a:effectLst/>
                  <a:latin typeface="Consolas" panose="020B0609020204030204" pitchFamily="49" charset="0"/>
                </a:rPr>
                <a:t>model</a:t>
              </a:r>
              <a:r>
                <a:rPr lang="en-US" altLang="ko-KR" sz="1200" b="0" dirty="0">
                  <a:solidFill>
                    <a:srgbClr val="000000"/>
                  </a:solidFill>
                  <a:effectLst/>
                  <a:latin typeface="Consolas" panose="020B0609020204030204" pitchFamily="49" charset="0"/>
                </a:rPr>
                <a:t>(</a:t>
              </a:r>
              <a:r>
                <a:rPr lang="en-US" altLang="ko-KR" sz="1200" b="0" dirty="0">
                  <a:solidFill>
                    <a:srgbClr val="001080"/>
                  </a:solidFill>
                  <a:effectLst/>
                  <a:latin typeface="Consolas" panose="020B0609020204030204" pitchFamily="49" charset="0"/>
                </a:rPr>
                <a:t>batch</a:t>
              </a:r>
              <a:r>
                <a:rPr lang="en-US" altLang="ko-KR" sz="1200" b="0" dirty="0">
                  <a:solidFill>
                    <a:srgbClr val="000000"/>
                  </a:solidFill>
                  <a:effectLst/>
                  <a:latin typeface="Consolas" panose="020B0609020204030204" pitchFamily="49" charset="0"/>
                </a:rPr>
                <a:t>, </a:t>
              </a:r>
              <a:r>
                <a:rPr lang="en-US" altLang="ko-KR" sz="1200" b="0" dirty="0">
                  <a:solidFill>
                    <a:srgbClr val="001080"/>
                  </a:solidFill>
                  <a:effectLst/>
                  <a:latin typeface="Consolas" panose="020B0609020204030204" pitchFamily="49" charset="0"/>
                </a:rPr>
                <a:t>labels</a:t>
              </a:r>
              <a:r>
                <a:rPr lang="en-US" altLang="ko-KR" sz="1200" b="0" dirty="0">
                  <a:solidFill>
                    <a:srgbClr val="000000"/>
                  </a:solidFill>
                  <a:effectLst/>
                  <a:latin typeface="Consolas" panose="020B0609020204030204" pitchFamily="49" charset="0"/>
                </a:rPr>
                <a:t>=</a:t>
              </a:r>
              <a:r>
                <a:rPr lang="en-US" altLang="ko-KR" sz="1200" b="0" dirty="0">
                  <a:solidFill>
                    <a:srgbClr val="001080"/>
                  </a:solidFill>
                  <a:effectLst/>
                  <a:latin typeface="Consolas" panose="020B0609020204030204" pitchFamily="49" charset="0"/>
                </a:rPr>
                <a:t>batch</a:t>
              </a:r>
              <a:r>
                <a:rPr lang="en-US" altLang="ko-KR" sz="1200" b="0" dirty="0">
                  <a:solidFill>
                    <a:srgbClr val="000000"/>
                  </a:solidFill>
                  <a:effectLst/>
                  <a:latin typeface="Consolas" panose="020B0609020204030204" pitchFamily="49" charset="0"/>
                </a:rPr>
                <a:t>).loss</a:t>
              </a:r>
            </a:p>
            <a:p>
              <a:r>
                <a:rPr lang="en-US" altLang="ko-KR" sz="1200" b="0" dirty="0">
                  <a:solidFill>
                    <a:srgbClr val="000000"/>
                  </a:solidFill>
                  <a:effectLst/>
                  <a:latin typeface="Consolas" panose="020B0609020204030204" pitchFamily="49" charset="0"/>
                </a:rPr>
                <a:t>    </a:t>
              </a:r>
              <a:r>
                <a:rPr lang="en-US" altLang="ko-KR" sz="1200" b="0" dirty="0" err="1">
                  <a:solidFill>
                    <a:srgbClr val="795E26"/>
                  </a:solidFill>
                  <a:effectLst/>
                  <a:latin typeface="Consolas" panose="020B0609020204030204" pitchFamily="49" charset="0"/>
                </a:rPr>
                <a:t>log_metrics</a:t>
              </a:r>
              <a:r>
                <a:rPr lang="en-US" altLang="ko-KR" sz="1200" b="0" dirty="0">
                  <a:solidFill>
                    <a:srgbClr val="000000"/>
                  </a:solidFill>
                  <a:effectLst/>
                  <a:latin typeface="Consolas" panose="020B0609020204030204" pitchFamily="49" charset="0"/>
                </a:rPr>
                <a:t>(</a:t>
              </a:r>
              <a:r>
                <a:rPr lang="en-US" altLang="ko-KR" sz="1200" b="0" dirty="0">
                  <a:solidFill>
                    <a:srgbClr val="001080"/>
                  </a:solidFill>
                  <a:effectLst/>
                  <a:latin typeface="Consolas" panose="020B0609020204030204" pitchFamily="49" charset="0"/>
                </a:rPr>
                <a:t>step</a:t>
              </a:r>
              <a:r>
                <a:rPr lang="en-US" altLang="ko-KR" sz="1200" b="0" dirty="0">
                  <a:solidFill>
                    <a:srgbClr val="000000"/>
                  </a:solidFill>
                  <a:effectLst/>
                  <a:latin typeface="Consolas" panose="020B0609020204030204" pitchFamily="49" charset="0"/>
                </a:rPr>
                <a:t>, {</a:t>
              </a:r>
              <a:r>
                <a:rPr lang="en-US" altLang="ko-KR" sz="1200" b="0" dirty="0">
                  <a:solidFill>
                    <a:srgbClr val="A31515"/>
                  </a:solidFill>
                  <a:effectLst/>
                  <a:latin typeface="Consolas" panose="020B0609020204030204" pitchFamily="49" charset="0"/>
                </a:rPr>
                <a:t>'</a:t>
              </a:r>
              <a:r>
                <a:rPr lang="en-US" altLang="ko-KR" sz="1200" b="0" dirty="0" err="1">
                  <a:solidFill>
                    <a:srgbClr val="A31515"/>
                  </a:solidFill>
                  <a:effectLst/>
                  <a:latin typeface="Consolas" panose="020B0609020204030204" pitchFamily="49" charset="0"/>
                </a:rPr>
                <a:t>lr</a:t>
              </a:r>
              <a:r>
                <a:rPr lang="en-US" altLang="ko-KR" sz="1200" b="0" dirty="0">
                  <a:solidFill>
                    <a:srgbClr val="A31515"/>
                  </a:solidFill>
                  <a:effectLst/>
                  <a:latin typeface="Consolas" panose="020B0609020204030204" pitchFamily="49" charset="0"/>
                </a:rPr>
                <a:t>'</a:t>
              </a:r>
              <a:r>
                <a:rPr lang="en-US" altLang="ko-KR" sz="1200" b="0" dirty="0">
                  <a:solidFill>
                    <a:srgbClr val="000000"/>
                  </a:solidFill>
                  <a:effectLst/>
                  <a:latin typeface="Consolas" panose="020B0609020204030204" pitchFamily="49" charset="0"/>
                </a:rPr>
                <a:t>: </a:t>
              </a:r>
              <a:r>
                <a:rPr lang="en-US" altLang="ko-KR" sz="1200" b="0" dirty="0" err="1">
                  <a:solidFill>
                    <a:srgbClr val="795E26"/>
                  </a:solidFill>
                  <a:effectLst/>
                  <a:latin typeface="Consolas" panose="020B0609020204030204" pitchFamily="49" charset="0"/>
                </a:rPr>
                <a:t>get_lr</a:t>
              </a:r>
              <a:r>
                <a:rPr lang="en-US" altLang="ko-KR" sz="1200" b="0" dirty="0">
                  <a:solidFill>
                    <a:srgbClr val="000000"/>
                  </a:solidFill>
                  <a:effectLst/>
                  <a:latin typeface="Consolas" panose="020B0609020204030204" pitchFamily="49" charset="0"/>
                </a:rPr>
                <a:t>(), </a:t>
              </a:r>
              <a:r>
                <a:rPr lang="en-US" altLang="ko-KR" sz="1200" b="0" dirty="0">
                  <a:solidFill>
                    <a:srgbClr val="A31515"/>
                  </a:solidFill>
                  <a:effectLst/>
                  <a:latin typeface="Consolas" panose="020B0609020204030204" pitchFamily="49" charset="0"/>
                </a:rPr>
                <a:t>'samples'</a:t>
              </a:r>
              <a:r>
                <a:rPr lang="en-US" altLang="ko-KR" sz="1200" b="0" dirty="0">
                  <a:solidFill>
                    <a:srgbClr val="000000"/>
                  </a:solidFill>
                  <a:effectLst/>
                  <a:latin typeface="Consolas" panose="020B0609020204030204" pitchFamily="49" charset="0"/>
                </a:rPr>
                <a:t>: </a:t>
              </a:r>
              <a:r>
                <a:rPr lang="en-US" altLang="ko-KR" sz="1200" b="0" dirty="0">
                  <a:solidFill>
                    <a:srgbClr val="001080"/>
                  </a:solidFill>
                  <a:effectLst/>
                  <a:latin typeface="Consolas" panose="020B0609020204030204" pitchFamily="49" charset="0"/>
                </a:rPr>
                <a:t>step</a:t>
              </a:r>
              <a:r>
                <a:rPr lang="en-US" altLang="ko-KR" sz="1200" b="0" dirty="0">
                  <a:solidFill>
                    <a:srgbClr val="000000"/>
                  </a:solidFill>
                  <a:effectLst/>
                  <a:latin typeface="Consolas" panose="020B0609020204030204" pitchFamily="49" charset="0"/>
                </a:rPr>
                <a:t>*</a:t>
              </a:r>
              <a:r>
                <a:rPr lang="en-US" altLang="ko-KR" sz="1200" b="0" dirty="0" err="1">
                  <a:solidFill>
                    <a:srgbClr val="001080"/>
                  </a:solidFill>
                  <a:effectLst/>
                  <a:latin typeface="Consolas" panose="020B0609020204030204" pitchFamily="49" charset="0"/>
                </a:rPr>
                <a:t>samples_per_step</a:t>
              </a:r>
              <a:r>
                <a:rPr lang="en-US" altLang="ko-KR" sz="1200" b="0" dirty="0">
                  <a:solidFill>
                    <a:srgbClr val="000000"/>
                  </a:solidFill>
                  <a:effectLst/>
                  <a:latin typeface="Consolas" panose="020B0609020204030204" pitchFamily="49" charset="0"/>
                </a:rPr>
                <a:t>,</a:t>
              </a:r>
            </a:p>
            <a:p>
              <a:r>
                <a:rPr lang="en-US" altLang="ko-KR" sz="1200" b="0" dirty="0">
                  <a:solidFill>
                    <a:srgbClr val="000000"/>
                  </a:solidFill>
                  <a:effectLst/>
                  <a:latin typeface="Consolas" panose="020B0609020204030204" pitchFamily="49" charset="0"/>
                </a:rPr>
                <a:t>                       </a:t>
              </a:r>
              <a:r>
                <a:rPr lang="en-US" altLang="ko-KR" sz="1200" b="0" dirty="0">
                  <a:solidFill>
                    <a:srgbClr val="A31515"/>
                  </a:solidFill>
                  <a:effectLst/>
                  <a:latin typeface="Consolas" panose="020B0609020204030204" pitchFamily="49" charset="0"/>
                </a:rPr>
                <a:t>'steps'</a:t>
              </a:r>
              <a:r>
                <a:rPr lang="en-US" altLang="ko-KR" sz="1200" b="0" dirty="0">
                  <a:solidFill>
                    <a:srgbClr val="000000"/>
                  </a:solidFill>
                  <a:effectLst/>
                  <a:latin typeface="Consolas" panose="020B0609020204030204" pitchFamily="49" charset="0"/>
                </a:rPr>
                <a:t>: </a:t>
              </a:r>
              <a:r>
                <a:rPr lang="en-US" altLang="ko-KR" sz="1200" b="0" dirty="0" err="1">
                  <a:solidFill>
                    <a:srgbClr val="001080"/>
                  </a:solidFill>
                  <a:effectLst/>
                  <a:latin typeface="Consolas" panose="020B0609020204030204" pitchFamily="49" charset="0"/>
                </a:rPr>
                <a:t>completed_steps</a:t>
              </a:r>
              <a:r>
                <a:rPr lang="en-US" altLang="ko-KR" sz="1200" b="0" dirty="0">
                  <a:solidFill>
                    <a:srgbClr val="000000"/>
                  </a:solidFill>
                  <a:effectLst/>
                  <a:latin typeface="Consolas" panose="020B0609020204030204" pitchFamily="49" charset="0"/>
                </a:rPr>
                <a:t>, </a:t>
              </a:r>
              <a:r>
                <a:rPr lang="en-US" altLang="ko-KR" sz="1200" b="0" dirty="0">
                  <a:solidFill>
                    <a:srgbClr val="A31515"/>
                  </a:solidFill>
                  <a:effectLst/>
                  <a:latin typeface="Consolas" panose="020B0609020204030204" pitchFamily="49" charset="0"/>
                </a:rPr>
                <a:t>'loss/train'</a:t>
              </a:r>
              <a:r>
                <a:rPr lang="en-US" altLang="ko-KR" sz="1200" b="0" dirty="0">
                  <a:solidFill>
                    <a:srgbClr val="000000"/>
                  </a:solidFill>
                  <a:effectLst/>
                  <a:latin typeface="Consolas" panose="020B0609020204030204" pitchFamily="49" charset="0"/>
                </a:rPr>
                <a:t>: </a:t>
              </a:r>
              <a:r>
                <a:rPr lang="en-US" altLang="ko-KR" sz="1200" b="0" dirty="0" err="1">
                  <a:solidFill>
                    <a:srgbClr val="001080"/>
                  </a:solidFill>
                  <a:effectLst/>
                  <a:latin typeface="Consolas" panose="020B0609020204030204" pitchFamily="49" charset="0"/>
                </a:rPr>
                <a:t>loss</a:t>
              </a:r>
              <a:r>
                <a:rPr lang="en-US" altLang="ko-KR" sz="1200" b="0" dirty="0" err="1">
                  <a:solidFill>
                    <a:srgbClr val="000000"/>
                  </a:solidFill>
                  <a:effectLst/>
                  <a:latin typeface="Consolas" panose="020B0609020204030204" pitchFamily="49" charset="0"/>
                </a:rPr>
                <a:t>.item</a:t>
              </a:r>
              <a:r>
                <a:rPr lang="en-US" altLang="ko-KR" sz="1200" b="0" dirty="0">
                  <a:solidFill>
                    <a:srgbClr val="000000"/>
                  </a:solidFill>
                  <a:effectLst/>
                  <a:latin typeface="Consolas" panose="020B0609020204030204" pitchFamily="49" charset="0"/>
                </a:rPr>
                <a:t>()})</a:t>
              </a:r>
            </a:p>
            <a:p>
              <a:r>
                <a:rPr lang="en-US" altLang="ko-KR" sz="1200" b="0" dirty="0">
                  <a:solidFill>
                    <a:srgbClr val="000000"/>
                  </a:solidFill>
                  <a:effectLst/>
                  <a:latin typeface="Consolas" panose="020B0609020204030204" pitchFamily="49" charset="0"/>
                </a:rPr>
                <a:t>    </a:t>
              </a:r>
              <a:r>
                <a:rPr lang="en-US" altLang="ko-KR" sz="1200" b="0" dirty="0">
                  <a:solidFill>
                    <a:srgbClr val="001080"/>
                  </a:solidFill>
                  <a:effectLst/>
                  <a:latin typeface="Consolas" panose="020B0609020204030204" pitchFamily="49" charset="0"/>
                </a:rPr>
                <a:t>loss</a:t>
              </a:r>
              <a:r>
                <a:rPr lang="en-US" altLang="ko-KR" sz="1200" b="0" dirty="0">
                  <a:solidFill>
                    <a:srgbClr val="000000"/>
                  </a:solidFill>
                  <a:effectLst/>
                  <a:latin typeface="Consolas" panose="020B0609020204030204" pitchFamily="49" charset="0"/>
                </a:rPr>
                <a:t> = </a:t>
              </a:r>
              <a:r>
                <a:rPr lang="en-US" altLang="ko-KR" sz="1200" b="0" dirty="0">
                  <a:solidFill>
                    <a:srgbClr val="001080"/>
                  </a:solidFill>
                  <a:effectLst/>
                  <a:latin typeface="Consolas" panose="020B0609020204030204" pitchFamily="49" charset="0"/>
                </a:rPr>
                <a:t>loss</a:t>
              </a:r>
              <a:r>
                <a:rPr lang="en-US" altLang="ko-KR" sz="1200" b="0" dirty="0">
                  <a:solidFill>
                    <a:srgbClr val="000000"/>
                  </a:solidFill>
                  <a:effectLst/>
                  <a:latin typeface="Consolas" panose="020B0609020204030204" pitchFamily="49" charset="0"/>
                </a:rPr>
                <a:t> / </a:t>
              </a:r>
              <a:r>
                <a:rPr lang="en-US" altLang="ko-KR" sz="1200" b="0" dirty="0" err="1">
                  <a:solidFill>
                    <a:srgbClr val="001080"/>
                  </a:solidFill>
                  <a:effectLst/>
                  <a:latin typeface="Consolas" panose="020B0609020204030204" pitchFamily="49" charset="0"/>
                </a:rPr>
                <a:t>args</a:t>
              </a:r>
              <a:r>
                <a:rPr lang="en-US" altLang="ko-KR" sz="1200" b="0" dirty="0" err="1">
                  <a:solidFill>
                    <a:srgbClr val="000000"/>
                  </a:solidFill>
                  <a:effectLst/>
                  <a:latin typeface="Consolas" panose="020B0609020204030204" pitchFamily="49" charset="0"/>
                </a:rPr>
                <a:t>.gradient_accumulation_steps</a:t>
              </a:r>
              <a:endParaRPr lang="en-US" altLang="ko-KR" sz="1200" b="0" dirty="0">
                <a:solidFill>
                  <a:srgbClr val="000000"/>
                </a:solidFill>
                <a:effectLst/>
                <a:latin typeface="Consolas" panose="020B0609020204030204" pitchFamily="49" charset="0"/>
              </a:endParaRPr>
            </a:p>
            <a:p>
              <a:r>
                <a:rPr lang="en-US" altLang="ko-KR" sz="1200" b="0" dirty="0">
                  <a:solidFill>
                    <a:srgbClr val="000000"/>
                  </a:solidFill>
                  <a:effectLst/>
                  <a:latin typeface="Consolas" panose="020B0609020204030204" pitchFamily="49" charset="0"/>
                </a:rPr>
                <a:t>    </a:t>
              </a:r>
              <a:r>
                <a:rPr lang="en-US" altLang="ko-KR" sz="1200" b="0" dirty="0" err="1">
                  <a:solidFill>
                    <a:srgbClr val="267F99"/>
                  </a:solidFill>
                  <a:effectLst/>
                  <a:latin typeface="Consolas" panose="020B0609020204030204" pitchFamily="49" charset="0"/>
                </a:rPr>
                <a:t>accelerator</a:t>
              </a:r>
              <a:r>
                <a:rPr lang="en-US" altLang="ko-KR" sz="1200" b="0" dirty="0" err="1">
                  <a:solidFill>
                    <a:srgbClr val="000000"/>
                  </a:solidFill>
                  <a:effectLst/>
                  <a:latin typeface="Consolas" panose="020B0609020204030204" pitchFamily="49" charset="0"/>
                </a:rPr>
                <a:t>.backward</a:t>
              </a:r>
              <a:r>
                <a:rPr lang="en-US" altLang="ko-KR" sz="1200" b="0" dirty="0">
                  <a:solidFill>
                    <a:srgbClr val="000000"/>
                  </a:solidFill>
                  <a:effectLst/>
                  <a:latin typeface="Consolas" panose="020B0609020204030204" pitchFamily="49" charset="0"/>
                </a:rPr>
                <a:t>(</a:t>
              </a:r>
              <a:r>
                <a:rPr lang="en-US" altLang="ko-KR" sz="1200" b="0" dirty="0">
                  <a:solidFill>
                    <a:srgbClr val="001080"/>
                  </a:solidFill>
                  <a:effectLst/>
                  <a:latin typeface="Consolas" panose="020B0609020204030204" pitchFamily="49" charset="0"/>
                </a:rPr>
                <a:t>loss</a:t>
              </a:r>
              <a:r>
                <a:rPr lang="en-US" altLang="ko-KR" sz="1200" b="0" dirty="0">
                  <a:solidFill>
                    <a:srgbClr val="000000"/>
                  </a:solidFill>
                  <a:effectLst/>
                  <a:latin typeface="Consolas" panose="020B0609020204030204" pitchFamily="49" charset="0"/>
                </a:rPr>
                <a:t>)</a:t>
              </a:r>
            </a:p>
            <a:p>
              <a:r>
                <a:rPr lang="en-US" altLang="ko-KR" sz="1200" b="0" dirty="0">
                  <a:solidFill>
                    <a:srgbClr val="000000"/>
                  </a:solidFill>
                  <a:effectLst/>
                  <a:latin typeface="Consolas" panose="020B0609020204030204" pitchFamily="49" charset="0"/>
                </a:rPr>
                <a:t>    </a:t>
              </a:r>
              <a:r>
                <a:rPr lang="en-US" altLang="ko-KR" sz="1200" b="0" dirty="0">
                  <a:solidFill>
                    <a:srgbClr val="AF00DB"/>
                  </a:solidFill>
                  <a:effectLst/>
                  <a:latin typeface="Consolas" panose="020B0609020204030204" pitchFamily="49" charset="0"/>
                </a:rPr>
                <a:t>if</a:t>
              </a:r>
              <a:r>
                <a:rPr lang="en-US" altLang="ko-KR" sz="1200" b="0" dirty="0">
                  <a:solidFill>
                    <a:srgbClr val="000000"/>
                  </a:solidFill>
                  <a:effectLst/>
                  <a:latin typeface="Consolas" panose="020B0609020204030204" pitchFamily="49" charset="0"/>
                </a:rPr>
                <a:t> </a:t>
              </a:r>
              <a:r>
                <a:rPr lang="en-US" altLang="ko-KR" sz="1200" b="0" dirty="0">
                  <a:solidFill>
                    <a:srgbClr val="001080"/>
                  </a:solidFill>
                  <a:effectLst/>
                  <a:latin typeface="Consolas" panose="020B0609020204030204" pitchFamily="49" charset="0"/>
                </a:rPr>
                <a:t>step</a:t>
              </a:r>
              <a:r>
                <a:rPr lang="en-US" altLang="ko-KR" sz="1200" b="0" dirty="0">
                  <a:solidFill>
                    <a:srgbClr val="000000"/>
                  </a:solidFill>
                  <a:effectLst/>
                  <a:latin typeface="Consolas" panose="020B0609020204030204" pitchFamily="49" charset="0"/>
                </a:rPr>
                <a:t> % </a:t>
              </a:r>
              <a:r>
                <a:rPr lang="en-US" altLang="ko-KR" sz="1200" b="0" dirty="0" err="1">
                  <a:solidFill>
                    <a:srgbClr val="001080"/>
                  </a:solidFill>
                  <a:effectLst/>
                  <a:latin typeface="Consolas" panose="020B0609020204030204" pitchFamily="49" charset="0"/>
                </a:rPr>
                <a:t>args</a:t>
              </a:r>
              <a:r>
                <a:rPr lang="en-US" altLang="ko-KR" sz="1200" b="0" dirty="0" err="1">
                  <a:solidFill>
                    <a:srgbClr val="000000"/>
                  </a:solidFill>
                  <a:effectLst/>
                  <a:latin typeface="Consolas" panose="020B0609020204030204" pitchFamily="49" charset="0"/>
                </a:rPr>
                <a:t>.gradient_accumulation_steps</a:t>
              </a:r>
              <a:r>
                <a:rPr lang="en-US" altLang="ko-KR" sz="1200" b="0" dirty="0">
                  <a:solidFill>
                    <a:srgbClr val="000000"/>
                  </a:solidFill>
                  <a:effectLst/>
                  <a:latin typeface="Consolas" panose="020B0609020204030204" pitchFamily="49" charset="0"/>
                </a:rPr>
                <a:t> == </a:t>
              </a:r>
              <a:r>
                <a:rPr lang="en-US" altLang="ko-KR" sz="1200" b="0" dirty="0">
                  <a:solidFill>
                    <a:srgbClr val="098658"/>
                  </a:solidFill>
                  <a:effectLst/>
                  <a:latin typeface="Consolas" panose="020B0609020204030204" pitchFamily="49" charset="0"/>
                </a:rPr>
                <a:t>0</a:t>
              </a:r>
              <a:r>
                <a:rPr lang="en-US" altLang="ko-KR" sz="1200" b="0" dirty="0">
                  <a:solidFill>
                    <a:srgbClr val="000000"/>
                  </a:solidFill>
                  <a:effectLst/>
                  <a:latin typeface="Consolas" panose="020B0609020204030204" pitchFamily="49" charset="0"/>
                </a:rPr>
                <a:t>:</a:t>
              </a:r>
            </a:p>
            <a:p>
              <a:r>
                <a:rPr lang="en-US" altLang="ko-KR" sz="1200" b="0" dirty="0">
                  <a:solidFill>
                    <a:srgbClr val="000000"/>
                  </a:solidFill>
                  <a:effectLst/>
                  <a:latin typeface="Consolas" panose="020B0609020204030204" pitchFamily="49" charset="0"/>
                </a:rPr>
                <a:t>        </a:t>
              </a:r>
              <a:r>
                <a:rPr lang="en-US" altLang="ko-KR" sz="1200" b="0" dirty="0" err="1">
                  <a:solidFill>
                    <a:srgbClr val="001080"/>
                  </a:solidFill>
                  <a:effectLst/>
                  <a:latin typeface="Consolas" panose="020B0609020204030204" pitchFamily="49" charset="0"/>
                </a:rPr>
                <a:t>optimizer</a:t>
              </a:r>
              <a:r>
                <a:rPr lang="en-US" altLang="ko-KR" sz="1200" b="0" dirty="0" err="1">
                  <a:solidFill>
                    <a:srgbClr val="000000"/>
                  </a:solidFill>
                  <a:effectLst/>
                  <a:latin typeface="Consolas" panose="020B0609020204030204" pitchFamily="49" charset="0"/>
                </a:rPr>
                <a:t>.step</a:t>
              </a:r>
              <a:r>
                <a:rPr lang="en-US" altLang="ko-KR" sz="1200" b="0" dirty="0">
                  <a:solidFill>
                    <a:srgbClr val="000000"/>
                  </a:solidFill>
                  <a:effectLst/>
                  <a:latin typeface="Consolas" panose="020B0609020204030204" pitchFamily="49" charset="0"/>
                </a:rPr>
                <a:t>()</a:t>
              </a:r>
            </a:p>
            <a:p>
              <a:r>
                <a:rPr lang="en-US" altLang="ko-KR" sz="1200" b="0" dirty="0">
                  <a:solidFill>
                    <a:srgbClr val="000000"/>
                  </a:solidFill>
                  <a:effectLst/>
                  <a:latin typeface="Consolas" panose="020B0609020204030204" pitchFamily="49" charset="0"/>
                </a:rPr>
                <a:t>        </a:t>
              </a:r>
              <a:r>
                <a:rPr lang="en-US" altLang="ko-KR" sz="1200" b="0" dirty="0" err="1">
                  <a:solidFill>
                    <a:srgbClr val="001080"/>
                  </a:solidFill>
                  <a:effectLst/>
                  <a:latin typeface="Consolas" panose="020B0609020204030204" pitchFamily="49" charset="0"/>
                </a:rPr>
                <a:t>lr_scheduler</a:t>
              </a:r>
              <a:r>
                <a:rPr lang="en-US" altLang="ko-KR" sz="1200" b="0" dirty="0" err="1">
                  <a:solidFill>
                    <a:srgbClr val="000000"/>
                  </a:solidFill>
                  <a:effectLst/>
                  <a:latin typeface="Consolas" panose="020B0609020204030204" pitchFamily="49" charset="0"/>
                </a:rPr>
                <a:t>.step</a:t>
              </a:r>
              <a:r>
                <a:rPr lang="en-US" altLang="ko-KR" sz="1200" b="0" dirty="0">
                  <a:solidFill>
                    <a:srgbClr val="000000"/>
                  </a:solidFill>
                  <a:effectLst/>
                  <a:latin typeface="Consolas" panose="020B0609020204030204" pitchFamily="49" charset="0"/>
                </a:rPr>
                <a:t>()</a:t>
              </a:r>
            </a:p>
            <a:p>
              <a:r>
                <a:rPr lang="en-US" altLang="ko-KR" sz="1200" b="0" dirty="0">
                  <a:solidFill>
                    <a:srgbClr val="000000"/>
                  </a:solidFill>
                  <a:effectLst/>
                  <a:latin typeface="Consolas" panose="020B0609020204030204" pitchFamily="49" charset="0"/>
                </a:rPr>
                <a:t>        </a:t>
              </a:r>
              <a:r>
                <a:rPr lang="en-US" altLang="ko-KR" sz="1200" b="0" dirty="0" err="1">
                  <a:solidFill>
                    <a:srgbClr val="001080"/>
                  </a:solidFill>
                  <a:effectLst/>
                  <a:latin typeface="Consolas" panose="020B0609020204030204" pitchFamily="49" charset="0"/>
                </a:rPr>
                <a:t>optimizer</a:t>
              </a:r>
              <a:r>
                <a:rPr lang="en-US" altLang="ko-KR" sz="1200" b="0" dirty="0" err="1">
                  <a:solidFill>
                    <a:srgbClr val="000000"/>
                  </a:solidFill>
                  <a:effectLst/>
                  <a:latin typeface="Consolas" panose="020B0609020204030204" pitchFamily="49" charset="0"/>
                </a:rPr>
                <a:t>.zero_grad</a:t>
              </a:r>
              <a:r>
                <a:rPr lang="en-US" altLang="ko-KR" sz="1200" b="0" dirty="0">
                  <a:solidFill>
                    <a:srgbClr val="000000"/>
                  </a:solidFill>
                  <a:effectLst/>
                  <a:latin typeface="Consolas" panose="020B0609020204030204" pitchFamily="49" charset="0"/>
                </a:rPr>
                <a:t>()</a:t>
              </a:r>
            </a:p>
            <a:p>
              <a:r>
                <a:rPr lang="en-US" altLang="ko-KR" sz="1200" b="0" dirty="0">
                  <a:solidFill>
                    <a:srgbClr val="000000"/>
                  </a:solidFill>
                  <a:effectLst/>
                  <a:latin typeface="Consolas" panose="020B0609020204030204" pitchFamily="49" charset="0"/>
                </a:rPr>
                <a:t>        </a:t>
              </a:r>
              <a:r>
                <a:rPr lang="en-US" altLang="ko-KR" sz="1200" b="0" dirty="0" err="1">
                  <a:solidFill>
                    <a:srgbClr val="001080"/>
                  </a:solidFill>
                  <a:effectLst/>
                  <a:latin typeface="Consolas" panose="020B0609020204030204" pitchFamily="49" charset="0"/>
                </a:rPr>
                <a:t>completed_steps</a:t>
              </a:r>
              <a:r>
                <a:rPr lang="en-US" altLang="ko-KR" sz="1200" b="0" dirty="0">
                  <a:solidFill>
                    <a:srgbClr val="000000"/>
                  </a:solidFill>
                  <a:effectLst/>
                  <a:latin typeface="Consolas" panose="020B0609020204030204" pitchFamily="49" charset="0"/>
                </a:rPr>
                <a:t> += </a:t>
              </a:r>
              <a:r>
                <a:rPr lang="en-US" altLang="ko-KR" sz="1200" b="0" dirty="0">
                  <a:solidFill>
                    <a:srgbClr val="098658"/>
                  </a:solidFill>
                  <a:effectLst/>
                  <a:latin typeface="Consolas" panose="020B0609020204030204" pitchFamily="49" charset="0"/>
                </a:rPr>
                <a:t>1</a:t>
              </a:r>
              <a:endParaRPr lang="en-US" altLang="ko-KR" sz="1200" b="0" dirty="0">
                <a:solidFill>
                  <a:srgbClr val="000000"/>
                </a:solidFill>
                <a:effectLst/>
                <a:latin typeface="Consolas" panose="020B0609020204030204" pitchFamily="49" charset="0"/>
              </a:endParaRPr>
            </a:p>
            <a:p>
              <a:r>
                <a:rPr lang="en-US" altLang="ko-KR" sz="1200" b="0" dirty="0">
                  <a:solidFill>
                    <a:srgbClr val="000000"/>
                  </a:solidFill>
                  <a:effectLst/>
                  <a:latin typeface="Consolas" panose="020B0609020204030204" pitchFamily="49" charset="0"/>
                </a:rPr>
                <a:t>    </a:t>
              </a:r>
              <a:r>
                <a:rPr lang="en-US" altLang="ko-KR" sz="1200" b="0" dirty="0">
                  <a:solidFill>
                    <a:srgbClr val="AF00DB"/>
                  </a:solidFill>
                  <a:effectLst/>
                  <a:latin typeface="Consolas" panose="020B0609020204030204" pitchFamily="49" charset="0"/>
                </a:rPr>
                <a:t>if</a:t>
              </a:r>
              <a:r>
                <a:rPr lang="en-US" altLang="ko-KR" sz="1200" b="0" dirty="0">
                  <a:solidFill>
                    <a:srgbClr val="000000"/>
                  </a:solidFill>
                  <a:effectLst/>
                  <a:latin typeface="Consolas" panose="020B0609020204030204" pitchFamily="49" charset="0"/>
                </a:rPr>
                <a:t> </a:t>
              </a:r>
              <a:r>
                <a:rPr lang="en-US" altLang="ko-KR" sz="1200" b="0" dirty="0">
                  <a:solidFill>
                    <a:srgbClr val="001080"/>
                  </a:solidFill>
                  <a:effectLst/>
                  <a:latin typeface="Consolas" panose="020B0609020204030204" pitchFamily="49" charset="0"/>
                </a:rPr>
                <a:t>step</a:t>
              </a:r>
              <a:r>
                <a:rPr lang="en-US" altLang="ko-KR" sz="1200" b="0" dirty="0">
                  <a:solidFill>
                    <a:srgbClr val="000000"/>
                  </a:solidFill>
                  <a:effectLst/>
                  <a:latin typeface="Consolas" panose="020B0609020204030204" pitchFamily="49" charset="0"/>
                </a:rPr>
                <a:t> % </a:t>
              </a:r>
              <a:r>
                <a:rPr lang="en-US" altLang="ko-KR" sz="1200" b="0" dirty="0" err="1">
                  <a:solidFill>
                    <a:srgbClr val="001080"/>
                  </a:solidFill>
                  <a:effectLst/>
                  <a:latin typeface="Consolas" panose="020B0609020204030204" pitchFamily="49" charset="0"/>
                </a:rPr>
                <a:t>args</a:t>
              </a:r>
              <a:r>
                <a:rPr lang="en-US" altLang="ko-KR" sz="1200" b="0" dirty="0" err="1">
                  <a:solidFill>
                    <a:srgbClr val="000000"/>
                  </a:solidFill>
                  <a:effectLst/>
                  <a:latin typeface="Consolas" panose="020B0609020204030204" pitchFamily="49" charset="0"/>
                </a:rPr>
                <a:t>.save_checkpoint_steps</a:t>
              </a:r>
              <a:r>
                <a:rPr lang="en-US" altLang="ko-KR" sz="1200" b="0" dirty="0">
                  <a:solidFill>
                    <a:srgbClr val="000000"/>
                  </a:solidFill>
                  <a:effectLst/>
                  <a:latin typeface="Consolas" panose="020B0609020204030204" pitchFamily="49" charset="0"/>
                </a:rPr>
                <a:t> == </a:t>
              </a:r>
              <a:r>
                <a:rPr lang="en-US" altLang="ko-KR" sz="1200" b="0" dirty="0">
                  <a:solidFill>
                    <a:srgbClr val="098658"/>
                  </a:solidFill>
                  <a:effectLst/>
                  <a:latin typeface="Consolas" panose="020B0609020204030204" pitchFamily="49" charset="0"/>
                </a:rPr>
                <a:t>0</a:t>
              </a:r>
              <a:r>
                <a:rPr lang="en-US" altLang="ko-KR" sz="1200" b="0" dirty="0">
                  <a:solidFill>
                    <a:srgbClr val="000000"/>
                  </a:solidFill>
                  <a:effectLst/>
                  <a:latin typeface="Consolas" panose="020B0609020204030204" pitchFamily="49" charset="0"/>
                </a:rPr>
                <a:t>:</a:t>
              </a:r>
            </a:p>
            <a:p>
              <a:r>
                <a:rPr lang="en-US" altLang="ko-KR" sz="1200" b="0" dirty="0">
                  <a:solidFill>
                    <a:srgbClr val="000000"/>
                  </a:solidFill>
                  <a:effectLst/>
                  <a:latin typeface="Consolas" panose="020B0609020204030204" pitchFamily="49" charset="0"/>
                </a:rPr>
                <a:t>        </a:t>
              </a:r>
              <a:r>
                <a:rPr lang="en-US" altLang="ko-KR" sz="1200" b="0" dirty="0">
                  <a:solidFill>
                    <a:srgbClr val="001080"/>
                  </a:solidFill>
                  <a:effectLst/>
                  <a:latin typeface="Consolas" panose="020B0609020204030204" pitchFamily="49" charset="0"/>
                </a:rPr>
                <a:t>logger</a:t>
              </a:r>
              <a:r>
                <a:rPr lang="en-US" altLang="ko-KR" sz="1200" b="0" dirty="0">
                  <a:solidFill>
                    <a:srgbClr val="000000"/>
                  </a:solidFill>
                  <a:effectLst/>
                  <a:latin typeface="Consolas" panose="020B0609020204030204" pitchFamily="49" charset="0"/>
                </a:rPr>
                <a:t>.</a:t>
              </a:r>
              <a:r>
                <a:rPr lang="en-US" altLang="ko-KR" sz="1200" b="0" dirty="0">
                  <a:solidFill>
                    <a:srgbClr val="795E26"/>
                  </a:solidFill>
                  <a:effectLst/>
                  <a:latin typeface="Consolas" panose="020B0609020204030204" pitchFamily="49" charset="0"/>
                </a:rPr>
                <a:t>info</a:t>
              </a:r>
              <a:r>
                <a:rPr lang="en-US" altLang="ko-KR" sz="1200" b="0" dirty="0">
                  <a:solidFill>
                    <a:srgbClr val="000000"/>
                  </a:solidFill>
                  <a:effectLst/>
                  <a:latin typeface="Consolas" panose="020B0609020204030204" pitchFamily="49" charset="0"/>
                </a:rPr>
                <a:t>(</a:t>
              </a:r>
              <a:r>
                <a:rPr lang="en-US" altLang="ko-KR" sz="1200" b="0" dirty="0">
                  <a:solidFill>
                    <a:srgbClr val="A31515"/>
                  </a:solidFill>
                  <a:effectLst/>
                  <a:latin typeface="Consolas" panose="020B0609020204030204" pitchFamily="49" charset="0"/>
                </a:rPr>
                <a:t>'Evaluating and saving model checkpoint'</a:t>
              </a:r>
              <a:r>
                <a:rPr lang="en-US" altLang="ko-KR" sz="1200" b="0" dirty="0">
                  <a:solidFill>
                    <a:srgbClr val="000000"/>
                  </a:solidFill>
                  <a:effectLst/>
                  <a:latin typeface="Consolas" panose="020B0609020204030204" pitchFamily="49" charset="0"/>
                </a:rPr>
                <a:t>)</a:t>
              </a:r>
            </a:p>
            <a:p>
              <a:r>
                <a:rPr lang="en-US" altLang="ko-KR" sz="1200" b="0" dirty="0">
                  <a:solidFill>
                    <a:srgbClr val="000000"/>
                  </a:solidFill>
                  <a:effectLst/>
                  <a:latin typeface="Consolas" panose="020B0609020204030204" pitchFamily="49" charset="0"/>
                </a:rPr>
                <a:t>        </a:t>
              </a:r>
              <a:r>
                <a:rPr lang="en-US" altLang="ko-KR" sz="1200" b="0" dirty="0" err="1">
                  <a:solidFill>
                    <a:srgbClr val="001080"/>
                  </a:solidFill>
                  <a:effectLst/>
                  <a:latin typeface="Consolas" panose="020B0609020204030204" pitchFamily="49" charset="0"/>
                </a:rPr>
                <a:t>eval_loss</a:t>
              </a:r>
              <a:r>
                <a:rPr lang="en-US" altLang="ko-KR" sz="1200" b="0" dirty="0">
                  <a:solidFill>
                    <a:srgbClr val="000000"/>
                  </a:solidFill>
                  <a:effectLst/>
                  <a:latin typeface="Consolas" panose="020B0609020204030204" pitchFamily="49" charset="0"/>
                </a:rPr>
                <a:t>, </a:t>
              </a:r>
              <a:r>
                <a:rPr lang="en-US" altLang="ko-KR" sz="1200" b="0" dirty="0">
                  <a:solidFill>
                    <a:srgbClr val="001080"/>
                  </a:solidFill>
                  <a:effectLst/>
                  <a:latin typeface="Consolas" panose="020B0609020204030204" pitchFamily="49" charset="0"/>
                </a:rPr>
                <a:t>perplexity</a:t>
              </a:r>
              <a:r>
                <a:rPr lang="en-US" altLang="ko-KR" sz="1200" b="0" dirty="0">
                  <a:solidFill>
                    <a:srgbClr val="000000"/>
                  </a:solidFill>
                  <a:effectLst/>
                  <a:latin typeface="Consolas" panose="020B0609020204030204" pitchFamily="49" charset="0"/>
                </a:rPr>
                <a:t> = </a:t>
              </a:r>
              <a:r>
                <a:rPr lang="en-US" altLang="ko-KR" sz="1200" b="0" dirty="0">
                  <a:solidFill>
                    <a:srgbClr val="795E26"/>
                  </a:solidFill>
                  <a:effectLst/>
                  <a:latin typeface="Consolas" panose="020B0609020204030204" pitchFamily="49" charset="0"/>
                </a:rPr>
                <a:t>evaluate</a:t>
              </a:r>
              <a:r>
                <a:rPr lang="en-US" altLang="ko-KR" sz="1200" b="0" dirty="0">
                  <a:solidFill>
                    <a:srgbClr val="000000"/>
                  </a:solidFill>
                  <a:effectLst/>
                  <a:latin typeface="Consolas" panose="020B0609020204030204" pitchFamily="49" charset="0"/>
                </a:rPr>
                <a:t>()</a:t>
              </a:r>
            </a:p>
            <a:p>
              <a:r>
                <a:rPr lang="en-US" altLang="ko-KR" sz="1200" b="0" dirty="0">
                  <a:solidFill>
                    <a:srgbClr val="000000"/>
                  </a:solidFill>
                  <a:effectLst/>
                  <a:latin typeface="Consolas" panose="020B0609020204030204" pitchFamily="49" charset="0"/>
                </a:rPr>
                <a:t>        </a:t>
              </a:r>
              <a:r>
                <a:rPr lang="en-US" altLang="ko-KR" sz="1200" b="0" dirty="0" err="1">
                  <a:solidFill>
                    <a:srgbClr val="795E26"/>
                  </a:solidFill>
                  <a:effectLst/>
                  <a:latin typeface="Consolas" panose="020B0609020204030204" pitchFamily="49" charset="0"/>
                </a:rPr>
                <a:t>log_metrics</a:t>
              </a:r>
              <a:r>
                <a:rPr lang="en-US" altLang="ko-KR" sz="1200" b="0" dirty="0">
                  <a:solidFill>
                    <a:srgbClr val="000000"/>
                  </a:solidFill>
                  <a:effectLst/>
                  <a:latin typeface="Consolas" panose="020B0609020204030204" pitchFamily="49" charset="0"/>
                </a:rPr>
                <a:t>(</a:t>
              </a:r>
              <a:r>
                <a:rPr lang="en-US" altLang="ko-KR" sz="1200" b="0" dirty="0">
                  <a:solidFill>
                    <a:srgbClr val="001080"/>
                  </a:solidFill>
                  <a:effectLst/>
                  <a:latin typeface="Consolas" panose="020B0609020204030204" pitchFamily="49" charset="0"/>
                </a:rPr>
                <a:t>step</a:t>
              </a:r>
              <a:r>
                <a:rPr lang="en-US" altLang="ko-KR" sz="1200" b="0" dirty="0">
                  <a:solidFill>
                    <a:srgbClr val="000000"/>
                  </a:solidFill>
                  <a:effectLst/>
                  <a:latin typeface="Consolas" panose="020B0609020204030204" pitchFamily="49" charset="0"/>
                </a:rPr>
                <a:t>, {</a:t>
              </a:r>
              <a:r>
                <a:rPr lang="en-US" altLang="ko-KR" sz="1200" b="0" dirty="0">
                  <a:solidFill>
                    <a:srgbClr val="A31515"/>
                  </a:solidFill>
                  <a:effectLst/>
                  <a:latin typeface="Consolas" panose="020B0609020204030204" pitchFamily="49" charset="0"/>
                </a:rPr>
                <a:t>'loss/eval'</a:t>
              </a:r>
              <a:r>
                <a:rPr lang="en-US" altLang="ko-KR" sz="1200" b="0" dirty="0">
                  <a:solidFill>
                    <a:srgbClr val="000000"/>
                  </a:solidFill>
                  <a:effectLst/>
                  <a:latin typeface="Consolas" panose="020B0609020204030204" pitchFamily="49" charset="0"/>
                </a:rPr>
                <a:t>: </a:t>
              </a:r>
              <a:r>
                <a:rPr lang="en-US" altLang="ko-KR" sz="1200" b="0" dirty="0" err="1">
                  <a:solidFill>
                    <a:srgbClr val="001080"/>
                  </a:solidFill>
                  <a:effectLst/>
                  <a:latin typeface="Consolas" panose="020B0609020204030204" pitchFamily="49" charset="0"/>
                </a:rPr>
                <a:t>eval_loss</a:t>
              </a:r>
              <a:r>
                <a:rPr lang="en-US" altLang="ko-KR" sz="1200" b="0" dirty="0">
                  <a:solidFill>
                    <a:srgbClr val="000000"/>
                  </a:solidFill>
                  <a:effectLst/>
                  <a:latin typeface="Consolas" panose="020B0609020204030204" pitchFamily="49" charset="0"/>
                </a:rPr>
                <a:t>, </a:t>
              </a:r>
              <a:r>
                <a:rPr lang="en-US" altLang="ko-KR" sz="1200" b="0" dirty="0">
                  <a:solidFill>
                    <a:srgbClr val="A31515"/>
                  </a:solidFill>
                  <a:effectLst/>
                  <a:latin typeface="Consolas" panose="020B0609020204030204" pitchFamily="49" charset="0"/>
                </a:rPr>
                <a:t>'perplexity'</a:t>
              </a:r>
              <a:r>
                <a:rPr lang="en-US" altLang="ko-KR" sz="1200" b="0" dirty="0">
                  <a:solidFill>
                    <a:srgbClr val="000000"/>
                  </a:solidFill>
                  <a:effectLst/>
                  <a:latin typeface="Consolas" panose="020B0609020204030204" pitchFamily="49" charset="0"/>
                </a:rPr>
                <a:t>: </a:t>
              </a:r>
              <a:r>
                <a:rPr lang="en-US" altLang="ko-KR" sz="1200" b="0" dirty="0">
                  <a:solidFill>
                    <a:srgbClr val="001080"/>
                  </a:solidFill>
                  <a:effectLst/>
                  <a:latin typeface="Consolas" panose="020B0609020204030204" pitchFamily="49" charset="0"/>
                </a:rPr>
                <a:t>perplexity</a:t>
              </a:r>
              <a:r>
                <a:rPr lang="en-US" altLang="ko-KR" sz="1200" b="0" dirty="0">
                  <a:solidFill>
                    <a:srgbClr val="000000"/>
                  </a:solidFill>
                  <a:effectLst/>
                  <a:latin typeface="Consolas" panose="020B0609020204030204" pitchFamily="49" charset="0"/>
                </a:rPr>
                <a:t>})</a:t>
              </a:r>
            </a:p>
            <a:p>
              <a:r>
                <a:rPr lang="en-US" altLang="ko-KR" sz="1200" b="0" dirty="0">
                  <a:solidFill>
                    <a:srgbClr val="000000"/>
                  </a:solidFill>
                  <a:effectLst/>
                  <a:latin typeface="Consolas" panose="020B0609020204030204" pitchFamily="49" charset="0"/>
                </a:rPr>
                <a:t>        </a:t>
              </a:r>
              <a:r>
                <a:rPr lang="en-US" altLang="ko-KR" sz="1200" b="0" dirty="0" err="1">
                  <a:solidFill>
                    <a:srgbClr val="267F99"/>
                  </a:solidFill>
                  <a:effectLst/>
                  <a:latin typeface="Consolas" panose="020B0609020204030204" pitchFamily="49" charset="0"/>
                </a:rPr>
                <a:t>accelerator</a:t>
              </a:r>
              <a:r>
                <a:rPr lang="en-US" altLang="ko-KR" sz="1200" b="0" dirty="0" err="1">
                  <a:solidFill>
                    <a:srgbClr val="000000"/>
                  </a:solidFill>
                  <a:effectLst/>
                  <a:latin typeface="Consolas" panose="020B0609020204030204" pitchFamily="49" charset="0"/>
                </a:rPr>
                <a:t>.wait_for_everyone</a:t>
              </a:r>
              <a:r>
                <a:rPr lang="en-US" altLang="ko-KR" sz="1200" b="0" dirty="0">
                  <a:solidFill>
                    <a:srgbClr val="000000"/>
                  </a:solidFill>
                  <a:effectLst/>
                  <a:latin typeface="Consolas" panose="020B0609020204030204" pitchFamily="49" charset="0"/>
                </a:rPr>
                <a:t>()</a:t>
              </a:r>
            </a:p>
            <a:p>
              <a:r>
                <a:rPr lang="en-US" altLang="ko-KR" sz="1200" b="0" dirty="0">
                  <a:solidFill>
                    <a:srgbClr val="000000"/>
                  </a:solidFill>
                  <a:effectLst/>
                  <a:latin typeface="Consolas" panose="020B0609020204030204" pitchFamily="49" charset="0"/>
                </a:rPr>
                <a:t>        </a:t>
              </a:r>
              <a:r>
                <a:rPr lang="en-US" altLang="ko-KR" sz="1200" b="0" dirty="0" err="1">
                  <a:solidFill>
                    <a:srgbClr val="001080"/>
                  </a:solidFill>
                  <a:effectLst/>
                  <a:latin typeface="Consolas" panose="020B0609020204030204" pitchFamily="49" charset="0"/>
                </a:rPr>
                <a:t>unwrapped_model</a:t>
              </a:r>
              <a:r>
                <a:rPr lang="en-US" altLang="ko-KR" sz="1200" b="0" dirty="0">
                  <a:solidFill>
                    <a:srgbClr val="000000"/>
                  </a:solidFill>
                  <a:effectLst/>
                  <a:latin typeface="Consolas" panose="020B0609020204030204" pitchFamily="49" charset="0"/>
                </a:rPr>
                <a:t> = </a:t>
              </a:r>
              <a:r>
                <a:rPr lang="en-US" altLang="ko-KR" sz="1200" b="0" dirty="0" err="1">
                  <a:solidFill>
                    <a:srgbClr val="267F99"/>
                  </a:solidFill>
                  <a:effectLst/>
                  <a:latin typeface="Consolas" panose="020B0609020204030204" pitchFamily="49" charset="0"/>
                </a:rPr>
                <a:t>accelerator</a:t>
              </a:r>
              <a:r>
                <a:rPr lang="en-US" altLang="ko-KR" sz="1200" b="0" dirty="0" err="1">
                  <a:solidFill>
                    <a:srgbClr val="000000"/>
                  </a:solidFill>
                  <a:effectLst/>
                  <a:latin typeface="Consolas" panose="020B0609020204030204" pitchFamily="49" charset="0"/>
                </a:rPr>
                <a:t>.unwrap_model</a:t>
              </a:r>
              <a:r>
                <a:rPr lang="en-US" altLang="ko-KR" sz="1200" b="0" dirty="0">
                  <a:solidFill>
                    <a:srgbClr val="000000"/>
                  </a:solidFill>
                  <a:effectLst/>
                  <a:latin typeface="Consolas" panose="020B0609020204030204" pitchFamily="49" charset="0"/>
                </a:rPr>
                <a:t>(</a:t>
              </a:r>
              <a:r>
                <a:rPr lang="en-US" altLang="ko-KR" sz="1200" b="0" dirty="0">
                  <a:solidFill>
                    <a:srgbClr val="001080"/>
                  </a:solidFill>
                  <a:effectLst/>
                  <a:latin typeface="Consolas" panose="020B0609020204030204" pitchFamily="49" charset="0"/>
                </a:rPr>
                <a:t>model</a:t>
              </a:r>
              <a:r>
                <a:rPr lang="en-US" altLang="ko-KR" sz="1200" b="0" dirty="0">
                  <a:solidFill>
                    <a:srgbClr val="000000"/>
                  </a:solidFill>
                  <a:effectLst/>
                  <a:latin typeface="Consolas" panose="020B0609020204030204" pitchFamily="49" charset="0"/>
                </a:rPr>
                <a:t>)</a:t>
              </a:r>
            </a:p>
            <a:p>
              <a:r>
                <a:rPr lang="en-US" altLang="ko-KR" sz="1200" b="0" dirty="0">
                  <a:solidFill>
                    <a:srgbClr val="000000"/>
                  </a:solidFill>
                  <a:effectLst/>
                  <a:latin typeface="Consolas" panose="020B0609020204030204" pitchFamily="49" charset="0"/>
                </a:rPr>
                <a:t>        </a:t>
              </a:r>
              <a:r>
                <a:rPr lang="en-US" altLang="ko-KR" sz="1200" b="0" dirty="0">
                  <a:solidFill>
                    <a:srgbClr val="AF00DB"/>
                  </a:solidFill>
                  <a:effectLst/>
                  <a:latin typeface="Consolas" panose="020B0609020204030204" pitchFamily="49" charset="0"/>
                </a:rPr>
                <a:t>if</a:t>
              </a:r>
              <a:r>
                <a:rPr lang="en-US" altLang="ko-KR" sz="1200" b="0" dirty="0">
                  <a:solidFill>
                    <a:srgbClr val="000000"/>
                  </a:solidFill>
                  <a:effectLst/>
                  <a:latin typeface="Consolas" panose="020B0609020204030204" pitchFamily="49" charset="0"/>
                </a:rPr>
                <a:t> </a:t>
              </a:r>
              <a:r>
                <a:rPr lang="en-US" altLang="ko-KR" sz="1200" b="0" dirty="0" err="1">
                  <a:solidFill>
                    <a:srgbClr val="267F99"/>
                  </a:solidFill>
                  <a:effectLst/>
                  <a:latin typeface="Consolas" panose="020B0609020204030204" pitchFamily="49" charset="0"/>
                </a:rPr>
                <a:t>accelerator</a:t>
              </a:r>
              <a:r>
                <a:rPr lang="en-US" altLang="ko-KR" sz="1200" b="0" dirty="0" err="1">
                  <a:solidFill>
                    <a:srgbClr val="000000"/>
                  </a:solidFill>
                  <a:effectLst/>
                  <a:latin typeface="Consolas" panose="020B0609020204030204" pitchFamily="49" charset="0"/>
                </a:rPr>
                <a:t>.is_main_process</a:t>
              </a:r>
              <a:r>
                <a:rPr lang="en-US" altLang="ko-KR" sz="1200" b="0" dirty="0">
                  <a:solidFill>
                    <a:srgbClr val="000000"/>
                  </a:solidFill>
                  <a:effectLst/>
                  <a:latin typeface="Consolas" panose="020B0609020204030204" pitchFamily="49" charset="0"/>
                </a:rPr>
                <a:t>:</a:t>
              </a:r>
            </a:p>
            <a:p>
              <a:r>
                <a:rPr lang="en-US" altLang="ko-KR" sz="1200" b="0" dirty="0">
                  <a:solidFill>
                    <a:srgbClr val="000000"/>
                  </a:solidFill>
                  <a:effectLst/>
                  <a:latin typeface="Consolas" panose="020B0609020204030204" pitchFamily="49" charset="0"/>
                </a:rPr>
                <a:t>            </a:t>
              </a:r>
              <a:r>
                <a:rPr lang="en-US" altLang="ko-KR" sz="1200" b="0" dirty="0" err="1">
                  <a:solidFill>
                    <a:srgbClr val="001080"/>
                  </a:solidFill>
                  <a:effectLst/>
                  <a:latin typeface="Consolas" panose="020B0609020204030204" pitchFamily="49" charset="0"/>
                </a:rPr>
                <a:t>unwrapped_model</a:t>
              </a:r>
              <a:r>
                <a:rPr lang="en-US" altLang="ko-KR" sz="1200" b="0" dirty="0" err="1">
                  <a:solidFill>
                    <a:srgbClr val="000000"/>
                  </a:solidFill>
                  <a:effectLst/>
                  <a:latin typeface="Consolas" panose="020B0609020204030204" pitchFamily="49" charset="0"/>
                </a:rPr>
                <a:t>.save_pretrained</a:t>
              </a:r>
              <a:r>
                <a:rPr lang="en-US" altLang="ko-KR" sz="1200" b="0" dirty="0">
                  <a:solidFill>
                    <a:srgbClr val="000000"/>
                  </a:solidFill>
                  <a:effectLst/>
                  <a:latin typeface="Consolas" panose="020B0609020204030204" pitchFamily="49" charset="0"/>
                </a:rPr>
                <a:t>(</a:t>
              </a:r>
              <a:r>
                <a:rPr lang="en-US" altLang="ko-KR" sz="1200" b="0" dirty="0">
                  <a:solidFill>
                    <a:srgbClr val="A31515"/>
                  </a:solidFill>
                  <a:effectLst/>
                  <a:latin typeface="Consolas" panose="020B0609020204030204" pitchFamily="49" charset="0"/>
                </a:rPr>
                <a:t>"./"</a:t>
              </a:r>
              <a:r>
                <a:rPr lang="en-US" altLang="ko-KR" sz="1200" b="0" dirty="0">
                  <a:solidFill>
                    <a:srgbClr val="000000"/>
                  </a:solidFill>
                  <a:effectLst/>
                  <a:latin typeface="Consolas" panose="020B0609020204030204" pitchFamily="49" charset="0"/>
                </a:rPr>
                <a:t>)</a:t>
              </a:r>
            </a:p>
            <a:p>
              <a:r>
                <a:rPr lang="en-US" altLang="ko-KR" sz="1200" b="0" dirty="0">
                  <a:solidFill>
                    <a:srgbClr val="000000"/>
                  </a:solidFill>
                  <a:effectLst/>
                  <a:latin typeface="Consolas" panose="020B0609020204030204" pitchFamily="49" charset="0"/>
                </a:rPr>
                <a:t>            </a:t>
              </a:r>
              <a:r>
                <a:rPr lang="en-US" altLang="ko-KR" sz="1200" b="0" dirty="0" err="1">
                  <a:solidFill>
                    <a:srgbClr val="001080"/>
                  </a:solidFill>
                  <a:effectLst/>
                  <a:latin typeface="Consolas" panose="020B0609020204030204" pitchFamily="49" charset="0"/>
                </a:rPr>
                <a:t>hf_repo</a:t>
              </a:r>
              <a:r>
                <a:rPr lang="en-US" altLang="ko-KR" sz="1200" b="0" dirty="0" err="1">
                  <a:solidFill>
                    <a:srgbClr val="000000"/>
                  </a:solidFill>
                  <a:effectLst/>
                  <a:latin typeface="Consolas" panose="020B0609020204030204" pitchFamily="49" charset="0"/>
                </a:rPr>
                <a:t>.push_to_hub</a:t>
              </a:r>
              <a:r>
                <a:rPr lang="en-US" altLang="ko-KR" sz="1200" b="0" dirty="0">
                  <a:solidFill>
                    <a:srgbClr val="000000"/>
                  </a:solidFill>
                  <a:effectLst/>
                  <a:latin typeface="Consolas" panose="020B0609020204030204" pitchFamily="49" charset="0"/>
                </a:rPr>
                <a:t>(</a:t>
              </a:r>
              <a:r>
                <a:rPr lang="en-US" altLang="ko-KR" sz="1200" b="0" dirty="0" err="1">
                  <a:solidFill>
                    <a:srgbClr val="001080"/>
                  </a:solidFill>
                  <a:effectLst/>
                  <a:latin typeface="Consolas" panose="020B0609020204030204" pitchFamily="49" charset="0"/>
                </a:rPr>
                <a:t>commit_message</a:t>
              </a:r>
              <a:r>
                <a:rPr lang="en-US" altLang="ko-KR" sz="1200" b="0" dirty="0">
                  <a:solidFill>
                    <a:srgbClr val="000000"/>
                  </a:solidFill>
                  <a:effectLst/>
                  <a:latin typeface="Consolas" panose="020B0609020204030204" pitchFamily="49" charset="0"/>
                </a:rPr>
                <a:t>=</a:t>
              </a:r>
              <a:r>
                <a:rPr lang="en-US" altLang="ko-KR" sz="1200" b="0" dirty="0" err="1">
                  <a:solidFill>
                    <a:srgbClr val="0000FF"/>
                  </a:solidFill>
                  <a:effectLst/>
                  <a:latin typeface="Consolas" panose="020B0609020204030204" pitchFamily="49" charset="0"/>
                </a:rPr>
                <a:t>f</a:t>
              </a:r>
              <a:r>
                <a:rPr lang="en-US" altLang="ko-KR" sz="1200" b="0" dirty="0" err="1">
                  <a:solidFill>
                    <a:srgbClr val="A31515"/>
                  </a:solidFill>
                  <a:effectLst/>
                  <a:latin typeface="Consolas" panose="020B0609020204030204" pitchFamily="49" charset="0"/>
                </a:rPr>
                <a:t>'step</a:t>
              </a:r>
              <a:r>
                <a:rPr lang="en-US" altLang="ko-KR" sz="1200" b="0" dirty="0">
                  <a:solidFill>
                    <a:srgbClr val="A31515"/>
                  </a:solidFill>
                  <a:effectLst/>
                  <a:latin typeface="Consolas" panose="020B0609020204030204" pitchFamily="49" charset="0"/>
                </a:rPr>
                <a:t> </a:t>
              </a:r>
              <a:r>
                <a:rPr lang="en-US" altLang="ko-KR" sz="1200" b="0" dirty="0">
                  <a:solidFill>
                    <a:srgbClr val="0000FF"/>
                  </a:solidFill>
                  <a:effectLst/>
                  <a:latin typeface="Consolas" panose="020B0609020204030204" pitchFamily="49" charset="0"/>
                </a:rPr>
                <a:t>{</a:t>
              </a:r>
              <a:r>
                <a:rPr lang="en-US" altLang="ko-KR" sz="1200" b="0" dirty="0">
                  <a:solidFill>
                    <a:srgbClr val="001080"/>
                  </a:solidFill>
                  <a:effectLst/>
                  <a:latin typeface="Consolas" panose="020B0609020204030204" pitchFamily="49" charset="0"/>
                </a:rPr>
                <a:t>step</a:t>
              </a:r>
              <a:r>
                <a:rPr lang="en-US" altLang="ko-KR" sz="1200" b="0" dirty="0">
                  <a:solidFill>
                    <a:srgbClr val="0000FF"/>
                  </a:solidFill>
                  <a:effectLst/>
                  <a:latin typeface="Consolas" panose="020B0609020204030204" pitchFamily="49" charset="0"/>
                </a:rPr>
                <a:t>}</a:t>
              </a:r>
              <a:r>
                <a:rPr lang="en-US" altLang="ko-KR" sz="1200" b="0" dirty="0">
                  <a:solidFill>
                    <a:srgbClr val="A31515"/>
                  </a:solidFill>
                  <a:effectLst/>
                  <a:latin typeface="Consolas" panose="020B0609020204030204" pitchFamily="49" charset="0"/>
                </a:rPr>
                <a:t>'</a:t>
              </a:r>
              <a:r>
                <a:rPr lang="en-US" altLang="ko-KR" sz="1200" b="0" dirty="0">
                  <a:solidFill>
                    <a:srgbClr val="000000"/>
                  </a:solidFill>
                  <a:effectLst/>
                  <a:latin typeface="Consolas" panose="020B0609020204030204" pitchFamily="49" charset="0"/>
                </a:rPr>
                <a:t>)</a:t>
              </a:r>
            </a:p>
            <a:p>
              <a:r>
                <a:rPr lang="en-US" altLang="ko-KR" sz="1200" b="0" dirty="0">
                  <a:solidFill>
                    <a:srgbClr val="000000"/>
                  </a:solidFill>
                  <a:effectLst/>
                  <a:latin typeface="Consolas" panose="020B0609020204030204" pitchFamily="49" charset="0"/>
                </a:rPr>
                <a:t>        </a:t>
              </a:r>
              <a:r>
                <a:rPr lang="en-US" altLang="ko-KR" sz="1200" b="0" dirty="0" err="1">
                  <a:solidFill>
                    <a:srgbClr val="001080"/>
                  </a:solidFill>
                  <a:effectLst/>
                  <a:latin typeface="Consolas" panose="020B0609020204030204" pitchFamily="49" charset="0"/>
                </a:rPr>
                <a:t>model</a:t>
              </a:r>
              <a:r>
                <a:rPr lang="en-US" altLang="ko-KR" sz="1200" b="0" dirty="0" err="1">
                  <a:solidFill>
                    <a:srgbClr val="000000"/>
                  </a:solidFill>
                  <a:effectLst/>
                  <a:latin typeface="Consolas" panose="020B0609020204030204" pitchFamily="49" charset="0"/>
                </a:rPr>
                <a:t>.train</a:t>
              </a:r>
              <a:r>
                <a:rPr lang="en-US" altLang="ko-KR" sz="1200" b="0" dirty="0">
                  <a:solidFill>
                    <a:srgbClr val="000000"/>
                  </a:solidFill>
                  <a:effectLst/>
                  <a:latin typeface="Consolas" panose="020B0609020204030204" pitchFamily="49" charset="0"/>
                </a:rPr>
                <a:t>()</a:t>
              </a:r>
            </a:p>
            <a:p>
              <a:r>
                <a:rPr lang="en-US" altLang="ko-KR" sz="1200" b="0" dirty="0">
                  <a:solidFill>
                    <a:srgbClr val="000000"/>
                  </a:solidFill>
                  <a:effectLst/>
                  <a:latin typeface="Consolas" panose="020B0609020204030204" pitchFamily="49" charset="0"/>
                </a:rPr>
                <a:t>    </a:t>
              </a:r>
              <a:r>
                <a:rPr lang="en-US" altLang="ko-KR" sz="1200" b="0" dirty="0">
                  <a:solidFill>
                    <a:srgbClr val="AF00DB"/>
                  </a:solidFill>
                  <a:effectLst/>
                  <a:latin typeface="Consolas" panose="020B0609020204030204" pitchFamily="49" charset="0"/>
                </a:rPr>
                <a:t>if</a:t>
              </a:r>
              <a:r>
                <a:rPr lang="en-US" altLang="ko-KR" sz="1200" b="0" dirty="0">
                  <a:solidFill>
                    <a:srgbClr val="000000"/>
                  </a:solidFill>
                  <a:effectLst/>
                  <a:latin typeface="Consolas" panose="020B0609020204030204" pitchFamily="49" charset="0"/>
                </a:rPr>
                <a:t> </a:t>
              </a:r>
              <a:r>
                <a:rPr lang="en-US" altLang="ko-KR" sz="1200" b="0" dirty="0" err="1">
                  <a:solidFill>
                    <a:srgbClr val="001080"/>
                  </a:solidFill>
                  <a:effectLst/>
                  <a:latin typeface="Consolas" panose="020B0609020204030204" pitchFamily="49" charset="0"/>
                </a:rPr>
                <a:t>completed_steps</a:t>
              </a:r>
              <a:r>
                <a:rPr lang="en-US" altLang="ko-KR" sz="1200" b="0" dirty="0">
                  <a:solidFill>
                    <a:srgbClr val="000000"/>
                  </a:solidFill>
                  <a:effectLst/>
                  <a:latin typeface="Consolas" panose="020B0609020204030204" pitchFamily="49" charset="0"/>
                </a:rPr>
                <a:t> &gt;= </a:t>
              </a:r>
              <a:r>
                <a:rPr lang="en-US" altLang="ko-KR" sz="1200" b="0" dirty="0" err="1">
                  <a:solidFill>
                    <a:srgbClr val="001080"/>
                  </a:solidFill>
                  <a:effectLst/>
                  <a:latin typeface="Consolas" panose="020B0609020204030204" pitchFamily="49" charset="0"/>
                </a:rPr>
                <a:t>args</a:t>
              </a:r>
              <a:r>
                <a:rPr lang="en-US" altLang="ko-KR" sz="1200" b="0" dirty="0" err="1">
                  <a:solidFill>
                    <a:srgbClr val="000000"/>
                  </a:solidFill>
                  <a:effectLst/>
                  <a:latin typeface="Consolas" panose="020B0609020204030204" pitchFamily="49" charset="0"/>
                </a:rPr>
                <a:t>.max_train_steps</a:t>
              </a:r>
              <a:r>
                <a:rPr lang="en-US" altLang="ko-KR" sz="1200" b="0" dirty="0">
                  <a:solidFill>
                    <a:srgbClr val="000000"/>
                  </a:solidFill>
                  <a:effectLst/>
                  <a:latin typeface="Consolas" panose="020B0609020204030204" pitchFamily="49" charset="0"/>
                </a:rPr>
                <a:t>:</a:t>
              </a:r>
            </a:p>
            <a:p>
              <a:r>
                <a:rPr lang="en-US" altLang="ko-KR" sz="1200" b="0" dirty="0">
                  <a:solidFill>
                    <a:srgbClr val="000000"/>
                  </a:solidFill>
                  <a:effectLst/>
                  <a:latin typeface="Consolas" panose="020B0609020204030204" pitchFamily="49" charset="0"/>
                </a:rPr>
                <a:t>        </a:t>
              </a:r>
              <a:r>
                <a:rPr lang="en-US" altLang="ko-KR" sz="1200" b="0" dirty="0">
                  <a:solidFill>
                    <a:srgbClr val="AF00DB"/>
                  </a:solidFill>
                  <a:effectLst/>
                  <a:latin typeface="Consolas" panose="020B0609020204030204" pitchFamily="49" charset="0"/>
                </a:rPr>
                <a:t>break</a:t>
              </a:r>
              <a:endParaRPr lang="en-US" altLang="ko-KR" sz="1200" b="0" dirty="0">
                <a:solidFill>
                  <a:srgbClr val="00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B41CC7A6-A318-7E12-FC5D-AD500568DD77}"/>
                </a:ext>
              </a:extLst>
            </p:cNvPr>
            <p:cNvSpPr txBox="1"/>
            <p:nvPr/>
          </p:nvSpPr>
          <p:spPr>
            <a:xfrm>
              <a:off x="676276" y="1011315"/>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Code</a:t>
              </a:r>
              <a:endParaRPr lang="ko-KR" altLang="en-US" sz="1400" dirty="0">
                <a:latin typeface="IBM Plex Sans KR Medium" panose="020B0603050203000203" pitchFamily="50" charset="-127"/>
                <a:ea typeface="IBM Plex Sans KR Medium" panose="020B0603050203000203" pitchFamily="50" charset="-127"/>
              </a:endParaRPr>
            </a:p>
          </p:txBody>
        </p:sp>
      </p:grpSp>
    </p:spTree>
    <p:extLst>
      <p:ext uri="{BB962C8B-B14F-4D97-AF65-F5344CB8AC3E}">
        <p14:creationId xmlns:p14="http://schemas.microsoft.com/office/powerpoint/2010/main" val="10586205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01B82C-7634-8347-1822-1237A62CF584}"/>
              </a:ext>
            </a:extLst>
          </p:cNvPr>
          <p:cNvSpPr>
            <a:spLocks noGrp="1"/>
          </p:cNvSpPr>
          <p:nvPr>
            <p:ph type="title"/>
          </p:nvPr>
        </p:nvSpPr>
        <p:spPr/>
        <p:txBody>
          <a:bodyPr/>
          <a:lstStyle/>
          <a:p>
            <a:r>
              <a:rPr lang="en-US" altLang="ko-KR" dirty="0"/>
              <a:t>Training a Model from Scratch</a:t>
            </a:r>
            <a:endParaRPr lang="ko-KR" altLang="en-US" dirty="0"/>
          </a:p>
        </p:txBody>
      </p:sp>
      <p:grpSp>
        <p:nvGrpSpPr>
          <p:cNvPr id="3" name="그룹 2">
            <a:extLst>
              <a:ext uri="{FF2B5EF4-FFF2-40B4-BE49-F238E27FC236}">
                <a16:creationId xmlns:a16="http://schemas.microsoft.com/office/drawing/2014/main" id="{7D0F9CA5-C652-EAD3-1EEC-086719841C8D}"/>
              </a:ext>
            </a:extLst>
          </p:cNvPr>
          <p:cNvGrpSpPr/>
          <p:nvPr/>
        </p:nvGrpSpPr>
        <p:grpSpPr>
          <a:xfrm>
            <a:off x="581025" y="880891"/>
            <a:ext cx="11029950" cy="2510895"/>
            <a:chOff x="581026" y="1011315"/>
            <a:chExt cx="11029950" cy="2615856"/>
          </a:xfrm>
        </p:grpSpPr>
        <p:sp>
          <p:nvSpPr>
            <p:cNvPr id="4" name="TextBox 3">
              <a:extLst>
                <a:ext uri="{FF2B5EF4-FFF2-40B4-BE49-F238E27FC236}">
                  <a16:creationId xmlns:a16="http://schemas.microsoft.com/office/drawing/2014/main" id="{BFB2CF94-5576-BE33-AA53-18D98748AB04}"/>
                </a:ext>
              </a:extLst>
            </p:cNvPr>
            <p:cNvSpPr txBox="1"/>
            <p:nvPr/>
          </p:nvSpPr>
          <p:spPr>
            <a:xfrm>
              <a:off x="581026" y="1222354"/>
              <a:ext cx="11029950" cy="2404817"/>
            </a:xfrm>
            <a:prstGeom prst="rect">
              <a:avLst/>
            </a:prstGeom>
            <a:noFill/>
            <a:ln w="38100">
              <a:solidFill>
                <a:schemeClr val="accent5">
                  <a:lumMod val="60000"/>
                  <a:lumOff val="40000"/>
                </a:schemeClr>
              </a:solidFill>
            </a:ln>
          </p:spPr>
          <p:txBody>
            <a:bodyPr wrap="square" rtlCol="0">
              <a:spAutoFit/>
            </a:bodyPr>
            <a:lstStyle/>
            <a:p>
              <a:r>
                <a:rPr lang="en-US" altLang="ko-KR" sz="1600" b="0" dirty="0">
                  <a:solidFill>
                    <a:srgbClr val="008000"/>
                  </a:solidFill>
                  <a:effectLst/>
                  <a:latin typeface="Consolas" panose="020B0609020204030204" pitchFamily="49" charset="0"/>
                </a:rPr>
                <a:t># Evaluate and save the last checkpoint</a:t>
              </a:r>
              <a:endParaRPr lang="en-US" altLang="ko-KR" sz="1600" b="0" dirty="0">
                <a:solidFill>
                  <a:srgbClr val="000000"/>
                </a:solidFill>
                <a:effectLst/>
                <a:latin typeface="Consolas" panose="020B0609020204030204" pitchFamily="49" charset="0"/>
              </a:endParaRPr>
            </a:p>
            <a:p>
              <a:r>
                <a:rPr lang="en-US" altLang="ko-KR" sz="1600" b="0" dirty="0">
                  <a:solidFill>
                    <a:srgbClr val="001080"/>
                  </a:solidFill>
                  <a:effectLst/>
                  <a:latin typeface="Consolas" panose="020B0609020204030204" pitchFamily="49" charset="0"/>
                </a:rPr>
                <a:t>logger</a:t>
              </a:r>
              <a:r>
                <a:rPr lang="en-US" altLang="ko-KR" sz="1600" b="0" dirty="0">
                  <a:solidFill>
                    <a:srgbClr val="000000"/>
                  </a:solidFill>
                  <a:effectLst/>
                  <a:latin typeface="Consolas" panose="020B0609020204030204" pitchFamily="49" charset="0"/>
                </a:rPr>
                <a:t>.</a:t>
              </a:r>
              <a:r>
                <a:rPr lang="en-US" altLang="ko-KR" sz="1600" b="0" dirty="0">
                  <a:solidFill>
                    <a:srgbClr val="795E26"/>
                  </a:solidFill>
                  <a:effectLst/>
                  <a:latin typeface="Consolas" panose="020B0609020204030204" pitchFamily="49" charset="0"/>
                </a:rPr>
                <a:t>info</a:t>
              </a:r>
              <a:r>
                <a:rPr lang="en-US" altLang="ko-KR" sz="1600" b="0" dirty="0">
                  <a:solidFill>
                    <a:srgbClr val="000000"/>
                  </a:solidFill>
                  <a:effectLst/>
                  <a:latin typeface="Consolas" panose="020B0609020204030204" pitchFamily="49" charset="0"/>
                </a:rPr>
                <a:t>(</a:t>
              </a:r>
              <a:r>
                <a:rPr lang="en-US" altLang="ko-KR" sz="1600" b="0" dirty="0">
                  <a:solidFill>
                    <a:srgbClr val="A31515"/>
                  </a:solidFill>
                  <a:effectLst/>
                  <a:latin typeface="Consolas" panose="020B0609020204030204" pitchFamily="49" charset="0"/>
                </a:rPr>
                <a:t>'Evaluating and saving model after training'</a:t>
              </a:r>
              <a:r>
                <a:rPr lang="en-US" altLang="ko-KR" sz="1600" b="0" dirty="0">
                  <a:solidFill>
                    <a:srgbClr val="000000"/>
                  </a:solidFill>
                  <a:effectLst/>
                  <a:latin typeface="Consolas" panose="020B0609020204030204" pitchFamily="49" charset="0"/>
                </a:rPr>
                <a:t>)</a:t>
              </a:r>
            </a:p>
            <a:p>
              <a:r>
                <a:rPr lang="en-US" altLang="ko-KR" sz="1600" b="0" dirty="0" err="1">
                  <a:solidFill>
                    <a:srgbClr val="001080"/>
                  </a:solidFill>
                  <a:effectLst/>
                  <a:latin typeface="Consolas" panose="020B0609020204030204" pitchFamily="49" charset="0"/>
                </a:rPr>
                <a:t>eval_loss</a:t>
              </a:r>
              <a:r>
                <a:rPr lang="en-US" altLang="ko-KR" sz="1600" b="0" dirty="0">
                  <a:solidFill>
                    <a:srgbClr val="000000"/>
                  </a:solidFill>
                  <a:effectLst/>
                  <a:latin typeface="Consolas" panose="020B0609020204030204" pitchFamily="49" charset="0"/>
                </a:rPr>
                <a:t>, </a:t>
              </a:r>
              <a:r>
                <a:rPr lang="en-US" altLang="ko-KR" sz="1600" b="0" dirty="0">
                  <a:solidFill>
                    <a:srgbClr val="001080"/>
                  </a:solidFill>
                  <a:effectLst/>
                  <a:latin typeface="Consolas" panose="020B0609020204030204" pitchFamily="49" charset="0"/>
                </a:rPr>
                <a:t>perplexity</a:t>
              </a:r>
              <a:r>
                <a:rPr lang="en-US" altLang="ko-KR" sz="1600" b="0" dirty="0">
                  <a:solidFill>
                    <a:srgbClr val="000000"/>
                  </a:solidFill>
                  <a:effectLst/>
                  <a:latin typeface="Consolas" panose="020B0609020204030204" pitchFamily="49" charset="0"/>
                </a:rPr>
                <a:t> = </a:t>
              </a:r>
              <a:r>
                <a:rPr lang="en-US" altLang="ko-KR" sz="1600" b="0" dirty="0">
                  <a:solidFill>
                    <a:srgbClr val="795E26"/>
                  </a:solidFill>
                  <a:effectLst/>
                  <a:latin typeface="Consolas" panose="020B0609020204030204" pitchFamily="49" charset="0"/>
                </a:rPr>
                <a:t>evaluate</a:t>
              </a:r>
              <a:r>
                <a:rPr lang="en-US" altLang="ko-KR" sz="1600" b="0" dirty="0">
                  <a:solidFill>
                    <a:srgbClr val="000000"/>
                  </a:solidFill>
                  <a:effectLst/>
                  <a:latin typeface="Consolas" panose="020B0609020204030204" pitchFamily="49" charset="0"/>
                </a:rPr>
                <a:t>()</a:t>
              </a:r>
            </a:p>
            <a:p>
              <a:r>
                <a:rPr lang="en-US" altLang="ko-KR" sz="1600" b="0" dirty="0" err="1">
                  <a:solidFill>
                    <a:srgbClr val="795E26"/>
                  </a:solidFill>
                  <a:effectLst/>
                  <a:latin typeface="Consolas" panose="020B0609020204030204" pitchFamily="49" charset="0"/>
                </a:rPr>
                <a:t>log_metrics</a:t>
              </a:r>
              <a:r>
                <a:rPr lang="en-US" altLang="ko-KR" sz="1600" b="0" dirty="0">
                  <a:solidFill>
                    <a:srgbClr val="000000"/>
                  </a:solidFill>
                  <a:effectLst/>
                  <a:latin typeface="Consolas" panose="020B0609020204030204" pitchFamily="49" charset="0"/>
                </a:rPr>
                <a:t>(</a:t>
              </a:r>
              <a:r>
                <a:rPr lang="en-US" altLang="ko-KR" sz="1600" b="0" dirty="0">
                  <a:solidFill>
                    <a:srgbClr val="001080"/>
                  </a:solidFill>
                  <a:effectLst/>
                  <a:latin typeface="Consolas" panose="020B0609020204030204" pitchFamily="49" charset="0"/>
                </a:rPr>
                <a:t>step</a:t>
              </a:r>
              <a:r>
                <a:rPr lang="en-US" altLang="ko-KR" sz="1600" b="0" dirty="0">
                  <a:solidFill>
                    <a:srgbClr val="000000"/>
                  </a:solidFill>
                  <a:effectLst/>
                  <a:latin typeface="Consolas" panose="020B0609020204030204" pitchFamily="49" charset="0"/>
                </a:rPr>
                <a:t>, {</a:t>
              </a:r>
              <a:r>
                <a:rPr lang="en-US" altLang="ko-KR" sz="1600" b="0" dirty="0">
                  <a:solidFill>
                    <a:srgbClr val="A31515"/>
                  </a:solidFill>
                  <a:effectLst/>
                  <a:latin typeface="Consolas" panose="020B0609020204030204" pitchFamily="49" charset="0"/>
                </a:rPr>
                <a:t>'loss/eval'</a:t>
              </a:r>
              <a:r>
                <a:rPr lang="en-US" altLang="ko-KR" sz="1600" b="0" dirty="0">
                  <a:solidFill>
                    <a:srgbClr val="000000"/>
                  </a:solidFill>
                  <a:effectLst/>
                  <a:latin typeface="Consolas" panose="020B0609020204030204" pitchFamily="49" charset="0"/>
                </a:rPr>
                <a:t>: </a:t>
              </a:r>
              <a:r>
                <a:rPr lang="en-US" altLang="ko-KR" sz="1600" b="0" dirty="0" err="1">
                  <a:solidFill>
                    <a:srgbClr val="001080"/>
                  </a:solidFill>
                  <a:effectLst/>
                  <a:latin typeface="Consolas" panose="020B0609020204030204" pitchFamily="49" charset="0"/>
                </a:rPr>
                <a:t>eval_loss</a:t>
              </a:r>
              <a:r>
                <a:rPr lang="en-US" altLang="ko-KR" sz="1600" b="0" dirty="0">
                  <a:solidFill>
                    <a:srgbClr val="000000"/>
                  </a:solidFill>
                  <a:effectLst/>
                  <a:latin typeface="Consolas" panose="020B0609020204030204" pitchFamily="49" charset="0"/>
                </a:rPr>
                <a:t>, </a:t>
              </a:r>
              <a:r>
                <a:rPr lang="en-US" altLang="ko-KR" sz="1600" b="0" dirty="0">
                  <a:solidFill>
                    <a:srgbClr val="A31515"/>
                  </a:solidFill>
                  <a:effectLst/>
                  <a:latin typeface="Consolas" panose="020B0609020204030204" pitchFamily="49" charset="0"/>
                </a:rPr>
                <a:t>'perplexity'</a:t>
              </a:r>
              <a:r>
                <a:rPr lang="en-US" altLang="ko-KR" sz="1600" b="0" dirty="0">
                  <a:solidFill>
                    <a:srgbClr val="000000"/>
                  </a:solidFill>
                  <a:effectLst/>
                  <a:latin typeface="Consolas" panose="020B0609020204030204" pitchFamily="49" charset="0"/>
                </a:rPr>
                <a:t>: </a:t>
              </a:r>
              <a:r>
                <a:rPr lang="en-US" altLang="ko-KR" sz="1600" b="0" dirty="0">
                  <a:solidFill>
                    <a:srgbClr val="001080"/>
                  </a:solidFill>
                  <a:effectLst/>
                  <a:latin typeface="Consolas" panose="020B0609020204030204" pitchFamily="49" charset="0"/>
                </a:rPr>
                <a:t>perplexity</a:t>
              </a:r>
              <a:r>
                <a:rPr lang="en-US" altLang="ko-KR" sz="1600" b="0" dirty="0">
                  <a:solidFill>
                    <a:srgbClr val="000000"/>
                  </a:solidFill>
                  <a:effectLst/>
                  <a:latin typeface="Consolas" panose="020B0609020204030204" pitchFamily="49" charset="0"/>
                </a:rPr>
                <a:t>})</a:t>
              </a:r>
            </a:p>
            <a:p>
              <a:r>
                <a:rPr lang="en-US" altLang="ko-KR" sz="1600" b="0" dirty="0" err="1">
                  <a:solidFill>
                    <a:srgbClr val="001080"/>
                  </a:solidFill>
                  <a:effectLst/>
                  <a:latin typeface="Consolas" panose="020B0609020204030204" pitchFamily="49" charset="0"/>
                </a:rPr>
                <a:t>accelerator</a:t>
              </a:r>
              <a:r>
                <a:rPr lang="en-US" altLang="ko-KR" sz="1600" b="0" dirty="0" err="1">
                  <a:solidFill>
                    <a:srgbClr val="000000"/>
                  </a:solidFill>
                  <a:effectLst/>
                  <a:latin typeface="Consolas" panose="020B0609020204030204" pitchFamily="49" charset="0"/>
                </a:rPr>
                <a:t>.</a:t>
              </a:r>
              <a:r>
                <a:rPr lang="en-US" altLang="ko-KR" sz="1600" b="0" dirty="0" err="1">
                  <a:solidFill>
                    <a:srgbClr val="795E26"/>
                  </a:solidFill>
                  <a:effectLst/>
                  <a:latin typeface="Consolas" panose="020B0609020204030204" pitchFamily="49" charset="0"/>
                </a:rPr>
                <a:t>wait_for_everyone</a:t>
              </a:r>
              <a:r>
                <a:rPr lang="en-US" altLang="ko-KR" sz="1600" b="0" dirty="0">
                  <a:solidFill>
                    <a:srgbClr val="000000"/>
                  </a:solidFill>
                  <a:effectLst/>
                  <a:latin typeface="Consolas" panose="020B0609020204030204" pitchFamily="49" charset="0"/>
                </a:rPr>
                <a:t>()</a:t>
              </a:r>
            </a:p>
            <a:p>
              <a:r>
                <a:rPr lang="en-US" altLang="ko-KR" sz="1600" b="0" dirty="0" err="1">
                  <a:solidFill>
                    <a:srgbClr val="001080"/>
                  </a:solidFill>
                  <a:effectLst/>
                  <a:latin typeface="Consolas" panose="020B0609020204030204" pitchFamily="49" charset="0"/>
                </a:rPr>
                <a:t>unwrapped_model</a:t>
              </a:r>
              <a:r>
                <a:rPr lang="en-US" altLang="ko-KR" sz="1600" b="0" dirty="0">
                  <a:solidFill>
                    <a:srgbClr val="000000"/>
                  </a:solidFill>
                  <a:effectLst/>
                  <a:latin typeface="Consolas" panose="020B0609020204030204" pitchFamily="49" charset="0"/>
                </a:rPr>
                <a:t> = </a:t>
              </a:r>
              <a:r>
                <a:rPr lang="en-US" altLang="ko-KR" sz="1600" b="0" dirty="0" err="1">
                  <a:solidFill>
                    <a:srgbClr val="001080"/>
                  </a:solidFill>
                  <a:effectLst/>
                  <a:latin typeface="Consolas" panose="020B0609020204030204" pitchFamily="49" charset="0"/>
                </a:rPr>
                <a:t>accelerator</a:t>
              </a:r>
              <a:r>
                <a:rPr lang="en-US" altLang="ko-KR" sz="1600" b="0" dirty="0" err="1">
                  <a:solidFill>
                    <a:srgbClr val="000000"/>
                  </a:solidFill>
                  <a:effectLst/>
                  <a:latin typeface="Consolas" panose="020B0609020204030204" pitchFamily="49" charset="0"/>
                </a:rPr>
                <a:t>.</a:t>
              </a:r>
              <a:r>
                <a:rPr lang="en-US" altLang="ko-KR" sz="1600" b="0" dirty="0" err="1">
                  <a:solidFill>
                    <a:srgbClr val="795E26"/>
                  </a:solidFill>
                  <a:effectLst/>
                  <a:latin typeface="Consolas" panose="020B0609020204030204" pitchFamily="49" charset="0"/>
                </a:rPr>
                <a:t>unwrap_model</a:t>
              </a:r>
              <a:r>
                <a:rPr lang="en-US" altLang="ko-KR" sz="1600" b="0" dirty="0">
                  <a:solidFill>
                    <a:srgbClr val="000000"/>
                  </a:solidFill>
                  <a:effectLst/>
                  <a:latin typeface="Consolas" panose="020B0609020204030204" pitchFamily="49" charset="0"/>
                </a:rPr>
                <a:t>(</a:t>
              </a:r>
              <a:r>
                <a:rPr lang="en-US" altLang="ko-KR" sz="1600" b="0" dirty="0">
                  <a:solidFill>
                    <a:srgbClr val="001080"/>
                  </a:solidFill>
                  <a:effectLst/>
                  <a:latin typeface="Consolas" panose="020B0609020204030204" pitchFamily="49" charset="0"/>
                </a:rPr>
                <a:t>model</a:t>
              </a:r>
              <a:r>
                <a:rPr lang="en-US" altLang="ko-KR" sz="1600" b="0" dirty="0">
                  <a:solidFill>
                    <a:srgbClr val="000000"/>
                  </a:solidFill>
                  <a:effectLst/>
                  <a:latin typeface="Consolas" panose="020B0609020204030204" pitchFamily="49" charset="0"/>
                </a:rPr>
                <a:t>)</a:t>
              </a:r>
            </a:p>
            <a:p>
              <a:r>
                <a:rPr lang="en-US" altLang="ko-KR" sz="1600" b="0" dirty="0">
                  <a:solidFill>
                    <a:srgbClr val="AF00DB"/>
                  </a:solidFill>
                  <a:effectLst/>
                  <a:latin typeface="Consolas" panose="020B0609020204030204" pitchFamily="49" charset="0"/>
                </a:rPr>
                <a:t>if</a:t>
              </a:r>
              <a:r>
                <a:rPr lang="en-US" altLang="ko-KR" sz="1600" b="0" dirty="0">
                  <a:solidFill>
                    <a:srgbClr val="000000"/>
                  </a:solidFill>
                  <a:effectLst/>
                  <a:latin typeface="Consolas" panose="020B0609020204030204" pitchFamily="49" charset="0"/>
                </a:rPr>
                <a:t> </a:t>
              </a:r>
              <a:r>
                <a:rPr lang="en-US" altLang="ko-KR" sz="1600" b="0" dirty="0" err="1">
                  <a:solidFill>
                    <a:srgbClr val="001080"/>
                  </a:solidFill>
                  <a:effectLst/>
                  <a:latin typeface="Consolas" panose="020B0609020204030204" pitchFamily="49" charset="0"/>
                </a:rPr>
                <a:t>accelerator</a:t>
              </a:r>
              <a:r>
                <a:rPr lang="en-US" altLang="ko-KR" sz="1600" b="0" dirty="0" err="1">
                  <a:solidFill>
                    <a:srgbClr val="000000"/>
                  </a:solidFill>
                  <a:effectLst/>
                  <a:latin typeface="Consolas" panose="020B0609020204030204" pitchFamily="49" charset="0"/>
                </a:rPr>
                <a:t>.</a:t>
              </a:r>
              <a:r>
                <a:rPr lang="en-US" altLang="ko-KR" sz="1600" b="0" dirty="0" err="1">
                  <a:solidFill>
                    <a:srgbClr val="001080"/>
                  </a:solidFill>
                  <a:effectLst/>
                  <a:latin typeface="Consolas" panose="020B0609020204030204" pitchFamily="49" charset="0"/>
                </a:rPr>
                <a:t>is_main_process</a:t>
              </a:r>
              <a:r>
                <a:rPr lang="en-US" altLang="ko-KR" sz="1600" b="0" dirty="0">
                  <a:solidFill>
                    <a:srgbClr val="000000"/>
                  </a:solidFill>
                  <a:effectLst/>
                  <a:latin typeface="Consolas" panose="020B0609020204030204" pitchFamily="49" charset="0"/>
                </a:rPr>
                <a:t>:</a:t>
              </a:r>
            </a:p>
            <a:p>
              <a:r>
                <a:rPr lang="en-US" altLang="ko-KR" sz="1600" b="0" dirty="0">
                  <a:solidFill>
                    <a:srgbClr val="000000"/>
                  </a:solidFill>
                  <a:effectLst/>
                  <a:latin typeface="Consolas" panose="020B0609020204030204" pitchFamily="49" charset="0"/>
                </a:rPr>
                <a:t>    </a:t>
              </a:r>
              <a:r>
                <a:rPr lang="en-US" altLang="ko-KR" sz="1600" b="0" dirty="0" err="1">
                  <a:solidFill>
                    <a:srgbClr val="001080"/>
                  </a:solidFill>
                  <a:effectLst/>
                  <a:latin typeface="Consolas" panose="020B0609020204030204" pitchFamily="49" charset="0"/>
                </a:rPr>
                <a:t>unwrapped_model</a:t>
              </a:r>
              <a:r>
                <a:rPr lang="en-US" altLang="ko-KR" sz="1600" b="0" dirty="0" err="1">
                  <a:solidFill>
                    <a:srgbClr val="000000"/>
                  </a:solidFill>
                  <a:effectLst/>
                  <a:latin typeface="Consolas" panose="020B0609020204030204" pitchFamily="49" charset="0"/>
                </a:rPr>
                <a:t>.save_pretrained</a:t>
              </a:r>
              <a:r>
                <a:rPr lang="en-US" altLang="ko-KR" sz="1600" b="0" dirty="0">
                  <a:solidFill>
                    <a:srgbClr val="000000"/>
                  </a:solidFill>
                  <a:effectLst/>
                  <a:latin typeface="Consolas" panose="020B0609020204030204" pitchFamily="49" charset="0"/>
                </a:rPr>
                <a:t>(</a:t>
              </a:r>
              <a:r>
                <a:rPr lang="en-US" altLang="ko-KR" sz="1600" b="0" dirty="0">
                  <a:solidFill>
                    <a:srgbClr val="A31515"/>
                  </a:solidFill>
                  <a:effectLst/>
                  <a:latin typeface="Consolas" panose="020B0609020204030204" pitchFamily="49" charset="0"/>
                </a:rPr>
                <a:t>"./"</a:t>
              </a:r>
              <a:r>
                <a:rPr lang="en-US" altLang="ko-KR" sz="1600" b="0" dirty="0">
                  <a:solidFill>
                    <a:srgbClr val="000000"/>
                  </a:solidFill>
                  <a:effectLst/>
                  <a:latin typeface="Consolas" panose="020B0609020204030204" pitchFamily="49" charset="0"/>
                </a:rPr>
                <a:t>)</a:t>
              </a:r>
            </a:p>
            <a:p>
              <a:r>
                <a:rPr lang="en-US" altLang="ko-KR" sz="1600" b="0" dirty="0">
                  <a:solidFill>
                    <a:srgbClr val="000000"/>
                  </a:solidFill>
                  <a:effectLst/>
                  <a:latin typeface="Consolas" panose="020B0609020204030204" pitchFamily="49" charset="0"/>
                </a:rPr>
                <a:t>    </a:t>
              </a:r>
              <a:r>
                <a:rPr lang="en-US" altLang="ko-KR" sz="1600" b="0" dirty="0" err="1">
                  <a:solidFill>
                    <a:srgbClr val="001080"/>
                  </a:solidFill>
                  <a:effectLst/>
                  <a:latin typeface="Consolas" panose="020B0609020204030204" pitchFamily="49" charset="0"/>
                </a:rPr>
                <a:t>hf_repo</a:t>
              </a:r>
              <a:r>
                <a:rPr lang="en-US" altLang="ko-KR" sz="1600" b="0" dirty="0" err="1">
                  <a:solidFill>
                    <a:srgbClr val="000000"/>
                  </a:solidFill>
                  <a:effectLst/>
                  <a:latin typeface="Consolas" panose="020B0609020204030204" pitchFamily="49" charset="0"/>
                </a:rPr>
                <a:t>.push_to_hub</a:t>
              </a:r>
              <a:r>
                <a:rPr lang="en-US" altLang="ko-KR" sz="1600" b="0" dirty="0">
                  <a:solidFill>
                    <a:srgbClr val="000000"/>
                  </a:solidFill>
                  <a:effectLst/>
                  <a:latin typeface="Consolas" panose="020B0609020204030204" pitchFamily="49" charset="0"/>
                </a:rPr>
                <a:t>(</a:t>
              </a:r>
              <a:r>
                <a:rPr lang="en-US" altLang="ko-KR" sz="1600" b="0" dirty="0" err="1">
                  <a:solidFill>
                    <a:srgbClr val="001080"/>
                  </a:solidFill>
                  <a:effectLst/>
                  <a:latin typeface="Consolas" panose="020B0609020204030204" pitchFamily="49" charset="0"/>
                </a:rPr>
                <a:t>commit_message</a:t>
              </a:r>
              <a:r>
                <a:rPr lang="en-US" altLang="ko-KR" sz="1600" b="0" dirty="0">
                  <a:solidFill>
                    <a:srgbClr val="000000"/>
                  </a:solidFill>
                  <a:effectLst/>
                  <a:latin typeface="Consolas" panose="020B0609020204030204" pitchFamily="49" charset="0"/>
                </a:rPr>
                <a:t>=</a:t>
              </a:r>
              <a:r>
                <a:rPr lang="en-US" altLang="ko-KR" sz="1600" b="0" dirty="0" err="1">
                  <a:solidFill>
                    <a:srgbClr val="0000FF"/>
                  </a:solidFill>
                  <a:effectLst/>
                  <a:latin typeface="Consolas" panose="020B0609020204030204" pitchFamily="49" charset="0"/>
                </a:rPr>
                <a:t>f</a:t>
              </a:r>
              <a:r>
                <a:rPr lang="en-US" altLang="ko-KR" sz="1600" b="0" dirty="0" err="1">
                  <a:solidFill>
                    <a:srgbClr val="A31515"/>
                  </a:solidFill>
                  <a:effectLst/>
                  <a:latin typeface="Consolas" panose="020B0609020204030204" pitchFamily="49" charset="0"/>
                </a:rPr>
                <a:t>'final</a:t>
              </a:r>
              <a:r>
                <a:rPr lang="en-US" altLang="ko-KR" sz="1600" b="0" dirty="0">
                  <a:solidFill>
                    <a:srgbClr val="A31515"/>
                  </a:solidFill>
                  <a:effectLst/>
                  <a:latin typeface="Consolas" panose="020B0609020204030204" pitchFamily="49" charset="0"/>
                </a:rPr>
                <a:t> model'</a:t>
              </a:r>
              <a:r>
                <a:rPr lang="en-US" altLang="ko-KR" sz="16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B41CC7A6-A318-7E12-FC5D-AD500568DD77}"/>
                </a:ext>
              </a:extLst>
            </p:cNvPr>
            <p:cNvSpPr txBox="1"/>
            <p:nvPr/>
          </p:nvSpPr>
          <p:spPr>
            <a:xfrm>
              <a:off x="676276" y="1011315"/>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Code</a:t>
              </a:r>
              <a:endParaRPr lang="ko-KR" altLang="en-US" sz="1400" dirty="0">
                <a:latin typeface="IBM Plex Sans KR Medium" panose="020B0603050203000203" pitchFamily="50" charset="-127"/>
                <a:ea typeface="IBM Plex Sans KR Medium" panose="020B0603050203000203" pitchFamily="50" charset="-127"/>
              </a:endParaRPr>
            </a:p>
          </p:txBody>
        </p:sp>
      </p:grpSp>
    </p:spTree>
    <p:extLst>
      <p:ext uri="{BB962C8B-B14F-4D97-AF65-F5344CB8AC3E}">
        <p14:creationId xmlns:p14="http://schemas.microsoft.com/office/powerpoint/2010/main" val="31330532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01B82C-7634-8347-1822-1237A62CF584}"/>
              </a:ext>
            </a:extLst>
          </p:cNvPr>
          <p:cNvSpPr>
            <a:spLocks noGrp="1"/>
          </p:cNvSpPr>
          <p:nvPr>
            <p:ph type="title"/>
          </p:nvPr>
        </p:nvSpPr>
        <p:spPr/>
        <p:txBody>
          <a:bodyPr/>
          <a:lstStyle/>
          <a:p>
            <a:r>
              <a:rPr lang="en-US" altLang="ko-KR" dirty="0"/>
              <a:t>Training a Model from Scratch</a:t>
            </a:r>
            <a:endParaRPr lang="ko-KR" altLang="en-US" dirty="0"/>
          </a:p>
        </p:txBody>
      </p:sp>
      <p:pic>
        <p:nvPicPr>
          <p:cNvPr id="8194" name="Picture 2" descr="DDP">
            <a:extLst>
              <a:ext uri="{FF2B5EF4-FFF2-40B4-BE49-F238E27FC236}">
                <a16:creationId xmlns:a16="http://schemas.microsoft.com/office/drawing/2014/main" id="{1CB8CF92-B069-696F-CB4E-5B52A6A572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4256" y="673700"/>
            <a:ext cx="10123488" cy="5796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313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01B82C-7634-8347-1822-1237A62CF584}"/>
              </a:ext>
            </a:extLst>
          </p:cNvPr>
          <p:cNvSpPr>
            <a:spLocks noGrp="1"/>
          </p:cNvSpPr>
          <p:nvPr>
            <p:ph type="title"/>
          </p:nvPr>
        </p:nvSpPr>
        <p:spPr/>
        <p:txBody>
          <a:bodyPr/>
          <a:lstStyle/>
          <a:p>
            <a:r>
              <a:rPr lang="en-US" altLang="ko-KR" dirty="0"/>
              <a:t>Results and Analysis</a:t>
            </a:r>
            <a:endParaRPr lang="ko-KR" altLang="en-US" dirty="0"/>
          </a:p>
        </p:txBody>
      </p:sp>
      <p:grpSp>
        <p:nvGrpSpPr>
          <p:cNvPr id="3" name="그룹 2">
            <a:extLst>
              <a:ext uri="{FF2B5EF4-FFF2-40B4-BE49-F238E27FC236}">
                <a16:creationId xmlns:a16="http://schemas.microsoft.com/office/drawing/2014/main" id="{B723C029-5282-7E26-22F4-5F91363104DB}"/>
              </a:ext>
            </a:extLst>
          </p:cNvPr>
          <p:cNvGrpSpPr/>
          <p:nvPr/>
        </p:nvGrpSpPr>
        <p:grpSpPr>
          <a:xfrm>
            <a:off x="581025" y="713781"/>
            <a:ext cx="11029950" cy="5680994"/>
            <a:chOff x="581026" y="1011315"/>
            <a:chExt cx="11029950" cy="5918473"/>
          </a:xfrm>
        </p:grpSpPr>
        <p:sp>
          <p:nvSpPr>
            <p:cNvPr id="4" name="TextBox 3">
              <a:extLst>
                <a:ext uri="{FF2B5EF4-FFF2-40B4-BE49-F238E27FC236}">
                  <a16:creationId xmlns:a16="http://schemas.microsoft.com/office/drawing/2014/main" id="{5D40BCBB-1520-E6E2-CABF-348A40D3041C}"/>
                </a:ext>
              </a:extLst>
            </p:cNvPr>
            <p:cNvSpPr txBox="1"/>
            <p:nvPr/>
          </p:nvSpPr>
          <p:spPr>
            <a:xfrm>
              <a:off x="581026" y="1222354"/>
              <a:ext cx="11029950" cy="5707434"/>
            </a:xfrm>
            <a:prstGeom prst="rect">
              <a:avLst/>
            </a:prstGeom>
            <a:noFill/>
            <a:ln w="38100">
              <a:solidFill>
                <a:schemeClr val="accent5">
                  <a:lumMod val="60000"/>
                  <a:lumOff val="40000"/>
                </a:schemeClr>
              </a:solidFill>
            </a:ln>
          </p:spPr>
          <p:txBody>
            <a:bodyPr wrap="square" rtlCol="0">
              <a:spAutoFit/>
            </a:bodyPr>
            <a:lstStyle/>
            <a:p>
              <a:r>
                <a:rPr lang="en-US" altLang="ko-KR" sz="1400" b="0" dirty="0">
                  <a:solidFill>
                    <a:srgbClr val="AF00DB"/>
                  </a:solidFill>
                  <a:effectLst/>
                  <a:latin typeface="Consolas" panose="020B0609020204030204" pitchFamily="49" charset="0"/>
                </a:rPr>
                <a:t>import</a:t>
              </a:r>
              <a:r>
                <a:rPr lang="en-US" altLang="ko-KR" sz="1400" b="0" dirty="0">
                  <a:solidFill>
                    <a:srgbClr val="000000"/>
                  </a:solidFill>
                  <a:effectLst/>
                  <a:latin typeface="Consolas" panose="020B0609020204030204" pitchFamily="49" charset="0"/>
                </a:rPr>
                <a:t> </a:t>
              </a:r>
              <a:r>
                <a:rPr lang="en-US" altLang="ko-KR" sz="1400" b="0" dirty="0">
                  <a:solidFill>
                    <a:srgbClr val="267F99"/>
                  </a:solidFill>
                  <a:effectLst/>
                  <a:latin typeface="Consolas" panose="020B0609020204030204" pitchFamily="49" charset="0"/>
                </a:rPr>
                <a:t>re</a:t>
              </a:r>
              <a:endParaRPr lang="en-US" altLang="ko-KR" sz="1400" b="0" dirty="0">
                <a:solidFill>
                  <a:srgbClr val="000000"/>
                </a:solidFill>
                <a:effectLst/>
                <a:latin typeface="Consolas" panose="020B0609020204030204" pitchFamily="49" charset="0"/>
              </a:endParaRPr>
            </a:p>
            <a:p>
              <a:r>
                <a:rPr lang="en-US" altLang="ko-KR" sz="1400" b="0" dirty="0">
                  <a:solidFill>
                    <a:srgbClr val="AF00DB"/>
                  </a:solidFill>
                  <a:effectLst/>
                  <a:latin typeface="Consolas" panose="020B0609020204030204" pitchFamily="49" charset="0"/>
                </a:rPr>
                <a:t>from</a:t>
              </a:r>
              <a:r>
                <a:rPr lang="en-US" altLang="ko-KR" sz="1400" b="0" dirty="0">
                  <a:solidFill>
                    <a:srgbClr val="000000"/>
                  </a:solidFill>
                  <a:effectLst/>
                  <a:latin typeface="Consolas" panose="020B0609020204030204" pitchFamily="49" charset="0"/>
                </a:rPr>
                <a:t> </a:t>
              </a:r>
              <a:r>
                <a:rPr lang="en-US" altLang="ko-KR" sz="1400" b="0" dirty="0">
                  <a:solidFill>
                    <a:srgbClr val="267F99"/>
                  </a:solidFill>
                  <a:effectLst/>
                  <a:latin typeface="Consolas" panose="020B0609020204030204" pitchFamily="49" charset="0"/>
                </a:rPr>
                <a:t>transformers</a:t>
              </a:r>
              <a:r>
                <a:rPr lang="en-US" altLang="ko-KR" sz="1400" b="0" dirty="0">
                  <a:solidFill>
                    <a:srgbClr val="000000"/>
                  </a:solidFill>
                  <a:effectLst/>
                  <a:latin typeface="Consolas" panose="020B0609020204030204" pitchFamily="49" charset="0"/>
                </a:rPr>
                <a:t> </a:t>
              </a:r>
              <a:r>
                <a:rPr lang="en-US" altLang="ko-KR" sz="1400" b="0" dirty="0">
                  <a:solidFill>
                    <a:srgbClr val="AF00DB"/>
                  </a:solidFill>
                  <a:effectLst/>
                  <a:latin typeface="Consolas" panose="020B0609020204030204" pitchFamily="49" charset="0"/>
                </a:rPr>
                <a:t>import</a:t>
              </a:r>
              <a:r>
                <a:rPr lang="en-US" altLang="ko-KR" sz="1400" b="0" dirty="0">
                  <a:solidFill>
                    <a:srgbClr val="000000"/>
                  </a:solidFill>
                  <a:effectLst/>
                  <a:latin typeface="Consolas" panose="020B0609020204030204" pitchFamily="49" charset="0"/>
                </a:rPr>
                <a:t> </a:t>
              </a:r>
              <a:r>
                <a:rPr lang="en-US" altLang="ko-KR" sz="1400" b="0" dirty="0" err="1">
                  <a:solidFill>
                    <a:srgbClr val="795E26"/>
                  </a:solidFill>
                  <a:effectLst/>
                  <a:latin typeface="Consolas" panose="020B0609020204030204" pitchFamily="49" charset="0"/>
                </a:rPr>
                <a:t>set_seed</a:t>
              </a:r>
              <a:endParaRPr lang="en-US" altLang="ko-KR" sz="1400" b="0" dirty="0">
                <a:solidFill>
                  <a:srgbClr val="000000"/>
                </a:solidFill>
                <a:effectLst/>
                <a:latin typeface="Consolas" panose="020B0609020204030204" pitchFamily="49" charset="0"/>
              </a:endParaRPr>
            </a:p>
            <a:p>
              <a:r>
                <a:rPr lang="en-US" altLang="ko-KR" sz="1400" b="0" dirty="0">
                  <a:solidFill>
                    <a:srgbClr val="AF00DB"/>
                  </a:solidFill>
                  <a:effectLst/>
                  <a:latin typeface="Consolas" panose="020B0609020204030204" pitchFamily="49" charset="0"/>
                </a:rPr>
                <a:t>from</a:t>
              </a:r>
              <a:r>
                <a:rPr lang="en-US" altLang="ko-KR" sz="1400" b="0" dirty="0">
                  <a:solidFill>
                    <a:srgbClr val="000000"/>
                  </a:solidFill>
                  <a:effectLst/>
                  <a:latin typeface="Consolas" panose="020B0609020204030204" pitchFamily="49" charset="0"/>
                </a:rPr>
                <a:t> </a:t>
              </a:r>
              <a:r>
                <a:rPr lang="en-US" altLang="ko-KR" sz="1400" b="0" dirty="0">
                  <a:solidFill>
                    <a:srgbClr val="267F99"/>
                  </a:solidFill>
                  <a:effectLst/>
                  <a:latin typeface="Consolas" panose="020B0609020204030204" pitchFamily="49" charset="0"/>
                </a:rPr>
                <a:t>transformers</a:t>
              </a:r>
              <a:r>
                <a:rPr lang="en-US" altLang="ko-KR" sz="1400" b="0" dirty="0">
                  <a:solidFill>
                    <a:srgbClr val="000000"/>
                  </a:solidFill>
                  <a:effectLst/>
                  <a:latin typeface="Consolas" panose="020B0609020204030204" pitchFamily="49" charset="0"/>
                </a:rPr>
                <a:t> </a:t>
              </a:r>
              <a:r>
                <a:rPr lang="en-US" altLang="ko-KR" sz="1400" b="0" dirty="0">
                  <a:solidFill>
                    <a:srgbClr val="AF00DB"/>
                  </a:solidFill>
                  <a:effectLst/>
                  <a:latin typeface="Consolas" panose="020B0609020204030204" pitchFamily="49" charset="0"/>
                </a:rPr>
                <a:t>import</a:t>
              </a:r>
              <a:r>
                <a:rPr lang="en-US" altLang="ko-KR" sz="1400" b="0" dirty="0">
                  <a:solidFill>
                    <a:srgbClr val="000000"/>
                  </a:solidFill>
                  <a:effectLst/>
                  <a:latin typeface="Consolas" panose="020B0609020204030204" pitchFamily="49" charset="0"/>
                </a:rPr>
                <a:t> </a:t>
              </a:r>
              <a:r>
                <a:rPr lang="en-US" altLang="ko-KR" sz="1400" b="0" dirty="0">
                  <a:solidFill>
                    <a:srgbClr val="795E26"/>
                  </a:solidFill>
                  <a:effectLst/>
                  <a:latin typeface="Consolas" panose="020B0609020204030204" pitchFamily="49" charset="0"/>
                </a:rPr>
                <a:t>pipeline</a:t>
              </a:r>
              <a:endParaRPr lang="en-US" altLang="ko-KR" sz="1400" b="0" dirty="0">
                <a:solidFill>
                  <a:srgbClr val="000000"/>
                </a:solidFill>
                <a:effectLst/>
                <a:latin typeface="Consolas" panose="020B0609020204030204" pitchFamily="49" charset="0"/>
              </a:endParaRPr>
            </a:p>
            <a:p>
              <a:br>
                <a:rPr lang="en-US" altLang="ko-KR" sz="1400" b="0" dirty="0">
                  <a:solidFill>
                    <a:srgbClr val="000000"/>
                  </a:solidFill>
                  <a:effectLst/>
                  <a:latin typeface="Consolas" panose="020B0609020204030204" pitchFamily="49" charset="0"/>
                </a:rPr>
              </a:br>
              <a:r>
                <a:rPr lang="en-US" altLang="ko-KR" sz="1400" b="0" dirty="0" err="1">
                  <a:solidFill>
                    <a:srgbClr val="001080"/>
                  </a:solidFill>
                  <a:effectLst/>
                  <a:latin typeface="Consolas" panose="020B0609020204030204" pitchFamily="49" charset="0"/>
                </a:rPr>
                <a:t>model_ckpt</a:t>
              </a:r>
              <a:r>
                <a:rPr lang="en-US" altLang="ko-KR" sz="1400" b="0" dirty="0">
                  <a:solidFill>
                    <a:srgbClr val="000000"/>
                  </a:solidFill>
                  <a:effectLst/>
                  <a:latin typeface="Consolas" panose="020B0609020204030204" pitchFamily="49" charset="0"/>
                </a:rPr>
                <a:t> = </a:t>
              </a:r>
              <a:r>
                <a:rPr lang="en-US" altLang="ko-KR" sz="1400" b="0" dirty="0">
                  <a:solidFill>
                    <a:srgbClr val="A31515"/>
                  </a:solidFill>
                  <a:effectLst/>
                  <a:latin typeface="Consolas" panose="020B0609020204030204" pitchFamily="49" charset="0"/>
                </a:rPr>
                <a:t>'</a:t>
              </a:r>
              <a:r>
                <a:rPr lang="en-US" altLang="ko-KR" sz="1400" b="0" dirty="0" err="1">
                  <a:solidFill>
                    <a:srgbClr val="A31515"/>
                  </a:solidFill>
                  <a:effectLst/>
                  <a:latin typeface="Consolas" panose="020B0609020204030204" pitchFamily="49" charset="0"/>
                </a:rPr>
                <a:t>transformersbook</a:t>
              </a:r>
              <a:r>
                <a:rPr lang="en-US" altLang="ko-KR" sz="1400" b="0" dirty="0">
                  <a:solidFill>
                    <a:srgbClr val="A31515"/>
                  </a:solidFill>
                  <a:effectLst/>
                  <a:latin typeface="Consolas" panose="020B0609020204030204" pitchFamily="49" charset="0"/>
                </a:rPr>
                <a:t>/</a:t>
              </a:r>
              <a:r>
                <a:rPr lang="en-US" altLang="ko-KR" sz="1400" b="0" dirty="0" err="1">
                  <a:solidFill>
                    <a:srgbClr val="A31515"/>
                  </a:solidFill>
                  <a:effectLst/>
                  <a:latin typeface="Consolas" panose="020B0609020204030204" pitchFamily="49" charset="0"/>
                </a:rPr>
                <a:t>codeparrot</a:t>
              </a:r>
              <a:r>
                <a:rPr lang="en-US" altLang="ko-KR" sz="1400" b="0" dirty="0">
                  <a:solidFill>
                    <a:srgbClr val="A31515"/>
                  </a:solidFill>
                  <a:effectLst/>
                  <a:latin typeface="Consolas" panose="020B0609020204030204" pitchFamily="49" charset="0"/>
                </a:rPr>
                <a:t>-small'</a:t>
              </a:r>
              <a:endParaRPr lang="en-US" altLang="ko-KR" sz="1400" b="0" dirty="0">
                <a:solidFill>
                  <a:srgbClr val="000000"/>
                </a:solidFill>
                <a:effectLst/>
                <a:latin typeface="Consolas" panose="020B0609020204030204" pitchFamily="49" charset="0"/>
              </a:endParaRPr>
            </a:p>
            <a:p>
              <a:r>
                <a:rPr lang="en-US" altLang="ko-KR" sz="1400" b="0" dirty="0">
                  <a:solidFill>
                    <a:srgbClr val="001080"/>
                  </a:solidFill>
                  <a:effectLst/>
                  <a:latin typeface="Consolas" panose="020B0609020204030204" pitchFamily="49" charset="0"/>
                </a:rPr>
                <a:t>generation</a:t>
              </a:r>
              <a:r>
                <a:rPr lang="en-US" altLang="ko-KR" sz="1400" b="0" dirty="0">
                  <a:solidFill>
                    <a:srgbClr val="000000"/>
                  </a:solidFill>
                  <a:effectLst/>
                  <a:latin typeface="Consolas" panose="020B0609020204030204" pitchFamily="49" charset="0"/>
                </a:rPr>
                <a:t> = </a:t>
              </a:r>
              <a:r>
                <a:rPr lang="en-US" altLang="ko-KR" sz="1400" b="0" dirty="0">
                  <a:solidFill>
                    <a:srgbClr val="795E26"/>
                  </a:solidFill>
                  <a:effectLst/>
                  <a:latin typeface="Consolas" panose="020B0609020204030204" pitchFamily="49" charset="0"/>
                </a:rPr>
                <a:t>pipeline</a:t>
              </a:r>
              <a:r>
                <a:rPr lang="en-US" altLang="ko-KR" sz="1400" b="0" dirty="0">
                  <a:solidFill>
                    <a:srgbClr val="000000"/>
                  </a:solidFill>
                  <a:effectLst/>
                  <a:latin typeface="Consolas" panose="020B0609020204030204" pitchFamily="49" charset="0"/>
                </a:rPr>
                <a:t>(</a:t>
              </a:r>
              <a:r>
                <a:rPr lang="en-US" altLang="ko-KR" sz="1400" b="0" dirty="0">
                  <a:solidFill>
                    <a:srgbClr val="A31515"/>
                  </a:solidFill>
                  <a:effectLst/>
                  <a:latin typeface="Consolas" panose="020B0609020204030204" pitchFamily="49" charset="0"/>
                </a:rPr>
                <a:t>'text-generation'</a:t>
              </a:r>
              <a:r>
                <a:rPr lang="en-US" altLang="ko-KR" sz="1400" b="0" dirty="0">
                  <a:solidFill>
                    <a:srgbClr val="000000"/>
                  </a:solidFill>
                  <a:effectLst/>
                  <a:latin typeface="Consolas" panose="020B0609020204030204" pitchFamily="49" charset="0"/>
                </a:rPr>
                <a:t>, </a:t>
              </a:r>
              <a:r>
                <a:rPr lang="en-US" altLang="ko-KR" sz="1400" b="0" dirty="0">
                  <a:solidFill>
                    <a:srgbClr val="001080"/>
                  </a:solidFill>
                  <a:effectLst/>
                  <a:latin typeface="Consolas" panose="020B0609020204030204" pitchFamily="49" charset="0"/>
                </a:rPr>
                <a:t>model</a:t>
              </a:r>
              <a:r>
                <a:rPr lang="en-US" altLang="ko-KR" sz="1400" b="0" dirty="0">
                  <a:solidFill>
                    <a:srgbClr val="000000"/>
                  </a:solidFill>
                  <a:effectLst/>
                  <a:latin typeface="Consolas" panose="020B0609020204030204" pitchFamily="49" charset="0"/>
                </a:rPr>
                <a:t>=</a:t>
              </a:r>
              <a:r>
                <a:rPr lang="en-US" altLang="ko-KR" sz="1400" b="0" dirty="0" err="1">
                  <a:solidFill>
                    <a:srgbClr val="001080"/>
                  </a:solidFill>
                  <a:effectLst/>
                  <a:latin typeface="Consolas" panose="020B0609020204030204" pitchFamily="49" charset="0"/>
                </a:rPr>
                <a:t>model_ckpt</a:t>
              </a:r>
              <a:r>
                <a:rPr lang="en-US" altLang="ko-KR" sz="1400" b="0" dirty="0">
                  <a:solidFill>
                    <a:srgbClr val="000000"/>
                  </a:solidFill>
                  <a:effectLst/>
                  <a:latin typeface="Consolas" panose="020B0609020204030204" pitchFamily="49" charset="0"/>
                </a:rPr>
                <a:t>, </a:t>
              </a:r>
              <a:r>
                <a:rPr lang="en-US" altLang="ko-KR" sz="1400" b="0" dirty="0">
                  <a:solidFill>
                    <a:srgbClr val="001080"/>
                  </a:solidFill>
                  <a:effectLst/>
                  <a:latin typeface="Consolas" panose="020B0609020204030204" pitchFamily="49" charset="0"/>
                </a:rPr>
                <a:t>device</a:t>
              </a:r>
              <a:r>
                <a:rPr lang="en-US" altLang="ko-KR" sz="1400" b="0" dirty="0">
                  <a:solidFill>
                    <a:srgbClr val="000000"/>
                  </a:solidFill>
                  <a:effectLst/>
                  <a:latin typeface="Consolas" panose="020B0609020204030204" pitchFamily="49" charset="0"/>
                </a:rPr>
                <a:t>=</a:t>
              </a:r>
              <a:r>
                <a:rPr lang="en-US" altLang="ko-KR" sz="1400" b="0" dirty="0">
                  <a:solidFill>
                    <a:srgbClr val="098658"/>
                  </a:solidFill>
                  <a:effectLst/>
                  <a:latin typeface="Consolas" panose="020B0609020204030204" pitchFamily="49" charset="0"/>
                </a:rPr>
                <a:t>0</a:t>
              </a:r>
              <a:r>
                <a:rPr lang="en-US" altLang="ko-KR" sz="1400" b="0" dirty="0">
                  <a:solidFill>
                    <a:srgbClr val="000000"/>
                  </a:solidFill>
                  <a:effectLst/>
                  <a:latin typeface="Consolas" panose="020B0609020204030204" pitchFamily="49" charset="0"/>
                </a:rPr>
                <a:t>)</a:t>
              </a:r>
            </a:p>
            <a:p>
              <a:br>
                <a:rPr lang="en-US" altLang="ko-KR" sz="1400" b="0" dirty="0">
                  <a:solidFill>
                    <a:srgbClr val="000000"/>
                  </a:solidFill>
                  <a:effectLst/>
                  <a:latin typeface="Consolas" panose="020B0609020204030204" pitchFamily="49" charset="0"/>
                </a:rPr>
              </a:br>
              <a:r>
                <a:rPr lang="en-US" altLang="ko-KR" sz="1400" b="0" dirty="0">
                  <a:solidFill>
                    <a:srgbClr val="0000FF"/>
                  </a:solidFill>
                  <a:effectLst/>
                  <a:latin typeface="Consolas" panose="020B0609020204030204" pitchFamily="49" charset="0"/>
                </a:rPr>
                <a:t>def</a:t>
              </a:r>
              <a:r>
                <a:rPr lang="en-US" altLang="ko-KR" sz="1400" b="0" dirty="0">
                  <a:solidFill>
                    <a:srgbClr val="000000"/>
                  </a:solidFill>
                  <a:effectLst/>
                  <a:latin typeface="Consolas" panose="020B0609020204030204" pitchFamily="49" charset="0"/>
                </a:rPr>
                <a:t> </a:t>
              </a:r>
              <a:r>
                <a:rPr lang="en-US" altLang="ko-KR" sz="1400" b="0" dirty="0" err="1">
                  <a:solidFill>
                    <a:srgbClr val="795E26"/>
                  </a:solidFill>
                  <a:effectLst/>
                  <a:latin typeface="Consolas" panose="020B0609020204030204" pitchFamily="49" charset="0"/>
                </a:rPr>
                <a:t>first_block</a:t>
              </a:r>
              <a:r>
                <a:rPr lang="en-US" altLang="ko-KR" sz="1400" b="0" dirty="0">
                  <a:solidFill>
                    <a:srgbClr val="000000"/>
                  </a:solidFill>
                  <a:effectLst/>
                  <a:latin typeface="Consolas" panose="020B0609020204030204" pitchFamily="49" charset="0"/>
                </a:rPr>
                <a:t>(</a:t>
              </a:r>
              <a:r>
                <a:rPr lang="en-US" altLang="ko-KR" sz="1400" b="0" dirty="0">
                  <a:solidFill>
                    <a:srgbClr val="001080"/>
                  </a:solidFill>
                  <a:effectLst/>
                  <a:latin typeface="Consolas" panose="020B0609020204030204" pitchFamily="49" charset="0"/>
                </a:rPr>
                <a:t>string</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a:solidFill>
                    <a:srgbClr val="AF00DB"/>
                  </a:solidFill>
                  <a:effectLst/>
                  <a:latin typeface="Consolas" panose="020B0609020204030204" pitchFamily="49" charset="0"/>
                </a:rPr>
                <a:t>return</a:t>
              </a:r>
              <a:r>
                <a:rPr lang="en-US" altLang="ko-KR" sz="1400" b="0" dirty="0">
                  <a:solidFill>
                    <a:srgbClr val="000000"/>
                  </a:solidFill>
                  <a:effectLst/>
                  <a:latin typeface="Consolas" panose="020B0609020204030204" pitchFamily="49" charset="0"/>
                </a:rPr>
                <a:t> </a:t>
              </a:r>
              <a:r>
                <a:rPr lang="en-US" altLang="ko-KR" sz="1400" b="0" dirty="0" err="1">
                  <a:solidFill>
                    <a:srgbClr val="267F99"/>
                  </a:solidFill>
                  <a:effectLst/>
                  <a:latin typeface="Consolas" panose="020B0609020204030204" pitchFamily="49" charset="0"/>
                </a:rPr>
                <a:t>re</a:t>
              </a:r>
              <a:r>
                <a:rPr lang="en-US" altLang="ko-KR" sz="1400" b="0" dirty="0" err="1">
                  <a:solidFill>
                    <a:srgbClr val="000000"/>
                  </a:solidFill>
                  <a:effectLst/>
                  <a:latin typeface="Consolas" panose="020B0609020204030204" pitchFamily="49" charset="0"/>
                </a:rPr>
                <a:t>.</a:t>
              </a:r>
              <a:r>
                <a:rPr lang="en-US" altLang="ko-KR" sz="1400" b="0" dirty="0" err="1">
                  <a:solidFill>
                    <a:srgbClr val="795E26"/>
                  </a:solidFill>
                  <a:effectLst/>
                  <a:latin typeface="Consolas" panose="020B0609020204030204" pitchFamily="49" charset="0"/>
                </a:rPr>
                <a:t>split</a:t>
              </a:r>
              <a:r>
                <a:rPr lang="en-US" altLang="ko-KR" sz="1400" b="0" dirty="0">
                  <a:solidFill>
                    <a:srgbClr val="000000"/>
                  </a:solidFill>
                  <a:effectLst/>
                  <a:latin typeface="Consolas" panose="020B0609020204030204" pitchFamily="49" charset="0"/>
                </a:rPr>
                <a:t>(</a:t>
              </a:r>
              <a:r>
                <a:rPr lang="en-US" altLang="ko-KR" sz="1400" b="0" dirty="0">
                  <a:solidFill>
                    <a:srgbClr val="A31515"/>
                  </a:solidFill>
                  <a:effectLst/>
                  <a:latin typeface="Consolas" panose="020B0609020204030204" pitchFamily="49" charset="0"/>
                </a:rPr>
                <a:t>'</a:t>
              </a:r>
              <a:r>
                <a:rPr lang="en-US" altLang="ko-KR" sz="1400" b="0" dirty="0">
                  <a:solidFill>
                    <a:srgbClr val="EE0000"/>
                  </a:solidFill>
                  <a:effectLst/>
                  <a:latin typeface="Consolas" panose="020B0609020204030204" pitchFamily="49" charset="0"/>
                </a:rPr>
                <a:t>\</a:t>
              </a:r>
              <a:r>
                <a:rPr lang="en-US" altLang="ko-KR" sz="1400" b="0" dirty="0" err="1">
                  <a:solidFill>
                    <a:srgbClr val="EE0000"/>
                  </a:solidFill>
                  <a:effectLst/>
                  <a:latin typeface="Consolas" panose="020B0609020204030204" pitchFamily="49" charset="0"/>
                </a:rPr>
                <a:t>n</a:t>
              </a:r>
              <a:r>
                <a:rPr lang="en-US" altLang="ko-KR" sz="1400" b="0" dirty="0" err="1">
                  <a:solidFill>
                    <a:srgbClr val="A31515"/>
                  </a:solidFill>
                  <a:effectLst/>
                  <a:latin typeface="Consolas" panose="020B0609020204030204" pitchFamily="49" charset="0"/>
                </a:rPr>
                <a:t>class</a:t>
              </a:r>
              <a:r>
                <a:rPr lang="en-US" altLang="ko-KR" sz="1400" b="0" dirty="0">
                  <a:solidFill>
                    <a:srgbClr val="A31515"/>
                  </a:solidFill>
                  <a:effectLst/>
                  <a:latin typeface="Consolas" panose="020B0609020204030204" pitchFamily="49" charset="0"/>
                </a:rPr>
                <a:t>|</a:t>
              </a:r>
              <a:r>
                <a:rPr lang="en-US" altLang="ko-KR" sz="1400" b="0" dirty="0">
                  <a:solidFill>
                    <a:srgbClr val="EE0000"/>
                  </a:solidFill>
                  <a:effectLst/>
                  <a:latin typeface="Consolas" panose="020B0609020204030204" pitchFamily="49" charset="0"/>
                </a:rPr>
                <a:t>\</a:t>
              </a:r>
              <a:r>
                <a:rPr lang="en-US" altLang="ko-KR" sz="1400" b="0" dirty="0" err="1">
                  <a:solidFill>
                    <a:srgbClr val="EE0000"/>
                  </a:solidFill>
                  <a:effectLst/>
                  <a:latin typeface="Consolas" panose="020B0609020204030204" pitchFamily="49" charset="0"/>
                </a:rPr>
                <a:t>n</a:t>
              </a:r>
              <a:r>
                <a:rPr lang="en-US" altLang="ko-KR" sz="1400" b="0" dirty="0" err="1">
                  <a:solidFill>
                    <a:srgbClr val="A31515"/>
                  </a:solidFill>
                  <a:effectLst/>
                  <a:latin typeface="Consolas" panose="020B0609020204030204" pitchFamily="49" charset="0"/>
                </a:rPr>
                <a:t>def</a:t>
              </a:r>
              <a:r>
                <a:rPr lang="en-US" altLang="ko-KR" sz="1400" b="0" dirty="0">
                  <a:solidFill>
                    <a:srgbClr val="A31515"/>
                  </a:solidFill>
                  <a:effectLst/>
                  <a:latin typeface="Consolas" panose="020B0609020204030204" pitchFamily="49" charset="0"/>
                </a:rPr>
                <a:t>|</a:t>
              </a:r>
              <a:r>
                <a:rPr lang="en-US" altLang="ko-KR" sz="1400" b="0" dirty="0">
                  <a:solidFill>
                    <a:srgbClr val="EE0000"/>
                  </a:solidFill>
                  <a:effectLst/>
                  <a:latin typeface="Consolas" panose="020B0609020204030204" pitchFamily="49" charset="0"/>
                </a:rPr>
                <a:t>\n</a:t>
              </a:r>
              <a:r>
                <a:rPr lang="en-US" altLang="ko-KR" sz="1400" b="0" dirty="0">
                  <a:solidFill>
                    <a:srgbClr val="A31515"/>
                  </a:solidFill>
                  <a:effectLst/>
                  <a:latin typeface="Consolas" panose="020B0609020204030204" pitchFamily="49" charset="0"/>
                </a:rPr>
                <a:t>#|</a:t>
              </a:r>
              <a:r>
                <a:rPr lang="en-US" altLang="ko-KR" sz="1400" b="0" dirty="0">
                  <a:solidFill>
                    <a:srgbClr val="EE0000"/>
                  </a:solidFill>
                  <a:effectLst/>
                  <a:latin typeface="Consolas" panose="020B0609020204030204" pitchFamily="49" charset="0"/>
                </a:rPr>
                <a:t>\n</a:t>
              </a:r>
              <a:r>
                <a:rPr lang="en-US" altLang="ko-KR" sz="1400" b="0" dirty="0">
                  <a:solidFill>
                    <a:srgbClr val="A31515"/>
                  </a:solidFill>
                  <a:effectLst/>
                  <a:latin typeface="Consolas" panose="020B0609020204030204" pitchFamily="49" charset="0"/>
                </a:rPr>
                <a:t>@|</a:t>
              </a:r>
              <a:r>
                <a:rPr lang="en-US" altLang="ko-KR" sz="1400" b="0" dirty="0">
                  <a:solidFill>
                    <a:srgbClr val="EE0000"/>
                  </a:solidFill>
                  <a:effectLst/>
                  <a:latin typeface="Consolas" panose="020B0609020204030204" pitchFamily="49" charset="0"/>
                </a:rPr>
                <a:t>\</a:t>
              </a:r>
              <a:r>
                <a:rPr lang="en-US" altLang="ko-KR" sz="1400" b="0" dirty="0" err="1">
                  <a:solidFill>
                    <a:srgbClr val="EE0000"/>
                  </a:solidFill>
                  <a:effectLst/>
                  <a:latin typeface="Consolas" panose="020B0609020204030204" pitchFamily="49" charset="0"/>
                </a:rPr>
                <a:t>n</a:t>
              </a:r>
              <a:r>
                <a:rPr lang="en-US" altLang="ko-KR" sz="1400" b="0" dirty="0" err="1">
                  <a:solidFill>
                    <a:srgbClr val="A31515"/>
                  </a:solidFill>
                  <a:effectLst/>
                  <a:latin typeface="Consolas" panose="020B0609020204030204" pitchFamily="49" charset="0"/>
                </a:rPr>
                <a:t>print</a:t>
              </a:r>
              <a:r>
                <a:rPr lang="en-US" altLang="ko-KR" sz="1400" b="0" dirty="0">
                  <a:solidFill>
                    <a:srgbClr val="A31515"/>
                  </a:solidFill>
                  <a:effectLst/>
                  <a:latin typeface="Consolas" panose="020B0609020204030204" pitchFamily="49" charset="0"/>
                </a:rPr>
                <a:t>|</a:t>
              </a:r>
              <a:r>
                <a:rPr lang="en-US" altLang="ko-KR" sz="1400" b="0" dirty="0">
                  <a:solidFill>
                    <a:srgbClr val="EE0000"/>
                  </a:solidFill>
                  <a:effectLst/>
                  <a:latin typeface="Consolas" panose="020B0609020204030204" pitchFamily="49" charset="0"/>
                </a:rPr>
                <a:t>\</a:t>
              </a:r>
              <a:r>
                <a:rPr lang="en-US" altLang="ko-KR" sz="1400" b="0" dirty="0" err="1">
                  <a:solidFill>
                    <a:srgbClr val="EE0000"/>
                  </a:solidFill>
                  <a:effectLst/>
                  <a:latin typeface="Consolas" panose="020B0609020204030204" pitchFamily="49" charset="0"/>
                </a:rPr>
                <a:t>n</a:t>
              </a:r>
              <a:r>
                <a:rPr lang="en-US" altLang="ko-KR" sz="1400" b="0" dirty="0" err="1">
                  <a:solidFill>
                    <a:srgbClr val="A31515"/>
                  </a:solidFill>
                  <a:effectLst/>
                  <a:latin typeface="Consolas" panose="020B0609020204030204" pitchFamily="49" charset="0"/>
                </a:rPr>
                <a:t>if</a:t>
              </a:r>
              <a:r>
                <a:rPr lang="en-US" altLang="ko-KR" sz="1400" b="0" dirty="0">
                  <a:solidFill>
                    <a:srgbClr val="A31515"/>
                  </a:solidFill>
                  <a:effectLst/>
                  <a:latin typeface="Consolas" panose="020B0609020204030204" pitchFamily="49" charset="0"/>
                </a:rPr>
                <a:t>'</a:t>
              </a:r>
              <a:r>
                <a:rPr lang="en-US" altLang="ko-KR" sz="1400" b="0" dirty="0">
                  <a:solidFill>
                    <a:srgbClr val="000000"/>
                  </a:solidFill>
                  <a:effectLst/>
                  <a:latin typeface="Consolas" panose="020B0609020204030204" pitchFamily="49" charset="0"/>
                </a:rPr>
                <a:t>, </a:t>
              </a:r>
              <a:r>
                <a:rPr lang="en-US" altLang="ko-KR" sz="1400" b="0" dirty="0">
                  <a:solidFill>
                    <a:srgbClr val="001080"/>
                  </a:solidFill>
                  <a:effectLst/>
                  <a:latin typeface="Consolas" panose="020B0609020204030204" pitchFamily="49" charset="0"/>
                </a:rPr>
                <a:t>string</a:t>
              </a:r>
              <a:r>
                <a:rPr lang="en-US" altLang="ko-KR" sz="1400" b="0" dirty="0">
                  <a:solidFill>
                    <a:srgbClr val="000000"/>
                  </a:solidFill>
                  <a:effectLst/>
                  <a:latin typeface="Consolas" panose="020B0609020204030204" pitchFamily="49" charset="0"/>
                </a:rPr>
                <a:t>)[</a:t>
              </a:r>
              <a:r>
                <a:rPr lang="en-US" altLang="ko-KR" sz="1400" b="0" dirty="0">
                  <a:solidFill>
                    <a:srgbClr val="098658"/>
                  </a:solidFill>
                  <a:effectLst/>
                  <a:latin typeface="Consolas" panose="020B0609020204030204" pitchFamily="49" charset="0"/>
                </a:rPr>
                <a:t>0</a:t>
              </a:r>
              <a:r>
                <a:rPr lang="en-US" altLang="ko-KR" sz="1400" b="0" dirty="0">
                  <a:solidFill>
                    <a:srgbClr val="000000"/>
                  </a:solidFill>
                  <a:effectLst/>
                  <a:latin typeface="Consolas" panose="020B0609020204030204" pitchFamily="49" charset="0"/>
                </a:rPr>
                <a:t>].</a:t>
              </a:r>
              <a:r>
                <a:rPr lang="en-US" altLang="ko-KR" sz="1400" b="0" dirty="0" err="1">
                  <a:solidFill>
                    <a:srgbClr val="795E26"/>
                  </a:solidFill>
                  <a:effectLst/>
                  <a:latin typeface="Consolas" panose="020B0609020204030204" pitchFamily="49" charset="0"/>
                </a:rPr>
                <a:t>rstrip</a:t>
              </a:r>
              <a:r>
                <a:rPr lang="en-US" altLang="ko-KR" sz="1400" b="0" dirty="0">
                  <a:solidFill>
                    <a:srgbClr val="000000"/>
                  </a:solidFill>
                  <a:effectLst/>
                  <a:latin typeface="Consolas" panose="020B0609020204030204" pitchFamily="49" charset="0"/>
                </a:rPr>
                <a:t>()</a:t>
              </a:r>
            </a:p>
            <a:p>
              <a:br>
                <a:rPr lang="en-US" altLang="ko-KR" sz="1400" b="0" dirty="0">
                  <a:solidFill>
                    <a:srgbClr val="000000"/>
                  </a:solidFill>
                  <a:effectLst/>
                  <a:latin typeface="Consolas" panose="020B0609020204030204" pitchFamily="49" charset="0"/>
                </a:rPr>
              </a:br>
              <a:r>
                <a:rPr lang="en-US" altLang="ko-KR" sz="1400" b="0" dirty="0">
                  <a:solidFill>
                    <a:srgbClr val="0000FF"/>
                  </a:solidFill>
                  <a:effectLst/>
                  <a:latin typeface="Consolas" panose="020B0609020204030204" pitchFamily="49" charset="0"/>
                </a:rPr>
                <a:t>def</a:t>
              </a:r>
              <a:r>
                <a:rPr lang="en-US" altLang="ko-KR" sz="1400" b="0" dirty="0">
                  <a:solidFill>
                    <a:srgbClr val="000000"/>
                  </a:solidFill>
                  <a:effectLst/>
                  <a:latin typeface="Consolas" panose="020B0609020204030204" pitchFamily="49" charset="0"/>
                </a:rPr>
                <a:t> </a:t>
              </a:r>
              <a:r>
                <a:rPr lang="en-US" altLang="ko-KR" sz="1400" b="0" dirty="0" err="1">
                  <a:solidFill>
                    <a:srgbClr val="795E26"/>
                  </a:solidFill>
                  <a:effectLst/>
                  <a:latin typeface="Consolas" panose="020B0609020204030204" pitchFamily="49" charset="0"/>
                </a:rPr>
                <a:t>complete_code</a:t>
              </a:r>
              <a:r>
                <a:rPr lang="en-US" altLang="ko-KR" sz="1400" b="0" dirty="0">
                  <a:solidFill>
                    <a:srgbClr val="000000"/>
                  </a:solidFill>
                  <a:effectLst/>
                  <a:latin typeface="Consolas" panose="020B0609020204030204" pitchFamily="49" charset="0"/>
                </a:rPr>
                <a:t>(</a:t>
              </a:r>
              <a:r>
                <a:rPr lang="en-US" altLang="ko-KR" sz="1400" b="0" dirty="0">
                  <a:solidFill>
                    <a:srgbClr val="001080"/>
                  </a:solidFill>
                  <a:effectLst/>
                  <a:latin typeface="Consolas" panose="020B0609020204030204" pitchFamily="49" charset="0"/>
                </a:rPr>
                <a:t>pipe</a:t>
              </a:r>
              <a:r>
                <a:rPr lang="en-US" altLang="ko-KR" sz="1400" b="0" dirty="0">
                  <a:solidFill>
                    <a:srgbClr val="000000"/>
                  </a:solidFill>
                  <a:effectLst/>
                  <a:latin typeface="Consolas" panose="020B0609020204030204" pitchFamily="49" charset="0"/>
                </a:rPr>
                <a:t>, </a:t>
              </a:r>
              <a:r>
                <a:rPr lang="en-US" altLang="ko-KR" sz="1400" b="0" dirty="0">
                  <a:solidFill>
                    <a:srgbClr val="001080"/>
                  </a:solidFill>
                  <a:effectLst/>
                  <a:latin typeface="Consolas" panose="020B0609020204030204" pitchFamily="49" charset="0"/>
                </a:rPr>
                <a:t>prompt</a:t>
              </a:r>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max_length</a:t>
              </a:r>
              <a:r>
                <a:rPr lang="en-US" altLang="ko-KR" sz="1400" b="0" dirty="0">
                  <a:solidFill>
                    <a:srgbClr val="000000"/>
                  </a:solidFill>
                  <a:effectLst/>
                  <a:latin typeface="Consolas" panose="020B0609020204030204" pitchFamily="49" charset="0"/>
                </a:rPr>
                <a:t>=</a:t>
              </a:r>
              <a:r>
                <a:rPr lang="en-US" altLang="ko-KR" sz="1400" b="0" dirty="0">
                  <a:solidFill>
                    <a:srgbClr val="098658"/>
                  </a:solidFill>
                  <a:effectLst/>
                  <a:latin typeface="Consolas" panose="020B0609020204030204" pitchFamily="49" charset="0"/>
                </a:rPr>
                <a:t>64</a:t>
              </a:r>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num_completions</a:t>
              </a:r>
              <a:r>
                <a:rPr lang="en-US" altLang="ko-KR" sz="1400" b="0" dirty="0">
                  <a:solidFill>
                    <a:srgbClr val="000000"/>
                  </a:solidFill>
                  <a:effectLst/>
                  <a:latin typeface="Consolas" panose="020B0609020204030204" pitchFamily="49" charset="0"/>
                </a:rPr>
                <a:t>=</a:t>
              </a:r>
              <a:r>
                <a:rPr lang="en-US" altLang="ko-KR" sz="1400" b="0" dirty="0">
                  <a:solidFill>
                    <a:srgbClr val="098658"/>
                  </a:solidFill>
                  <a:effectLst/>
                  <a:latin typeface="Consolas" panose="020B0609020204030204" pitchFamily="49" charset="0"/>
                </a:rPr>
                <a:t>4</a:t>
              </a:r>
              <a:r>
                <a:rPr lang="en-US" altLang="ko-KR" sz="1400" b="0" dirty="0">
                  <a:solidFill>
                    <a:srgbClr val="000000"/>
                  </a:solidFill>
                  <a:effectLst/>
                  <a:latin typeface="Consolas" panose="020B0609020204030204" pitchFamily="49" charset="0"/>
                </a:rPr>
                <a:t>, </a:t>
              </a:r>
              <a:r>
                <a:rPr lang="en-US" altLang="ko-KR" sz="1400" b="0" dirty="0">
                  <a:solidFill>
                    <a:srgbClr val="001080"/>
                  </a:solidFill>
                  <a:effectLst/>
                  <a:latin typeface="Consolas" panose="020B0609020204030204" pitchFamily="49" charset="0"/>
                </a:rPr>
                <a:t>seed</a:t>
              </a:r>
              <a:r>
                <a:rPr lang="en-US" altLang="ko-KR" sz="1400" b="0" dirty="0">
                  <a:solidFill>
                    <a:srgbClr val="000000"/>
                  </a:solidFill>
                  <a:effectLst/>
                  <a:latin typeface="Consolas" panose="020B0609020204030204" pitchFamily="49" charset="0"/>
                </a:rPr>
                <a:t>=</a:t>
              </a:r>
              <a:r>
                <a:rPr lang="en-US" altLang="ko-KR" sz="1400" b="0" dirty="0">
                  <a:solidFill>
                    <a:srgbClr val="098658"/>
                  </a:solidFill>
                  <a:effectLst/>
                  <a:latin typeface="Consolas" panose="020B0609020204030204" pitchFamily="49" charset="0"/>
                </a:rPr>
                <a:t>1</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err="1">
                  <a:solidFill>
                    <a:srgbClr val="795E26"/>
                  </a:solidFill>
                  <a:effectLst/>
                  <a:latin typeface="Consolas" panose="020B0609020204030204" pitchFamily="49" charset="0"/>
                </a:rPr>
                <a:t>set_seed</a:t>
              </a:r>
              <a:r>
                <a:rPr lang="en-US" altLang="ko-KR" sz="1400" b="0" dirty="0">
                  <a:solidFill>
                    <a:srgbClr val="000000"/>
                  </a:solidFill>
                  <a:effectLst/>
                  <a:latin typeface="Consolas" panose="020B0609020204030204" pitchFamily="49" charset="0"/>
                </a:rPr>
                <a:t>(</a:t>
              </a:r>
              <a:r>
                <a:rPr lang="en-US" altLang="ko-KR" sz="1400" b="0" dirty="0">
                  <a:solidFill>
                    <a:srgbClr val="001080"/>
                  </a:solidFill>
                  <a:effectLst/>
                  <a:latin typeface="Consolas" panose="020B0609020204030204" pitchFamily="49" charset="0"/>
                </a:rPr>
                <a:t>seed</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gen_kwargs</a:t>
              </a:r>
              <a:r>
                <a:rPr lang="en-US" altLang="ko-KR" sz="1400" b="0" dirty="0">
                  <a:solidFill>
                    <a:srgbClr val="000000"/>
                  </a:solidFill>
                  <a:effectLst/>
                  <a:latin typeface="Consolas" panose="020B0609020204030204" pitchFamily="49" charset="0"/>
                </a:rPr>
                <a:t> = {</a:t>
              </a:r>
              <a:r>
                <a:rPr lang="en-US" altLang="ko-KR" sz="1400" b="0" dirty="0">
                  <a:solidFill>
                    <a:srgbClr val="A31515"/>
                  </a:solidFill>
                  <a:effectLst/>
                  <a:latin typeface="Consolas" panose="020B0609020204030204" pitchFamily="49" charset="0"/>
                </a:rPr>
                <a:t>"temperature"</a:t>
              </a:r>
              <a:r>
                <a:rPr lang="en-US" altLang="ko-KR" sz="1400" b="0" dirty="0">
                  <a:solidFill>
                    <a:srgbClr val="000000"/>
                  </a:solidFill>
                  <a:effectLst/>
                  <a:latin typeface="Consolas" panose="020B0609020204030204" pitchFamily="49" charset="0"/>
                </a:rPr>
                <a:t>:</a:t>
              </a:r>
              <a:r>
                <a:rPr lang="en-US" altLang="ko-KR" sz="1400" b="0" dirty="0">
                  <a:solidFill>
                    <a:srgbClr val="098658"/>
                  </a:solidFill>
                  <a:effectLst/>
                  <a:latin typeface="Consolas" panose="020B0609020204030204" pitchFamily="49" charset="0"/>
                </a:rPr>
                <a:t>0.4</a:t>
              </a:r>
              <a:r>
                <a:rPr lang="en-US" altLang="ko-KR" sz="1400" b="0" dirty="0">
                  <a:solidFill>
                    <a:srgbClr val="000000"/>
                  </a:solidFill>
                  <a:effectLst/>
                  <a:latin typeface="Consolas" panose="020B0609020204030204" pitchFamily="49" charset="0"/>
                </a:rPr>
                <a:t>, </a:t>
              </a:r>
              <a:r>
                <a:rPr lang="en-US" altLang="ko-KR" sz="1400" b="0" dirty="0">
                  <a:solidFill>
                    <a:srgbClr val="A31515"/>
                  </a:solidFill>
                  <a:effectLst/>
                  <a:latin typeface="Consolas" panose="020B0609020204030204" pitchFamily="49" charset="0"/>
                </a:rPr>
                <a:t>"top_p"</a:t>
              </a:r>
              <a:r>
                <a:rPr lang="en-US" altLang="ko-KR" sz="1400" b="0" dirty="0">
                  <a:solidFill>
                    <a:srgbClr val="000000"/>
                  </a:solidFill>
                  <a:effectLst/>
                  <a:latin typeface="Consolas" panose="020B0609020204030204" pitchFamily="49" charset="0"/>
                </a:rPr>
                <a:t>:</a:t>
              </a:r>
              <a:r>
                <a:rPr lang="en-US" altLang="ko-KR" sz="1400" b="0" dirty="0">
                  <a:solidFill>
                    <a:srgbClr val="098658"/>
                  </a:solidFill>
                  <a:effectLst/>
                  <a:latin typeface="Consolas" panose="020B0609020204030204" pitchFamily="49" charset="0"/>
                </a:rPr>
                <a:t>0.95</a:t>
              </a:r>
              <a:r>
                <a:rPr lang="en-US" altLang="ko-KR" sz="1400" b="0" dirty="0">
                  <a:solidFill>
                    <a:srgbClr val="000000"/>
                  </a:solidFill>
                  <a:effectLst/>
                  <a:latin typeface="Consolas" panose="020B0609020204030204" pitchFamily="49" charset="0"/>
                </a:rPr>
                <a:t>, </a:t>
              </a:r>
              <a:r>
                <a:rPr lang="en-US" altLang="ko-KR" sz="1400" b="0" dirty="0">
                  <a:solidFill>
                    <a:srgbClr val="A31515"/>
                  </a:solidFill>
                  <a:effectLst/>
                  <a:latin typeface="Consolas" panose="020B0609020204030204" pitchFamily="49" charset="0"/>
                </a:rPr>
                <a:t>"top_k"</a:t>
              </a:r>
              <a:r>
                <a:rPr lang="en-US" altLang="ko-KR" sz="1400" b="0" dirty="0">
                  <a:solidFill>
                    <a:srgbClr val="000000"/>
                  </a:solidFill>
                  <a:effectLst/>
                  <a:latin typeface="Consolas" panose="020B0609020204030204" pitchFamily="49" charset="0"/>
                </a:rPr>
                <a:t>:</a:t>
              </a:r>
              <a:r>
                <a:rPr lang="en-US" altLang="ko-KR" sz="1400" b="0" dirty="0">
                  <a:solidFill>
                    <a:srgbClr val="098658"/>
                  </a:solidFill>
                  <a:effectLst/>
                  <a:latin typeface="Consolas" panose="020B0609020204030204" pitchFamily="49" charset="0"/>
                </a:rPr>
                <a:t>0</a:t>
              </a:r>
              <a:r>
                <a:rPr lang="en-US" altLang="ko-KR" sz="1400" b="0" dirty="0">
                  <a:solidFill>
                    <a:srgbClr val="000000"/>
                  </a:solidFill>
                  <a:effectLst/>
                  <a:latin typeface="Consolas" panose="020B0609020204030204" pitchFamily="49" charset="0"/>
                </a:rPr>
                <a:t>, </a:t>
              </a:r>
              <a:r>
                <a:rPr lang="en-US" altLang="ko-KR" sz="1400" b="0" dirty="0">
                  <a:solidFill>
                    <a:srgbClr val="A31515"/>
                  </a:solidFill>
                  <a:effectLst/>
                  <a:latin typeface="Consolas" panose="020B0609020204030204" pitchFamily="49" charset="0"/>
                </a:rPr>
                <a:t>"num_beams"</a:t>
              </a:r>
              <a:r>
                <a:rPr lang="en-US" altLang="ko-KR" sz="1400" b="0" dirty="0">
                  <a:solidFill>
                    <a:srgbClr val="000000"/>
                  </a:solidFill>
                  <a:effectLst/>
                  <a:latin typeface="Consolas" panose="020B0609020204030204" pitchFamily="49" charset="0"/>
                </a:rPr>
                <a:t>:</a:t>
              </a:r>
              <a:r>
                <a:rPr lang="en-US" altLang="ko-KR" sz="1400" b="0" dirty="0">
                  <a:solidFill>
                    <a:srgbClr val="098658"/>
                  </a:solidFill>
                  <a:effectLst/>
                  <a:latin typeface="Consolas" panose="020B0609020204030204" pitchFamily="49" charset="0"/>
                </a:rPr>
                <a:t>1</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a:solidFill>
                    <a:srgbClr val="A31515"/>
                  </a:solidFill>
                  <a:effectLst/>
                  <a:latin typeface="Consolas" panose="020B0609020204030204" pitchFamily="49" charset="0"/>
                </a:rPr>
                <a:t>"</a:t>
              </a:r>
              <a:r>
                <a:rPr lang="en-US" altLang="ko-KR" sz="1400" b="0" dirty="0" err="1">
                  <a:solidFill>
                    <a:srgbClr val="A31515"/>
                  </a:solidFill>
                  <a:effectLst/>
                  <a:latin typeface="Consolas" panose="020B0609020204030204" pitchFamily="49" charset="0"/>
                </a:rPr>
                <a:t>do_sample"</a:t>
              </a:r>
              <a:r>
                <a:rPr lang="en-US" altLang="ko-KR" sz="1400" b="0" dirty="0" err="1">
                  <a:solidFill>
                    <a:srgbClr val="000000"/>
                  </a:solidFill>
                  <a:effectLst/>
                  <a:latin typeface="Consolas" panose="020B0609020204030204" pitchFamily="49" charset="0"/>
                </a:rPr>
                <a:t>:</a:t>
              </a:r>
              <a:r>
                <a:rPr lang="en-US" altLang="ko-KR" sz="1400" b="0" dirty="0" err="1">
                  <a:solidFill>
                    <a:srgbClr val="0000FF"/>
                  </a:solidFill>
                  <a:effectLst/>
                  <a:latin typeface="Consolas" panose="020B0609020204030204" pitchFamily="49" charset="0"/>
                </a:rPr>
                <a:t>True</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code_gens</a:t>
              </a:r>
              <a:r>
                <a:rPr lang="en-US" altLang="ko-KR" sz="1400" b="0" dirty="0">
                  <a:solidFill>
                    <a:srgbClr val="000000"/>
                  </a:solidFill>
                  <a:effectLst/>
                  <a:latin typeface="Consolas" panose="020B0609020204030204" pitchFamily="49" charset="0"/>
                </a:rPr>
                <a:t> = </a:t>
              </a:r>
              <a:r>
                <a:rPr lang="en-US" altLang="ko-KR" sz="1400" b="0" dirty="0">
                  <a:solidFill>
                    <a:srgbClr val="001080"/>
                  </a:solidFill>
                  <a:effectLst/>
                  <a:latin typeface="Consolas" panose="020B0609020204030204" pitchFamily="49" charset="0"/>
                </a:rPr>
                <a:t>generation</a:t>
              </a:r>
              <a:r>
                <a:rPr lang="en-US" altLang="ko-KR" sz="1400" b="0" dirty="0">
                  <a:solidFill>
                    <a:srgbClr val="000000"/>
                  </a:solidFill>
                  <a:effectLst/>
                  <a:latin typeface="Consolas" panose="020B0609020204030204" pitchFamily="49" charset="0"/>
                </a:rPr>
                <a:t>(</a:t>
              </a:r>
              <a:r>
                <a:rPr lang="en-US" altLang="ko-KR" sz="1400" b="0" dirty="0">
                  <a:solidFill>
                    <a:srgbClr val="001080"/>
                  </a:solidFill>
                  <a:effectLst/>
                  <a:latin typeface="Consolas" panose="020B0609020204030204" pitchFamily="49" charset="0"/>
                </a:rPr>
                <a:t>prompt</a:t>
              </a:r>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num_return_sequences</a:t>
              </a:r>
              <a:r>
                <a:rPr lang="en-US" altLang="ko-KR" sz="1400" b="0" dirty="0">
                  <a:solidFill>
                    <a:srgbClr val="000000"/>
                  </a:solidFill>
                  <a:effectLst/>
                  <a:latin typeface="Consolas" panose="020B0609020204030204" pitchFamily="49" charset="0"/>
                </a:rPr>
                <a:t>=</a:t>
              </a:r>
              <a:r>
                <a:rPr lang="en-US" altLang="ko-KR" sz="1400" b="0" dirty="0" err="1">
                  <a:solidFill>
                    <a:srgbClr val="001080"/>
                  </a:solidFill>
                  <a:effectLst/>
                  <a:latin typeface="Consolas" panose="020B0609020204030204" pitchFamily="49" charset="0"/>
                </a:rPr>
                <a:t>num_completions</a:t>
              </a:r>
              <a:r>
                <a:rPr lang="en-US" altLang="ko-KR" sz="1400" b="0" dirty="0">
                  <a:solidFill>
                    <a:srgbClr val="000000"/>
                  </a:solidFill>
                  <a:effectLst/>
                  <a:latin typeface="Consolas" panose="020B0609020204030204" pitchFamily="49" charset="0"/>
                </a:rPr>
                <a:t>, </a:t>
              </a:r>
            </a:p>
            <a:p>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max_length</a:t>
              </a:r>
              <a:r>
                <a:rPr lang="en-US" altLang="ko-KR" sz="1400" b="0" dirty="0">
                  <a:solidFill>
                    <a:srgbClr val="000000"/>
                  </a:solidFill>
                  <a:effectLst/>
                  <a:latin typeface="Consolas" panose="020B0609020204030204" pitchFamily="49" charset="0"/>
                </a:rPr>
                <a:t>=</a:t>
              </a:r>
              <a:r>
                <a:rPr lang="en-US" altLang="ko-KR" sz="1400" b="0" dirty="0" err="1">
                  <a:solidFill>
                    <a:srgbClr val="001080"/>
                  </a:solidFill>
                  <a:effectLst/>
                  <a:latin typeface="Consolas" panose="020B0609020204030204" pitchFamily="49" charset="0"/>
                </a:rPr>
                <a:t>max_length</a:t>
              </a:r>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gen_kwargs</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code_strings</a:t>
              </a:r>
              <a:r>
                <a:rPr lang="en-US" altLang="ko-KR" sz="1400" b="0" dirty="0">
                  <a:solidFill>
                    <a:srgbClr val="000000"/>
                  </a:solidFill>
                  <a:effectLst/>
                  <a:latin typeface="Consolas" panose="020B0609020204030204" pitchFamily="49" charset="0"/>
                </a:rPr>
                <a:t> = []</a:t>
              </a:r>
            </a:p>
            <a:p>
              <a:r>
                <a:rPr lang="en-US" altLang="ko-KR" sz="1400" b="0" dirty="0">
                  <a:solidFill>
                    <a:srgbClr val="000000"/>
                  </a:solidFill>
                  <a:effectLst/>
                  <a:latin typeface="Consolas" panose="020B0609020204030204" pitchFamily="49" charset="0"/>
                </a:rPr>
                <a:t>    </a:t>
              </a:r>
              <a:r>
                <a:rPr lang="en-US" altLang="ko-KR" sz="1400" b="0" dirty="0">
                  <a:solidFill>
                    <a:srgbClr val="AF00DB"/>
                  </a:solidFill>
                  <a:effectLst/>
                  <a:latin typeface="Consolas" panose="020B0609020204030204" pitchFamily="49" charset="0"/>
                </a:rPr>
                <a:t>for</a:t>
              </a:r>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code_gen</a:t>
              </a:r>
              <a:r>
                <a:rPr lang="en-US" altLang="ko-KR" sz="1400" b="0" dirty="0">
                  <a:solidFill>
                    <a:srgbClr val="000000"/>
                  </a:solidFill>
                  <a:effectLst/>
                  <a:latin typeface="Consolas" panose="020B0609020204030204" pitchFamily="49" charset="0"/>
                </a:rPr>
                <a:t> </a:t>
              </a:r>
              <a:r>
                <a:rPr lang="en-US" altLang="ko-KR" sz="1400" b="0" dirty="0">
                  <a:solidFill>
                    <a:srgbClr val="AF00DB"/>
                  </a:solidFill>
                  <a:effectLst/>
                  <a:latin typeface="Consolas" panose="020B0609020204030204" pitchFamily="49" charset="0"/>
                </a:rPr>
                <a:t>in</a:t>
              </a:r>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code_gens</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generated_code</a:t>
              </a:r>
              <a:r>
                <a:rPr lang="en-US" altLang="ko-KR" sz="1400" b="0" dirty="0">
                  <a:solidFill>
                    <a:srgbClr val="000000"/>
                  </a:solidFill>
                  <a:effectLst/>
                  <a:latin typeface="Consolas" panose="020B0609020204030204" pitchFamily="49" charset="0"/>
                </a:rPr>
                <a:t> = </a:t>
              </a:r>
              <a:r>
                <a:rPr lang="en-US" altLang="ko-KR" sz="1400" b="0" dirty="0" err="1">
                  <a:solidFill>
                    <a:srgbClr val="795E26"/>
                  </a:solidFill>
                  <a:effectLst/>
                  <a:latin typeface="Consolas" panose="020B0609020204030204" pitchFamily="49" charset="0"/>
                </a:rPr>
                <a:t>first_block</a:t>
              </a:r>
              <a:r>
                <a:rPr lang="en-US" altLang="ko-KR" sz="1400" b="0" dirty="0">
                  <a:solidFill>
                    <a:srgbClr val="000000"/>
                  </a:solidFill>
                  <a:effectLst/>
                  <a:latin typeface="Consolas" panose="020B0609020204030204" pitchFamily="49" charset="0"/>
                </a:rPr>
                <a:t>(</a:t>
              </a:r>
              <a:r>
                <a:rPr lang="en-US" altLang="ko-KR" sz="1400" b="0" dirty="0" err="1">
                  <a:solidFill>
                    <a:srgbClr val="001080"/>
                  </a:solidFill>
                  <a:effectLst/>
                  <a:latin typeface="Consolas" panose="020B0609020204030204" pitchFamily="49" charset="0"/>
                </a:rPr>
                <a:t>code_gen</a:t>
              </a:r>
              <a:r>
                <a:rPr lang="en-US" altLang="ko-KR" sz="1400" b="0" dirty="0">
                  <a:solidFill>
                    <a:srgbClr val="000000"/>
                  </a:solidFill>
                  <a:effectLst/>
                  <a:latin typeface="Consolas" panose="020B0609020204030204" pitchFamily="49" charset="0"/>
                </a:rPr>
                <a:t>[</a:t>
              </a:r>
              <a:r>
                <a:rPr lang="en-US" altLang="ko-KR" sz="1400" b="0" dirty="0">
                  <a:solidFill>
                    <a:srgbClr val="A31515"/>
                  </a:solidFill>
                  <a:effectLst/>
                  <a:latin typeface="Consolas" panose="020B0609020204030204" pitchFamily="49" charset="0"/>
                </a:rPr>
                <a:t>'</a:t>
              </a:r>
              <a:r>
                <a:rPr lang="en-US" altLang="ko-KR" sz="1400" b="0" dirty="0" err="1">
                  <a:solidFill>
                    <a:srgbClr val="A31515"/>
                  </a:solidFill>
                  <a:effectLst/>
                  <a:latin typeface="Consolas" panose="020B0609020204030204" pitchFamily="49" charset="0"/>
                </a:rPr>
                <a:t>generated_text</a:t>
              </a:r>
              <a:r>
                <a:rPr lang="en-US" altLang="ko-KR" sz="1400" b="0" dirty="0">
                  <a:solidFill>
                    <a:srgbClr val="A31515"/>
                  </a:solidFill>
                  <a:effectLst/>
                  <a:latin typeface="Consolas" panose="020B0609020204030204" pitchFamily="49" charset="0"/>
                </a:rPr>
                <a:t>'</a:t>
              </a:r>
              <a:r>
                <a:rPr lang="en-US" altLang="ko-KR" sz="1400" b="0" dirty="0">
                  <a:solidFill>
                    <a:srgbClr val="000000"/>
                  </a:solidFill>
                  <a:effectLst/>
                  <a:latin typeface="Consolas" panose="020B0609020204030204" pitchFamily="49" charset="0"/>
                </a:rPr>
                <a:t>][</a:t>
              </a:r>
              <a:r>
                <a:rPr lang="en-US" altLang="ko-KR" sz="1400" b="0" dirty="0" err="1">
                  <a:solidFill>
                    <a:srgbClr val="795E26"/>
                  </a:solidFill>
                  <a:effectLst/>
                  <a:latin typeface="Consolas" panose="020B0609020204030204" pitchFamily="49" charset="0"/>
                </a:rPr>
                <a:t>len</a:t>
              </a:r>
              <a:r>
                <a:rPr lang="en-US" altLang="ko-KR" sz="1400" b="0" dirty="0">
                  <a:solidFill>
                    <a:srgbClr val="000000"/>
                  </a:solidFill>
                  <a:effectLst/>
                  <a:latin typeface="Consolas" panose="020B0609020204030204" pitchFamily="49" charset="0"/>
                </a:rPr>
                <a:t>(</a:t>
              </a:r>
              <a:r>
                <a:rPr lang="en-US" altLang="ko-KR" sz="1400" b="0" dirty="0">
                  <a:solidFill>
                    <a:srgbClr val="001080"/>
                  </a:solidFill>
                  <a:effectLst/>
                  <a:latin typeface="Consolas" panose="020B0609020204030204" pitchFamily="49" charset="0"/>
                </a:rPr>
                <a:t>prompt</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err="1">
                  <a:solidFill>
                    <a:srgbClr val="001080"/>
                  </a:solidFill>
                  <a:effectLst/>
                  <a:latin typeface="Consolas" panose="020B0609020204030204" pitchFamily="49" charset="0"/>
                </a:rPr>
                <a:t>code_strings</a:t>
              </a:r>
              <a:r>
                <a:rPr lang="en-US" altLang="ko-KR" sz="1400" b="0" dirty="0" err="1">
                  <a:solidFill>
                    <a:srgbClr val="000000"/>
                  </a:solidFill>
                  <a:effectLst/>
                  <a:latin typeface="Consolas" panose="020B0609020204030204" pitchFamily="49" charset="0"/>
                </a:rPr>
                <a:t>.</a:t>
              </a:r>
              <a:r>
                <a:rPr lang="en-US" altLang="ko-KR" sz="1400" b="0" dirty="0" err="1">
                  <a:solidFill>
                    <a:srgbClr val="795E26"/>
                  </a:solidFill>
                  <a:effectLst/>
                  <a:latin typeface="Consolas" panose="020B0609020204030204" pitchFamily="49" charset="0"/>
                </a:rPr>
                <a:t>append</a:t>
              </a:r>
              <a:r>
                <a:rPr lang="en-US" altLang="ko-KR" sz="1400" b="0" dirty="0">
                  <a:solidFill>
                    <a:srgbClr val="000000"/>
                  </a:solidFill>
                  <a:effectLst/>
                  <a:latin typeface="Consolas" panose="020B0609020204030204" pitchFamily="49" charset="0"/>
                </a:rPr>
                <a:t>(</a:t>
              </a:r>
              <a:r>
                <a:rPr lang="en-US" altLang="ko-KR" sz="1400" b="0" dirty="0" err="1">
                  <a:solidFill>
                    <a:srgbClr val="001080"/>
                  </a:solidFill>
                  <a:effectLst/>
                  <a:latin typeface="Consolas" panose="020B0609020204030204" pitchFamily="49" charset="0"/>
                </a:rPr>
                <a:t>generated_code</a:t>
              </a:r>
              <a:r>
                <a:rPr lang="en-US" altLang="ko-KR" sz="1400" b="0" dirty="0">
                  <a:solidFill>
                    <a:srgbClr val="000000"/>
                  </a:solidFill>
                  <a:effectLst/>
                  <a:latin typeface="Consolas" panose="020B0609020204030204" pitchFamily="49" charset="0"/>
                </a:rPr>
                <a:t>)</a:t>
              </a:r>
            </a:p>
            <a:p>
              <a:r>
                <a:rPr lang="en-US" altLang="ko-KR" sz="1400" b="0" dirty="0">
                  <a:solidFill>
                    <a:srgbClr val="000000"/>
                  </a:solidFill>
                  <a:effectLst/>
                  <a:latin typeface="Consolas" panose="020B0609020204030204" pitchFamily="49" charset="0"/>
                </a:rPr>
                <a:t>    </a:t>
              </a:r>
              <a:r>
                <a:rPr lang="en-US" altLang="ko-KR" sz="1400" b="0" dirty="0">
                  <a:solidFill>
                    <a:srgbClr val="795E26"/>
                  </a:solidFill>
                  <a:effectLst/>
                  <a:latin typeface="Consolas" panose="020B0609020204030204" pitchFamily="49" charset="0"/>
                </a:rPr>
                <a:t>print</a:t>
              </a:r>
              <a:r>
                <a:rPr lang="en-US" altLang="ko-KR" sz="1400" b="0" dirty="0">
                  <a:solidFill>
                    <a:srgbClr val="000000"/>
                  </a:solidFill>
                  <a:effectLst/>
                  <a:latin typeface="Consolas" panose="020B0609020204030204" pitchFamily="49" charset="0"/>
                </a:rPr>
                <a:t>((</a:t>
              </a:r>
              <a:r>
                <a:rPr lang="en-US" altLang="ko-KR" sz="1400" b="0" dirty="0">
                  <a:solidFill>
                    <a:srgbClr val="A31515"/>
                  </a:solidFill>
                  <a:effectLst/>
                  <a:latin typeface="Consolas" panose="020B0609020204030204" pitchFamily="49" charset="0"/>
                </a:rPr>
                <a:t>'</a:t>
              </a:r>
              <a:r>
                <a:rPr lang="en-US" altLang="ko-KR" sz="1400" b="0" dirty="0">
                  <a:solidFill>
                    <a:srgbClr val="EE0000"/>
                  </a:solidFill>
                  <a:effectLst/>
                  <a:latin typeface="Consolas" panose="020B0609020204030204" pitchFamily="49" charset="0"/>
                </a:rPr>
                <a:t>\n</a:t>
              </a:r>
              <a:r>
                <a:rPr lang="en-US" altLang="ko-KR" sz="1400" b="0" dirty="0">
                  <a:solidFill>
                    <a:srgbClr val="A31515"/>
                  </a:solidFill>
                  <a:effectLst/>
                  <a:latin typeface="Consolas" panose="020B0609020204030204" pitchFamily="49" charset="0"/>
                </a:rPr>
                <a:t>'</a:t>
              </a:r>
              <a:r>
                <a:rPr lang="en-US" altLang="ko-KR" sz="1400" b="0" dirty="0">
                  <a:solidFill>
                    <a:srgbClr val="000000"/>
                  </a:solidFill>
                  <a:effectLst/>
                  <a:latin typeface="Consolas" panose="020B0609020204030204" pitchFamily="49" charset="0"/>
                </a:rPr>
                <a:t>+</a:t>
              </a:r>
              <a:r>
                <a:rPr lang="en-US" altLang="ko-KR" sz="1400" b="0" dirty="0">
                  <a:solidFill>
                    <a:srgbClr val="A31515"/>
                  </a:solidFill>
                  <a:effectLst/>
                  <a:latin typeface="Consolas" panose="020B0609020204030204" pitchFamily="49" charset="0"/>
                </a:rPr>
                <a:t>'='</a:t>
              </a:r>
              <a:r>
                <a:rPr lang="en-US" altLang="ko-KR" sz="1400" b="0" dirty="0">
                  <a:solidFill>
                    <a:srgbClr val="000000"/>
                  </a:solidFill>
                  <a:effectLst/>
                  <a:latin typeface="Consolas" panose="020B0609020204030204" pitchFamily="49" charset="0"/>
                </a:rPr>
                <a:t>*</a:t>
              </a:r>
              <a:r>
                <a:rPr lang="en-US" altLang="ko-KR" sz="1400" b="0" dirty="0">
                  <a:solidFill>
                    <a:srgbClr val="098658"/>
                  </a:solidFill>
                  <a:effectLst/>
                  <a:latin typeface="Consolas" panose="020B0609020204030204" pitchFamily="49" charset="0"/>
                </a:rPr>
                <a:t>80</a:t>
              </a:r>
              <a:r>
                <a:rPr lang="en-US" altLang="ko-KR" sz="1400" b="0" dirty="0">
                  <a:solidFill>
                    <a:srgbClr val="000000"/>
                  </a:solidFill>
                  <a:effectLst/>
                  <a:latin typeface="Consolas" panose="020B0609020204030204" pitchFamily="49" charset="0"/>
                </a:rPr>
                <a:t> + </a:t>
              </a:r>
              <a:r>
                <a:rPr lang="en-US" altLang="ko-KR" sz="1400" b="0" dirty="0">
                  <a:solidFill>
                    <a:srgbClr val="A31515"/>
                  </a:solidFill>
                  <a:effectLst/>
                  <a:latin typeface="Consolas" panose="020B0609020204030204" pitchFamily="49" charset="0"/>
                </a:rPr>
                <a:t>'</a:t>
              </a:r>
              <a:r>
                <a:rPr lang="en-US" altLang="ko-KR" sz="1400" b="0" dirty="0">
                  <a:solidFill>
                    <a:srgbClr val="EE0000"/>
                  </a:solidFill>
                  <a:effectLst/>
                  <a:latin typeface="Consolas" panose="020B0609020204030204" pitchFamily="49" charset="0"/>
                </a:rPr>
                <a:t>\n</a:t>
              </a:r>
              <a:r>
                <a:rPr lang="en-US" altLang="ko-KR" sz="1400" b="0" dirty="0">
                  <a:solidFill>
                    <a:srgbClr val="A31515"/>
                  </a:solidFill>
                  <a:effectLst/>
                  <a:latin typeface="Consolas" panose="020B0609020204030204" pitchFamily="49" charset="0"/>
                </a:rPr>
                <a:t>'</a:t>
              </a:r>
              <a:r>
                <a:rPr lang="en-US" altLang="ko-KR" sz="1400" b="0" dirty="0">
                  <a:solidFill>
                    <a:srgbClr val="000000"/>
                  </a:solidFill>
                  <a:effectLst/>
                  <a:latin typeface="Consolas" panose="020B0609020204030204" pitchFamily="49" charset="0"/>
                </a:rPr>
                <a:t>).</a:t>
              </a:r>
              <a:r>
                <a:rPr lang="en-US" altLang="ko-KR" sz="1400" b="0" dirty="0">
                  <a:solidFill>
                    <a:srgbClr val="795E26"/>
                  </a:solidFill>
                  <a:effectLst/>
                  <a:latin typeface="Consolas" panose="020B0609020204030204" pitchFamily="49" charset="0"/>
                </a:rPr>
                <a:t>join</a:t>
              </a:r>
              <a:r>
                <a:rPr lang="en-US" altLang="ko-KR" sz="1400" b="0" dirty="0">
                  <a:solidFill>
                    <a:srgbClr val="000000"/>
                  </a:solidFill>
                  <a:effectLst/>
                  <a:latin typeface="Consolas" panose="020B0609020204030204" pitchFamily="49" charset="0"/>
                </a:rPr>
                <a:t>(</a:t>
              </a:r>
              <a:r>
                <a:rPr lang="en-US" altLang="ko-KR" sz="1400" b="0" dirty="0" err="1">
                  <a:solidFill>
                    <a:srgbClr val="001080"/>
                  </a:solidFill>
                  <a:effectLst/>
                  <a:latin typeface="Consolas" panose="020B0609020204030204" pitchFamily="49" charset="0"/>
                </a:rPr>
                <a:t>code_strings</a:t>
              </a:r>
              <a:r>
                <a:rPr lang="en-US" altLang="ko-KR" sz="1400" b="0" dirty="0">
                  <a:solidFill>
                    <a:srgbClr val="000000"/>
                  </a:solidFill>
                  <a:effectLst/>
                  <a:latin typeface="Consolas" panose="020B0609020204030204" pitchFamily="49" charset="0"/>
                </a:rPr>
                <a:t>))</a:t>
              </a:r>
            </a:p>
            <a:p>
              <a:br>
                <a:rPr lang="en-US" altLang="ko-KR" sz="1400" b="0" dirty="0">
                  <a:solidFill>
                    <a:srgbClr val="000000"/>
                  </a:solidFill>
                  <a:effectLst/>
                  <a:latin typeface="Consolas" panose="020B0609020204030204" pitchFamily="49" charset="0"/>
                </a:rPr>
              </a:br>
              <a:r>
                <a:rPr lang="en-US" altLang="ko-KR" sz="1400" b="0" dirty="0">
                  <a:solidFill>
                    <a:srgbClr val="001080"/>
                  </a:solidFill>
                  <a:effectLst/>
                  <a:latin typeface="Consolas" panose="020B0609020204030204" pitchFamily="49" charset="0"/>
                </a:rPr>
                <a:t>prompt</a:t>
              </a:r>
              <a:r>
                <a:rPr lang="en-US" altLang="ko-KR" sz="1400" b="0" dirty="0">
                  <a:solidFill>
                    <a:srgbClr val="000000"/>
                  </a:solidFill>
                  <a:effectLst/>
                  <a:latin typeface="Consolas" panose="020B0609020204030204" pitchFamily="49" charset="0"/>
                </a:rPr>
                <a:t> = </a:t>
              </a:r>
              <a:r>
                <a:rPr lang="en-US" altLang="ko-KR" sz="1400" b="0" dirty="0">
                  <a:solidFill>
                    <a:srgbClr val="A31515"/>
                  </a:solidFill>
                  <a:effectLst/>
                  <a:latin typeface="Consolas" panose="020B0609020204030204" pitchFamily="49" charset="0"/>
                </a:rPr>
                <a:t>'''def </a:t>
              </a:r>
              <a:r>
                <a:rPr lang="en-US" altLang="ko-KR" sz="1400" b="0" dirty="0" err="1">
                  <a:solidFill>
                    <a:srgbClr val="A31515"/>
                  </a:solidFill>
                  <a:effectLst/>
                  <a:latin typeface="Consolas" panose="020B0609020204030204" pitchFamily="49" charset="0"/>
                </a:rPr>
                <a:t>area_of_rectangle</a:t>
              </a:r>
              <a:r>
                <a:rPr lang="en-US" altLang="ko-KR" sz="1400" b="0" dirty="0">
                  <a:solidFill>
                    <a:srgbClr val="A31515"/>
                  </a:solidFill>
                  <a:effectLst/>
                  <a:latin typeface="Consolas" panose="020B0609020204030204" pitchFamily="49" charset="0"/>
                </a:rPr>
                <a:t>(a: float, b: float):</a:t>
              </a:r>
              <a:endParaRPr lang="en-US" altLang="ko-KR" sz="1400" b="0" dirty="0">
                <a:solidFill>
                  <a:srgbClr val="000000"/>
                </a:solidFill>
                <a:effectLst/>
                <a:latin typeface="Consolas" panose="020B0609020204030204" pitchFamily="49" charset="0"/>
              </a:endParaRPr>
            </a:p>
            <a:p>
              <a:r>
                <a:rPr lang="en-US" altLang="ko-KR" sz="1400" b="0" dirty="0">
                  <a:solidFill>
                    <a:srgbClr val="A31515"/>
                  </a:solidFill>
                  <a:effectLst/>
                  <a:latin typeface="Consolas" panose="020B0609020204030204" pitchFamily="49" charset="0"/>
                </a:rPr>
                <a:t>    """Return the area of the rectangle."""'''</a:t>
              </a:r>
              <a:endParaRPr lang="en-US" altLang="ko-KR" sz="1400" b="0" dirty="0">
                <a:solidFill>
                  <a:srgbClr val="000000"/>
                </a:solidFill>
                <a:effectLst/>
                <a:latin typeface="Consolas" panose="020B0609020204030204" pitchFamily="49" charset="0"/>
              </a:endParaRPr>
            </a:p>
            <a:p>
              <a:r>
                <a:rPr lang="en-US" altLang="ko-KR" sz="1400" b="0" dirty="0" err="1">
                  <a:solidFill>
                    <a:srgbClr val="795E26"/>
                  </a:solidFill>
                  <a:effectLst/>
                  <a:latin typeface="Consolas" panose="020B0609020204030204" pitchFamily="49" charset="0"/>
                </a:rPr>
                <a:t>complete_code</a:t>
              </a:r>
              <a:r>
                <a:rPr lang="en-US" altLang="ko-KR" sz="1400" b="0" dirty="0">
                  <a:solidFill>
                    <a:srgbClr val="000000"/>
                  </a:solidFill>
                  <a:effectLst/>
                  <a:latin typeface="Consolas" panose="020B0609020204030204" pitchFamily="49" charset="0"/>
                </a:rPr>
                <a:t>(</a:t>
              </a:r>
              <a:r>
                <a:rPr lang="en-US" altLang="ko-KR" sz="1400" b="0" dirty="0">
                  <a:solidFill>
                    <a:srgbClr val="001080"/>
                  </a:solidFill>
                  <a:effectLst/>
                  <a:latin typeface="Consolas" panose="020B0609020204030204" pitchFamily="49" charset="0"/>
                </a:rPr>
                <a:t>generation</a:t>
              </a:r>
              <a:r>
                <a:rPr lang="en-US" altLang="ko-KR" sz="1400" b="0" dirty="0">
                  <a:solidFill>
                    <a:srgbClr val="000000"/>
                  </a:solidFill>
                  <a:effectLst/>
                  <a:latin typeface="Consolas" panose="020B0609020204030204" pitchFamily="49" charset="0"/>
                </a:rPr>
                <a:t>, </a:t>
              </a:r>
              <a:r>
                <a:rPr lang="en-US" altLang="ko-KR" sz="1400" b="0" dirty="0">
                  <a:solidFill>
                    <a:srgbClr val="001080"/>
                  </a:solidFill>
                  <a:effectLst/>
                  <a:latin typeface="Consolas" panose="020B0609020204030204" pitchFamily="49" charset="0"/>
                </a:rPr>
                <a:t>prompt</a:t>
              </a:r>
              <a:r>
                <a:rPr lang="en-US" altLang="ko-KR" sz="1400" b="0" dirty="0">
                  <a:solidFill>
                    <a:srgbClr val="000000"/>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98D79906-7168-89AA-ABF1-5D78001873D0}"/>
                </a:ext>
              </a:extLst>
            </p:cNvPr>
            <p:cNvSpPr txBox="1"/>
            <p:nvPr/>
          </p:nvSpPr>
          <p:spPr>
            <a:xfrm>
              <a:off x="676276" y="1011315"/>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Code</a:t>
              </a:r>
              <a:endParaRPr lang="ko-KR" altLang="en-US" sz="1400" dirty="0">
                <a:latin typeface="IBM Plex Sans KR Medium" panose="020B0603050203000203" pitchFamily="50" charset="-127"/>
                <a:ea typeface="IBM Plex Sans KR Medium" panose="020B0603050203000203" pitchFamily="50" charset="-127"/>
              </a:endParaRPr>
            </a:p>
          </p:txBody>
        </p:sp>
      </p:grpSp>
    </p:spTree>
    <p:extLst>
      <p:ext uri="{BB962C8B-B14F-4D97-AF65-F5344CB8AC3E}">
        <p14:creationId xmlns:p14="http://schemas.microsoft.com/office/powerpoint/2010/main" val="7396532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01B82C-7634-8347-1822-1237A62CF584}"/>
              </a:ext>
            </a:extLst>
          </p:cNvPr>
          <p:cNvSpPr>
            <a:spLocks noGrp="1"/>
          </p:cNvSpPr>
          <p:nvPr>
            <p:ph type="title"/>
          </p:nvPr>
        </p:nvSpPr>
        <p:spPr/>
        <p:txBody>
          <a:bodyPr/>
          <a:lstStyle/>
          <a:p>
            <a:r>
              <a:rPr lang="en-US" altLang="ko-KR" dirty="0"/>
              <a:t>Results and Analysis</a:t>
            </a:r>
            <a:endParaRPr lang="ko-KR" altLang="en-US" dirty="0"/>
          </a:p>
        </p:txBody>
      </p:sp>
      <p:grpSp>
        <p:nvGrpSpPr>
          <p:cNvPr id="6" name="그룹 5">
            <a:extLst>
              <a:ext uri="{FF2B5EF4-FFF2-40B4-BE49-F238E27FC236}">
                <a16:creationId xmlns:a16="http://schemas.microsoft.com/office/drawing/2014/main" id="{511FC298-7D66-4297-18F1-A755FBCB6A72}"/>
              </a:ext>
            </a:extLst>
          </p:cNvPr>
          <p:cNvGrpSpPr/>
          <p:nvPr/>
        </p:nvGrpSpPr>
        <p:grpSpPr>
          <a:xfrm>
            <a:off x="581025" y="788255"/>
            <a:ext cx="11029950" cy="3381597"/>
            <a:chOff x="581025" y="3210818"/>
            <a:chExt cx="11029950" cy="3543891"/>
          </a:xfrm>
        </p:grpSpPr>
        <p:sp>
          <p:nvSpPr>
            <p:cNvPr id="7" name="TextBox 6">
              <a:extLst>
                <a:ext uri="{FF2B5EF4-FFF2-40B4-BE49-F238E27FC236}">
                  <a16:creationId xmlns:a16="http://schemas.microsoft.com/office/drawing/2014/main" id="{14A4D51F-7EBD-A2DB-9CC6-EEFDEBA25DBF}"/>
                </a:ext>
              </a:extLst>
            </p:cNvPr>
            <p:cNvSpPr txBox="1"/>
            <p:nvPr/>
          </p:nvSpPr>
          <p:spPr>
            <a:xfrm>
              <a:off x="581025" y="3464721"/>
              <a:ext cx="11029950" cy="3289988"/>
            </a:xfrm>
            <a:prstGeom prst="rect">
              <a:avLst/>
            </a:prstGeom>
            <a:noFill/>
            <a:ln w="38100">
              <a:solidFill>
                <a:schemeClr val="bg2">
                  <a:lumMod val="50000"/>
                </a:schemeClr>
              </a:solidFill>
            </a:ln>
          </p:spPr>
          <p:txBody>
            <a:bodyPr wrap="square" rtlCol="0">
              <a:spAutoFit/>
            </a:bodyPr>
            <a:lstStyle/>
            <a:p>
              <a:r>
                <a:rPr lang="en-US" altLang="ko-KR" dirty="0">
                  <a:latin typeface="IBM Plex Sans KR ExtraLight" panose="020B0303050203000203" pitchFamily="50" charset="-127"/>
                  <a:ea typeface="IBM Plex Sans KR ExtraLight" panose="020B0303050203000203" pitchFamily="50" charset="-127"/>
                </a:rPr>
                <a:t> </a:t>
              </a:r>
            </a:p>
            <a:p>
              <a:r>
                <a:rPr lang="en-US" altLang="ko-KR" dirty="0">
                  <a:latin typeface="IBM Plex Sans KR ExtraLight" panose="020B0303050203000203" pitchFamily="50" charset="-127"/>
                  <a:ea typeface="IBM Plex Sans KR ExtraLight" panose="020B0303050203000203" pitchFamily="50" charset="-127"/>
                </a:rPr>
                <a:t>    return </a:t>
              </a:r>
              <a:r>
                <a:rPr lang="en-US" altLang="ko-KR" dirty="0" err="1">
                  <a:latin typeface="IBM Plex Sans KR ExtraLight" panose="020B0303050203000203" pitchFamily="50" charset="-127"/>
                  <a:ea typeface="IBM Plex Sans KR ExtraLight" panose="020B0303050203000203" pitchFamily="50" charset="-127"/>
                </a:rPr>
                <a:t>math.sqrt</a:t>
              </a:r>
              <a:r>
                <a:rPr lang="en-US" altLang="ko-KR" dirty="0">
                  <a:latin typeface="IBM Plex Sans KR ExtraLight" panose="020B0303050203000203" pitchFamily="50" charset="-127"/>
                  <a:ea typeface="IBM Plex Sans KR ExtraLight" panose="020B0303050203000203" pitchFamily="50" charset="-127"/>
                </a:rPr>
                <a:t>(a * b)</a:t>
              </a:r>
            </a:p>
            <a:p>
              <a:r>
                <a:rPr lang="en-US" altLang="ko-KR" dirty="0">
                  <a:latin typeface="IBM Plex Sans KR ExtraLight" panose="020B0303050203000203" pitchFamily="50" charset="-127"/>
                  <a:ea typeface="IBM Plex Sans KR ExtraLight" panose="020B0303050203000203" pitchFamily="50" charset="-127"/>
                </a:rPr>
                <a:t>===============================================================================</a:t>
              </a:r>
            </a:p>
            <a:p>
              <a:endParaRPr lang="en-US" altLang="ko-KR" dirty="0">
                <a:latin typeface="IBM Plex Sans KR ExtraLight" panose="020B0303050203000203" pitchFamily="50" charset="-127"/>
                <a:ea typeface="IBM Plex Sans KR ExtraLight" panose="020B0303050203000203" pitchFamily="50" charset="-127"/>
              </a:endParaRPr>
            </a:p>
            <a:p>
              <a:r>
                <a:rPr lang="en-US" altLang="ko-KR" dirty="0">
                  <a:latin typeface="IBM Plex Sans KR ExtraLight" panose="020B0303050203000203" pitchFamily="50" charset="-127"/>
                  <a:ea typeface="IBM Plex Sans KR ExtraLight" panose="020B0303050203000203" pitchFamily="50" charset="-127"/>
                </a:rPr>
                <a:t>    return a * b / 2.0</a:t>
              </a:r>
            </a:p>
            <a:p>
              <a:r>
                <a:rPr lang="en-US" altLang="ko-KR" dirty="0">
                  <a:latin typeface="IBM Plex Sans KR ExtraLight" panose="020B0303050203000203" pitchFamily="50" charset="-127"/>
                  <a:ea typeface="IBM Plex Sans KR ExtraLight" panose="020B0303050203000203" pitchFamily="50" charset="-127"/>
                </a:rPr>
                <a:t>===============================================================================</a:t>
              </a:r>
            </a:p>
            <a:p>
              <a:endParaRPr lang="en-US" altLang="ko-KR" dirty="0">
                <a:latin typeface="IBM Plex Sans KR ExtraLight" panose="020B0303050203000203" pitchFamily="50" charset="-127"/>
                <a:ea typeface="IBM Plex Sans KR ExtraLight" panose="020B0303050203000203" pitchFamily="50" charset="-127"/>
              </a:endParaRPr>
            </a:p>
            <a:p>
              <a:r>
                <a:rPr lang="en-US" altLang="ko-KR" dirty="0">
                  <a:latin typeface="IBM Plex Sans KR ExtraLight" panose="020B0303050203000203" pitchFamily="50" charset="-127"/>
                  <a:ea typeface="IBM Plex Sans KR ExtraLight" panose="020B0303050203000203" pitchFamily="50" charset="-127"/>
                </a:rPr>
                <a:t>    return a * b</a:t>
              </a:r>
            </a:p>
            <a:p>
              <a:r>
                <a:rPr lang="en-US" altLang="ko-KR" dirty="0">
                  <a:latin typeface="IBM Plex Sans KR ExtraLight" panose="020B0303050203000203" pitchFamily="50" charset="-127"/>
                  <a:ea typeface="IBM Plex Sans KR ExtraLight" panose="020B0303050203000203" pitchFamily="50" charset="-127"/>
                </a:rPr>
                <a:t>===============================================================================</a:t>
              </a:r>
            </a:p>
            <a:p>
              <a:endParaRPr lang="en-US" altLang="ko-KR" dirty="0">
                <a:latin typeface="IBM Plex Sans KR ExtraLight" panose="020B0303050203000203" pitchFamily="50" charset="-127"/>
                <a:ea typeface="IBM Plex Sans KR ExtraLight" panose="020B0303050203000203" pitchFamily="50" charset="-127"/>
              </a:endParaRPr>
            </a:p>
            <a:p>
              <a:r>
                <a:rPr lang="en-US" altLang="ko-KR" dirty="0">
                  <a:latin typeface="IBM Plex Sans KR ExtraLight" panose="020B0303050203000203" pitchFamily="50" charset="-127"/>
                  <a:ea typeface="IBM Plex Sans KR ExtraLight" panose="020B0303050203000203" pitchFamily="50" charset="-127"/>
                </a:rPr>
                <a:t>    return a * b / a</a:t>
              </a:r>
            </a:p>
          </p:txBody>
        </p:sp>
        <p:sp>
          <p:nvSpPr>
            <p:cNvPr id="8" name="TextBox 7">
              <a:extLst>
                <a:ext uri="{FF2B5EF4-FFF2-40B4-BE49-F238E27FC236}">
                  <a16:creationId xmlns:a16="http://schemas.microsoft.com/office/drawing/2014/main" id="{D5885355-08D8-D57C-CB1C-16DAB830188A}"/>
                </a:ext>
              </a:extLst>
            </p:cNvPr>
            <p:cNvSpPr txBox="1"/>
            <p:nvPr/>
          </p:nvSpPr>
          <p:spPr>
            <a:xfrm>
              <a:off x="676276" y="3210818"/>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Output</a:t>
              </a:r>
              <a:endParaRPr lang="ko-KR" altLang="en-US" sz="1400" dirty="0">
                <a:latin typeface="IBM Plex Sans KR Medium" panose="020B0603050203000203" pitchFamily="50" charset="-127"/>
                <a:ea typeface="IBM Plex Sans KR Medium" panose="020B0603050203000203" pitchFamily="50" charset="-127"/>
              </a:endParaRPr>
            </a:p>
          </p:txBody>
        </p:sp>
      </p:grpSp>
    </p:spTree>
    <p:extLst>
      <p:ext uri="{BB962C8B-B14F-4D97-AF65-F5344CB8AC3E}">
        <p14:creationId xmlns:p14="http://schemas.microsoft.com/office/powerpoint/2010/main" val="1515605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4B1434-3F99-DCD7-14F6-C3FFECFD82A2}"/>
              </a:ext>
            </a:extLst>
          </p:cNvPr>
          <p:cNvSpPr>
            <a:spLocks noGrp="1"/>
          </p:cNvSpPr>
          <p:nvPr>
            <p:ph type="title"/>
          </p:nvPr>
        </p:nvSpPr>
        <p:spPr/>
        <p:txBody>
          <a:bodyPr/>
          <a:lstStyle/>
          <a:p>
            <a:r>
              <a:rPr lang="en-US" altLang="ko-KR" dirty="0"/>
              <a:t>Code autocompletion - </a:t>
            </a:r>
            <a:r>
              <a:rPr lang="en-US" altLang="ko-KR" dirty="0" err="1"/>
              <a:t>OpenAI</a:t>
            </a:r>
            <a:r>
              <a:rPr lang="en-US" altLang="ko-KR" dirty="0"/>
              <a:t> Codex</a:t>
            </a:r>
            <a:endParaRPr lang="ko-KR" altLang="en-US" dirty="0"/>
          </a:p>
        </p:txBody>
      </p:sp>
      <p:sp>
        <p:nvSpPr>
          <p:cNvPr id="4" name="TextBox 3">
            <a:extLst>
              <a:ext uri="{FF2B5EF4-FFF2-40B4-BE49-F238E27FC236}">
                <a16:creationId xmlns:a16="http://schemas.microsoft.com/office/drawing/2014/main" id="{12D612CE-0D32-10DF-7480-70FDF01D4980}"/>
              </a:ext>
            </a:extLst>
          </p:cNvPr>
          <p:cNvSpPr txBox="1"/>
          <p:nvPr/>
        </p:nvSpPr>
        <p:spPr>
          <a:xfrm>
            <a:off x="190500" y="857250"/>
            <a:ext cx="11820525" cy="923330"/>
          </a:xfrm>
          <a:prstGeom prst="rect">
            <a:avLst/>
          </a:prstGeom>
          <a:noFill/>
        </p:spPr>
        <p:txBody>
          <a:bodyPr wrap="square" rtlCol="0">
            <a:spAutoFit/>
          </a:bodyPr>
          <a:lstStyle/>
          <a:p>
            <a:pPr marL="285750" indent="-285750">
              <a:buFontTx/>
              <a:buChar char="-"/>
            </a:pPr>
            <a:r>
              <a:rPr lang="en-US" altLang="ko-KR" dirty="0" err="1">
                <a:latin typeface="IBM Plex Sans KR ExtraLight" panose="020B0303050203000203" pitchFamily="50" charset="-127"/>
                <a:ea typeface="IBM Plex Sans KR ExtraLight" panose="020B0303050203000203" pitchFamily="50" charset="-127"/>
              </a:rPr>
              <a:t>OpenAI</a:t>
            </a:r>
            <a:r>
              <a:rPr lang="ko-KR" altLang="en-US" dirty="0">
                <a:latin typeface="IBM Plex Sans KR ExtraLight" panose="020B0303050203000203" pitchFamily="50" charset="-127"/>
                <a:ea typeface="IBM Plex Sans KR ExtraLight" panose="020B0303050203000203" pitchFamily="50" charset="-127"/>
              </a:rPr>
              <a:t>사의 </a:t>
            </a:r>
            <a:r>
              <a:rPr lang="en-US" altLang="ko-KR" dirty="0">
                <a:latin typeface="IBM Plex Sans KR Medium" panose="020B0603050203000203" pitchFamily="50" charset="-127"/>
                <a:ea typeface="IBM Plex Sans KR Medium" panose="020B0603050203000203" pitchFamily="50" charset="-127"/>
              </a:rPr>
              <a:t>GPT-3</a:t>
            </a:r>
            <a:r>
              <a:rPr lang="ko-KR" altLang="en-US" dirty="0">
                <a:latin typeface="IBM Plex Sans KR Medium" panose="020B0603050203000203" pitchFamily="50" charset="-127"/>
                <a:ea typeface="IBM Plex Sans KR Medium" panose="020B0603050203000203" pitchFamily="50" charset="-127"/>
              </a:rPr>
              <a:t>기반</a:t>
            </a:r>
            <a:r>
              <a:rPr lang="en-US" altLang="ko-KR" dirty="0">
                <a:latin typeface="IBM Plex Sans KR ExtraLight" panose="020B0303050203000203" pitchFamily="50" charset="-127"/>
                <a:ea typeface="IBM Plex Sans KR ExtraLight" panose="020B0303050203000203" pitchFamily="50" charset="-127"/>
              </a:rPr>
              <a:t> Visual Studio Code</a:t>
            </a:r>
            <a:r>
              <a:rPr lang="ko-KR" altLang="en-US" dirty="0">
                <a:latin typeface="IBM Plex Sans KR ExtraLight" panose="020B0303050203000203" pitchFamily="50" charset="-127"/>
                <a:ea typeface="IBM Plex Sans KR ExtraLight" panose="020B0303050203000203" pitchFamily="50" charset="-127"/>
              </a:rPr>
              <a:t>용</a:t>
            </a:r>
            <a:r>
              <a:rPr lang="en-US" altLang="ko-KR" dirty="0">
                <a:latin typeface="IBM Plex Sans KR ExtraLight" panose="020B0303050203000203" pitchFamily="50" charset="-127"/>
                <a:ea typeface="IBM Plex Sans KR ExtraLight" panose="020B0303050203000203" pitchFamily="50" charset="-127"/>
              </a:rPr>
              <a:t> autocompletion tool</a:t>
            </a:r>
            <a:r>
              <a:rPr lang="en-US" altLang="ko-KR" sz="1600" dirty="0">
                <a:latin typeface="IBM Plex Sans KR ExtraLight" panose="020B0303050203000203" pitchFamily="50" charset="-127"/>
                <a:ea typeface="IBM Plex Sans KR ExtraLight" panose="020B0303050203000203" pitchFamily="50" charset="-127"/>
              </a:rPr>
              <a:t>(159GB</a:t>
            </a:r>
            <a:r>
              <a:rPr lang="ko-KR" altLang="en-US" sz="1600" dirty="0">
                <a:latin typeface="IBM Plex Sans KR ExtraLight" panose="020B0303050203000203" pitchFamily="50" charset="-127"/>
                <a:ea typeface="IBM Plex Sans KR ExtraLight" panose="020B0303050203000203" pitchFamily="50" charset="-127"/>
              </a:rPr>
              <a:t>의 </a:t>
            </a:r>
            <a:r>
              <a:rPr lang="en-US" altLang="ko-KR" sz="1600" dirty="0">
                <a:latin typeface="IBM Plex Sans KR ExtraLight" panose="020B0303050203000203" pitchFamily="50" charset="-127"/>
                <a:ea typeface="IBM Plex Sans KR ExtraLight" panose="020B0303050203000203" pitchFamily="50" charset="-127"/>
              </a:rPr>
              <a:t>Python Code, 5400</a:t>
            </a:r>
            <a:r>
              <a:rPr lang="ko-KR" altLang="en-US" sz="1600" dirty="0">
                <a:latin typeface="IBM Plex Sans KR ExtraLight" panose="020B0303050203000203" pitchFamily="50" charset="-127"/>
                <a:ea typeface="IBM Plex Sans KR ExtraLight" panose="020B0303050203000203" pitchFamily="50" charset="-127"/>
              </a:rPr>
              <a:t>만개 </a:t>
            </a:r>
            <a:r>
              <a:rPr lang="en-US" altLang="ko-KR" sz="1600" dirty="0">
                <a:latin typeface="IBM Plex Sans KR ExtraLight" panose="020B0303050203000203" pitchFamily="50" charset="-127"/>
                <a:ea typeface="IBM Plex Sans KR ExtraLight" panose="020B0303050203000203" pitchFamily="50" charset="-127"/>
              </a:rPr>
              <a:t>public </a:t>
            </a:r>
            <a:r>
              <a:rPr lang="en-US" altLang="ko-KR" sz="1600" dirty="0" err="1">
                <a:latin typeface="IBM Plex Sans KR ExtraLight" panose="020B0303050203000203" pitchFamily="50" charset="-127"/>
                <a:ea typeface="IBM Plex Sans KR ExtraLight" panose="020B0303050203000203" pitchFamily="50" charset="-127"/>
              </a:rPr>
              <a:t>github</a:t>
            </a:r>
            <a:r>
              <a:rPr lang="en-US" altLang="ko-KR" sz="1600" dirty="0">
                <a:latin typeface="IBM Plex Sans KR ExtraLight" panose="020B0303050203000203" pitchFamily="50" charset="-127"/>
                <a:ea typeface="IBM Plex Sans KR ExtraLight" panose="020B0303050203000203" pitchFamily="50" charset="-127"/>
              </a:rPr>
              <a:t> repo)</a:t>
            </a:r>
          </a:p>
          <a:p>
            <a:pPr marL="285750" indent="-285750">
              <a:buFontTx/>
              <a:buChar char="-"/>
            </a:pPr>
            <a:r>
              <a:rPr lang="en-US" altLang="ko-KR" dirty="0">
                <a:latin typeface="IBM Plex Sans KR ExtraLight" panose="020B0303050203000203" pitchFamily="50" charset="-127"/>
                <a:ea typeface="IBM Plex Sans KR ExtraLight" panose="020B0303050203000203" pitchFamily="50" charset="-127"/>
              </a:rPr>
              <a:t>AI </a:t>
            </a:r>
            <a:r>
              <a:rPr lang="ko-KR" altLang="en-US" dirty="0">
                <a:latin typeface="IBM Plex Sans KR ExtraLight" panose="020B0303050203000203" pitchFamily="50" charset="-127"/>
                <a:ea typeface="IBM Plex Sans KR ExtraLight" panose="020B0303050203000203" pitchFamily="50" charset="-127"/>
              </a:rPr>
              <a:t>기반의 </a:t>
            </a:r>
            <a:r>
              <a:rPr lang="ko-KR" altLang="en-US" dirty="0">
                <a:latin typeface="IBM Plex Sans KR Medium" panose="020B0603050203000203" pitchFamily="50" charset="-127"/>
                <a:ea typeface="IBM Plex Sans KR Medium" panose="020B0603050203000203" pitchFamily="50" charset="-127"/>
              </a:rPr>
              <a:t>코드 자동 완성</a:t>
            </a:r>
            <a:r>
              <a:rPr lang="ko-KR" altLang="en-US" dirty="0">
                <a:latin typeface="IBM Plex Sans KR ExtraLight" panose="020B0303050203000203" pitchFamily="50" charset="-127"/>
                <a:ea typeface="IBM Plex Sans KR ExtraLight" panose="020B0303050203000203" pitchFamily="50" charset="-127"/>
              </a:rPr>
              <a:t> 기능</a:t>
            </a:r>
            <a:endParaRPr lang="en-US" altLang="ko-KR" dirty="0">
              <a:latin typeface="IBM Plex Sans KR ExtraLight" panose="020B0303050203000203" pitchFamily="50" charset="-127"/>
              <a:ea typeface="IBM Plex Sans KR ExtraLight" panose="020B0303050203000203" pitchFamily="50" charset="-127"/>
            </a:endParaRPr>
          </a:p>
          <a:p>
            <a:pPr marL="285750" indent="-285750">
              <a:buFontTx/>
              <a:buChar char="-"/>
            </a:pPr>
            <a:r>
              <a:rPr lang="ko-KR" altLang="en-US" dirty="0">
                <a:latin typeface="IBM Plex Sans KR ExtraLight" panose="020B0303050203000203" pitchFamily="50" charset="-127"/>
                <a:ea typeface="IBM Plex Sans KR ExtraLight" panose="020B0303050203000203" pitchFamily="50" charset="-127"/>
              </a:rPr>
              <a:t>원하는 알고리즘 혹은 소스코드를 </a:t>
            </a:r>
            <a:r>
              <a:rPr lang="ko-KR" altLang="en-US" dirty="0">
                <a:latin typeface="IBM Plex Sans KR Medium" panose="020B0603050203000203" pitchFamily="50" charset="-127"/>
                <a:ea typeface="IBM Plex Sans KR Medium" panose="020B0603050203000203" pitchFamily="50" charset="-127"/>
              </a:rPr>
              <a:t>자연어로 설명하면 그 설명에 맞는 코드를 생성</a:t>
            </a:r>
            <a:r>
              <a:rPr lang="en-US" altLang="ko-KR" dirty="0">
                <a:latin typeface="IBM Plex Sans KR Medium" panose="020B0603050203000203" pitchFamily="50" charset="-127"/>
                <a:ea typeface="IBM Plex Sans KR Medium" panose="020B0603050203000203" pitchFamily="50" charset="-127"/>
              </a:rPr>
              <a:t>, </a:t>
            </a:r>
            <a:r>
              <a:rPr lang="ko-KR" altLang="en-US" dirty="0">
                <a:latin typeface="IBM Plex Sans KR Medium" panose="020B0603050203000203" pitchFamily="50" charset="-127"/>
                <a:ea typeface="IBM Plex Sans KR Medium" panose="020B0603050203000203" pitchFamily="50" charset="-127"/>
              </a:rPr>
              <a:t>수정</a:t>
            </a:r>
            <a:r>
              <a:rPr lang="en-US" altLang="ko-KR" dirty="0">
                <a:latin typeface="IBM Plex Sans KR Medium" panose="020B0603050203000203" pitchFamily="50" charset="-127"/>
                <a:ea typeface="IBM Plex Sans KR Medium" panose="020B0603050203000203" pitchFamily="50" charset="-127"/>
              </a:rPr>
              <a:t>, </a:t>
            </a:r>
            <a:r>
              <a:rPr lang="ko-KR" altLang="en-US" dirty="0">
                <a:latin typeface="IBM Plex Sans KR Medium" panose="020B0603050203000203" pitchFamily="50" charset="-127"/>
                <a:ea typeface="IBM Plex Sans KR Medium" panose="020B0603050203000203" pitchFamily="50" charset="-127"/>
              </a:rPr>
              <a:t>대체</a:t>
            </a:r>
            <a:r>
              <a:rPr lang="en-US" altLang="ko-KR" dirty="0">
                <a:latin typeface="IBM Plex Sans KR Medium" panose="020B0603050203000203" pitchFamily="50" charset="-127"/>
                <a:ea typeface="IBM Plex Sans KR Medium" panose="020B0603050203000203" pitchFamily="50" charset="-127"/>
              </a:rPr>
              <a:t>, </a:t>
            </a:r>
            <a:r>
              <a:rPr lang="ko-KR" altLang="en-US" dirty="0">
                <a:latin typeface="IBM Plex Sans KR Medium" panose="020B0603050203000203" pitchFamily="50" charset="-127"/>
                <a:ea typeface="IBM Plex Sans KR Medium" panose="020B0603050203000203" pitchFamily="50" charset="-127"/>
              </a:rPr>
              <a:t>주석 추가 등</a:t>
            </a:r>
            <a:endParaRPr lang="en-US" altLang="ko-KR" dirty="0">
              <a:latin typeface="IBM Plex Sans KR Medium" panose="020B0603050203000203" pitchFamily="50" charset="-127"/>
              <a:ea typeface="IBM Plex Sans KR Medium" panose="020B0603050203000203" pitchFamily="50" charset="-127"/>
            </a:endParaRPr>
          </a:p>
        </p:txBody>
      </p:sp>
      <p:grpSp>
        <p:nvGrpSpPr>
          <p:cNvPr id="13" name="그룹 12">
            <a:extLst>
              <a:ext uri="{FF2B5EF4-FFF2-40B4-BE49-F238E27FC236}">
                <a16:creationId xmlns:a16="http://schemas.microsoft.com/office/drawing/2014/main" id="{3843A72A-A626-3869-39C6-718D99638A0D}"/>
              </a:ext>
            </a:extLst>
          </p:cNvPr>
          <p:cNvGrpSpPr/>
          <p:nvPr/>
        </p:nvGrpSpPr>
        <p:grpSpPr>
          <a:xfrm>
            <a:off x="1462087" y="1933575"/>
            <a:ext cx="8891588" cy="4238625"/>
            <a:chOff x="1462087" y="1933575"/>
            <a:chExt cx="8891588" cy="4238625"/>
          </a:xfrm>
        </p:grpSpPr>
        <p:pic>
          <p:nvPicPr>
            <p:cNvPr id="5" name="그림 4">
              <a:extLst>
                <a:ext uri="{FF2B5EF4-FFF2-40B4-BE49-F238E27FC236}">
                  <a16:creationId xmlns:a16="http://schemas.microsoft.com/office/drawing/2014/main" id="{1E27F2A0-250D-6140-EB74-481F847D498D}"/>
                </a:ext>
              </a:extLst>
            </p:cNvPr>
            <p:cNvPicPr>
              <a:picLocks noChangeAspect="1"/>
            </p:cNvPicPr>
            <p:nvPr/>
          </p:nvPicPr>
          <p:blipFill>
            <a:blip r:embed="rId2"/>
            <a:stretch>
              <a:fillRect/>
            </a:stretch>
          </p:blipFill>
          <p:spPr>
            <a:xfrm>
              <a:off x="1547812" y="1933575"/>
              <a:ext cx="4548188" cy="2421258"/>
            </a:xfrm>
            <a:prstGeom prst="rect">
              <a:avLst/>
            </a:prstGeom>
          </p:spPr>
        </p:pic>
        <p:pic>
          <p:nvPicPr>
            <p:cNvPr id="7" name="그림 6">
              <a:extLst>
                <a:ext uri="{FF2B5EF4-FFF2-40B4-BE49-F238E27FC236}">
                  <a16:creationId xmlns:a16="http://schemas.microsoft.com/office/drawing/2014/main" id="{323B590D-7B43-293C-3301-5353D19D0A53}"/>
                </a:ext>
              </a:extLst>
            </p:cNvPr>
            <p:cNvPicPr>
              <a:picLocks noChangeAspect="1"/>
            </p:cNvPicPr>
            <p:nvPr/>
          </p:nvPicPr>
          <p:blipFill>
            <a:blip r:embed="rId3"/>
            <a:stretch>
              <a:fillRect/>
            </a:stretch>
          </p:blipFill>
          <p:spPr>
            <a:xfrm>
              <a:off x="6096000" y="1933575"/>
              <a:ext cx="4133849" cy="2424515"/>
            </a:xfrm>
            <a:prstGeom prst="rect">
              <a:avLst/>
            </a:prstGeom>
          </p:spPr>
        </p:pic>
        <p:pic>
          <p:nvPicPr>
            <p:cNvPr id="9" name="그림 8">
              <a:extLst>
                <a:ext uri="{FF2B5EF4-FFF2-40B4-BE49-F238E27FC236}">
                  <a16:creationId xmlns:a16="http://schemas.microsoft.com/office/drawing/2014/main" id="{8B196499-6A74-31AB-A620-9B16750BA6B5}"/>
                </a:ext>
              </a:extLst>
            </p:cNvPr>
            <p:cNvPicPr>
              <a:picLocks noChangeAspect="1"/>
            </p:cNvPicPr>
            <p:nvPr/>
          </p:nvPicPr>
          <p:blipFill>
            <a:blip r:embed="rId4"/>
            <a:stretch>
              <a:fillRect/>
            </a:stretch>
          </p:blipFill>
          <p:spPr>
            <a:xfrm>
              <a:off x="1462087" y="4354833"/>
              <a:ext cx="4548188" cy="1817367"/>
            </a:xfrm>
            <a:prstGeom prst="rect">
              <a:avLst/>
            </a:prstGeom>
          </p:spPr>
        </p:pic>
        <p:pic>
          <p:nvPicPr>
            <p:cNvPr id="12" name="그림 11">
              <a:extLst>
                <a:ext uri="{FF2B5EF4-FFF2-40B4-BE49-F238E27FC236}">
                  <a16:creationId xmlns:a16="http://schemas.microsoft.com/office/drawing/2014/main" id="{BE5A4395-4D45-E4D4-C967-1E899E8C3232}"/>
                </a:ext>
              </a:extLst>
            </p:cNvPr>
            <p:cNvPicPr>
              <a:picLocks noChangeAspect="1"/>
            </p:cNvPicPr>
            <p:nvPr/>
          </p:nvPicPr>
          <p:blipFill>
            <a:blip r:embed="rId5"/>
            <a:stretch>
              <a:fillRect/>
            </a:stretch>
          </p:blipFill>
          <p:spPr>
            <a:xfrm>
              <a:off x="6010275" y="4354834"/>
              <a:ext cx="4343400" cy="1790040"/>
            </a:xfrm>
            <a:prstGeom prst="rect">
              <a:avLst/>
            </a:prstGeom>
          </p:spPr>
        </p:pic>
      </p:grpSp>
    </p:spTree>
    <p:extLst>
      <p:ext uri="{BB962C8B-B14F-4D97-AF65-F5344CB8AC3E}">
        <p14:creationId xmlns:p14="http://schemas.microsoft.com/office/powerpoint/2010/main" val="42743398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01B82C-7634-8347-1822-1237A62CF584}"/>
              </a:ext>
            </a:extLst>
          </p:cNvPr>
          <p:cNvSpPr>
            <a:spLocks noGrp="1"/>
          </p:cNvSpPr>
          <p:nvPr>
            <p:ph type="title"/>
          </p:nvPr>
        </p:nvSpPr>
        <p:spPr/>
        <p:txBody>
          <a:bodyPr/>
          <a:lstStyle/>
          <a:p>
            <a:r>
              <a:rPr lang="en-US" altLang="ko-KR" dirty="0"/>
              <a:t>Results and Analysis</a:t>
            </a:r>
            <a:endParaRPr lang="ko-KR" altLang="en-US" dirty="0"/>
          </a:p>
        </p:txBody>
      </p:sp>
      <p:grpSp>
        <p:nvGrpSpPr>
          <p:cNvPr id="3" name="그룹 2">
            <a:extLst>
              <a:ext uri="{FF2B5EF4-FFF2-40B4-BE49-F238E27FC236}">
                <a16:creationId xmlns:a16="http://schemas.microsoft.com/office/drawing/2014/main" id="{B723C029-5282-7E26-22F4-5F91363104DB}"/>
              </a:ext>
            </a:extLst>
          </p:cNvPr>
          <p:cNvGrpSpPr/>
          <p:nvPr/>
        </p:nvGrpSpPr>
        <p:grpSpPr>
          <a:xfrm>
            <a:off x="581025" y="713781"/>
            <a:ext cx="11029950" cy="1033568"/>
            <a:chOff x="581026" y="1011315"/>
            <a:chExt cx="11029950" cy="1076774"/>
          </a:xfrm>
        </p:grpSpPr>
        <p:sp>
          <p:nvSpPr>
            <p:cNvPr id="4" name="TextBox 3">
              <a:extLst>
                <a:ext uri="{FF2B5EF4-FFF2-40B4-BE49-F238E27FC236}">
                  <a16:creationId xmlns:a16="http://schemas.microsoft.com/office/drawing/2014/main" id="{5D40BCBB-1520-E6E2-CABF-348A40D3041C}"/>
                </a:ext>
              </a:extLst>
            </p:cNvPr>
            <p:cNvSpPr txBox="1"/>
            <p:nvPr/>
          </p:nvSpPr>
          <p:spPr>
            <a:xfrm>
              <a:off x="581026" y="1222354"/>
              <a:ext cx="11029950" cy="865735"/>
            </a:xfrm>
            <a:prstGeom prst="rect">
              <a:avLst/>
            </a:prstGeom>
            <a:noFill/>
            <a:ln w="38100">
              <a:solidFill>
                <a:schemeClr val="accent5">
                  <a:lumMod val="60000"/>
                  <a:lumOff val="40000"/>
                </a:schemeClr>
              </a:solidFill>
            </a:ln>
          </p:spPr>
          <p:txBody>
            <a:bodyPr wrap="square" rtlCol="0">
              <a:spAutoFit/>
            </a:bodyPr>
            <a:lstStyle/>
            <a:p>
              <a:r>
                <a:rPr lang="en-US" altLang="ko-KR" sz="1600" b="0" dirty="0">
                  <a:solidFill>
                    <a:srgbClr val="001080"/>
                  </a:solidFill>
                  <a:effectLst/>
                  <a:latin typeface="Consolas" panose="020B0609020204030204" pitchFamily="49" charset="0"/>
                </a:rPr>
                <a:t>prompt</a:t>
              </a:r>
              <a:r>
                <a:rPr lang="en-US" altLang="ko-KR" sz="1600" b="0" dirty="0">
                  <a:solidFill>
                    <a:srgbClr val="000000"/>
                  </a:solidFill>
                  <a:effectLst/>
                  <a:latin typeface="Consolas" panose="020B0609020204030204" pitchFamily="49" charset="0"/>
                </a:rPr>
                <a:t> = </a:t>
              </a:r>
              <a:r>
                <a:rPr lang="en-US" altLang="ko-KR" sz="1600" b="0" dirty="0">
                  <a:solidFill>
                    <a:srgbClr val="A31515"/>
                  </a:solidFill>
                  <a:effectLst/>
                  <a:latin typeface="Consolas" panose="020B0609020204030204" pitchFamily="49" charset="0"/>
                </a:rPr>
                <a:t>'''def </a:t>
              </a:r>
              <a:r>
                <a:rPr lang="en-US" altLang="ko-KR" sz="1600" b="0" dirty="0" err="1">
                  <a:solidFill>
                    <a:srgbClr val="A31515"/>
                  </a:solidFill>
                  <a:effectLst/>
                  <a:latin typeface="Consolas" panose="020B0609020204030204" pitchFamily="49" charset="0"/>
                </a:rPr>
                <a:t>get_urls_from_html</a:t>
              </a:r>
              <a:r>
                <a:rPr lang="en-US" altLang="ko-KR" sz="1600" b="0" dirty="0">
                  <a:solidFill>
                    <a:srgbClr val="A31515"/>
                  </a:solidFill>
                  <a:effectLst/>
                  <a:latin typeface="Consolas" panose="020B0609020204030204" pitchFamily="49" charset="0"/>
                </a:rPr>
                <a:t>(html):</a:t>
              </a:r>
              <a:endParaRPr lang="en-US" altLang="ko-KR" sz="1600" b="0" dirty="0">
                <a:solidFill>
                  <a:srgbClr val="000000"/>
                </a:solidFill>
                <a:effectLst/>
                <a:latin typeface="Consolas" panose="020B0609020204030204" pitchFamily="49" charset="0"/>
              </a:endParaRPr>
            </a:p>
            <a:p>
              <a:r>
                <a:rPr lang="en-US" altLang="ko-KR" sz="1600" b="0" dirty="0">
                  <a:solidFill>
                    <a:srgbClr val="A31515"/>
                  </a:solidFill>
                  <a:effectLst/>
                  <a:latin typeface="Consolas" panose="020B0609020204030204" pitchFamily="49" charset="0"/>
                </a:rPr>
                <a:t>    """Get all embedded URLs in a HTML string."""'''</a:t>
              </a:r>
              <a:endParaRPr lang="en-US" altLang="ko-KR" sz="1600" b="0" dirty="0">
                <a:solidFill>
                  <a:srgbClr val="000000"/>
                </a:solidFill>
                <a:effectLst/>
                <a:latin typeface="Consolas" panose="020B0609020204030204" pitchFamily="49" charset="0"/>
              </a:endParaRPr>
            </a:p>
            <a:p>
              <a:r>
                <a:rPr lang="en-US" altLang="ko-KR" sz="1600" b="0" dirty="0" err="1">
                  <a:solidFill>
                    <a:srgbClr val="795E26"/>
                  </a:solidFill>
                  <a:effectLst/>
                  <a:latin typeface="Consolas" panose="020B0609020204030204" pitchFamily="49" charset="0"/>
                </a:rPr>
                <a:t>complete_code</a:t>
              </a:r>
              <a:r>
                <a:rPr lang="en-US" altLang="ko-KR" sz="1600" b="0" dirty="0">
                  <a:solidFill>
                    <a:srgbClr val="000000"/>
                  </a:solidFill>
                  <a:effectLst/>
                  <a:latin typeface="Consolas" panose="020B0609020204030204" pitchFamily="49" charset="0"/>
                </a:rPr>
                <a:t>(</a:t>
              </a:r>
              <a:r>
                <a:rPr lang="en-US" altLang="ko-KR" sz="1600" b="0" dirty="0">
                  <a:solidFill>
                    <a:srgbClr val="001080"/>
                  </a:solidFill>
                  <a:effectLst/>
                  <a:latin typeface="Consolas" panose="020B0609020204030204" pitchFamily="49" charset="0"/>
                </a:rPr>
                <a:t>generation</a:t>
              </a:r>
              <a:r>
                <a:rPr lang="en-US" altLang="ko-KR" sz="1600" b="0" dirty="0">
                  <a:solidFill>
                    <a:srgbClr val="000000"/>
                  </a:solidFill>
                  <a:effectLst/>
                  <a:latin typeface="Consolas" panose="020B0609020204030204" pitchFamily="49" charset="0"/>
                </a:rPr>
                <a:t>, </a:t>
              </a:r>
              <a:r>
                <a:rPr lang="en-US" altLang="ko-KR" sz="1600" b="0" dirty="0">
                  <a:solidFill>
                    <a:srgbClr val="001080"/>
                  </a:solidFill>
                  <a:effectLst/>
                  <a:latin typeface="Consolas" panose="020B0609020204030204" pitchFamily="49" charset="0"/>
                </a:rPr>
                <a:t>prompt</a:t>
              </a:r>
              <a:r>
                <a:rPr lang="en-US" altLang="ko-KR" sz="1600" b="0" dirty="0">
                  <a:solidFill>
                    <a:srgbClr val="000000"/>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98D79906-7168-89AA-ABF1-5D78001873D0}"/>
                </a:ext>
              </a:extLst>
            </p:cNvPr>
            <p:cNvSpPr txBox="1"/>
            <p:nvPr/>
          </p:nvSpPr>
          <p:spPr>
            <a:xfrm>
              <a:off x="676276" y="1011315"/>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Code</a:t>
              </a:r>
              <a:endParaRPr lang="ko-KR" altLang="en-US" sz="1400" dirty="0">
                <a:latin typeface="IBM Plex Sans KR Medium" panose="020B0603050203000203" pitchFamily="50" charset="-127"/>
                <a:ea typeface="IBM Plex Sans KR Medium" panose="020B0603050203000203" pitchFamily="50" charset="-127"/>
              </a:endParaRPr>
            </a:p>
          </p:txBody>
        </p:sp>
      </p:grpSp>
      <p:grpSp>
        <p:nvGrpSpPr>
          <p:cNvPr id="6" name="그룹 5">
            <a:extLst>
              <a:ext uri="{FF2B5EF4-FFF2-40B4-BE49-F238E27FC236}">
                <a16:creationId xmlns:a16="http://schemas.microsoft.com/office/drawing/2014/main" id="{7B6575EB-E544-AAF6-EDFC-A773CBB30E97}"/>
              </a:ext>
            </a:extLst>
          </p:cNvPr>
          <p:cNvGrpSpPr/>
          <p:nvPr/>
        </p:nvGrpSpPr>
        <p:grpSpPr>
          <a:xfrm>
            <a:off x="581025" y="1855055"/>
            <a:ext cx="11029950" cy="4212594"/>
            <a:chOff x="581025" y="3210818"/>
            <a:chExt cx="11029950" cy="4414770"/>
          </a:xfrm>
        </p:grpSpPr>
        <p:sp>
          <p:nvSpPr>
            <p:cNvPr id="7" name="TextBox 6">
              <a:extLst>
                <a:ext uri="{FF2B5EF4-FFF2-40B4-BE49-F238E27FC236}">
                  <a16:creationId xmlns:a16="http://schemas.microsoft.com/office/drawing/2014/main" id="{90BF0E37-B307-DFCA-2AC9-44F4B443C070}"/>
                </a:ext>
              </a:extLst>
            </p:cNvPr>
            <p:cNvSpPr txBox="1"/>
            <p:nvPr/>
          </p:nvSpPr>
          <p:spPr>
            <a:xfrm>
              <a:off x="581025" y="3464721"/>
              <a:ext cx="11029950" cy="4160867"/>
            </a:xfrm>
            <a:prstGeom prst="rect">
              <a:avLst/>
            </a:prstGeom>
            <a:noFill/>
            <a:ln w="38100">
              <a:solidFill>
                <a:schemeClr val="bg2">
                  <a:lumMod val="50000"/>
                </a:schemeClr>
              </a:solidFill>
            </a:ln>
          </p:spPr>
          <p:txBody>
            <a:bodyPr wrap="square" rtlCol="0">
              <a:spAutoFit/>
            </a:bodyPr>
            <a:lstStyle/>
            <a:p>
              <a:endParaRPr lang="en-US" altLang="ko-KR" dirty="0">
                <a:latin typeface="IBM Plex Sans KR ExtraLight" panose="020B0303050203000203" pitchFamily="50" charset="-127"/>
                <a:ea typeface="IBM Plex Sans KR ExtraLight" panose="020B0303050203000203" pitchFamily="50" charset="-127"/>
              </a:endParaRPr>
            </a:p>
            <a:p>
              <a:r>
                <a:rPr lang="en-US" altLang="ko-KR" dirty="0">
                  <a:latin typeface="IBM Plex Sans KR ExtraLight" panose="020B0303050203000203" pitchFamily="50" charset="-127"/>
                  <a:ea typeface="IBM Plex Sans KR ExtraLight" panose="020B0303050203000203" pitchFamily="50" charset="-127"/>
                </a:rPr>
                <a:t> if not html:</a:t>
              </a:r>
            </a:p>
            <a:p>
              <a:r>
                <a:rPr lang="en-US" altLang="ko-KR" dirty="0">
                  <a:latin typeface="IBM Plex Sans KR ExtraLight" panose="020B0303050203000203" pitchFamily="50" charset="-127"/>
                  <a:ea typeface="IBM Plex Sans KR ExtraLight" panose="020B0303050203000203" pitchFamily="50" charset="-127"/>
                </a:rPr>
                <a:t>        return []</a:t>
              </a:r>
            </a:p>
            <a:p>
              <a:r>
                <a:rPr lang="en-US" altLang="ko-KR" dirty="0">
                  <a:latin typeface="IBM Plex Sans KR ExtraLight" panose="020B0303050203000203" pitchFamily="50" charset="-127"/>
                  <a:ea typeface="IBM Plex Sans KR ExtraLight" panose="020B0303050203000203" pitchFamily="50" charset="-127"/>
                </a:rPr>
                <a:t>    return [</a:t>
              </a:r>
              <a:r>
                <a:rPr lang="en-US" altLang="ko-KR" dirty="0" err="1">
                  <a:latin typeface="IBM Plex Sans KR ExtraLight" panose="020B0303050203000203" pitchFamily="50" charset="-127"/>
                  <a:ea typeface="IBM Plex Sans KR ExtraLight" panose="020B0303050203000203" pitchFamily="50" charset="-127"/>
                </a:rPr>
                <a:t>url</a:t>
              </a:r>
              <a:r>
                <a:rPr lang="en-US" altLang="ko-KR" dirty="0">
                  <a:latin typeface="IBM Plex Sans KR ExtraLight" panose="020B0303050203000203" pitchFamily="50" charset="-127"/>
                  <a:ea typeface="IBM Plex Sans KR ExtraLight" panose="020B0303050203000203" pitchFamily="50" charset="-127"/>
                </a:rPr>
                <a:t> for </a:t>
              </a:r>
              <a:r>
                <a:rPr lang="en-US" altLang="ko-KR" dirty="0" err="1">
                  <a:latin typeface="IBM Plex Sans KR ExtraLight" panose="020B0303050203000203" pitchFamily="50" charset="-127"/>
                  <a:ea typeface="IBM Plex Sans KR ExtraLight" panose="020B0303050203000203" pitchFamily="50" charset="-127"/>
                </a:rPr>
                <a:t>url</a:t>
              </a:r>
              <a:r>
                <a:rPr lang="en-US" altLang="ko-KR" dirty="0">
                  <a:latin typeface="IBM Plex Sans KR ExtraLight" panose="020B0303050203000203" pitchFamily="50" charset="-127"/>
                  <a:ea typeface="IBM Plex Sans KR ExtraLight" panose="020B0303050203000203" pitchFamily="50" charset="-127"/>
                </a:rPr>
                <a:t> in </a:t>
              </a:r>
              <a:r>
                <a:rPr lang="en-US" altLang="ko-KR" dirty="0" err="1">
                  <a:latin typeface="IBM Plex Sans KR ExtraLight" panose="020B0303050203000203" pitchFamily="50" charset="-127"/>
                  <a:ea typeface="IBM Plex Sans KR ExtraLight" panose="020B0303050203000203" pitchFamily="50" charset="-127"/>
                </a:rPr>
                <a:t>re.findall</a:t>
              </a:r>
              <a:r>
                <a:rPr lang="en-US" altLang="ko-KR" dirty="0">
                  <a:latin typeface="IBM Plex Sans KR ExtraLight" panose="020B0303050203000203" pitchFamily="50" charset="-127"/>
                  <a:ea typeface="IBM Plex Sans KR ExtraLight" panose="020B0303050203000203" pitchFamily="50" charset="-127"/>
                </a:rPr>
                <a:t>(r'&lt;a </a:t>
              </a:r>
              <a:r>
                <a:rPr lang="en-US" altLang="ko-KR" dirty="0" err="1">
                  <a:latin typeface="IBM Plex Sans KR ExtraLight" panose="020B0303050203000203" pitchFamily="50" charset="-127"/>
                  <a:ea typeface="IBM Plex Sans KR ExtraLight" panose="020B0303050203000203" pitchFamily="50" charset="-127"/>
                </a:rPr>
                <a:t>href</a:t>
              </a:r>
              <a:r>
                <a:rPr lang="en-US" altLang="ko-KR" dirty="0">
                  <a:latin typeface="IBM Plex Sans KR ExtraLight" panose="020B0303050203000203" pitchFamily="50" charset="-127"/>
                  <a:ea typeface="IBM Plex Sans KR ExtraLight" panose="020B0303050203000203" pitchFamily="50" charset="-127"/>
                </a:rPr>
                <a:t>="(/[^/]+/[^"]+?)"&gt;', html)]</a:t>
              </a:r>
            </a:p>
            <a:p>
              <a:r>
                <a:rPr lang="en-US" altLang="ko-KR" dirty="0">
                  <a:latin typeface="IBM Plex Sans KR ExtraLight" panose="020B0303050203000203" pitchFamily="50" charset="-127"/>
                  <a:ea typeface="IBM Plex Sans KR ExtraLight" panose="020B0303050203000203" pitchFamily="50" charset="-127"/>
                </a:rPr>
                <a:t>===============================================================================</a:t>
              </a:r>
            </a:p>
            <a:p>
              <a:endParaRPr lang="en-US" altLang="ko-KR" dirty="0">
                <a:latin typeface="IBM Plex Sans KR ExtraLight" panose="020B0303050203000203" pitchFamily="50" charset="-127"/>
                <a:ea typeface="IBM Plex Sans KR ExtraLight" panose="020B0303050203000203" pitchFamily="50" charset="-127"/>
              </a:endParaRPr>
            </a:p>
            <a:p>
              <a:r>
                <a:rPr lang="en-US" altLang="ko-KR" dirty="0">
                  <a:latin typeface="IBM Plex Sans KR ExtraLight" panose="020B0303050203000203" pitchFamily="50" charset="-127"/>
                  <a:ea typeface="IBM Plex Sans KR ExtraLight" panose="020B0303050203000203" pitchFamily="50" charset="-127"/>
                </a:rPr>
                <a:t>    return [</a:t>
              </a:r>
              <a:r>
                <a:rPr lang="en-US" altLang="ko-KR" dirty="0" err="1">
                  <a:latin typeface="IBM Plex Sans KR ExtraLight" panose="020B0303050203000203" pitchFamily="50" charset="-127"/>
                  <a:ea typeface="IBM Plex Sans KR ExtraLight" panose="020B0303050203000203" pitchFamily="50" charset="-127"/>
                </a:rPr>
                <a:t>url</a:t>
              </a:r>
              <a:r>
                <a:rPr lang="en-US" altLang="ko-KR" dirty="0">
                  <a:latin typeface="IBM Plex Sans KR ExtraLight" panose="020B0303050203000203" pitchFamily="50" charset="-127"/>
                  <a:ea typeface="IBM Plex Sans KR ExtraLight" panose="020B0303050203000203" pitchFamily="50" charset="-127"/>
                </a:rPr>
                <a:t> for </a:t>
              </a:r>
              <a:r>
                <a:rPr lang="en-US" altLang="ko-KR" dirty="0" err="1">
                  <a:latin typeface="IBM Plex Sans KR ExtraLight" panose="020B0303050203000203" pitchFamily="50" charset="-127"/>
                  <a:ea typeface="IBM Plex Sans KR ExtraLight" panose="020B0303050203000203" pitchFamily="50" charset="-127"/>
                </a:rPr>
                <a:t>url</a:t>
              </a:r>
              <a:r>
                <a:rPr lang="en-US" altLang="ko-KR" dirty="0">
                  <a:latin typeface="IBM Plex Sans KR ExtraLight" panose="020B0303050203000203" pitchFamily="50" charset="-127"/>
                  <a:ea typeface="IBM Plex Sans KR ExtraLight" panose="020B0303050203000203" pitchFamily="50" charset="-127"/>
                </a:rPr>
                <a:t> in </a:t>
              </a:r>
              <a:r>
                <a:rPr lang="en-US" altLang="ko-KR" dirty="0" err="1">
                  <a:latin typeface="IBM Plex Sans KR ExtraLight" panose="020B0303050203000203" pitchFamily="50" charset="-127"/>
                  <a:ea typeface="IBM Plex Sans KR ExtraLight" panose="020B0303050203000203" pitchFamily="50" charset="-127"/>
                </a:rPr>
                <a:t>re.findall</a:t>
              </a:r>
              <a:r>
                <a:rPr lang="en-US" altLang="ko-KR" dirty="0">
                  <a:latin typeface="IBM Plex Sans KR ExtraLight" panose="020B0303050203000203" pitchFamily="50" charset="-127"/>
                  <a:ea typeface="IBM Plex Sans KR ExtraLight" panose="020B0303050203000203" pitchFamily="50" charset="-127"/>
                </a:rPr>
                <a:t>(r'&lt;a </a:t>
              </a:r>
              <a:r>
                <a:rPr lang="en-US" altLang="ko-KR" dirty="0" err="1">
                  <a:latin typeface="IBM Plex Sans KR ExtraLight" panose="020B0303050203000203" pitchFamily="50" charset="-127"/>
                  <a:ea typeface="IBM Plex Sans KR ExtraLight" panose="020B0303050203000203" pitchFamily="50" charset="-127"/>
                </a:rPr>
                <a:t>href</a:t>
              </a:r>
              <a:r>
                <a:rPr lang="en-US" altLang="ko-KR" dirty="0">
                  <a:latin typeface="IBM Plex Sans KR ExtraLight" panose="020B0303050203000203" pitchFamily="50" charset="-127"/>
                  <a:ea typeface="IBM Plex Sans KR ExtraLight" panose="020B0303050203000203" pitchFamily="50" charset="-127"/>
                </a:rPr>
                <a:t>="(.*?)"', html)</a:t>
              </a:r>
            </a:p>
            <a:p>
              <a:r>
                <a:rPr lang="en-US" altLang="ko-KR" dirty="0">
                  <a:latin typeface="IBM Plex Sans KR ExtraLight" panose="020B0303050203000203" pitchFamily="50" charset="-127"/>
                  <a:ea typeface="IBM Plex Sans KR ExtraLight" panose="020B0303050203000203" pitchFamily="50" charset="-127"/>
                </a:rPr>
                <a:t>            if </a:t>
              </a:r>
              <a:r>
                <a:rPr lang="en-US" altLang="ko-KR" dirty="0" err="1">
                  <a:latin typeface="IBM Plex Sans KR ExtraLight" panose="020B0303050203000203" pitchFamily="50" charset="-127"/>
                  <a:ea typeface="IBM Plex Sans KR ExtraLight" panose="020B0303050203000203" pitchFamily="50" charset="-127"/>
                </a:rPr>
                <a:t>url</a:t>
              </a:r>
              <a:r>
                <a:rPr lang="en-US" altLang="ko-KR" dirty="0">
                  <a:latin typeface="IBM Plex Sans KR ExtraLight" panose="020B0303050203000203" pitchFamily="50" charset="-127"/>
                  <a:ea typeface="IBM Plex Sans KR ExtraLight" panose="020B0303050203000203" pitchFamily="50" charset="-127"/>
                </a:rPr>
                <a:t>]</a:t>
              </a:r>
            </a:p>
            <a:p>
              <a:r>
                <a:rPr lang="en-US" altLang="ko-KR" dirty="0">
                  <a:latin typeface="IBM Plex Sans KR ExtraLight" panose="020B0303050203000203" pitchFamily="50" charset="-127"/>
                  <a:ea typeface="IBM Plex Sans KR ExtraLight" panose="020B0303050203000203" pitchFamily="50" charset="-127"/>
                </a:rPr>
                <a:t>===============================================================================</a:t>
              </a:r>
            </a:p>
            <a:p>
              <a:endParaRPr lang="en-US" altLang="ko-KR" dirty="0">
                <a:latin typeface="IBM Plex Sans KR ExtraLight" panose="020B0303050203000203" pitchFamily="50" charset="-127"/>
                <a:ea typeface="IBM Plex Sans KR ExtraLight" panose="020B0303050203000203" pitchFamily="50" charset="-127"/>
              </a:endParaRPr>
            </a:p>
            <a:p>
              <a:r>
                <a:rPr lang="en-US" altLang="ko-KR" dirty="0">
                  <a:latin typeface="IBM Plex Sans KR ExtraLight" panose="020B0303050203000203" pitchFamily="50" charset="-127"/>
                  <a:ea typeface="IBM Plex Sans KR ExtraLight" panose="020B0303050203000203" pitchFamily="50" charset="-127"/>
                </a:rPr>
                <a:t>    return [</a:t>
              </a:r>
              <a:r>
                <a:rPr lang="en-US" altLang="ko-KR" dirty="0" err="1">
                  <a:latin typeface="IBM Plex Sans KR ExtraLight" panose="020B0303050203000203" pitchFamily="50" charset="-127"/>
                  <a:ea typeface="IBM Plex Sans KR ExtraLight" panose="020B0303050203000203" pitchFamily="50" charset="-127"/>
                </a:rPr>
                <a:t>url</a:t>
              </a:r>
              <a:r>
                <a:rPr lang="en-US" altLang="ko-KR" dirty="0">
                  <a:latin typeface="IBM Plex Sans KR ExtraLight" panose="020B0303050203000203" pitchFamily="50" charset="-127"/>
                  <a:ea typeface="IBM Plex Sans KR ExtraLight" panose="020B0303050203000203" pitchFamily="50" charset="-127"/>
                </a:rPr>
                <a:t> for </a:t>
              </a:r>
              <a:r>
                <a:rPr lang="en-US" altLang="ko-KR" dirty="0" err="1">
                  <a:latin typeface="IBM Plex Sans KR ExtraLight" panose="020B0303050203000203" pitchFamily="50" charset="-127"/>
                  <a:ea typeface="IBM Plex Sans KR ExtraLight" panose="020B0303050203000203" pitchFamily="50" charset="-127"/>
                </a:rPr>
                <a:t>url</a:t>
              </a:r>
              <a:r>
                <a:rPr lang="en-US" altLang="ko-KR" dirty="0">
                  <a:latin typeface="IBM Plex Sans KR ExtraLight" panose="020B0303050203000203" pitchFamily="50" charset="-127"/>
                  <a:ea typeface="IBM Plex Sans KR ExtraLight" panose="020B0303050203000203" pitchFamily="50" charset="-127"/>
                </a:rPr>
                <a:t> in </a:t>
              </a:r>
              <a:r>
                <a:rPr lang="en-US" altLang="ko-KR" dirty="0" err="1">
                  <a:latin typeface="IBM Plex Sans KR ExtraLight" panose="020B0303050203000203" pitchFamily="50" charset="-127"/>
                  <a:ea typeface="IBM Plex Sans KR ExtraLight" panose="020B0303050203000203" pitchFamily="50" charset="-127"/>
                </a:rPr>
                <a:t>re.findall</a:t>
              </a:r>
              <a:r>
                <a:rPr lang="en-US" altLang="ko-KR" dirty="0">
                  <a:latin typeface="IBM Plex Sans KR ExtraLight" panose="020B0303050203000203" pitchFamily="50" charset="-127"/>
                  <a:ea typeface="IBM Plex Sans KR ExtraLight" panose="020B0303050203000203" pitchFamily="50" charset="-127"/>
                </a:rPr>
                <a:t>(r'&lt;a </a:t>
              </a:r>
              <a:r>
                <a:rPr lang="en-US" altLang="ko-KR" dirty="0" err="1">
                  <a:latin typeface="IBM Plex Sans KR ExtraLight" panose="020B0303050203000203" pitchFamily="50" charset="-127"/>
                  <a:ea typeface="IBM Plex Sans KR ExtraLight" panose="020B0303050203000203" pitchFamily="50" charset="-127"/>
                </a:rPr>
                <a:t>href</a:t>
              </a:r>
              <a:r>
                <a:rPr lang="en-US" altLang="ko-KR" dirty="0">
                  <a:latin typeface="IBM Plex Sans KR ExtraLight" panose="020B0303050203000203" pitchFamily="50" charset="-127"/>
                  <a:ea typeface="IBM Plex Sans KR ExtraLight" panose="020B0303050203000203" pitchFamily="50" charset="-127"/>
                </a:rPr>
                <a:t>="(/.*)",', html)]</a:t>
              </a:r>
            </a:p>
            <a:p>
              <a:r>
                <a:rPr lang="en-US" altLang="ko-KR" dirty="0">
                  <a:latin typeface="IBM Plex Sans KR ExtraLight" panose="020B0303050203000203" pitchFamily="50" charset="-127"/>
                  <a:ea typeface="IBM Plex Sans KR ExtraLight" panose="020B0303050203000203" pitchFamily="50" charset="-127"/>
                </a:rPr>
                <a:t>===============================================================================</a:t>
              </a:r>
            </a:p>
            <a:p>
              <a:endParaRPr lang="en-US" altLang="ko-KR" dirty="0">
                <a:latin typeface="IBM Plex Sans KR ExtraLight" panose="020B0303050203000203" pitchFamily="50" charset="-127"/>
                <a:ea typeface="IBM Plex Sans KR ExtraLight" panose="020B0303050203000203" pitchFamily="50" charset="-127"/>
              </a:endParaRPr>
            </a:p>
            <a:p>
              <a:r>
                <a:rPr lang="en-US" altLang="ko-KR" dirty="0">
                  <a:latin typeface="IBM Plex Sans KR ExtraLight" panose="020B0303050203000203" pitchFamily="50" charset="-127"/>
                  <a:ea typeface="IBM Plex Sans KR ExtraLight" panose="020B0303050203000203" pitchFamily="50" charset="-127"/>
                </a:rPr>
                <a:t>    return </a:t>
              </a:r>
              <a:r>
                <a:rPr lang="en-US" altLang="ko-KR" dirty="0" err="1">
                  <a:latin typeface="IBM Plex Sans KR ExtraLight" panose="020B0303050203000203" pitchFamily="50" charset="-127"/>
                  <a:ea typeface="IBM Plex Sans KR ExtraLight" panose="020B0303050203000203" pitchFamily="50" charset="-127"/>
                </a:rPr>
                <a:t>re.findall</a:t>
              </a:r>
              <a:r>
                <a:rPr lang="en-US" altLang="ko-KR" dirty="0">
                  <a:latin typeface="IBM Plex Sans KR ExtraLight" panose="020B0303050203000203" pitchFamily="50" charset="-127"/>
                  <a:ea typeface="IBM Plex Sans KR ExtraLight" panose="020B0303050203000203" pitchFamily="50" charset="-127"/>
                </a:rPr>
                <a:t>(r'&lt;a </a:t>
              </a:r>
              <a:r>
                <a:rPr lang="en-US" altLang="ko-KR" dirty="0" err="1">
                  <a:latin typeface="IBM Plex Sans KR ExtraLight" panose="020B0303050203000203" pitchFamily="50" charset="-127"/>
                  <a:ea typeface="IBM Plex Sans KR ExtraLight" panose="020B0303050203000203" pitchFamily="50" charset="-127"/>
                </a:rPr>
                <a:t>href</a:t>
              </a:r>
              <a:r>
                <a:rPr lang="en-US" altLang="ko-KR" dirty="0">
                  <a:latin typeface="IBM Plex Sans KR ExtraLight" panose="020B0303050203000203" pitchFamily="50" charset="-127"/>
                  <a:ea typeface="IBM Plex Sans KR ExtraLight" panose="020B0303050203000203" pitchFamily="50" charset="-127"/>
                </a:rPr>
                <a:t>="(.*?)" class="</a:t>
              </a:r>
              <a:r>
                <a:rPr lang="en-US" altLang="ko-KR" dirty="0" err="1">
                  <a:latin typeface="IBM Plex Sans KR ExtraLight" panose="020B0303050203000203" pitchFamily="50" charset="-127"/>
                  <a:ea typeface="IBM Plex Sans KR ExtraLight" panose="020B0303050203000203" pitchFamily="50" charset="-127"/>
                </a:rPr>
                <a:t>url</a:t>
              </a:r>
              <a:r>
                <a:rPr lang="en-US" altLang="ko-KR" dirty="0">
                  <a:latin typeface="IBM Plex Sans KR ExtraLight" panose="020B0303050203000203" pitchFamily="50" charset="-127"/>
                  <a:ea typeface="IBM Plex Sans KR ExtraLight" panose="020B0303050203000203" pitchFamily="50" charset="-127"/>
                </a:rPr>
                <a:t>"[^&gt;]*&gt;', html)</a:t>
              </a:r>
            </a:p>
          </p:txBody>
        </p:sp>
        <p:sp>
          <p:nvSpPr>
            <p:cNvPr id="8" name="TextBox 7">
              <a:extLst>
                <a:ext uri="{FF2B5EF4-FFF2-40B4-BE49-F238E27FC236}">
                  <a16:creationId xmlns:a16="http://schemas.microsoft.com/office/drawing/2014/main" id="{5FDFEE9B-C8C5-F1F0-5F8A-2C329660718B}"/>
                </a:ext>
              </a:extLst>
            </p:cNvPr>
            <p:cNvSpPr txBox="1"/>
            <p:nvPr/>
          </p:nvSpPr>
          <p:spPr>
            <a:xfrm>
              <a:off x="676276" y="3210818"/>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Output</a:t>
              </a:r>
              <a:endParaRPr lang="ko-KR" altLang="en-US" sz="1400" dirty="0">
                <a:latin typeface="IBM Plex Sans KR Medium" panose="020B0603050203000203" pitchFamily="50" charset="-127"/>
                <a:ea typeface="IBM Plex Sans KR Medium" panose="020B0603050203000203" pitchFamily="50" charset="-127"/>
              </a:endParaRPr>
            </a:p>
          </p:txBody>
        </p:sp>
      </p:grpSp>
    </p:spTree>
    <p:extLst>
      <p:ext uri="{BB962C8B-B14F-4D97-AF65-F5344CB8AC3E}">
        <p14:creationId xmlns:p14="http://schemas.microsoft.com/office/powerpoint/2010/main" val="11331901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01B82C-7634-8347-1822-1237A62CF584}"/>
              </a:ext>
            </a:extLst>
          </p:cNvPr>
          <p:cNvSpPr>
            <a:spLocks noGrp="1"/>
          </p:cNvSpPr>
          <p:nvPr>
            <p:ph type="title"/>
          </p:nvPr>
        </p:nvSpPr>
        <p:spPr/>
        <p:txBody>
          <a:bodyPr/>
          <a:lstStyle/>
          <a:p>
            <a:r>
              <a:rPr lang="en-US" altLang="ko-KR" dirty="0"/>
              <a:t>Results and Analysis</a:t>
            </a:r>
            <a:endParaRPr lang="ko-KR" altLang="en-US" dirty="0"/>
          </a:p>
        </p:txBody>
      </p:sp>
      <p:grpSp>
        <p:nvGrpSpPr>
          <p:cNvPr id="3" name="그룹 2">
            <a:extLst>
              <a:ext uri="{FF2B5EF4-FFF2-40B4-BE49-F238E27FC236}">
                <a16:creationId xmlns:a16="http://schemas.microsoft.com/office/drawing/2014/main" id="{B723C029-5282-7E26-22F4-5F91363104DB}"/>
              </a:ext>
            </a:extLst>
          </p:cNvPr>
          <p:cNvGrpSpPr/>
          <p:nvPr/>
        </p:nvGrpSpPr>
        <p:grpSpPr>
          <a:xfrm>
            <a:off x="581025" y="713781"/>
            <a:ext cx="11029950" cy="2018453"/>
            <a:chOff x="581026" y="1011315"/>
            <a:chExt cx="11029950" cy="2102830"/>
          </a:xfrm>
        </p:grpSpPr>
        <p:sp>
          <p:nvSpPr>
            <p:cNvPr id="4" name="TextBox 3">
              <a:extLst>
                <a:ext uri="{FF2B5EF4-FFF2-40B4-BE49-F238E27FC236}">
                  <a16:creationId xmlns:a16="http://schemas.microsoft.com/office/drawing/2014/main" id="{5D40BCBB-1520-E6E2-CABF-348A40D3041C}"/>
                </a:ext>
              </a:extLst>
            </p:cNvPr>
            <p:cNvSpPr txBox="1"/>
            <p:nvPr/>
          </p:nvSpPr>
          <p:spPr>
            <a:xfrm>
              <a:off x="581026" y="1222354"/>
              <a:ext cx="11029950" cy="1891791"/>
            </a:xfrm>
            <a:prstGeom prst="rect">
              <a:avLst/>
            </a:prstGeom>
            <a:noFill/>
            <a:ln w="38100">
              <a:solidFill>
                <a:schemeClr val="accent5">
                  <a:lumMod val="60000"/>
                  <a:lumOff val="40000"/>
                </a:schemeClr>
              </a:solidFill>
            </a:ln>
          </p:spPr>
          <p:txBody>
            <a:bodyPr wrap="square" rtlCol="0">
              <a:spAutoFit/>
            </a:bodyPr>
            <a:lstStyle/>
            <a:p>
              <a:r>
                <a:rPr lang="en-US" altLang="ko-KR" sz="1600" b="0" dirty="0">
                  <a:solidFill>
                    <a:srgbClr val="001080"/>
                  </a:solidFill>
                  <a:effectLst/>
                  <a:latin typeface="Consolas" panose="020B0609020204030204" pitchFamily="49" charset="0"/>
                </a:rPr>
                <a:t>prompt</a:t>
              </a:r>
              <a:r>
                <a:rPr lang="en-US" altLang="ko-KR" sz="1600" b="0" dirty="0">
                  <a:solidFill>
                    <a:srgbClr val="000000"/>
                  </a:solidFill>
                  <a:effectLst/>
                  <a:latin typeface="Consolas" panose="020B0609020204030204" pitchFamily="49" charset="0"/>
                </a:rPr>
                <a:t> = </a:t>
              </a:r>
              <a:r>
                <a:rPr lang="en-US" altLang="ko-KR" sz="1600" b="0" dirty="0">
                  <a:solidFill>
                    <a:srgbClr val="A31515"/>
                  </a:solidFill>
                  <a:effectLst/>
                  <a:latin typeface="Consolas" panose="020B0609020204030204" pitchFamily="49" charset="0"/>
                </a:rPr>
                <a:t>'''# a function in native python:</a:t>
              </a:r>
              <a:endParaRPr lang="en-US" altLang="ko-KR" sz="1600" b="0" dirty="0">
                <a:solidFill>
                  <a:srgbClr val="000000"/>
                </a:solidFill>
                <a:effectLst/>
                <a:latin typeface="Consolas" panose="020B0609020204030204" pitchFamily="49" charset="0"/>
              </a:endParaRPr>
            </a:p>
            <a:p>
              <a:r>
                <a:rPr lang="en-US" altLang="ko-KR" sz="1600" b="0" dirty="0">
                  <a:solidFill>
                    <a:srgbClr val="A31515"/>
                  </a:solidFill>
                  <a:effectLst/>
                  <a:latin typeface="Consolas" panose="020B0609020204030204" pitchFamily="49" charset="0"/>
                </a:rPr>
                <a:t>def mean(a):</a:t>
              </a:r>
              <a:endParaRPr lang="en-US" altLang="ko-KR" sz="1600" b="0" dirty="0">
                <a:solidFill>
                  <a:srgbClr val="000000"/>
                </a:solidFill>
                <a:effectLst/>
                <a:latin typeface="Consolas" panose="020B0609020204030204" pitchFamily="49" charset="0"/>
              </a:endParaRPr>
            </a:p>
            <a:p>
              <a:r>
                <a:rPr lang="en-US" altLang="ko-KR" sz="1600" b="0" dirty="0">
                  <a:solidFill>
                    <a:srgbClr val="A31515"/>
                  </a:solidFill>
                  <a:effectLst/>
                  <a:latin typeface="Consolas" panose="020B0609020204030204" pitchFamily="49" charset="0"/>
                </a:rPr>
                <a:t>    return sum(a)/</a:t>
              </a:r>
              <a:r>
                <a:rPr lang="en-US" altLang="ko-KR" sz="1600" b="0" dirty="0" err="1">
                  <a:solidFill>
                    <a:srgbClr val="A31515"/>
                  </a:solidFill>
                  <a:effectLst/>
                  <a:latin typeface="Consolas" panose="020B0609020204030204" pitchFamily="49" charset="0"/>
                </a:rPr>
                <a:t>len</a:t>
              </a:r>
              <a:r>
                <a:rPr lang="en-US" altLang="ko-KR" sz="1600" b="0" dirty="0">
                  <a:solidFill>
                    <a:srgbClr val="A31515"/>
                  </a:solidFill>
                  <a:effectLst/>
                  <a:latin typeface="Consolas" panose="020B0609020204030204" pitchFamily="49" charset="0"/>
                </a:rPr>
                <a:t>(a)</a:t>
              </a:r>
              <a:endParaRPr lang="en-US" altLang="ko-KR" sz="1600" b="0" dirty="0">
                <a:solidFill>
                  <a:srgbClr val="000000"/>
                </a:solidFill>
                <a:effectLst/>
                <a:latin typeface="Consolas" panose="020B0609020204030204" pitchFamily="49" charset="0"/>
              </a:endParaRPr>
            </a:p>
            <a:p>
              <a:br>
                <a:rPr lang="en-US" altLang="ko-KR" sz="1600" b="0" dirty="0">
                  <a:solidFill>
                    <a:srgbClr val="000000"/>
                  </a:solidFill>
                  <a:effectLst/>
                  <a:latin typeface="Consolas" panose="020B0609020204030204" pitchFamily="49" charset="0"/>
                </a:rPr>
              </a:br>
              <a:r>
                <a:rPr lang="en-US" altLang="ko-KR" sz="1600" b="0" dirty="0">
                  <a:solidFill>
                    <a:srgbClr val="A31515"/>
                  </a:solidFill>
                  <a:effectLst/>
                  <a:latin typeface="Consolas" panose="020B0609020204030204" pitchFamily="49" charset="0"/>
                </a:rPr>
                <a:t># the same function using </a:t>
              </a:r>
              <a:r>
                <a:rPr lang="en-US" altLang="ko-KR" sz="1600" b="0" dirty="0" err="1">
                  <a:solidFill>
                    <a:srgbClr val="A31515"/>
                  </a:solidFill>
                  <a:effectLst/>
                  <a:latin typeface="Consolas" panose="020B0609020204030204" pitchFamily="49" charset="0"/>
                </a:rPr>
                <a:t>numpy</a:t>
              </a:r>
              <a:r>
                <a:rPr lang="en-US" altLang="ko-KR" sz="1600" b="0" dirty="0">
                  <a:solidFill>
                    <a:srgbClr val="A31515"/>
                  </a:solidFill>
                  <a:effectLst/>
                  <a:latin typeface="Consolas" panose="020B0609020204030204" pitchFamily="49" charset="0"/>
                </a:rPr>
                <a:t>:</a:t>
              </a:r>
              <a:endParaRPr lang="en-US" altLang="ko-KR" sz="1600" b="0" dirty="0">
                <a:solidFill>
                  <a:srgbClr val="000000"/>
                </a:solidFill>
                <a:effectLst/>
                <a:latin typeface="Consolas" panose="020B0609020204030204" pitchFamily="49" charset="0"/>
              </a:endParaRPr>
            </a:p>
            <a:p>
              <a:r>
                <a:rPr lang="en-US" altLang="ko-KR" sz="1600" b="0" dirty="0">
                  <a:solidFill>
                    <a:srgbClr val="A31515"/>
                  </a:solidFill>
                  <a:effectLst/>
                  <a:latin typeface="Consolas" panose="020B0609020204030204" pitchFamily="49" charset="0"/>
                </a:rPr>
                <a:t>import </a:t>
              </a:r>
              <a:r>
                <a:rPr lang="en-US" altLang="ko-KR" sz="1600" b="0" dirty="0" err="1">
                  <a:solidFill>
                    <a:srgbClr val="A31515"/>
                  </a:solidFill>
                  <a:effectLst/>
                  <a:latin typeface="Consolas" panose="020B0609020204030204" pitchFamily="49" charset="0"/>
                </a:rPr>
                <a:t>numpy</a:t>
              </a:r>
              <a:r>
                <a:rPr lang="en-US" altLang="ko-KR" sz="1600" b="0" dirty="0">
                  <a:solidFill>
                    <a:srgbClr val="A31515"/>
                  </a:solidFill>
                  <a:effectLst/>
                  <a:latin typeface="Consolas" panose="020B0609020204030204" pitchFamily="49" charset="0"/>
                </a:rPr>
                <a:t> as np</a:t>
              </a:r>
              <a:endParaRPr lang="en-US" altLang="ko-KR" sz="1600" b="0" dirty="0">
                <a:solidFill>
                  <a:srgbClr val="000000"/>
                </a:solidFill>
                <a:effectLst/>
                <a:latin typeface="Consolas" panose="020B0609020204030204" pitchFamily="49" charset="0"/>
              </a:endParaRPr>
            </a:p>
            <a:p>
              <a:r>
                <a:rPr lang="en-US" altLang="ko-KR" sz="1600" b="0" dirty="0">
                  <a:solidFill>
                    <a:srgbClr val="A31515"/>
                  </a:solidFill>
                  <a:effectLst/>
                  <a:latin typeface="Consolas" panose="020B0609020204030204" pitchFamily="49" charset="0"/>
                </a:rPr>
                <a:t>def mean(a):'''</a:t>
              </a:r>
              <a:endParaRPr lang="en-US" altLang="ko-KR" sz="1600"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98D79906-7168-89AA-ABF1-5D78001873D0}"/>
                </a:ext>
              </a:extLst>
            </p:cNvPr>
            <p:cNvSpPr txBox="1"/>
            <p:nvPr/>
          </p:nvSpPr>
          <p:spPr>
            <a:xfrm>
              <a:off x="676276" y="1011315"/>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Code</a:t>
              </a:r>
              <a:endParaRPr lang="ko-KR" altLang="en-US" sz="1400" dirty="0">
                <a:latin typeface="IBM Plex Sans KR Medium" panose="020B0603050203000203" pitchFamily="50" charset="-127"/>
                <a:ea typeface="IBM Plex Sans KR Medium" panose="020B0603050203000203" pitchFamily="50" charset="-127"/>
              </a:endParaRPr>
            </a:p>
          </p:txBody>
        </p:sp>
      </p:grpSp>
      <p:grpSp>
        <p:nvGrpSpPr>
          <p:cNvPr id="6" name="그룹 5">
            <a:extLst>
              <a:ext uri="{FF2B5EF4-FFF2-40B4-BE49-F238E27FC236}">
                <a16:creationId xmlns:a16="http://schemas.microsoft.com/office/drawing/2014/main" id="{7B6575EB-E544-AAF6-EDFC-A773CBB30E97}"/>
              </a:ext>
            </a:extLst>
          </p:cNvPr>
          <p:cNvGrpSpPr/>
          <p:nvPr/>
        </p:nvGrpSpPr>
        <p:grpSpPr>
          <a:xfrm>
            <a:off x="581025" y="2819773"/>
            <a:ext cx="11029950" cy="3381596"/>
            <a:chOff x="581025" y="3210818"/>
            <a:chExt cx="11029950" cy="3543890"/>
          </a:xfrm>
        </p:grpSpPr>
        <p:sp>
          <p:nvSpPr>
            <p:cNvPr id="7" name="TextBox 6">
              <a:extLst>
                <a:ext uri="{FF2B5EF4-FFF2-40B4-BE49-F238E27FC236}">
                  <a16:creationId xmlns:a16="http://schemas.microsoft.com/office/drawing/2014/main" id="{90BF0E37-B307-DFCA-2AC9-44F4B443C070}"/>
                </a:ext>
              </a:extLst>
            </p:cNvPr>
            <p:cNvSpPr txBox="1"/>
            <p:nvPr/>
          </p:nvSpPr>
          <p:spPr>
            <a:xfrm>
              <a:off x="581025" y="3464721"/>
              <a:ext cx="11029950" cy="3289987"/>
            </a:xfrm>
            <a:prstGeom prst="rect">
              <a:avLst/>
            </a:prstGeom>
            <a:noFill/>
            <a:ln w="38100">
              <a:solidFill>
                <a:schemeClr val="bg2">
                  <a:lumMod val="50000"/>
                </a:schemeClr>
              </a:solidFill>
            </a:ln>
          </p:spPr>
          <p:txBody>
            <a:bodyPr wrap="square" rtlCol="0">
              <a:spAutoFit/>
            </a:bodyPr>
            <a:lstStyle/>
            <a:p>
              <a:endParaRPr lang="en-US" altLang="ko-KR" dirty="0">
                <a:latin typeface="IBM Plex Sans KR ExtraLight" panose="020B0303050203000203" pitchFamily="50" charset="-127"/>
                <a:ea typeface="IBM Plex Sans KR ExtraLight" panose="020B0303050203000203" pitchFamily="50" charset="-127"/>
              </a:endParaRPr>
            </a:p>
            <a:p>
              <a:r>
                <a:rPr lang="en-US" altLang="ko-KR" dirty="0">
                  <a:latin typeface="IBM Plex Sans KR ExtraLight" panose="020B0303050203000203" pitchFamily="50" charset="-127"/>
                  <a:ea typeface="IBM Plex Sans KR ExtraLight" panose="020B0303050203000203" pitchFamily="50" charset="-127"/>
                </a:rPr>
                <a:t>    return </a:t>
              </a:r>
              <a:r>
                <a:rPr lang="en-US" altLang="ko-KR" dirty="0" err="1">
                  <a:latin typeface="IBM Plex Sans KR ExtraLight" panose="020B0303050203000203" pitchFamily="50" charset="-127"/>
                  <a:ea typeface="IBM Plex Sans KR ExtraLight" panose="020B0303050203000203" pitchFamily="50" charset="-127"/>
                </a:rPr>
                <a:t>np.mean</a:t>
              </a:r>
              <a:r>
                <a:rPr lang="en-US" altLang="ko-KR" dirty="0">
                  <a:latin typeface="IBM Plex Sans KR ExtraLight" panose="020B0303050203000203" pitchFamily="50" charset="-127"/>
                  <a:ea typeface="IBM Plex Sans KR ExtraLight" panose="020B0303050203000203" pitchFamily="50" charset="-127"/>
                </a:rPr>
                <a:t>(a)</a:t>
              </a:r>
            </a:p>
            <a:p>
              <a:r>
                <a:rPr lang="en-US" altLang="ko-KR" dirty="0">
                  <a:latin typeface="IBM Plex Sans KR ExtraLight" panose="020B0303050203000203" pitchFamily="50" charset="-127"/>
                  <a:ea typeface="IBM Plex Sans KR ExtraLight" panose="020B0303050203000203" pitchFamily="50" charset="-127"/>
                </a:rPr>
                <a:t>===============================================================================</a:t>
              </a:r>
            </a:p>
            <a:p>
              <a:endParaRPr lang="en-US" altLang="ko-KR" dirty="0">
                <a:latin typeface="IBM Plex Sans KR ExtraLight" panose="020B0303050203000203" pitchFamily="50" charset="-127"/>
                <a:ea typeface="IBM Plex Sans KR ExtraLight" panose="020B0303050203000203" pitchFamily="50" charset="-127"/>
              </a:endParaRPr>
            </a:p>
            <a:p>
              <a:r>
                <a:rPr lang="en-US" altLang="ko-KR" dirty="0">
                  <a:latin typeface="IBM Plex Sans KR ExtraLight" panose="020B0303050203000203" pitchFamily="50" charset="-127"/>
                  <a:ea typeface="IBM Plex Sans KR ExtraLight" panose="020B0303050203000203" pitchFamily="50" charset="-127"/>
                </a:rPr>
                <a:t>    return </a:t>
              </a:r>
              <a:r>
                <a:rPr lang="en-US" altLang="ko-KR" dirty="0" err="1">
                  <a:latin typeface="IBM Plex Sans KR ExtraLight" panose="020B0303050203000203" pitchFamily="50" charset="-127"/>
                  <a:ea typeface="IBM Plex Sans KR ExtraLight" panose="020B0303050203000203" pitchFamily="50" charset="-127"/>
                </a:rPr>
                <a:t>np.mean</a:t>
              </a:r>
              <a:r>
                <a:rPr lang="en-US" altLang="ko-KR" dirty="0">
                  <a:latin typeface="IBM Plex Sans KR ExtraLight" panose="020B0303050203000203" pitchFamily="50" charset="-127"/>
                  <a:ea typeface="IBM Plex Sans KR ExtraLight" panose="020B0303050203000203" pitchFamily="50" charset="-127"/>
                </a:rPr>
                <a:t>(a)</a:t>
              </a:r>
            </a:p>
            <a:p>
              <a:r>
                <a:rPr lang="en-US" altLang="ko-KR" dirty="0">
                  <a:latin typeface="IBM Plex Sans KR ExtraLight" panose="020B0303050203000203" pitchFamily="50" charset="-127"/>
                  <a:ea typeface="IBM Plex Sans KR ExtraLight" panose="020B0303050203000203" pitchFamily="50" charset="-127"/>
                </a:rPr>
                <a:t>===============================================================================</a:t>
              </a:r>
            </a:p>
            <a:p>
              <a:endParaRPr lang="en-US" altLang="ko-KR" dirty="0">
                <a:latin typeface="IBM Plex Sans KR ExtraLight" panose="020B0303050203000203" pitchFamily="50" charset="-127"/>
                <a:ea typeface="IBM Plex Sans KR ExtraLight" panose="020B0303050203000203" pitchFamily="50" charset="-127"/>
              </a:endParaRPr>
            </a:p>
            <a:p>
              <a:r>
                <a:rPr lang="en-US" altLang="ko-KR" dirty="0">
                  <a:latin typeface="IBM Plex Sans KR ExtraLight" panose="020B0303050203000203" pitchFamily="50" charset="-127"/>
                  <a:ea typeface="IBM Plex Sans KR ExtraLight" panose="020B0303050203000203" pitchFamily="50" charset="-127"/>
                </a:rPr>
                <a:t>    return </a:t>
              </a:r>
              <a:r>
                <a:rPr lang="en-US" altLang="ko-KR" dirty="0" err="1">
                  <a:latin typeface="IBM Plex Sans KR ExtraLight" panose="020B0303050203000203" pitchFamily="50" charset="-127"/>
                  <a:ea typeface="IBM Plex Sans KR ExtraLight" panose="020B0303050203000203" pitchFamily="50" charset="-127"/>
                </a:rPr>
                <a:t>np.mean</a:t>
              </a:r>
              <a:r>
                <a:rPr lang="en-US" altLang="ko-KR" dirty="0">
                  <a:latin typeface="IBM Plex Sans KR ExtraLight" panose="020B0303050203000203" pitchFamily="50" charset="-127"/>
                  <a:ea typeface="IBM Plex Sans KR ExtraLight" panose="020B0303050203000203" pitchFamily="50" charset="-127"/>
                </a:rPr>
                <a:t>(a)</a:t>
              </a:r>
            </a:p>
            <a:p>
              <a:r>
                <a:rPr lang="en-US" altLang="ko-KR" dirty="0">
                  <a:latin typeface="IBM Plex Sans KR ExtraLight" panose="020B0303050203000203" pitchFamily="50" charset="-127"/>
                  <a:ea typeface="IBM Plex Sans KR ExtraLight" panose="020B0303050203000203" pitchFamily="50" charset="-127"/>
                </a:rPr>
                <a:t>===============================================================================</a:t>
              </a:r>
            </a:p>
            <a:p>
              <a:endParaRPr lang="en-US" altLang="ko-KR" dirty="0">
                <a:latin typeface="IBM Plex Sans KR ExtraLight" panose="020B0303050203000203" pitchFamily="50" charset="-127"/>
                <a:ea typeface="IBM Plex Sans KR ExtraLight" panose="020B0303050203000203" pitchFamily="50" charset="-127"/>
              </a:endParaRPr>
            </a:p>
            <a:p>
              <a:r>
                <a:rPr lang="en-US" altLang="ko-KR" dirty="0">
                  <a:latin typeface="IBM Plex Sans KR ExtraLight" panose="020B0303050203000203" pitchFamily="50" charset="-127"/>
                  <a:ea typeface="IBM Plex Sans KR ExtraLight" panose="020B0303050203000203" pitchFamily="50" charset="-127"/>
                </a:rPr>
                <a:t>    return </a:t>
              </a:r>
              <a:r>
                <a:rPr lang="en-US" altLang="ko-KR" dirty="0" err="1">
                  <a:latin typeface="IBM Plex Sans KR ExtraLight" panose="020B0303050203000203" pitchFamily="50" charset="-127"/>
                  <a:ea typeface="IBM Plex Sans KR ExtraLight" panose="020B0303050203000203" pitchFamily="50" charset="-127"/>
                </a:rPr>
                <a:t>np.mean</a:t>
              </a:r>
              <a:r>
                <a:rPr lang="en-US" altLang="ko-KR" dirty="0">
                  <a:latin typeface="IBM Plex Sans KR ExtraLight" panose="020B0303050203000203" pitchFamily="50" charset="-127"/>
                  <a:ea typeface="IBM Plex Sans KR ExtraLight" panose="020B0303050203000203" pitchFamily="50" charset="-127"/>
                </a:rPr>
                <a:t>(a)</a:t>
              </a:r>
            </a:p>
          </p:txBody>
        </p:sp>
        <p:sp>
          <p:nvSpPr>
            <p:cNvPr id="8" name="TextBox 7">
              <a:extLst>
                <a:ext uri="{FF2B5EF4-FFF2-40B4-BE49-F238E27FC236}">
                  <a16:creationId xmlns:a16="http://schemas.microsoft.com/office/drawing/2014/main" id="{5FDFEE9B-C8C5-F1F0-5F8A-2C329660718B}"/>
                </a:ext>
              </a:extLst>
            </p:cNvPr>
            <p:cNvSpPr txBox="1"/>
            <p:nvPr/>
          </p:nvSpPr>
          <p:spPr>
            <a:xfrm>
              <a:off x="676276" y="3210818"/>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Output</a:t>
              </a:r>
              <a:endParaRPr lang="ko-KR" altLang="en-US" sz="1400" dirty="0">
                <a:latin typeface="IBM Plex Sans KR Medium" panose="020B0603050203000203" pitchFamily="50" charset="-127"/>
                <a:ea typeface="IBM Plex Sans KR Medium" panose="020B0603050203000203" pitchFamily="50" charset="-127"/>
              </a:endParaRPr>
            </a:p>
          </p:txBody>
        </p:sp>
      </p:grpSp>
    </p:spTree>
    <p:extLst>
      <p:ext uri="{BB962C8B-B14F-4D97-AF65-F5344CB8AC3E}">
        <p14:creationId xmlns:p14="http://schemas.microsoft.com/office/powerpoint/2010/main" val="32599222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01B82C-7634-8347-1822-1237A62CF584}"/>
              </a:ext>
            </a:extLst>
          </p:cNvPr>
          <p:cNvSpPr>
            <a:spLocks noGrp="1"/>
          </p:cNvSpPr>
          <p:nvPr>
            <p:ph type="title"/>
          </p:nvPr>
        </p:nvSpPr>
        <p:spPr/>
        <p:txBody>
          <a:bodyPr/>
          <a:lstStyle/>
          <a:p>
            <a:r>
              <a:rPr lang="en-US" altLang="ko-KR" dirty="0"/>
              <a:t>Results and Analysis</a:t>
            </a:r>
            <a:endParaRPr lang="ko-KR" altLang="en-US" dirty="0"/>
          </a:p>
        </p:txBody>
      </p:sp>
      <p:grpSp>
        <p:nvGrpSpPr>
          <p:cNvPr id="3" name="그룹 2">
            <a:extLst>
              <a:ext uri="{FF2B5EF4-FFF2-40B4-BE49-F238E27FC236}">
                <a16:creationId xmlns:a16="http://schemas.microsoft.com/office/drawing/2014/main" id="{B723C029-5282-7E26-22F4-5F91363104DB}"/>
              </a:ext>
            </a:extLst>
          </p:cNvPr>
          <p:cNvGrpSpPr/>
          <p:nvPr/>
        </p:nvGrpSpPr>
        <p:grpSpPr>
          <a:xfrm>
            <a:off x="581025" y="713781"/>
            <a:ext cx="11029950" cy="1526010"/>
            <a:chOff x="581026" y="1011315"/>
            <a:chExt cx="11029950" cy="1589801"/>
          </a:xfrm>
        </p:grpSpPr>
        <p:sp>
          <p:nvSpPr>
            <p:cNvPr id="4" name="TextBox 3">
              <a:extLst>
                <a:ext uri="{FF2B5EF4-FFF2-40B4-BE49-F238E27FC236}">
                  <a16:creationId xmlns:a16="http://schemas.microsoft.com/office/drawing/2014/main" id="{5D40BCBB-1520-E6E2-CABF-348A40D3041C}"/>
                </a:ext>
              </a:extLst>
            </p:cNvPr>
            <p:cNvSpPr txBox="1"/>
            <p:nvPr/>
          </p:nvSpPr>
          <p:spPr>
            <a:xfrm>
              <a:off x="581026" y="1222354"/>
              <a:ext cx="11029950" cy="1378762"/>
            </a:xfrm>
            <a:prstGeom prst="rect">
              <a:avLst/>
            </a:prstGeom>
            <a:noFill/>
            <a:ln w="38100">
              <a:solidFill>
                <a:schemeClr val="accent5">
                  <a:lumMod val="60000"/>
                  <a:lumOff val="40000"/>
                </a:schemeClr>
              </a:solidFill>
            </a:ln>
          </p:spPr>
          <p:txBody>
            <a:bodyPr wrap="square" rtlCol="0">
              <a:spAutoFit/>
            </a:bodyPr>
            <a:lstStyle/>
            <a:p>
              <a:r>
                <a:rPr lang="en-US" altLang="ko-KR" sz="1600" b="0" dirty="0">
                  <a:solidFill>
                    <a:srgbClr val="001080"/>
                  </a:solidFill>
                  <a:effectLst/>
                  <a:latin typeface="Consolas" panose="020B0609020204030204" pitchFamily="49" charset="0"/>
                </a:rPr>
                <a:t>prompt</a:t>
              </a:r>
              <a:r>
                <a:rPr lang="en-US" altLang="ko-KR" sz="1600" b="0" dirty="0">
                  <a:solidFill>
                    <a:srgbClr val="000000"/>
                  </a:solidFill>
                  <a:effectLst/>
                  <a:latin typeface="Consolas" panose="020B0609020204030204" pitchFamily="49" charset="0"/>
                </a:rPr>
                <a:t> = </a:t>
              </a:r>
              <a:r>
                <a:rPr lang="en-US" altLang="ko-KR" sz="1600" b="0" dirty="0">
                  <a:solidFill>
                    <a:srgbClr val="A31515"/>
                  </a:solidFill>
                  <a:effectLst/>
                  <a:latin typeface="Consolas" panose="020B0609020204030204" pitchFamily="49" charset="0"/>
                </a:rPr>
                <a:t>'''X = </a:t>
              </a:r>
              <a:r>
                <a:rPr lang="en-US" altLang="ko-KR" sz="1600" b="0" dirty="0" err="1">
                  <a:solidFill>
                    <a:srgbClr val="A31515"/>
                  </a:solidFill>
                  <a:effectLst/>
                  <a:latin typeface="Consolas" panose="020B0609020204030204" pitchFamily="49" charset="0"/>
                </a:rPr>
                <a:t>np.random.randn</a:t>
              </a:r>
              <a:r>
                <a:rPr lang="en-US" altLang="ko-KR" sz="1600" b="0" dirty="0">
                  <a:solidFill>
                    <a:srgbClr val="A31515"/>
                  </a:solidFill>
                  <a:effectLst/>
                  <a:latin typeface="Consolas" panose="020B0609020204030204" pitchFamily="49" charset="0"/>
                </a:rPr>
                <a:t>(100, 100)</a:t>
              </a:r>
              <a:endParaRPr lang="en-US" altLang="ko-KR" sz="1600" b="0" dirty="0">
                <a:solidFill>
                  <a:srgbClr val="000000"/>
                </a:solidFill>
                <a:effectLst/>
                <a:latin typeface="Consolas" panose="020B0609020204030204" pitchFamily="49" charset="0"/>
              </a:endParaRPr>
            </a:p>
            <a:p>
              <a:r>
                <a:rPr lang="en-US" altLang="ko-KR" sz="1600" b="0" dirty="0">
                  <a:solidFill>
                    <a:srgbClr val="A31515"/>
                  </a:solidFill>
                  <a:effectLst/>
                  <a:latin typeface="Consolas" panose="020B0609020204030204" pitchFamily="49" charset="0"/>
                </a:rPr>
                <a:t>y = </a:t>
              </a:r>
              <a:r>
                <a:rPr lang="en-US" altLang="ko-KR" sz="1600" b="0" dirty="0" err="1">
                  <a:solidFill>
                    <a:srgbClr val="A31515"/>
                  </a:solidFill>
                  <a:effectLst/>
                  <a:latin typeface="Consolas" panose="020B0609020204030204" pitchFamily="49" charset="0"/>
                </a:rPr>
                <a:t>np.random.randint</a:t>
              </a:r>
              <a:r>
                <a:rPr lang="en-US" altLang="ko-KR" sz="1600" b="0" dirty="0">
                  <a:solidFill>
                    <a:srgbClr val="A31515"/>
                  </a:solidFill>
                  <a:effectLst/>
                  <a:latin typeface="Consolas" panose="020B0609020204030204" pitchFamily="49" charset="0"/>
                </a:rPr>
                <a:t>(0, 1, 100)</a:t>
              </a:r>
              <a:endParaRPr lang="en-US" altLang="ko-KR" sz="1600" b="0" dirty="0">
                <a:solidFill>
                  <a:srgbClr val="000000"/>
                </a:solidFill>
                <a:effectLst/>
                <a:latin typeface="Consolas" panose="020B0609020204030204" pitchFamily="49" charset="0"/>
              </a:endParaRPr>
            </a:p>
            <a:p>
              <a:br>
                <a:rPr lang="en-US" altLang="ko-KR" sz="1600" b="0" dirty="0">
                  <a:solidFill>
                    <a:srgbClr val="000000"/>
                  </a:solidFill>
                  <a:effectLst/>
                  <a:latin typeface="Consolas" panose="020B0609020204030204" pitchFamily="49" charset="0"/>
                </a:rPr>
              </a:br>
              <a:r>
                <a:rPr lang="en-US" altLang="ko-KR" sz="1600" b="0" dirty="0">
                  <a:solidFill>
                    <a:srgbClr val="A31515"/>
                  </a:solidFill>
                  <a:effectLst/>
                  <a:latin typeface="Consolas" panose="020B0609020204030204" pitchFamily="49" charset="0"/>
                </a:rPr>
                <a:t># fit random forest classifier with 20 estimators'''</a:t>
              </a:r>
              <a:endParaRPr lang="en-US" altLang="ko-KR" sz="1600" b="0" dirty="0">
                <a:solidFill>
                  <a:srgbClr val="000000"/>
                </a:solidFill>
                <a:effectLst/>
                <a:latin typeface="Consolas" panose="020B0609020204030204" pitchFamily="49" charset="0"/>
              </a:endParaRPr>
            </a:p>
            <a:p>
              <a:r>
                <a:rPr lang="en-US" altLang="ko-KR" sz="1600" b="0" dirty="0" err="1">
                  <a:solidFill>
                    <a:srgbClr val="795E26"/>
                  </a:solidFill>
                  <a:effectLst/>
                  <a:latin typeface="Consolas" panose="020B0609020204030204" pitchFamily="49" charset="0"/>
                </a:rPr>
                <a:t>complete_code</a:t>
              </a:r>
              <a:r>
                <a:rPr lang="en-US" altLang="ko-KR" sz="1600" b="0" dirty="0">
                  <a:solidFill>
                    <a:srgbClr val="000000"/>
                  </a:solidFill>
                  <a:effectLst/>
                  <a:latin typeface="Consolas" panose="020B0609020204030204" pitchFamily="49" charset="0"/>
                </a:rPr>
                <a:t>(</a:t>
              </a:r>
              <a:r>
                <a:rPr lang="en-US" altLang="ko-KR" sz="1600" b="0" dirty="0">
                  <a:solidFill>
                    <a:srgbClr val="001080"/>
                  </a:solidFill>
                  <a:effectLst/>
                  <a:latin typeface="Consolas" panose="020B0609020204030204" pitchFamily="49" charset="0"/>
                </a:rPr>
                <a:t>generation</a:t>
              </a:r>
              <a:r>
                <a:rPr lang="en-US" altLang="ko-KR" sz="1600" b="0" dirty="0">
                  <a:solidFill>
                    <a:srgbClr val="000000"/>
                  </a:solidFill>
                  <a:effectLst/>
                  <a:latin typeface="Consolas" panose="020B0609020204030204" pitchFamily="49" charset="0"/>
                </a:rPr>
                <a:t>, </a:t>
              </a:r>
              <a:r>
                <a:rPr lang="en-US" altLang="ko-KR" sz="1600" b="0" dirty="0">
                  <a:solidFill>
                    <a:srgbClr val="001080"/>
                  </a:solidFill>
                  <a:effectLst/>
                  <a:latin typeface="Consolas" panose="020B0609020204030204" pitchFamily="49" charset="0"/>
                </a:rPr>
                <a:t>prompt</a:t>
              </a:r>
              <a:r>
                <a:rPr lang="en-US" altLang="ko-KR" sz="1600" b="0" dirty="0">
                  <a:solidFill>
                    <a:srgbClr val="000000"/>
                  </a:solidFill>
                  <a:effectLst/>
                  <a:latin typeface="Consolas" panose="020B0609020204030204" pitchFamily="49" charset="0"/>
                </a:rPr>
                <a:t>, </a:t>
              </a:r>
              <a:r>
                <a:rPr lang="en-US" altLang="ko-KR" sz="1600" b="0" dirty="0" err="1">
                  <a:solidFill>
                    <a:srgbClr val="001080"/>
                  </a:solidFill>
                  <a:effectLst/>
                  <a:latin typeface="Consolas" panose="020B0609020204030204" pitchFamily="49" charset="0"/>
                </a:rPr>
                <a:t>max_length</a:t>
              </a:r>
              <a:r>
                <a:rPr lang="en-US" altLang="ko-KR" sz="1600" b="0" dirty="0">
                  <a:solidFill>
                    <a:srgbClr val="000000"/>
                  </a:solidFill>
                  <a:effectLst/>
                  <a:latin typeface="Consolas" panose="020B0609020204030204" pitchFamily="49" charset="0"/>
                </a:rPr>
                <a:t>=</a:t>
              </a:r>
              <a:r>
                <a:rPr lang="en-US" altLang="ko-KR" sz="1600" b="0" dirty="0">
                  <a:solidFill>
                    <a:srgbClr val="098658"/>
                  </a:solidFill>
                  <a:effectLst/>
                  <a:latin typeface="Consolas" panose="020B0609020204030204" pitchFamily="49" charset="0"/>
                </a:rPr>
                <a:t>96</a:t>
              </a:r>
              <a:r>
                <a:rPr lang="en-US" altLang="ko-KR" sz="1600" b="0" dirty="0">
                  <a:solidFill>
                    <a:srgbClr val="000000"/>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98D79906-7168-89AA-ABF1-5D78001873D0}"/>
                </a:ext>
              </a:extLst>
            </p:cNvPr>
            <p:cNvSpPr txBox="1"/>
            <p:nvPr/>
          </p:nvSpPr>
          <p:spPr>
            <a:xfrm>
              <a:off x="676276" y="1011315"/>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Code</a:t>
              </a:r>
              <a:endParaRPr lang="ko-KR" altLang="en-US" sz="1400" dirty="0">
                <a:latin typeface="IBM Plex Sans KR Medium" panose="020B0603050203000203" pitchFamily="50" charset="-127"/>
                <a:ea typeface="IBM Plex Sans KR Medium" panose="020B0603050203000203" pitchFamily="50" charset="-127"/>
              </a:endParaRPr>
            </a:p>
          </p:txBody>
        </p:sp>
      </p:grpSp>
      <p:grpSp>
        <p:nvGrpSpPr>
          <p:cNvPr id="6" name="그룹 5">
            <a:extLst>
              <a:ext uri="{FF2B5EF4-FFF2-40B4-BE49-F238E27FC236}">
                <a16:creationId xmlns:a16="http://schemas.microsoft.com/office/drawing/2014/main" id="{7B6575EB-E544-AAF6-EDFC-A773CBB30E97}"/>
              </a:ext>
            </a:extLst>
          </p:cNvPr>
          <p:cNvGrpSpPr/>
          <p:nvPr/>
        </p:nvGrpSpPr>
        <p:grpSpPr>
          <a:xfrm>
            <a:off x="581025" y="2442362"/>
            <a:ext cx="11029950" cy="3566262"/>
            <a:chOff x="581025" y="3210818"/>
            <a:chExt cx="11029950" cy="3737419"/>
          </a:xfrm>
        </p:grpSpPr>
        <p:sp>
          <p:nvSpPr>
            <p:cNvPr id="7" name="TextBox 6">
              <a:extLst>
                <a:ext uri="{FF2B5EF4-FFF2-40B4-BE49-F238E27FC236}">
                  <a16:creationId xmlns:a16="http://schemas.microsoft.com/office/drawing/2014/main" id="{90BF0E37-B307-DFCA-2AC9-44F4B443C070}"/>
                </a:ext>
              </a:extLst>
            </p:cNvPr>
            <p:cNvSpPr txBox="1"/>
            <p:nvPr/>
          </p:nvSpPr>
          <p:spPr>
            <a:xfrm>
              <a:off x="581025" y="3464721"/>
              <a:ext cx="11029950" cy="3483516"/>
            </a:xfrm>
            <a:prstGeom prst="rect">
              <a:avLst/>
            </a:prstGeom>
            <a:noFill/>
            <a:ln w="38100">
              <a:solidFill>
                <a:schemeClr val="bg2">
                  <a:lumMod val="50000"/>
                </a:schemeClr>
              </a:solidFill>
            </a:ln>
          </p:spPr>
          <p:txBody>
            <a:bodyPr wrap="square" rtlCol="0">
              <a:spAutoFit/>
            </a:bodyPr>
            <a:lstStyle/>
            <a:p>
              <a:r>
                <a:rPr lang="en-US" altLang="ko-KR" sz="1400" dirty="0">
                  <a:latin typeface="IBM Plex Sans KR ExtraLight" panose="020B0303050203000203" pitchFamily="50" charset="-127"/>
                  <a:ea typeface="IBM Plex Sans KR ExtraLight" panose="020B0303050203000203" pitchFamily="50" charset="-127"/>
                </a:rPr>
                <a:t>reg = </a:t>
              </a:r>
              <a:r>
                <a:rPr lang="en-US" altLang="ko-KR" sz="1400" dirty="0" err="1">
                  <a:latin typeface="IBM Plex Sans KR ExtraLight" panose="020B0303050203000203" pitchFamily="50" charset="-127"/>
                  <a:ea typeface="IBM Plex Sans KR ExtraLight" panose="020B0303050203000203" pitchFamily="50" charset="-127"/>
                </a:rPr>
                <a:t>DummyRegressor</a:t>
              </a:r>
              <a:r>
                <a:rPr lang="en-US" altLang="ko-KR" sz="1400" dirty="0">
                  <a:latin typeface="IBM Plex Sans KR ExtraLight" panose="020B0303050203000203" pitchFamily="50" charset="-127"/>
                  <a:ea typeface="IBM Plex Sans KR ExtraLight" panose="020B0303050203000203" pitchFamily="50" charset="-127"/>
                </a:rPr>
                <a:t>()</a:t>
              </a:r>
            </a:p>
            <a:p>
              <a:r>
                <a:rPr lang="en-US" altLang="ko-KR" sz="1400" dirty="0">
                  <a:latin typeface="IBM Plex Sans KR ExtraLight" panose="020B0303050203000203" pitchFamily="50" charset="-127"/>
                  <a:ea typeface="IBM Plex Sans KR ExtraLight" panose="020B0303050203000203" pitchFamily="50" charset="-127"/>
                </a:rPr>
                <a:t>forest = </a:t>
              </a:r>
              <a:r>
                <a:rPr lang="en-US" altLang="ko-KR" sz="1400" dirty="0" err="1">
                  <a:latin typeface="IBM Plex Sans KR ExtraLight" panose="020B0303050203000203" pitchFamily="50" charset="-127"/>
                  <a:ea typeface="IBM Plex Sans KR ExtraLight" panose="020B0303050203000203" pitchFamily="50" charset="-127"/>
                </a:rPr>
                <a:t>RandomForestClassifier</a:t>
              </a:r>
              <a:r>
                <a:rPr lang="en-US" altLang="ko-KR" sz="1400" dirty="0">
                  <a:latin typeface="IBM Plex Sans KR ExtraLight" panose="020B0303050203000203" pitchFamily="50" charset="-127"/>
                  <a:ea typeface="IBM Plex Sans KR ExtraLight" panose="020B0303050203000203" pitchFamily="50" charset="-127"/>
                </a:rPr>
                <a:t>(</a:t>
              </a:r>
              <a:r>
                <a:rPr lang="en-US" altLang="ko-KR" sz="1400" dirty="0" err="1">
                  <a:latin typeface="IBM Plex Sans KR ExtraLight" panose="020B0303050203000203" pitchFamily="50" charset="-127"/>
                  <a:ea typeface="IBM Plex Sans KR ExtraLight" panose="020B0303050203000203" pitchFamily="50" charset="-127"/>
                </a:rPr>
                <a:t>n_estimators</a:t>
              </a:r>
              <a:r>
                <a:rPr lang="en-US" altLang="ko-KR" sz="1400" dirty="0">
                  <a:latin typeface="IBM Plex Sans KR ExtraLight" panose="020B0303050203000203" pitchFamily="50" charset="-127"/>
                  <a:ea typeface="IBM Plex Sans KR ExtraLight" panose="020B0303050203000203" pitchFamily="50" charset="-127"/>
                </a:rPr>
                <a:t>=20)</a:t>
              </a:r>
            </a:p>
            <a:p>
              <a:r>
                <a:rPr lang="en-US" altLang="ko-KR" sz="1400" dirty="0" err="1">
                  <a:latin typeface="IBM Plex Sans KR ExtraLight" panose="020B0303050203000203" pitchFamily="50" charset="-127"/>
                  <a:ea typeface="IBM Plex Sans KR ExtraLight" panose="020B0303050203000203" pitchFamily="50" charset="-127"/>
                </a:rPr>
                <a:t>forest.fit</a:t>
              </a:r>
              <a:r>
                <a:rPr lang="en-US" altLang="ko-KR" sz="1400" dirty="0">
                  <a:latin typeface="IBM Plex Sans KR ExtraLight" panose="020B0303050203000203" pitchFamily="50" charset="-127"/>
                  <a:ea typeface="IBM Plex Sans KR ExtraLight" panose="020B0303050203000203" pitchFamily="50" charset="-127"/>
                </a:rPr>
                <a:t>(X, y)</a:t>
              </a:r>
            </a:p>
            <a:p>
              <a:r>
                <a:rPr lang="en-US" altLang="ko-KR" sz="1400" dirty="0">
                  <a:latin typeface="IBM Plex Sans KR ExtraLight" panose="020B0303050203000203" pitchFamily="50" charset="-127"/>
                  <a:ea typeface="IBM Plex Sans KR ExtraLight" panose="020B0303050203000203" pitchFamily="50" charset="-127"/>
                </a:rPr>
                <a:t>================================================================================</a:t>
              </a:r>
            </a:p>
            <a:p>
              <a:endParaRPr lang="en-US" altLang="ko-KR" sz="1400" dirty="0">
                <a:latin typeface="IBM Plex Sans KR ExtraLight" panose="020B0303050203000203" pitchFamily="50" charset="-127"/>
                <a:ea typeface="IBM Plex Sans KR ExtraLight" panose="020B0303050203000203" pitchFamily="50" charset="-127"/>
              </a:endParaRPr>
            </a:p>
            <a:p>
              <a:r>
                <a:rPr lang="en-US" altLang="ko-KR" sz="1400" dirty="0" err="1">
                  <a:latin typeface="IBM Plex Sans KR ExtraLight" panose="020B0303050203000203" pitchFamily="50" charset="-127"/>
                  <a:ea typeface="IBM Plex Sans KR ExtraLight" panose="020B0303050203000203" pitchFamily="50" charset="-127"/>
                </a:rPr>
                <a:t>clf</a:t>
              </a:r>
              <a:r>
                <a:rPr lang="en-US" altLang="ko-KR" sz="1400" dirty="0">
                  <a:latin typeface="IBM Plex Sans KR ExtraLight" panose="020B0303050203000203" pitchFamily="50" charset="-127"/>
                  <a:ea typeface="IBM Plex Sans KR ExtraLight" panose="020B0303050203000203" pitchFamily="50" charset="-127"/>
                </a:rPr>
                <a:t> = </a:t>
              </a:r>
              <a:r>
                <a:rPr lang="en-US" altLang="ko-KR" sz="1400" dirty="0" err="1">
                  <a:latin typeface="IBM Plex Sans KR ExtraLight" panose="020B0303050203000203" pitchFamily="50" charset="-127"/>
                  <a:ea typeface="IBM Plex Sans KR ExtraLight" panose="020B0303050203000203" pitchFamily="50" charset="-127"/>
                </a:rPr>
                <a:t>ExtraTreesClassifier</a:t>
              </a:r>
              <a:r>
                <a:rPr lang="en-US" altLang="ko-KR" sz="1400" dirty="0">
                  <a:latin typeface="IBM Plex Sans KR ExtraLight" panose="020B0303050203000203" pitchFamily="50" charset="-127"/>
                  <a:ea typeface="IBM Plex Sans KR ExtraLight" panose="020B0303050203000203" pitchFamily="50" charset="-127"/>
                </a:rPr>
                <a:t>(</a:t>
              </a:r>
              <a:r>
                <a:rPr lang="en-US" altLang="ko-KR" sz="1400" dirty="0" err="1">
                  <a:latin typeface="IBM Plex Sans KR ExtraLight" panose="020B0303050203000203" pitchFamily="50" charset="-127"/>
                  <a:ea typeface="IBM Plex Sans KR ExtraLight" panose="020B0303050203000203" pitchFamily="50" charset="-127"/>
                </a:rPr>
                <a:t>n_estimators</a:t>
              </a:r>
              <a:r>
                <a:rPr lang="en-US" altLang="ko-KR" sz="1400" dirty="0">
                  <a:latin typeface="IBM Plex Sans KR ExtraLight" panose="020B0303050203000203" pitchFamily="50" charset="-127"/>
                  <a:ea typeface="IBM Plex Sans KR ExtraLight" panose="020B0303050203000203" pitchFamily="50" charset="-127"/>
                </a:rPr>
                <a:t>=100, </a:t>
              </a:r>
              <a:r>
                <a:rPr lang="en-US" altLang="ko-KR" sz="1400" dirty="0" err="1">
                  <a:latin typeface="IBM Plex Sans KR ExtraLight" panose="020B0303050203000203" pitchFamily="50" charset="-127"/>
                  <a:ea typeface="IBM Plex Sans KR ExtraLight" panose="020B0303050203000203" pitchFamily="50" charset="-127"/>
                </a:rPr>
                <a:t>max_features</a:t>
              </a:r>
              <a:r>
                <a:rPr lang="en-US" altLang="ko-KR" sz="1400" dirty="0">
                  <a:latin typeface="IBM Plex Sans KR ExtraLight" panose="020B0303050203000203" pitchFamily="50" charset="-127"/>
                  <a:ea typeface="IBM Plex Sans KR ExtraLight" panose="020B0303050203000203" pitchFamily="50" charset="-127"/>
                </a:rPr>
                <a:t>='sqrt')</a:t>
              </a:r>
            </a:p>
            <a:p>
              <a:r>
                <a:rPr lang="en-US" altLang="ko-KR" sz="1400" dirty="0" err="1">
                  <a:latin typeface="IBM Plex Sans KR ExtraLight" panose="020B0303050203000203" pitchFamily="50" charset="-127"/>
                  <a:ea typeface="IBM Plex Sans KR ExtraLight" panose="020B0303050203000203" pitchFamily="50" charset="-127"/>
                </a:rPr>
                <a:t>clf.fit</a:t>
              </a:r>
              <a:r>
                <a:rPr lang="en-US" altLang="ko-KR" sz="1400" dirty="0">
                  <a:latin typeface="IBM Plex Sans KR ExtraLight" panose="020B0303050203000203" pitchFamily="50" charset="-127"/>
                  <a:ea typeface="IBM Plex Sans KR ExtraLight" panose="020B0303050203000203" pitchFamily="50" charset="-127"/>
                </a:rPr>
                <a:t>(X, y)</a:t>
              </a:r>
            </a:p>
            <a:p>
              <a:r>
                <a:rPr lang="en-US" altLang="ko-KR" sz="1400" dirty="0">
                  <a:latin typeface="IBM Plex Sans KR ExtraLight" panose="020B0303050203000203" pitchFamily="50" charset="-127"/>
                  <a:ea typeface="IBM Plex Sans KR ExtraLight" panose="020B0303050203000203" pitchFamily="50" charset="-127"/>
                </a:rPr>
                <a:t>================================================================================</a:t>
              </a:r>
            </a:p>
            <a:p>
              <a:endParaRPr lang="en-US" altLang="ko-KR" sz="1400" dirty="0">
                <a:latin typeface="IBM Plex Sans KR ExtraLight" panose="020B0303050203000203" pitchFamily="50" charset="-127"/>
                <a:ea typeface="IBM Plex Sans KR ExtraLight" panose="020B0303050203000203" pitchFamily="50" charset="-127"/>
              </a:endParaRPr>
            </a:p>
            <a:p>
              <a:r>
                <a:rPr lang="en-US" altLang="ko-KR" sz="1400" dirty="0" err="1">
                  <a:latin typeface="IBM Plex Sans KR ExtraLight" panose="020B0303050203000203" pitchFamily="50" charset="-127"/>
                  <a:ea typeface="IBM Plex Sans KR ExtraLight" panose="020B0303050203000203" pitchFamily="50" charset="-127"/>
                </a:rPr>
                <a:t>clf</a:t>
              </a:r>
              <a:r>
                <a:rPr lang="en-US" altLang="ko-KR" sz="1400" dirty="0">
                  <a:latin typeface="IBM Plex Sans KR ExtraLight" panose="020B0303050203000203" pitchFamily="50" charset="-127"/>
                  <a:ea typeface="IBM Plex Sans KR ExtraLight" panose="020B0303050203000203" pitchFamily="50" charset="-127"/>
                </a:rPr>
                <a:t> = </a:t>
              </a:r>
              <a:r>
                <a:rPr lang="en-US" altLang="ko-KR" sz="1400" dirty="0" err="1">
                  <a:latin typeface="IBM Plex Sans KR ExtraLight" panose="020B0303050203000203" pitchFamily="50" charset="-127"/>
                  <a:ea typeface="IBM Plex Sans KR ExtraLight" panose="020B0303050203000203" pitchFamily="50" charset="-127"/>
                </a:rPr>
                <a:t>RandomForestClassifier</a:t>
              </a:r>
              <a:r>
                <a:rPr lang="en-US" altLang="ko-KR" sz="1400" dirty="0">
                  <a:latin typeface="IBM Plex Sans KR ExtraLight" panose="020B0303050203000203" pitchFamily="50" charset="-127"/>
                  <a:ea typeface="IBM Plex Sans KR ExtraLight" panose="020B0303050203000203" pitchFamily="50" charset="-127"/>
                </a:rPr>
                <a:t>(</a:t>
              </a:r>
              <a:r>
                <a:rPr lang="en-US" altLang="ko-KR" sz="1400" dirty="0" err="1">
                  <a:latin typeface="IBM Plex Sans KR ExtraLight" panose="020B0303050203000203" pitchFamily="50" charset="-127"/>
                  <a:ea typeface="IBM Plex Sans KR ExtraLight" panose="020B0303050203000203" pitchFamily="50" charset="-127"/>
                </a:rPr>
                <a:t>n_estimators</a:t>
              </a:r>
              <a:r>
                <a:rPr lang="en-US" altLang="ko-KR" sz="1400" dirty="0">
                  <a:latin typeface="IBM Plex Sans KR ExtraLight" panose="020B0303050203000203" pitchFamily="50" charset="-127"/>
                  <a:ea typeface="IBM Plex Sans KR ExtraLight" panose="020B0303050203000203" pitchFamily="50" charset="-127"/>
                </a:rPr>
                <a:t>=20, </a:t>
              </a:r>
              <a:r>
                <a:rPr lang="en-US" altLang="ko-KR" sz="1400" dirty="0" err="1">
                  <a:latin typeface="IBM Plex Sans KR ExtraLight" panose="020B0303050203000203" pitchFamily="50" charset="-127"/>
                  <a:ea typeface="IBM Plex Sans KR ExtraLight" panose="020B0303050203000203" pitchFamily="50" charset="-127"/>
                </a:rPr>
                <a:t>n_jobs</a:t>
              </a:r>
              <a:r>
                <a:rPr lang="en-US" altLang="ko-KR" sz="1400" dirty="0">
                  <a:latin typeface="IBM Plex Sans KR ExtraLight" panose="020B0303050203000203" pitchFamily="50" charset="-127"/>
                  <a:ea typeface="IBM Plex Sans KR ExtraLight" panose="020B0303050203000203" pitchFamily="50" charset="-127"/>
                </a:rPr>
                <a:t>=</a:t>
              </a:r>
              <a:r>
                <a:rPr lang="en-US" altLang="ko-KR" sz="1400" dirty="0" err="1">
                  <a:latin typeface="IBM Plex Sans KR ExtraLight" panose="020B0303050203000203" pitchFamily="50" charset="-127"/>
                  <a:ea typeface="IBM Plex Sans KR ExtraLight" panose="020B0303050203000203" pitchFamily="50" charset="-127"/>
                </a:rPr>
                <a:t>n_jobs</a:t>
              </a:r>
              <a:r>
                <a:rPr lang="en-US" altLang="ko-KR" sz="1400" dirty="0">
                  <a:latin typeface="IBM Plex Sans KR ExtraLight" panose="020B0303050203000203" pitchFamily="50" charset="-127"/>
                  <a:ea typeface="IBM Plex Sans KR ExtraLight" panose="020B0303050203000203" pitchFamily="50" charset="-127"/>
                </a:rPr>
                <a:t>, </a:t>
              </a:r>
              <a:r>
                <a:rPr lang="en-US" altLang="ko-KR" sz="1400" dirty="0" err="1">
                  <a:latin typeface="IBM Plex Sans KR ExtraLight" panose="020B0303050203000203" pitchFamily="50" charset="-127"/>
                  <a:ea typeface="IBM Plex Sans KR ExtraLight" panose="020B0303050203000203" pitchFamily="50" charset="-127"/>
                </a:rPr>
                <a:t>random_state</a:t>
              </a:r>
              <a:r>
                <a:rPr lang="en-US" altLang="ko-KR" sz="1400" dirty="0">
                  <a:latin typeface="IBM Plex Sans KR ExtraLight" panose="020B0303050203000203" pitchFamily="50" charset="-127"/>
                  <a:ea typeface="IBM Plex Sans KR ExtraLight" panose="020B0303050203000203" pitchFamily="50" charset="-127"/>
                </a:rPr>
                <a:t>=1)</a:t>
              </a:r>
            </a:p>
            <a:p>
              <a:r>
                <a:rPr lang="en-US" altLang="ko-KR" sz="1400" dirty="0" err="1">
                  <a:latin typeface="IBM Plex Sans KR ExtraLight" panose="020B0303050203000203" pitchFamily="50" charset="-127"/>
                  <a:ea typeface="IBM Plex Sans KR ExtraLight" panose="020B0303050203000203" pitchFamily="50" charset="-127"/>
                </a:rPr>
                <a:t>clf.fit</a:t>
              </a:r>
              <a:r>
                <a:rPr lang="en-US" altLang="ko-KR" sz="1400" dirty="0">
                  <a:latin typeface="IBM Plex Sans KR ExtraLight" panose="020B0303050203000203" pitchFamily="50" charset="-127"/>
                  <a:ea typeface="IBM Plex Sans KR ExtraLight" panose="020B0303050203000203" pitchFamily="50" charset="-127"/>
                </a:rPr>
                <a:t>(X, y)</a:t>
              </a:r>
            </a:p>
            <a:p>
              <a:r>
                <a:rPr lang="en-US" altLang="ko-KR" sz="1400" dirty="0">
                  <a:latin typeface="IBM Plex Sans KR ExtraLight" panose="020B0303050203000203" pitchFamily="50" charset="-127"/>
                  <a:ea typeface="IBM Plex Sans KR ExtraLight" panose="020B0303050203000203" pitchFamily="50" charset="-127"/>
                </a:rPr>
                <a:t>================================================================================</a:t>
              </a:r>
            </a:p>
            <a:p>
              <a:endParaRPr lang="en-US" altLang="ko-KR" sz="1400" dirty="0">
                <a:latin typeface="IBM Plex Sans KR ExtraLight" panose="020B0303050203000203" pitchFamily="50" charset="-127"/>
                <a:ea typeface="IBM Plex Sans KR ExtraLight" panose="020B0303050203000203" pitchFamily="50" charset="-127"/>
              </a:endParaRPr>
            </a:p>
            <a:p>
              <a:r>
                <a:rPr lang="en-US" altLang="ko-KR" sz="1400" dirty="0" err="1">
                  <a:latin typeface="IBM Plex Sans KR ExtraLight" panose="020B0303050203000203" pitchFamily="50" charset="-127"/>
                  <a:ea typeface="IBM Plex Sans KR ExtraLight" panose="020B0303050203000203" pitchFamily="50" charset="-127"/>
                </a:rPr>
                <a:t>clf</a:t>
              </a:r>
              <a:r>
                <a:rPr lang="en-US" altLang="ko-KR" sz="1400" dirty="0">
                  <a:latin typeface="IBM Plex Sans KR ExtraLight" panose="020B0303050203000203" pitchFamily="50" charset="-127"/>
                  <a:ea typeface="IBM Plex Sans KR ExtraLight" panose="020B0303050203000203" pitchFamily="50" charset="-127"/>
                </a:rPr>
                <a:t> = </a:t>
              </a:r>
              <a:r>
                <a:rPr lang="en-US" altLang="ko-KR" sz="1400" dirty="0" err="1">
                  <a:latin typeface="IBM Plex Sans KR ExtraLight" panose="020B0303050203000203" pitchFamily="50" charset="-127"/>
                  <a:ea typeface="IBM Plex Sans KR ExtraLight" panose="020B0303050203000203" pitchFamily="50" charset="-127"/>
                </a:rPr>
                <a:t>RandomForestClassifier</a:t>
              </a:r>
              <a:r>
                <a:rPr lang="en-US" altLang="ko-KR" sz="1400" dirty="0">
                  <a:latin typeface="IBM Plex Sans KR ExtraLight" panose="020B0303050203000203" pitchFamily="50" charset="-127"/>
                  <a:ea typeface="IBM Plex Sans KR ExtraLight" panose="020B0303050203000203" pitchFamily="50" charset="-127"/>
                </a:rPr>
                <a:t>(</a:t>
              </a:r>
              <a:r>
                <a:rPr lang="en-US" altLang="ko-KR" sz="1400" dirty="0" err="1">
                  <a:latin typeface="IBM Plex Sans KR ExtraLight" panose="020B0303050203000203" pitchFamily="50" charset="-127"/>
                  <a:ea typeface="IBM Plex Sans KR ExtraLight" panose="020B0303050203000203" pitchFamily="50" charset="-127"/>
                </a:rPr>
                <a:t>n_estimators</a:t>
              </a:r>
              <a:r>
                <a:rPr lang="en-US" altLang="ko-KR" sz="1400" dirty="0">
                  <a:latin typeface="IBM Plex Sans KR ExtraLight" panose="020B0303050203000203" pitchFamily="50" charset="-127"/>
                  <a:ea typeface="IBM Plex Sans KR ExtraLight" panose="020B0303050203000203" pitchFamily="50" charset="-127"/>
                </a:rPr>
                <a:t>=20)</a:t>
              </a:r>
            </a:p>
            <a:p>
              <a:r>
                <a:rPr lang="en-US" altLang="ko-KR" sz="1400" dirty="0" err="1">
                  <a:latin typeface="IBM Plex Sans KR ExtraLight" panose="020B0303050203000203" pitchFamily="50" charset="-127"/>
                  <a:ea typeface="IBM Plex Sans KR ExtraLight" panose="020B0303050203000203" pitchFamily="50" charset="-127"/>
                </a:rPr>
                <a:t>clf.fit</a:t>
              </a:r>
              <a:r>
                <a:rPr lang="en-US" altLang="ko-KR" sz="1400" dirty="0">
                  <a:latin typeface="IBM Plex Sans KR ExtraLight" panose="020B0303050203000203" pitchFamily="50" charset="-127"/>
                  <a:ea typeface="IBM Plex Sans KR ExtraLight" panose="020B0303050203000203" pitchFamily="50" charset="-127"/>
                </a:rPr>
                <a:t>(X, y)</a:t>
              </a:r>
            </a:p>
          </p:txBody>
        </p:sp>
        <p:sp>
          <p:nvSpPr>
            <p:cNvPr id="8" name="TextBox 7">
              <a:extLst>
                <a:ext uri="{FF2B5EF4-FFF2-40B4-BE49-F238E27FC236}">
                  <a16:creationId xmlns:a16="http://schemas.microsoft.com/office/drawing/2014/main" id="{5FDFEE9B-C8C5-F1F0-5F8A-2C329660718B}"/>
                </a:ext>
              </a:extLst>
            </p:cNvPr>
            <p:cNvSpPr txBox="1"/>
            <p:nvPr/>
          </p:nvSpPr>
          <p:spPr>
            <a:xfrm>
              <a:off x="676276" y="3210818"/>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Output</a:t>
              </a:r>
              <a:endParaRPr lang="ko-KR" altLang="en-US" sz="1400" dirty="0">
                <a:latin typeface="IBM Plex Sans KR Medium" panose="020B0603050203000203" pitchFamily="50" charset="-127"/>
                <a:ea typeface="IBM Plex Sans KR Medium" panose="020B0603050203000203" pitchFamily="50" charset="-127"/>
              </a:endParaRPr>
            </a:p>
          </p:txBody>
        </p:sp>
      </p:grpSp>
    </p:spTree>
    <p:extLst>
      <p:ext uri="{BB962C8B-B14F-4D97-AF65-F5344CB8AC3E}">
        <p14:creationId xmlns:p14="http://schemas.microsoft.com/office/powerpoint/2010/main" val="1074596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4B1434-3F99-DCD7-14F6-C3FFECFD82A2}"/>
              </a:ext>
            </a:extLst>
          </p:cNvPr>
          <p:cNvSpPr>
            <a:spLocks noGrp="1"/>
          </p:cNvSpPr>
          <p:nvPr>
            <p:ph type="title"/>
          </p:nvPr>
        </p:nvSpPr>
        <p:spPr/>
        <p:txBody>
          <a:bodyPr/>
          <a:lstStyle/>
          <a:p>
            <a:r>
              <a:rPr lang="en-US" altLang="ko-KR" dirty="0"/>
              <a:t>Code autocompletion - GitHub Copilot</a:t>
            </a:r>
            <a:endParaRPr lang="ko-KR" altLang="en-US" dirty="0"/>
          </a:p>
        </p:txBody>
      </p:sp>
      <p:sp>
        <p:nvSpPr>
          <p:cNvPr id="4" name="TextBox 3">
            <a:extLst>
              <a:ext uri="{FF2B5EF4-FFF2-40B4-BE49-F238E27FC236}">
                <a16:creationId xmlns:a16="http://schemas.microsoft.com/office/drawing/2014/main" id="{12D612CE-0D32-10DF-7480-70FDF01D4980}"/>
              </a:ext>
            </a:extLst>
          </p:cNvPr>
          <p:cNvSpPr txBox="1"/>
          <p:nvPr/>
        </p:nvSpPr>
        <p:spPr>
          <a:xfrm>
            <a:off x="190500" y="857250"/>
            <a:ext cx="11820525" cy="923330"/>
          </a:xfrm>
          <a:prstGeom prst="rect">
            <a:avLst/>
          </a:prstGeom>
          <a:noFill/>
        </p:spPr>
        <p:txBody>
          <a:bodyPr wrap="square" rtlCol="0">
            <a:spAutoFit/>
          </a:bodyPr>
          <a:lstStyle/>
          <a:p>
            <a:pPr marL="285750" indent="-285750">
              <a:buFontTx/>
              <a:buChar char="-"/>
            </a:pPr>
            <a:r>
              <a:rPr lang="en-US" altLang="ko-KR" dirty="0">
                <a:latin typeface="IBM Plex Sans KR ExtraLight" panose="020B0303050203000203" pitchFamily="50" charset="-127"/>
                <a:ea typeface="IBM Plex Sans KR ExtraLight" panose="020B0303050203000203" pitchFamily="50" charset="-127"/>
              </a:rPr>
              <a:t>GitHub</a:t>
            </a:r>
            <a:r>
              <a:rPr lang="ko-KR" altLang="en-US" dirty="0">
                <a:latin typeface="IBM Plex Sans KR ExtraLight" panose="020B0303050203000203" pitchFamily="50" charset="-127"/>
                <a:ea typeface="IBM Plex Sans KR ExtraLight" panose="020B0303050203000203" pitchFamily="50" charset="-127"/>
              </a:rPr>
              <a:t>와 </a:t>
            </a:r>
            <a:r>
              <a:rPr lang="en-US" altLang="ko-KR" dirty="0" err="1">
                <a:latin typeface="IBM Plex Sans KR ExtraLight" panose="020B0303050203000203" pitchFamily="50" charset="-127"/>
                <a:ea typeface="IBM Plex Sans KR ExtraLight" panose="020B0303050203000203" pitchFamily="50" charset="-127"/>
              </a:rPr>
              <a:t>OpenAI</a:t>
            </a:r>
            <a:r>
              <a:rPr lang="ko-KR" altLang="en-US" dirty="0">
                <a:latin typeface="IBM Plex Sans KR ExtraLight" panose="020B0303050203000203" pitchFamily="50" charset="-127"/>
                <a:ea typeface="IBM Plex Sans KR ExtraLight" panose="020B0303050203000203" pitchFamily="50" charset="-127"/>
              </a:rPr>
              <a:t>사의 </a:t>
            </a:r>
            <a:r>
              <a:rPr lang="en-US" altLang="ko-KR" dirty="0">
                <a:latin typeface="IBM Plex Sans KR Medium" panose="020B0603050203000203" pitchFamily="50" charset="-127"/>
                <a:ea typeface="IBM Plex Sans KR Medium" panose="020B0603050203000203" pitchFamily="50" charset="-127"/>
              </a:rPr>
              <a:t>Codex(GPT-3</a:t>
            </a:r>
            <a:r>
              <a:rPr lang="ko-KR" altLang="en-US" dirty="0">
                <a:latin typeface="IBM Plex Sans KR Medium" panose="020B0603050203000203" pitchFamily="50" charset="-127"/>
                <a:ea typeface="IBM Plex Sans KR Medium" panose="020B0603050203000203" pitchFamily="50" charset="-127"/>
              </a:rPr>
              <a:t>기반</a:t>
            </a:r>
            <a:r>
              <a:rPr lang="en-US" altLang="ko-KR" dirty="0">
                <a:latin typeface="IBM Plex Sans KR Medium" panose="020B0603050203000203" pitchFamily="50" charset="-127"/>
                <a:ea typeface="IBM Plex Sans KR Medium" panose="020B0603050203000203" pitchFamily="50" charset="-127"/>
              </a:rPr>
              <a:t>)</a:t>
            </a:r>
            <a:r>
              <a:rPr lang="en-US" altLang="ko-KR" dirty="0">
                <a:latin typeface="IBM Plex Sans KR ExtraLight" panose="020B0303050203000203" pitchFamily="50" charset="-127"/>
                <a:ea typeface="IBM Plex Sans KR ExtraLight" panose="020B0303050203000203" pitchFamily="50" charset="-127"/>
              </a:rPr>
              <a:t> autocompletion tool(159GB</a:t>
            </a:r>
            <a:r>
              <a:rPr lang="ko-KR" altLang="en-US" dirty="0">
                <a:latin typeface="IBM Plex Sans KR ExtraLight" panose="020B0303050203000203" pitchFamily="50" charset="-127"/>
                <a:ea typeface="IBM Plex Sans KR ExtraLight" panose="020B0303050203000203" pitchFamily="50" charset="-127"/>
              </a:rPr>
              <a:t>의 </a:t>
            </a:r>
            <a:r>
              <a:rPr lang="en-US" altLang="ko-KR" dirty="0">
                <a:latin typeface="IBM Plex Sans KR ExtraLight" panose="020B0303050203000203" pitchFamily="50" charset="-127"/>
                <a:ea typeface="IBM Plex Sans KR ExtraLight" panose="020B0303050203000203" pitchFamily="50" charset="-127"/>
              </a:rPr>
              <a:t>Python Code, 5400</a:t>
            </a:r>
            <a:r>
              <a:rPr lang="ko-KR" altLang="en-US" dirty="0">
                <a:latin typeface="IBM Plex Sans KR ExtraLight" panose="020B0303050203000203" pitchFamily="50" charset="-127"/>
                <a:ea typeface="IBM Plex Sans KR ExtraLight" panose="020B0303050203000203" pitchFamily="50" charset="-127"/>
              </a:rPr>
              <a:t>만개 </a:t>
            </a:r>
            <a:r>
              <a:rPr lang="en-US" altLang="ko-KR" dirty="0">
                <a:latin typeface="IBM Plex Sans KR ExtraLight" panose="020B0303050203000203" pitchFamily="50" charset="-127"/>
                <a:ea typeface="IBM Plex Sans KR ExtraLight" panose="020B0303050203000203" pitchFamily="50" charset="-127"/>
              </a:rPr>
              <a:t>public </a:t>
            </a:r>
            <a:r>
              <a:rPr lang="en-US" altLang="ko-KR" dirty="0" err="1">
                <a:latin typeface="IBM Plex Sans KR ExtraLight" panose="020B0303050203000203" pitchFamily="50" charset="-127"/>
                <a:ea typeface="IBM Plex Sans KR ExtraLight" panose="020B0303050203000203" pitchFamily="50" charset="-127"/>
              </a:rPr>
              <a:t>github</a:t>
            </a:r>
            <a:r>
              <a:rPr lang="en-US" altLang="ko-KR" dirty="0">
                <a:latin typeface="IBM Plex Sans KR ExtraLight" panose="020B0303050203000203" pitchFamily="50" charset="-127"/>
                <a:ea typeface="IBM Plex Sans KR ExtraLight" panose="020B0303050203000203" pitchFamily="50" charset="-127"/>
              </a:rPr>
              <a:t> repo)</a:t>
            </a:r>
          </a:p>
          <a:p>
            <a:pPr marL="285750" indent="-285750">
              <a:buFontTx/>
              <a:buChar char="-"/>
            </a:pPr>
            <a:r>
              <a:rPr lang="en-US" altLang="ko-KR" dirty="0">
                <a:latin typeface="IBM Plex Sans KR ExtraLight" panose="020B0303050203000203" pitchFamily="50" charset="-127"/>
                <a:ea typeface="IBM Plex Sans KR ExtraLight" panose="020B0303050203000203" pitchFamily="50" charset="-127"/>
              </a:rPr>
              <a:t>AI </a:t>
            </a:r>
            <a:r>
              <a:rPr lang="ko-KR" altLang="en-US" dirty="0">
                <a:latin typeface="IBM Plex Sans KR ExtraLight" panose="020B0303050203000203" pitchFamily="50" charset="-127"/>
                <a:ea typeface="IBM Plex Sans KR ExtraLight" panose="020B0303050203000203" pitchFamily="50" charset="-127"/>
              </a:rPr>
              <a:t>기반의 </a:t>
            </a:r>
            <a:r>
              <a:rPr lang="ko-KR" altLang="en-US" dirty="0">
                <a:latin typeface="IBM Plex Sans KR Medium" panose="020B0603050203000203" pitchFamily="50" charset="-127"/>
                <a:ea typeface="IBM Plex Sans KR Medium" panose="020B0603050203000203" pitchFamily="50" charset="-127"/>
              </a:rPr>
              <a:t>코드 자동 완성</a:t>
            </a:r>
            <a:r>
              <a:rPr lang="ko-KR" altLang="en-US" dirty="0">
                <a:latin typeface="IBM Plex Sans KR ExtraLight" panose="020B0303050203000203" pitchFamily="50" charset="-127"/>
                <a:ea typeface="IBM Plex Sans KR ExtraLight" panose="020B0303050203000203" pitchFamily="50" charset="-127"/>
              </a:rPr>
              <a:t> 기능</a:t>
            </a:r>
            <a:endParaRPr lang="en-US" altLang="ko-KR" dirty="0">
              <a:latin typeface="IBM Plex Sans KR ExtraLight" panose="020B0303050203000203" pitchFamily="50" charset="-127"/>
              <a:ea typeface="IBM Plex Sans KR ExtraLight" panose="020B0303050203000203" pitchFamily="50" charset="-127"/>
            </a:endParaRPr>
          </a:p>
          <a:p>
            <a:pPr marL="285750" indent="-285750">
              <a:buFontTx/>
              <a:buChar char="-"/>
            </a:pPr>
            <a:r>
              <a:rPr lang="ko-KR" altLang="en-US" dirty="0">
                <a:latin typeface="IBM Plex Sans KR ExtraLight" panose="020B0303050203000203" pitchFamily="50" charset="-127"/>
                <a:ea typeface="IBM Plex Sans KR ExtraLight" panose="020B0303050203000203" pitchFamily="50" charset="-127"/>
              </a:rPr>
              <a:t>원하는 알고리즘 혹은 소스코드를 </a:t>
            </a:r>
            <a:r>
              <a:rPr lang="ko-KR" altLang="en-US" dirty="0">
                <a:latin typeface="IBM Plex Sans KR Medium" panose="020B0603050203000203" pitchFamily="50" charset="-127"/>
                <a:ea typeface="IBM Plex Sans KR Medium" panose="020B0603050203000203" pitchFamily="50" charset="-127"/>
              </a:rPr>
              <a:t>자연어로 설명하면 그 설명에 맞는 코드를 생성</a:t>
            </a:r>
            <a:r>
              <a:rPr lang="en-US" altLang="ko-KR" dirty="0">
                <a:latin typeface="IBM Plex Sans KR Medium" panose="020B0603050203000203" pitchFamily="50" charset="-127"/>
                <a:ea typeface="IBM Plex Sans KR Medium" panose="020B0603050203000203" pitchFamily="50" charset="-127"/>
              </a:rPr>
              <a:t>, </a:t>
            </a:r>
            <a:r>
              <a:rPr lang="ko-KR" altLang="en-US" dirty="0">
                <a:latin typeface="IBM Plex Sans KR Medium" panose="020B0603050203000203" pitchFamily="50" charset="-127"/>
                <a:ea typeface="IBM Plex Sans KR Medium" panose="020B0603050203000203" pitchFamily="50" charset="-127"/>
              </a:rPr>
              <a:t>수정</a:t>
            </a:r>
            <a:r>
              <a:rPr lang="en-US" altLang="ko-KR" dirty="0">
                <a:latin typeface="IBM Plex Sans KR Medium" panose="020B0603050203000203" pitchFamily="50" charset="-127"/>
                <a:ea typeface="IBM Plex Sans KR Medium" panose="020B0603050203000203" pitchFamily="50" charset="-127"/>
              </a:rPr>
              <a:t>, </a:t>
            </a:r>
            <a:r>
              <a:rPr lang="ko-KR" altLang="en-US" dirty="0">
                <a:latin typeface="IBM Plex Sans KR Medium" panose="020B0603050203000203" pitchFamily="50" charset="-127"/>
                <a:ea typeface="IBM Plex Sans KR Medium" panose="020B0603050203000203" pitchFamily="50" charset="-127"/>
              </a:rPr>
              <a:t>대체</a:t>
            </a:r>
            <a:r>
              <a:rPr lang="en-US" altLang="ko-KR" dirty="0">
                <a:latin typeface="IBM Plex Sans KR Medium" panose="020B0603050203000203" pitchFamily="50" charset="-127"/>
                <a:ea typeface="IBM Plex Sans KR Medium" panose="020B0603050203000203" pitchFamily="50" charset="-127"/>
              </a:rPr>
              <a:t>, </a:t>
            </a:r>
            <a:r>
              <a:rPr lang="ko-KR" altLang="en-US" dirty="0">
                <a:latin typeface="IBM Plex Sans KR Medium" panose="020B0603050203000203" pitchFamily="50" charset="-127"/>
                <a:ea typeface="IBM Plex Sans KR Medium" panose="020B0603050203000203" pitchFamily="50" charset="-127"/>
              </a:rPr>
              <a:t>주석 추가 등</a:t>
            </a:r>
            <a:endParaRPr lang="en-US" altLang="ko-KR" dirty="0">
              <a:latin typeface="IBM Plex Sans KR Medium" panose="020B0603050203000203" pitchFamily="50" charset="-127"/>
              <a:ea typeface="IBM Plex Sans KR Medium" panose="020B0603050203000203" pitchFamily="50" charset="-127"/>
            </a:endParaRPr>
          </a:p>
        </p:txBody>
      </p:sp>
      <p:pic>
        <p:nvPicPr>
          <p:cNvPr id="6" name="그림 5">
            <a:extLst>
              <a:ext uri="{FF2B5EF4-FFF2-40B4-BE49-F238E27FC236}">
                <a16:creationId xmlns:a16="http://schemas.microsoft.com/office/drawing/2014/main" id="{620C6E77-5B1E-83BD-A25C-C19825376C1B}"/>
              </a:ext>
            </a:extLst>
          </p:cNvPr>
          <p:cNvPicPr>
            <a:picLocks noChangeAspect="1"/>
          </p:cNvPicPr>
          <p:nvPr/>
        </p:nvPicPr>
        <p:blipFill>
          <a:blip r:embed="rId2"/>
          <a:stretch>
            <a:fillRect/>
          </a:stretch>
        </p:blipFill>
        <p:spPr>
          <a:xfrm>
            <a:off x="2409825" y="1967881"/>
            <a:ext cx="7372350" cy="4217638"/>
          </a:xfrm>
          <a:prstGeom prst="rect">
            <a:avLst/>
          </a:prstGeom>
        </p:spPr>
      </p:pic>
    </p:spTree>
    <p:extLst>
      <p:ext uri="{BB962C8B-B14F-4D97-AF65-F5344CB8AC3E}">
        <p14:creationId xmlns:p14="http://schemas.microsoft.com/office/powerpoint/2010/main" val="1917243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FC5798-9548-6CEA-EDDD-32589582BEC3}"/>
              </a:ext>
            </a:extLst>
          </p:cNvPr>
          <p:cNvSpPr>
            <a:spLocks noGrp="1"/>
          </p:cNvSpPr>
          <p:nvPr>
            <p:ph type="title"/>
          </p:nvPr>
        </p:nvSpPr>
        <p:spPr/>
        <p:txBody>
          <a:bodyPr/>
          <a:lstStyle/>
          <a:p>
            <a:r>
              <a:rPr lang="en-US" altLang="ko-KR" dirty="0"/>
              <a:t>Code autocompletion – </a:t>
            </a:r>
            <a:r>
              <a:rPr lang="en-US" altLang="ko-KR" dirty="0" err="1"/>
              <a:t>TabNine</a:t>
            </a:r>
            <a:endParaRPr lang="ko-KR" altLang="en-US" dirty="0"/>
          </a:p>
        </p:txBody>
      </p:sp>
      <p:pic>
        <p:nvPicPr>
          <p:cNvPr id="6" name="그림 5">
            <a:extLst>
              <a:ext uri="{FF2B5EF4-FFF2-40B4-BE49-F238E27FC236}">
                <a16:creationId xmlns:a16="http://schemas.microsoft.com/office/drawing/2014/main" id="{F95DAAC0-FB26-9574-46B3-174EA2BE73E4}"/>
              </a:ext>
            </a:extLst>
          </p:cNvPr>
          <p:cNvPicPr>
            <a:picLocks noChangeAspect="1"/>
          </p:cNvPicPr>
          <p:nvPr/>
        </p:nvPicPr>
        <p:blipFill>
          <a:blip r:embed="rId2"/>
          <a:stretch>
            <a:fillRect/>
          </a:stretch>
        </p:blipFill>
        <p:spPr>
          <a:xfrm>
            <a:off x="742950" y="2315171"/>
            <a:ext cx="10706100" cy="2762250"/>
          </a:xfrm>
          <a:prstGeom prst="rect">
            <a:avLst/>
          </a:prstGeom>
        </p:spPr>
      </p:pic>
      <p:sp>
        <p:nvSpPr>
          <p:cNvPr id="8" name="TextBox 7">
            <a:extLst>
              <a:ext uri="{FF2B5EF4-FFF2-40B4-BE49-F238E27FC236}">
                <a16:creationId xmlns:a16="http://schemas.microsoft.com/office/drawing/2014/main" id="{44A067DC-0AFA-B850-5D8E-D92AC512315A}"/>
              </a:ext>
            </a:extLst>
          </p:cNvPr>
          <p:cNvSpPr txBox="1"/>
          <p:nvPr/>
        </p:nvSpPr>
        <p:spPr>
          <a:xfrm>
            <a:off x="190500" y="857250"/>
            <a:ext cx="11820525" cy="1200329"/>
          </a:xfrm>
          <a:prstGeom prst="rect">
            <a:avLst/>
          </a:prstGeom>
          <a:noFill/>
        </p:spPr>
        <p:txBody>
          <a:bodyPr wrap="square" rtlCol="0">
            <a:spAutoFit/>
          </a:bodyPr>
          <a:lstStyle/>
          <a:p>
            <a:pPr marL="285750" indent="-285750">
              <a:buFontTx/>
              <a:buChar char="-"/>
            </a:pPr>
            <a:r>
              <a:rPr lang="en-US" altLang="ko-KR" dirty="0">
                <a:latin typeface="IBM Plex Sans KR Medium" panose="020B0603050203000203" pitchFamily="50" charset="-127"/>
                <a:ea typeface="IBM Plex Sans KR Medium" panose="020B0603050203000203" pitchFamily="50" charset="-127"/>
              </a:rPr>
              <a:t>GPT-3</a:t>
            </a:r>
            <a:r>
              <a:rPr lang="ko-KR" altLang="en-US" dirty="0">
                <a:latin typeface="IBM Plex Sans KR Medium" panose="020B0603050203000203" pitchFamily="50" charset="-127"/>
                <a:ea typeface="IBM Plex Sans KR Medium" panose="020B0603050203000203" pitchFamily="50" charset="-127"/>
              </a:rPr>
              <a:t>기반</a:t>
            </a:r>
            <a:r>
              <a:rPr lang="en-US" altLang="ko-KR" dirty="0">
                <a:latin typeface="IBM Plex Sans KR ExtraLight" panose="020B0303050203000203" pitchFamily="50" charset="-127"/>
                <a:ea typeface="IBM Plex Sans KR ExtraLight" panose="020B0303050203000203" pitchFamily="50" charset="-127"/>
              </a:rPr>
              <a:t> autocompletion tool(public </a:t>
            </a:r>
            <a:r>
              <a:rPr lang="en-US" altLang="ko-KR" dirty="0" err="1">
                <a:latin typeface="IBM Plex Sans KR ExtraLight" panose="020B0303050203000203" pitchFamily="50" charset="-127"/>
                <a:ea typeface="IBM Plex Sans KR ExtraLight" panose="020B0303050203000203" pitchFamily="50" charset="-127"/>
              </a:rPr>
              <a:t>github</a:t>
            </a:r>
            <a:r>
              <a:rPr lang="en-US" altLang="ko-KR" dirty="0">
                <a:latin typeface="IBM Plex Sans KR ExtraLight" panose="020B0303050203000203" pitchFamily="50" charset="-127"/>
                <a:ea typeface="IBM Plex Sans KR ExtraLight" panose="020B0303050203000203" pitchFamily="50" charset="-127"/>
              </a:rPr>
              <a:t> repo)</a:t>
            </a:r>
          </a:p>
          <a:p>
            <a:pPr marL="285750" indent="-285750">
              <a:buFontTx/>
              <a:buChar char="-"/>
            </a:pPr>
            <a:r>
              <a:rPr lang="en-US" altLang="ko-KR" dirty="0">
                <a:latin typeface="IBM Plex Sans KR ExtraLight" panose="020B0303050203000203" pitchFamily="50" charset="-127"/>
                <a:ea typeface="IBM Plex Sans KR ExtraLight" panose="020B0303050203000203" pitchFamily="50" charset="-127"/>
              </a:rPr>
              <a:t>AI </a:t>
            </a:r>
            <a:r>
              <a:rPr lang="ko-KR" altLang="en-US" dirty="0">
                <a:latin typeface="IBM Plex Sans KR ExtraLight" panose="020B0303050203000203" pitchFamily="50" charset="-127"/>
                <a:ea typeface="IBM Plex Sans KR ExtraLight" panose="020B0303050203000203" pitchFamily="50" charset="-127"/>
              </a:rPr>
              <a:t>기반의 </a:t>
            </a:r>
            <a:r>
              <a:rPr lang="ko-KR" altLang="en-US" dirty="0">
                <a:latin typeface="IBM Plex Sans KR Medium" panose="020B0603050203000203" pitchFamily="50" charset="-127"/>
                <a:ea typeface="IBM Plex Sans KR Medium" panose="020B0603050203000203" pitchFamily="50" charset="-127"/>
              </a:rPr>
              <a:t>코드 자동 완성</a:t>
            </a:r>
            <a:r>
              <a:rPr lang="ko-KR" altLang="en-US" dirty="0">
                <a:latin typeface="IBM Plex Sans KR ExtraLight" panose="020B0303050203000203" pitchFamily="50" charset="-127"/>
                <a:ea typeface="IBM Plex Sans KR ExtraLight" panose="020B0303050203000203" pitchFamily="50" charset="-127"/>
              </a:rPr>
              <a:t> 기능</a:t>
            </a:r>
            <a:endParaRPr lang="en-US" altLang="ko-KR" dirty="0">
              <a:latin typeface="IBM Plex Sans KR ExtraLight" panose="020B0303050203000203" pitchFamily="50" charset="-127"/>
              <a:ea typeface="IBM Plex Sans KR ExtraLight" panose="020B0303050203000203" pitchFamily="50" charset="-127"/>
            </a:endParaRPr>
          </a:p>
          <a:p>
            <a:pPr marL="285750" indent="-285750">
              <a:buFontTx/>
              <a:buChar char="-"/>
            </a:pPr>
            <a:r>
              <a:rPr lang="ko-KR" altLang="en-US" dirty="0">
                <a:latin typeface="IBM Plex Sans KR ExtraLight" panose="020B0303050203000203" pitchFamily="50" charset="-127"/>
                <a:ea typeface="IBM Plex Sans KR ExtraLight" panose="020B0303050203000203" pitchFamily="50" charset="-127"/>
              </a:rPr>
              <a:t>현재까지 작성한 코드의 </a:t>
            </a:r>
            <a:r>
              <a:rPr lang="ko-KR" altLang="en-US" dirty="0">
                <a:latin typeface="IBM Plex Sans KR Medium" panose="020B0603050203000203" pitchFamily="50" charset="-127"/>
                <a:ea typeface="IBM Plex Sans KR Medium" panose="020B0603050203000203" pitchFamily="50" charset="-127"/>
              </a:rPr>
              <a:t>다음으로 나올 코드를 예측해 추천</a:t>
            </a:r>
            <a:r>
              <a:rPr lang="ko-KR" altLang="en-US" dirty="0">
                <a:latin typeface="IBM Plex Sans KR ExtraLight" panose="020B0303050203000203" pitchFamily="50" charset="-127"/>
                <a:ea typeface="IBM Plex Sans KR ExtraLight" panose="020B0303050203000203" pitchFamily="50" charset="-127"/>
              </a:rPr>
              <a:t>하는 방식</a:t>
            </a:r>
            <a:endParaRPr lang="en-US" altLang="ko-KR" dirty="0">
              <a:latin typeface="IBM Plex Sans KR ExtraLight" panose="020B0303050203000203" pitchFamily="50" charset="-127"/>
              <a:ea typeface="IBM Plex Sans KR ExtraLight" panose="020B0303050203000203" pitchFamily="50" charset="-127"/>
            </a:endParaRPr>
          </a:p>
          <a:p>
            <a:pPr marL="285750" indent="-285750">
              <a:buFontTx/>
              <a:buChar char="-"/>
            </a:pPr>
            <a:r>
              <a:rPr lang="ko-KR" altLang="en-US" dirty="0">
                <a:latin typeface="IBM Plex Sans KR ExtraLight" panose="020B0303050203000203" pitchFamily="50" charset="-127"/>
                <a:ea typeface="IBM Plex Sans KR ExtraLight" panose="020B0303050203000203" pitchFamily="50" charset="-127"/>
              </a:rPr>
              <a:t>책의 </a:t>
            </a:r>
            <a:r>
              <a:rPr lang="en-US" altLang="ko-KR" dirty="0">
                <a:latin typeface="IBM Plex Sans KR ExtraLight" panose="020B0303050203000203" pitchFamily="50" charset="-127"/>
                <a:ea typeface="IBM Plex Sans KR ExtraLight" panose="020B0303050203000203" pitchFamily="50" charset="-127"/>
              </a:rPr>
              <a:t>Chapter 10</a:t>
            </a:r>
            <a:r>
              <a:rPr lang="ko-KR" altLang="en-US" dirty="0">
                <a:latin typeface="IBM Plex Sans KR ExtraLight" panose="020B0303050203000203" pitchFamily="50" charset="-127"/>
                <a:ea typeface="IBM Plex Sans KR ExtraLight" panose="020B0303050203000203" pitchFamily="50" charset="-127"/>
              </a:rPr>
              <a:t>에서는 이 방식으로 만듦</a:t>
            </a:r>
            <a:endParaRPr lang="en-US" altLang="ko-KR" dirty="0">
              <a:latin typeface="IBM Plex Sans KR Medium" panose="020B0603050203000203" pitchFamily="50" charset="-127"/>
              <a:ea typeface="IBM Plex Sans KR Medium" panose="020B0603050203000203" pitchFamily="50" charset="-127"/>
            </a:endParaRPr>
          </a:p>
        </p:txBody>
      </p:sp>
    </p:spTree>
    <p:extLst>
      <p:ext uri="{BB962C8B-B14F-4D97-AF65-F5344CB8AC3E}">
        <p14:creationId xmlns:p14="http://schemas.microsoft.com/office/powerpoint/2010/main" val="312157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6BA869-A9BB-7EFF-2B05-7BF99E34C3AE}"/>
              </a:ext>
            </a:extLst>
          </p:cNvPr>
          <p:cNvSpPr>
            <a:spLocks noGrp="1"/>
          </p:cNvSpPr>
          <p:nvPr>
            <p:ph type="title"/>
          </p:nvPr>
        </p:nvSpPr>
        <p:spPr/>
        <p:txBody>
          <a:bodyPr/>
          <a:lstStyle/>
          <a:p>
            <a:r>
              <a:rPr lang="en-US" altLang="ko-KR" dirty="0"/>
              <a:t>Custom Dataset</a:t>
            </a:r>
            <a:endParaRPr lang="ko-KR" altLang="en-US" dirty="0"/>
          </a:p>
        </p:txBody>
      </p:sp>
      <p:sp>
        <p:nvSpPr>
          <p:cNvPr id="3" name="텍스트 개체 틀 2">
            <a:extLst>
              <a:ext uri="{FF2B5EF4-FFF2-40B4-BE49-F238E27FC236}">
                <a16:creationId xmlns:a16="http://schemas.microsoft.com/office/drawing/2014/main" id="{7537D640-3DAC-125F-561A-70DBE2F4F87C}"/>
              </a:ext>
            </a:extLst>
          </p:cNvPr>
          <p:cNvSpPr>
            <a:spLocks noGrp="1"/>
          </p:cNvSpPr>
          <p:nvPr>
            <p:ph type="body" idx="1"/>
          </p:nvPr>
        </p:nvSpPr>
        <p:spPr/>
        <p:txBody>
          <a:bodyPr/>
          <a:lstStyle/>
          <a:p>
            <a:r>
              <a:rPr lang="en-US" altLang="ko-KR" dirty="0"/>
              <a:t>Large dataset and Building a custom code dataset</a:t>
            </a:r>
            <a:endParaRPr lang="ko-KR" altLang="en-US" dirty="0"/>
          </a:p>
        </p:txBody>
      </p:sp>
    </p:spTree>
    <p:extLst>
      <p:ext uri="{BB962C8B-B14F-4D97-AF65-F5344CB8AC3E}">
        <p14:creationId xmlns:p14="http://schemas.microsoft.com/office/powerpoint/2010/main" val="4279289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3DF3DAC-9B75-FC0E-EBC2-238DBDAB8B24}"/>
              </a:ext>
            </a:extLst>
          </p:cNvPr>
          <p:cNvSpPr>
            <a:spLocks noGrp="1"/>
          </p:cNvSpPr>
          <p:nvPr>
            <p:ph type="title"/>
          </p:nvPr>
        </p:nvSpPr>
        <p:spPr/>
        <p:txBody>
          <a:bodyPr/>
          <a:lstStyle/>
          <a:p>
            <a:r>
              <a:rPr lang="en-US" altLang="ko-KR" dirty="0"/>
              <a:t>Challenges of Building a Large-Scale Corpus</a:t>
            </a:r>
            <a:endParaRPr lang="ko-KR" altLang="en-US" dirty="0"/>
          </a:p>
        </p:txBody>
      </p:sp>
      <p:grpSp>
        <p:nvGrpSpPr>
          <p:cNvPr id="5" name="그룹 4">
            <a:extLst>
              <a:ext uri="{FF2B5EF4-FFF2-40B4-BE49-F238E27FC236}">
                <a16:creationId xmlns:a16="http://schemas.microsoft.com/office/drawing/2014/main" id="{0B135B51-1183-06CA-7925-65B9BBF58692}"/>
              </a:ext>
            </a:extLst>
          </p:cNvPr>
          <p:cNvGrpSpPr/>
          <p:nvPr/>
        </p:nvGrpSpPr>
        <p:grpSpPr>
          <a:xfrm>
            <a:off x="581025" y="2180630"/>
            <a:ext cx="11029950" cy="2796362"/>
            <a:chOff x="581026" y="1011315"/>
            <a:chExt cx="11029950" cy="2796362"/>
          </a:xfrm>
        </p:grpSpPr>
        <p:sp>
          <p:nvSpPr>
            <p:cNvPr id="6" name="TextBox 5">
              <a:extLst>
                <a:ext uri="{FF2B5EF4-FFF2-40B4-BE49-F238E27FC236}">
                  <a16:creationId xmlns:a16="http://schemas.microsoft.com/office/drawing/2014/main" id="{003D552D-C92A-C930-09C4-47DBDAB87D1A}"/>
                </a:ext>
              </a:extLst>
            </p:cNvPr>
            <p:cNvSpPr txBox="1"/>
            <p:nvPr/>
          </p:nvSpPr>
          <p:spPr>
            <a:xfrm>
              <a:off x="581026" y="1222354"/>
              <a:ext cx="11029950" cy="2585323"/>
            </a:xfrm>
            <a:prstGeom prst="rect">
              <a:avLst/>
            </a:prstGeom>
            <a:noFill/>
            <a:ln w="38100">
              <a:solidFill>
                <a:schemeClr val="accent5">
                  <a:lumMod val="60000"/>
                  <a:lumOff val="40000"/>
                </a:schemeClr>
              </a:solidFill>
            </a:ln>
          </p:spPr>
          <p:txBody>
            <a:bodyPr wrap="square" rtlCol="0">
              <a:spAutoFit/>
            </a:bodyPr>
            <a:lstStyle/>
            <a:p>
              <a:r>
                <a:rPr lang="en-US" altLang="ko-KR" b="0" dirty="0">
                  <a:solidFill>
                    <a:srgbClr val="AF00DB"/>
                  </a:solidFill>
                  <a:effectLst/>
                  <a:latin typeface="Consolas" panose="020B0609020204030204" pitchFamily="49" charset="0"/>
                </a:rPr>
                <a:t>from</a:t>
              </a:r>
              <a:r>
                <a:rPr lang="en-US" altLang="ko-KR" b="0" dirty="0">
                  <a:solidFill>
                    <a:srgbClr val="000000"/>
                  </a:solidFill>
                  <a:effectLst/>
                  <a:latin typeface="Consolas" panose="020B0609020204030204" pitchFamily="49" charset="0"/>
                </a:rPr>
                <a:t> </a:t>
              </a:r>
              <a:r>
                <a:rPr lang="en-US" altLang="ko-KR" b="0" dirty="0">
                  <a:solidFill>
                    <a:srgbClr val="267F99"/>
                  </a:solidFill>
                  <a:effectLst/>
                  <a:latin typeface="Consolas" panose="020B0609020204030204" pitchFamily="49" charset="0"/>
                </a:rPr>
                <a:t>transformers</a:t>
              </a:r>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import</a:t>
              </a:r>
              <a:r>
                <a:rPr lang="en-US" altLang="ko-KR" b="0" dirty="0">
                  <a:solidFill>
                    <a:srgbClr val="000000"/>
                  </a:solidFill>
                  <a:effectLst/>
                  <a:latin typeface="Consolas" panose="020B0609020204030204" pitchFamily="49" charset="0"/>
                </a:rPr>
                <a:t> </a:t>
              </a:r>
              <a:r>
                <a:rPr lang="en-US" altLang="ko-KR" b="0" dirty="0">
                  <a:solidFill>
                    <a:srgbClr val="795E26"/>
                  </a:solidFill>
                  <a:effectLst/>
                  <a:latin typeface="Consolas" panose="020B0609020204030204" pitchFamily="49" charset="0"/>
                </a:rPr>
                <a:t>pipeline</a:t>
              </a:r>
              <a:r>
                <a:rPr lang="en-US" altLang="ko-KR" b="0" dirty="0">
                  <a:solidFill>
                    <a:srgbClr val="000000"/>
                  </a:solidFill>
                  <a:effectLst/>
                  <a:latin typeface="Consolas" panose="020B0609020204030204" pitchFamily="49" charset="0"/>
                </a:rPr>
                <a:t>, </a:t>
              </a:r>
              <a:r>
                <a:rPr lang="en-US" altLang="ko-KR" b="0" dirty="0" err="1">
                  <a:solidFill>
                    <a:srgbClr val="795E26"/>
                  </a:solidFill>
                  <a:effectLst/>
                  <a:latin typeface="Consolas" panose="020B0609020204030204" pitchFamily="49" charset="0"/>
                </a:rPr>
                <a:t>set_seed</a:t>
              </a:r>
              <a:endParaRPr lang="en-US" altLang="ko-KR" b="0" dirty="0">
                <a:solidFill>
                  <a:srgbClr val="000000"/>
                </a:solidFill>
                <a:effectLst/>
                <a:latin typeface="Consolas" panose="020B0609020204030204" pitchFamily="49" charset="0"/>
              </a:endParaRPr>
            </a:p>
            <a:p>
              <a:br>
                <a:rPr lang="en-US" altLang="ko-KR" b="0" dirty="0">
                  <a:solidFill>
                    <a:srgbClr val="000000"/>
                  </a:solidFill>
                  <a:effectLst/>
                  <a:latin typeface="Consolas" panose="020B0609020204030204" pitchFamily="49" charset="0"/>
                </a:rPr>
              </a:br>
              <a:r>
                <a:rPr lang="en-US" altLang="ko-KR" b="0" dirty="0" err="1">
                  <a:solidFill>
                    <a:srgbClr val="001080"/>
                  </a:solidFill>
                  <a:effectLst/>
                  <a:latin typeface="Consolas" panose="020B0609020204030204" pitchFamily="49" charset="0"/>
                </a:rPr>
                <a:t>generation_gpt</a:t>
              </a:r>
              <a:r>
                <a:rPr lang="en-US" altLang="ko-KR" b="0" dirty="0">
                  <a:solidFill>
                    <a:srgbClr val="000000"/>
                  </a:solidFill>
                  <a:effectLst/>
                  <a:latin typeface="Consolas" panose="020B0609020204030204" pitchFamily="49" charset="0"/>
                </a:rPr>
                <a:t> = </a:t>
              </a:r>
              <a:r>
                <a:rPr lang="en-US" altLang="ko-KR" b="0" dirty="0">
                  <a:solidFill>
                    <a:srgbClr val="795E26"/>
                  </a:solidFill>
                  <a:effectLst/>
                  <a:latin typeface="Consolas" panose="020B0609020204030204" pitchFamily="49" charset="0"/>
                </a:rPr>
                <a:t>pipeline</a:t>
              </a:r>
              <a:r>
                <a:rPr lang="en-US" altLang="ko-KR" b="0" dirty="0">
                  <a:solidFill>
                    <a:srgbClr val="000000"/>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"text-generation"</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model</a:t>
              </a:r>
              <a:r>
                <a:rPr lang="en-US" altLang="ko-KR" b="0" dirty="0">
                  <a:solidFill>
                    <a:srgbClr val="000000"/>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a:t>
              </a:r>
              <a:r>
                <a:rPr lang="en-US" altLang="ko-KR" b="0" dirty="0" err="1">
                  <a:solidFill>
                    <a:srgbClr val="A31515"/>
                  </a:solidFill>
                  <a:effectLst/>
                  <a:latin typeface="Consolas" panose="020B0609020204030204" pitchFamily="49" charset="0"/>
                </a:rPr>
                <a:t>openai-gpt</a:t>
              </a:r>
              <a:r>
                <a:rPr lang="en-US" altLang="ko-KR" b="0" dirty="0">
                  <a:solidFill>
                    <a:srgbClr val="A31515"/>
                  </a:solidFill>
                  <a:effectLst/>
                  <a:latin typeface="Consolas" panose="020B0609020204030204" pitchFamily="49" charset="0"/>
                </a:rPr>
                <a:t>"</a:t>
              </a:r>
              <a:r>
                <a:rPr lang="en-US" altLang="ko-KR" b="0" dirty="0">
                  <a:solidFill>
                    <a:srgbClr val="000000"/>
                  </a:solidFill>
                  <a:effectLst/>
                  <a:latin typeface="Consolas" panose="020B0609020204030204" pitchFamily="49" charset="0"/>
                </a:rPr>
                <a:t>)</a:t>
              </a:r>
            </a:p>
            <a:p>
              <a:r>
                <a:rPr lang="en-US" altLang="ko-KR" b="0" dirty="0">
                  <a:solidFill>
                    <a:srgbClr val="001080"/>
                  </a:solidFill>
                  <a:effectLst/>
                  <a:latin typeface="Consolas" panose="020B0609020204030204" pitchFamily="49" charset="0"/>
                </a:rPr>
                <a:t>generation_gpt2</a:t>
              </a:r>
              <a:r>
                <a:rPr lang="en-US" altLang="ko-KR" b="0" dirty="0">
                  <a:solidFill>
                    <a:srgbClr val="000000"/>
                  </a:solidFill>
                  <a:effectLst/>
                  <a:latin typeface="Consolas" panose="020B0609020204030204" pitchFamily="49" charset="0"/>
                </a:rPr>
                <a:t> = </a:t>
              </a:r>
              <a:r>
                <a:rPr lang="en-US" altLang="ko-KR" b="0" dirty="0">
                  <a:solidFill>
                    <a:srgbClr val="795E26"/>
                  </a:solidFill>
                  <a:effectLst/>
                  <a:latin typeface="Consolas" panose="020B0609020204030204" pitchFamily="49" charset="0"/>
                </a:rPr>
                <a:t>pipeline</a:t>
              </a:r>
              <a:r>
                <a:rPr lang="en-US" altLang="ko-KR" b="0" dirty="0">
                  <a:solidFill>
                    <a:srgbClr val="000000"/>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"text-generation"</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model</a:t>
              </a:r>
              <a:r>
                <a:rPr lang="en-US" altLang="ko-KR" b="0" dirty="0">
                  <a:solidFill>
                    <a:srgbClr val="000000"/>
                  </a:solidFill>
                  <a:effectLst/>
                  <a:latin typeface="Consolas" panose="020B0609020204030204" pitchFamily="49" charset="0"/>
                </a:rPr>
                <a:t>=</a:t>
              </a:r>
              <a:r>
                <a:rPr lang="en-US" altLang="ko-KR" b="0" dirty="0">
                  <a:solidFill>
                    <a:srgbClr val="A31515"/>
                  </a:solidFill>
                  <a:effectLst/>
                  <a:latin typeface="Consolas" panose="020B0609020204030204" pitchFamily="49" charset="0"/>
                </a:rPr>
                <a:t>"gpt2"</a:t>
              </a:r>
              <a:r>
                <a:rPr lang="en-US" altLang="ko-KR" b="0" dirty="0">
                  <a:solidFill>
                    <a:srgbClr val="000000"/>
                  </a:solidFill>
                  <a:effectLst/>
                  <a:latin typeface="Consolas" panose="020B0609020204030204" pitchFamily="49" charset="0"/>
                </a:rPr>
                <a:t>)</a:t>
              </a:r>
            </a:p>
            <a:p>
              <a:r>
                <a:rPr lang="en-US" altLang="ko-KR" b="0" dirty="0">
                  <a:solidFill>
                    <a:srgbClr val="0000FF"/>
                  </a:solidFill>
                  <a:effectLst/>
                  <a:latin typeface="Consolas" panose="020B0609020204030204" pitchFamily="49" charset="0"/>
                </a:rPr>
                <a:t>def</a:t>
              </a:r>
              <a:r>
                <a:rPr lang="en-US" altLang="ko-KR" b="0" dirty="0">
                  <a:solidFill>
                    <a:srgbClr val="000000"/>
                  </a:solidFill>
                  <a:effectLst/>
                  <a:latin typeface="Consolas" panose="020B0609020204030204" pitchFamily="49" charset="0"/>
                </a:rPr>
                <a:t> </a:t>
              </a:r>
              <a:r>
                <a:rPr lang="en-US" altLang="ko-KR" b="0" dirty="0" err="1">
                  <a:solidFill>
                    <a:srgbClr val="795E26"/>
                  </a:solidFill>
                  <a:effectLst/>
                  <a:latin typeface="Consolas" panose="020B0609020204030204" pitchFamily="49" charset="0"/>
                </a:rPr>
                <a:t>model_size</a:t>
              </a:r>
              <a:r>
                <a:rPr lang="en-US" altLang="ko-KR" b="0" dirty="0">
                  <a:solidFill>
                    <a:srgbClr val="000000"/>
                  </a:solidFill>
                  <a:effectLst/>
                  <a:latin typeface="Consolas" panose="020B0609020204030204" pitchFamily="49" charset="0"/>
                </a:rPr>
                <a:t>(</a:t>
              </a:r>
              <a:r>
                <a:rPr lang="en-US" altLang="ko-KR" b="0" dirty="0">
                  <a:solidFill>
                    <a:srgbClr val="001080"/>
                  </a:solidFill>
                  <a:effectLst/>
                  <a:latin typeface="Consolas" panose="020B0609020204030204" pitchFamily="49" charset="0"/>
                </a:rPr>
                <a:t>model</a:t>
              </a:r>
              <a:r>
                <a:rPr lang="en-US" altLang="ko-KR" b="0" dirty="0">
                  <a:solidFill>
                    <a:srgbClr val="000000"/>
                  </a:solidFill>
                  <a:effectLst/>
                  <a:latin typeface="Consolas" panose="020B0609020204030204" pitchFamily="49" charset="0"/>
                </a:rPr>
                <a:t>):</a:t>
              </a:r>
            </a:p>
            <a:p>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return</a:t>
              </a:r>
              <a:r>
                <a:rPr lang="en-US" altLang="ko-KR" b="0" dirty="0">
                  <a:solidFill>
                    <a:srgbClr val="000000"/>
                  </a:solidFill>
                  <a:effectLst/>
                  <a:latin typeface="Consolas" panose="020B0609020204030204" pitchFamily="49" charset="0"/>
                </a:rPr>
                <a:t> </a:t>
              </a:r>
              <a:r>
                <a:rPr lang="en-US" altLang="ko-KR" b="0" dirty="0">
                  <a:solidFill>
                    <a:srgbClr val="795E26"/>
                  </a:solidFill>
                  <a:effectLst/>
                  <a:latin typeface="Consolas" panose="020B0609020204030204" pitchFamily="49" charset="0"/>
                </a:rPr>
                <a:t>sum</a:t>
              </a:r>
              <a:r>
                <a:rPr lang="en-US" altLang="ko-KR" b="0" dirty="0">
                  <a:solidFill>
                    <a:srgbClr val="000000"/>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t</a:t>
              </a:r>
              <a:r>
                <a:rPr lang="en-US" altLang="ko-KR" b="0" dirty="0" err="1">
                  <a:solidFill>
                    <a:srgbClr val="000000"/>
                  </a:solidFill>
                  <a:effectLst/>
                  <a:latin typeface="Consolas" panose="020B0609020204030204" pitchFamily="49" charset="0"/>
                </a:rPr>
                <a:t>.numel</a:t>
              </a:r>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for</a:t>
              </a:r>
              <a:r>
                <a:rPr lang="en-US" altLang="ko-KR" b="0" dirty="0">
                  <a:solidFill>
                    <a:srgbClr val="000000"/>
                  </a:solidFill>
                  <a:effectLst/>
                  <a:latin typeface="Consolas" panose="020B0609020204030204" pitchFamily="49" charset="0"/>
                </a:rPr>
                <a:t> </a:t>
              </a:r>
              <a:r>
                <a:rPr lang="en-US" altLang="ko-KR" b="0" dirty="0">
                  <a:solidFill>
                    <a:srgbClr val="001080"/>
                  </a:solidFill>
                  <a:effectLst/>
                  <a:latin typeface="Consolas" panose="020B0609020204030204" pitchFamily="49" charset="0"/>
                </a:rPr>
                <a:t>t</a:t>
              </a:r>
              <a:r>
                <a:rPr lang="en-US" altLang="ko-KR" b="0" dirty="0">
                  <a:solidFill>
                    <a:srgbClr val="000000"/>
                  </a:solidFill>
                  <a:effectLst/>
                  <a:latin typeface="Consolas" panose="020B0609020204030204" pitchFamily="49" charset="0"/>
                </a:rPr>
                <a:t> </a:t>
              </a:r>
              <a:r>
                <a:rPr lang="en-US" altLang="ko-KR" b="0" dirty="0">
                  <a:solidFill>
                    <a:srgbClr val="AF00DB"/>
                  </a:solidFill>
                  <a:effectLst/>
                  <a:latin typeface="Consolas" panose="020B0609020204030204" pitchFamily="49" charset="0"/>
                </a:rPr>
                <a:t>in</a:t>
              </a:r>
              <a:r>
                <a:rPr lang="en-US" altLang="ko-KR" b="0" dirty="0">
                  <a:solidFill>
                    <a:srgbClr val="000000"/>
                  </a:solidFill>
                  <a:effectLst/>
                  <a:latin typeface="Consolas" panose="020B0609020204030204" pitchFamily="49" charset="0"/>
                </a:rPr>
                <a:t> </a:t>
              </a:r>
              <a:r>
                <a:rPr lang="en-US" altLang="ko-KR" b="0" dirty="0" err="1">
                  <a:solidFill>
                    <a:srgbClr val="001080"/>
                  </a:solidFill>
                  <a:effectLst/>
                  <a:latin typeface="Consolas" panose="020B0609020204030204" pitchFamily="49" charset="0"/>
                </a:rPr>
                <a:t>model</a:t>
              </a:r>
              <a:r>
                <a:rPr lang="en-US" altLang="ko-KR" b="0" dirty="0" err="1">
                  <a:solidFill>
                    <a:srgbClr val="000000"/>
                  </a:solidFill>
                  <a:effectLst/>
                  <a:latin typeface="Consolas" panose="020B0609020204030204" pitchFamily="49" charset="0"/>
                </a:rPr>
                <a:t>.parameters</a:t>
              </a:r>
              <a:r>
                <a:rPr lang="en-US" altLang="ko-KR" b="0" dirty="0">
                  <a:solidFill>
                    <a:srgbClr val="000000"/>
                  </a:solidFill>
                  <a:effectLst/>
                  <a:latin typeface="Consolas" panose="020B0609020204030204" pitchFamily="49" charset="0"/>
                </a:rPr>
                <a:t>())</a:t>
              </a:r>
            </a:p>
            <a:p>
              <a:br>
                <a:rPr lang="en-US" altLang="ko-KR" b="0" dirty="0">
                  <a:solidFill>
                    <a:srgbClr val="000000"/>
                  </a:solidFill>
                  <a:effectLst/>
                  <a:latin typeface="Consolas" panose="020B0609020204030204" pitchFamily="49" charset="0"/>
                </a:rPr>
              </a:br>
              <a:r>
                <a:rPr lang="en-US" altLang="ko-KR" b="0" dirty="0">
                  <a:solidFill>
                    <a:srgbClr val="795E26"/>
                  </a:solidFill>
                  <a:effectLst/>
                  <a:latin typeface="Consolas" panose="020B0609020204030204" pitchFamily="49" charset="0"/>
                </a:rPr>
                <a:t>print</a:t>
              </a:r>
              <a:r>
                <a:rPr lang="en-US" altLang="ko-KR" b="0" dirty="0">
                  <a:solidFill>
                    <a:srgbClr val="000000"/>
                  </a:solidFill>
                  <a:effectLst/>
                  <a:latin typeface="Consolas" panose="020B0609020204030204" pitchFamily="49" charset="0"/>
                </a:rPr>
                <a:t>(</a:t>
              </a:r>
              <a:r>
                <a:rPr lang="en-US" altLang="ko-KR" b="0" dirty="0" err="1">
                  <a:solidFill>
                    <a:srgbClr val="0000FF"/>
                  </a:solidFill>
                  <a:effectLst/>
                  <a:latin typeface="Consolas" panose="020B0609020204030204" pitchFamily="49" charset="0"/>
                </a:rPr>
                <a:t>f</a:t>
              </a:r>
              <a:r>
                <a:rPr lang="en-US" altLang="ko-KR" b="0" dirty="0" err="1">
                  <a:solidFill>
                    <a:srgbClr val="A31515"/>
                  </a:solidFill>
                  <a:effectLst/>
                  <a:latin typeface="Consolas" panose="020B0609020204030204" pitchFamily="49" charset="0"/>
                </a:rPr>
                <a:t>"GPT</a:t>
              </a:r>
              <a:r>
                <a:rPr lang="en-US" altLang="ko-KR" b="0" dirty="0">
                  <a:solidFill>
                    <a:srgbClr val="A31515"/>
                  </a:solidFill>
                  <a:effectLst/>
                  <a:latin typeface="Consolas" panose="020B0609020204030204" pitchFamily="49" charset="0"/>
                </a:rPr>
                <a:t>  size: </a:t>
              </a:r>
              <a:r>
                <a:rPr lang="en-US" altLang="ko-KR" b="0" dirty="0">
                  <a:solidFill>
                    <a:srgbClr val="0000FF"/>
                  </a:solidFill>
                  <a:effectLst/>
                  <a:latin typeface="Consolas" panose="020B0609020204030204" pitchFamily="49" charset="0"/>
                </a:rPr>
                <a:t>{</a:t>
              </a:r>
              <a:r>
                <a:rPr lang="en-US" altLang="ko-KR" b="0" dirty="0" err="1">
                  <a:solidFill>
                    <a:srgbClr val="795E26"/>
                  </a:solidFill>
                  <a:effectLst/>
                  <a:latin typeface="Consolas" panose="020B0609020204030204" pitchFamily="49" charset="0"/>
                </a:rPr>
                <a:t>model_size</a:t>
              </a:r>
              <a:r>
                <a:rPr lang="en-US" altLang="ko-KR" b="0" dirty="0">
                  <a:solidFill>
                    <a:srgbClr val="000000"/>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generation_gpt</a:t>
              </a:r>
              <a:r>
                <a:rPr lang="en-US" altLang="ko-KR" b="0" dirty="0" err="1">
                  <a:solidFill>
                    <a:srgbClr val="000000"/>
                  </a:solidFill>
                  <a:effectLst/>
                  <a:latin typeface="Consolas" panose="020B0609020204030204" pitchFamily="49" charset="0"/>
                </a:rPr>
                <a:t>.</a:t>
              </a:r>
              <a:r>
                <a:rPr lang="en-US" altLang="ko-KR" b="0" dirty="0" err="1">
                  <a:solidFill>
                    <a:srgbClr val="001080"/>
                  </a:solidFill>
                  <a:effectLst/>
                  <a:latin typeface="Consolas" panose="020B0609020204030204" pitchFamily="49" charset="0"/>
                </a:rPr>
                <a:t>model</a:t>
              </a:r>
              <a:r>
                <a:rPr lang="en-US" altLang="ko-KR" b="0" dirty="0">
                  <a:solidFill>
                    <a:srgbClr val="000000"/>
                  </a:solidFill>
                  <a:effectLst/>
                  <a:latin typeface="Consolas" panose="020B0609020204030204" pitchFamily="49" charset="0"/>
                </a:rPr>
                <a:t>)/</a:t>
              </a:r>
              <a:r>
                <a:rPr lang="en-US" altLang="ko-KR" b="0" dirty="0">
                  <a:solidFill>
                    <a:srgbClr val="098658"/>
                  </a:solidFill>
                  <a:effectLst/>
                  <a:latin typeface="Consolas" panose="020B0609020204030204" pitchFamily="49" charset="0"/>
                </a:rPr>
                <a:t>1000</a:t>
              </a:r>
              <a:r>
                <a:rPr lang="en-US" altLang="ko-KR" b="0" dirty="0">
                  <a:solidFill>
                    <a:srgbClr val="000000"/>
                  </a:solidFill>
                  <a:effectLst/>
                  <a:latin typeface="Consolas" panose="020B0609020204030204" pitchFamily="49" charset="0"/>
                </a:rPr>
                <a:t>**</a:t>
              </a:r>
              <a:r>
                <a:rPr lang="en-US" altLang="ko-KR" b="0" dirty="0">
                  <a:solidFill>
                    <a:srgbClr val="098658"/>
                  </a:solidFill>
                  <a:effectLst/>
                  <a:latin typeface="Consolas" panose="020B0609020204030204" pitchFamily="49" charset="0"/>
                </a:rPr>
                <a:t>2</a:t>
              </a:r>
              <a:r>
                <a:rPr lang="en-US" altLang="ko-KR" b="0" dirty="0">
                  <a:solidFill>
                    <a:srgbClr val="0000FF"/>
                  </a:solidFill>
                  <a:effectLst/>
                  <a:latin typeface="Consolas" panose="020B0609020204030204" pitchFamily="49" charset="0"/>
                </a:rPr>
                <a:t>:.1f}</a:t>
              </a:r>
              <a:r>
                <a:rPr lang="en-US" altLang="ko-KR" b="0" dirty="0">
                  <a:solidFill>
                    <a:srgbClr val="A31515"/>
                  </a:solidFill>
                  <a:effectLst/>
                  <a:latin typeface="Consolas" panose="020B0609020204030204" pitchFamily="49" charset="0"/>
                </a:rPr>
                <a:t>M parameters"</a:t>
              </a:r>
              <a:r>
                <a:rPr lang="en-US" altLang="ko-KR" b="0" dirty="0">
                  <a:solidFill>
                    <a:srgbClr val="000000"/>
                  </a:solidFill>
                  <a:effectLst/>
                  <a:latin typeface="Consolas" panose="020B0609020204030204" pitchFamily="49" charset="0"/>
                </a:rPr>
                <a:t>)</a:t>
              </a:r>
            </a:p>
            <a:p>
              <a:r>
                <a:rPr lang="en-US" altLang="ko-KR" b="0" dirty="0">
                  <a:solidFill>
                    <a:srgbClr val="795E26"/>
                  </a:solidFill>
                  <a:effectLst/>
                  <a:latin typeface="Consolas" panose="020B0609020204030204" pitchFamily="49" charset="0"/>
                </a:rPr>
                <a:t>print</a:t>
              </a:r>
              <a:r>
                <a:rPr lang="en-US" altLang="ko-KR" b="0" dirty="0">
                  <a:solidFill>
                    <a:srgbClr val="000000"/>
                  </a:solidFill>
                  <a:effectLst/>
                  <a:latin typeface="Consolas" panose="020B0609020204030204" pitchFamily="49" charset="0"/>
                </a:rPr>
                <a:t>(</a:t>
              </a:r>
              <a:r>
                <a:rPr lang="en-US" altLang="ko-KR" b="0" dirty="0">
                  <a:solidFill>
                    <a:srgbClr val="0000FF"/>
                  </a:solidFill>
                  <a:effectLst/>
                  <a:latin typeface="Consolas" panose="020B0609020204030204" pitchFamily="49" charset="0"/>
                </a:rPr>
                <a:t>f</a:t>
              </a:r>
              <a:r>
                <a:rPr lang="en-US" altLang="ko-KR" b="0" dirty="0">
                  <a:solidFill>
                    <a:srgbClr val="A31515"/>
                  </a:solidFill>
                  <a:effectLst/>
                  <a:latin typeface="Consolas" panose="020B0609020204030204" pitchFamily="49" charset="0"/>
                </a:rPr>
                <a:t>"GPT2 size: </a:t>
              </a:r>
              <a:r>
                <a:rPr lang="en-US" altLang="ko-KR" b="0" dirty="0">
                  <a:solidFill>
                    <a:srgbClr val="0000FF"/>
                  </a:solidFill>
                  <a:effectLst/>
                  <a:latin typeface="Consolas" panose="020B0609020204030204" pitchFamily="49" charset="0"/>
                </a:rPr>
                <a:t>{</a:t>
              </a:r>
              <a:r>
                <a:rPr lang="en-US" altLang="ko-KR" b="0" dirty="0" err="1">
                  <a:solidFill>
                    <a:srgbClr val="795E26"/>
                  </a:solidFill>
                  <a:effectLst/>
                  <a:latin typeface="Consolas" panose="020B0609020204030204" pitchFamily="49" charset="0"/>
                </a:rPr>
                <a:t>model_size</a:t>
              </a:r>
              <a:r>
                <a:rPr lang="en-US" altLang="ko-KR" b="0" dirty="0">
                  <a:solidFill>
                    <a:srgbClr val="000000"/>
                  </a:solidFill>
                  <a:effectLst/>
                  <a:latin typeface="Consolas" panose="020B0609020204030204" pitchFamily="49" charset="0"/>
                </a:rPr>
                <a:t>(</a:t>
              </a:r>
              <a:r>
                <a:rPr lang="en-US" altLang="ko-KR" b="0" dirty="0">
                  <a:solidFill>
                    <a:srgbClr val="001080"/>
                  </a:solidFill>
                  <a:effectLst/>
                  <a:latin typeface="Consolas" panose="020B0609020204030204" pitchFamily="49" charset="0"/>
                </a:rPr>
                <a:t>generation_gpt2</a:t>
              </a:r>
              <a:r>
                <a:rPr lang="en-US" altLang="ko-KR" b="0" dirty="0">
                  <a:solidFill>
                    <a:srgbClr val="000000"/>
                  </a:solidFill>
                  <a:effectLst/>
                  <a:latin typeface="Consolas" panose="020B0609020204030204" pitchFamily="49" charset="0"/>
                </a:rPr>
                <a:t>.</a:t>
              </a:r>
              <a:r>
                <a:rPr lang="en-US" altLang="ko-KR" b="0" dirty="0">
                  <a:solidFill>
                    <a:srgbClr val="001080"/>
                  </a:solidFill>
                  <a:effectLst/>
                  <a:latin typeface="Consolas" panose="020B0609020204030204" pitchFamily="49" charset="0"/>
                </a:rPr>
                <a:t>model</a:t>
              </a:r>
              <a:r>
                <a:rPr lang="en-US" altLang="ko-KR" b="0" dirty="0">
                  <a:solidFill>
                    <a:srgbClr val="000000"/>
                  </a:solidFill>
                  <a:effectLst/>
                  <a:latin typeface="Consolas" panose="020B0609020204030204" pitchFamily="49" charset="0"/>
                </a:rPr>
                <a:t>)/</a:t>
              </a:r>
              <a:r>
                <a:rPr lang="en-US" altLang="ko-KR" b="0" dirty="0">
                  <a:solidFill>
                    <a:srgbClr val="098658"/>
                  </a:solidFill>
                  <a:effectLst/>
                  <a:latin typeface="Consolas" panose="020B0609020204030204" pitchFamily="49" charset="0"/>
                </a:rPr>
                <a:t>1000</a:t>
              </a:r>
              <a:r>
                <a:rPr lang="en-US" altLang="ko-KR" b="0" dirty="0">
                  <a:solidFill>
                    <a:srgbClr val="000000"/>
                  </a:solidFill>
                  <a:effectLst/>
                  <a:latin typeface="Consolas" panose="020B0609020204030204" pitchFamily="49" charset="0"/>
                </a:rPr>
                <a:t>**</a:t>
              </a:r>
              <a:r>
                <a:rPr lang="en-US" altLang="ko-KR" b="0" dirty="0">
                  <a:solidFill>
                    <a:srgbClr val="098658"/>
                  </a:solidFill>
                  <a:effectLst/>
                  <a:latin typeface="Consolas" panose="020B0609020204030204" pitchFamily="49" charset="0"/>
                </a:rPr>
                <a:t>2</a:t>
              </a:r>
              <a:r>
                <a:rPr lang="en-US" altLang="ko-KR" b="0" dirty="0">
                  <a:solidFill>
                    <a:srgbClr val="0000FF"/>
                  </a:solidFill>
                  <a:effectLst/>
                  <a:latin typeface="Consolas" panose="020B0609020204030204" pitchFamily="49" charset="0"/>
                </a:rPr>
                <a:t>:.1f}</a:t>
              </a:r>
              <a:r>
                <a:rPr lang="en-US" altLang="ko-KR" b="0" dirty="0">
                  <a:solidFill>
                    <a:srgbClr val="A31515"/>
                  </a:solidFill>
                  <a:effectLst/>
                  <a:latin typeface="Consolas" panose="020B0609020204030204" pitchFamily="49" charset="0"/>
                </a:rPr>
                <a:t>M parameters"</a:t>
              </a:r>
              <a:r>
                <a:rPr lang="en-US" altLang="ko-KR" b="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8A5330DE-B2FA-6142-2EAD-DF59A37CC4E2}"/>
                </a:ext>
              </a:extLst>
            </p:cNvPr>
            <p:cNvSpPr txBox="1"/>
            <p:nvPr/>
          </p:nvSpPr>
          <p:spPr>
            <a:xfrm>
              <a:off x="676276" y="1011315"/>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Code</a:t>
              </a:r>
              <a:endParaRPr lang="ko-KR" altLang="en-US" sz="1400" dirty="0">
                <a:latin typeface="IBM Plex Sans KR Medium" panose="020B0603050203000203" pitchFamily="50" charset="-127"/>
                <a:ea typeface="IBM Plex Sans KR Medium" panose="020B0603050203000203" pitchFamily="50" charset="-127"/>
              </a:endParaRPr>
            </a:p>
          </p:txBody>
        </p:sp>
      </p:grpSp>
      <p:grpSp>
        <p:nvGrpSpPr>
          <p:cNvPr id="8" name="그룹 7">
            <a:extLst>
              <a:ext uri="{FF2B5EF4-FFF2-40B4-BE49-F238E27FC236}">
                <a16:creationId xmlns:a16="http://schemas.microsoft.com/office/drawing/2014/main" id="{7660613D-436D-C8FE-40A4-6253B30A701E}"/>
              </a:ext>
            </a:extLst>
          </p:cNvPr>
          <p:cNvGrpSpPr/>
          <p:nvPr/>
        </p:nvGrpSpPr>
        <p:grpSpPr>
          <a:xfrm>
            <a:off x="581024" y="5173595"/>
            <a:ext cx="11029950" cy="900231"/>
            <a:chOff x="581025" y="3210818"/>
            <a:chExt cx="11029950" cy="900231"/>
          </a:xfrm>
        </p:grpSpPr>
        <p:sp>
          <p:nvSpPr>
            <p:cNvPr id="9" name="TextBox 8">
              <a:extLst>
                <a:ext uri="{FF2B5EF4-FFF2-40B4-BE49-F238E27FC236}">
                  <a16:creationId xmlns:a16="http://schemas.microsoft.com/office/drawing/2014/main" id="{6CD1CFD3-6AF4-6E3C-6BB9-73B1CF59260D}"/>
                </a:ext>
              </a:extLst>
            </p:cNvPr>
            <p:cNvSpPr txBox="1"/>
            <p:nvPr/>
          </p:nvSpPr>
          <p:spPr>
            <a:xfrm>
              <a:off x="581025" y="3464718"/>
              <a:ext cx="11029950" cy="646331"/>
            </a:xfrm>
            <a:prstGeom prst="rect">
              <a:avLst/>
            </a:prstGeom>
            <a:noFill/>
            <a:ln w="38100">
              <a:solidFill>
                <a:schemeClr val="bg2">
                  <a:lumMod val="50000"/>
                </a:schemeClr>
              </a:solidFill>
            </a:ln>
          </p:spPr>
          <p:txBody>
            <a:bodyPr wrap="square" rtlCol="0">
              <a:spAutoFit/>
            </a:bodyPr>
            <a:lstStyle/>
            <a:p>
              <a:r>
                <a:rPr lang="en-US" altLang="ko-KR" dirty="0">
                  <a:latin typeface="IBM Plex Sans KR ExtraLight" panose="020B0303050203000203" pitchFamily="50" charset="-127"/>
                  <a:ea typeface="IBM Plex Sans KR ExtraLight" panose="020B0303050203000203" pitchFamily="50" charset="-127"/>
                </a:rPr>
                <a:t>GPT  size: 116.5M parameters</a:t>
              </a:r>
            </a:p>
            <a:p>
              <a:r>
                <a:rPr lang="en-US" altLang="ko-KR" dirty="0">
                  <a:latin typeface="IBM Plex Sans KR ExtraLight" panose="020B0303050203000203" pitchFamily="50" charset="-127"/>
                  <a:ea typeface="IBM Plex Sans KR ExtraLight" panose="020B0303050203000203" pitchFamily="50" charset="-127"/>
                </a:rPr>
                <a:t>GPT2 size: 124.4M parameters</a:t>
              </a:r>
              <a:endParaRPr lang="ko-KR" altLang="en-US" dirty="0">
                <a:latin typeface="IBM Plex Sans KR ExtraLight" panose="020B0303050203000203" pitchFamily="50" charset="-127"/>
                <a:ea typeface="IBM Plex Sans KR ExtraLight" panose="020B0303050203000203" pitchFamily="50" charset="-127"/>
              </a:endParaRPr>
            </a:p>
          </p:txBody>
        </p:sp>
        <p:sp>
          <p:nvSpPr>
            <p:cNvPr id="10" name="TextBox 9">
              <a:extLst>
                <a:ext uri="{FF2B5EF4-FFF2-40B4-BE49-F238E27FC236}">
                  <a16:creationId xmlns:a16="http://schemas.microsoft.com/office/drawing/2014/main" id="{ED0F5780-D04E-28A8-56E5-C8BA169DC700}"/>
                </a:ext>
              </a:extLst>
            </p:cNvPr>
            <p:cNvSpPr txBox="1"/>
            <p:nvPr/>
          </p:nvSpPr>
          <p:spPr>
            <a:xfrm>
              <a:off x="676276" y="3210818"/>
              <a:ext cx="990600" cy="307777"/>
            </a:xfrm>
            <a:prstGeom prst="rect">
              <a:avLst/>
            </a:prstGeom>
            <a:solidFill>
              <a:schemeClr val="bg1"/>
            </a:solidFill>
          </p:spPr>
          <p:txBody>
            <a:bodyPr wrap="square" rtlCol="0">
              <a:spAutoFit/>
            </a:bodyPr>
            <a:lstStyle/>
            <a:p>
              <a:pPr algn="ctr"/>
              <a:r>
                <a:rPr lang="en-US" altLang="ko-KR" sz="1400" dirty="0">
                  <a:latin typeface="IBM Plex Sans KR Medium" panose="020B0603050203000203" pitchFamily="50" charset="-127"/>
                  <a:ea typeface="IBM Plex Sans KR Medium" panose="020B0603050203000203" pitchFamily="50" charset="-127"/>
                </a:rPr>
                <a:t>Output</a:t>
              </a:r>
              <a:endParaRPr lang="ko-KR" altLang="en-US" sz="1400" dirty="0">
                <a:latin typeface="IBM Plex Sans KR Medium" panose="020B0603050203000203" pitchFamily="50" charset="-127"/>
                <a:ea typeface="IBM Plex Sans KR Medium" panose="020B0603050203000203" pitchFamily="50" charset="-127"/>
              </a:endParaRPr>
            </a:p>
          </p:txBody>
        </p:sp>
      </p:grpSp>
      <p:sp>
        <p:nvSpPr>
          <p:cNvPr id="4" name="TextBox 3">
            <a:extLst>
              <a:ext uri="{FF2B5EF4-FFF2-40B4-BE49-F238E27FC236}">
                <a16:creationId xmlns:a16="http://schemas.microsoft.com/office/drawing/2014/main" id="{94DB4BC1-E5F8-B222-47AA-D3CB59843AB4}"/>
              </a:ext>
            </a:extLst>
          </p:cNvPr>
          <p:cNvSpPr txBox="1"/>
          <p:nvPr/>
        </p:nvSpPr>
        <p:spPr>
          <a:xfrm>
            <a:off x="190500" y="857250"/>
            <a:ext cx="11820525" cy="1200329"/>
          </a:xfrm>
          <a:prstGeom prst="rect">
            <a:avLst/>
          </a:prstGeom>
          <a:noFill/>
        </p:spPr>
        <p:txBody>
          <a:bodyPr wrap="square" rtlCol="0">
            <a:spAutoFit/>
          </a:bodyPr>
          <a:lstStyle/>
          <a:p>
            <a:pPr marL="285750" indent="-285750">
              <a:buFontTx/>
              <a:buChar char="-"/>
            </a:pPr>
            <a:r>
              <a:rPr lang="en-US" altLang="ko-KR" dirty="0">
                <a:latin typeface="IBM Plex Sans KR ExtraLight" panose="020B0303050203000203" pitchFamily="50" charset="-127"/>
                <a:ea typeface="IBM Plex Sans KR ExtraLight" panose="020B0303050203000203" pitchFamily="50" charset="-127"/>
              </a:rPr>
              <a:t>Pretraining </a:t>
            </a:r>
            <a:r>
              <a:rPr lang="ko-KR" altLang="en-US" dirty="0">
                <a:latin typeface="IBM Plex Sans KR ExtraLight" panose="020B0303050203000203" pitchFamily="50" charset="-127"/>
                <a:ea typeface="IBM Plex Sans KR ExtraLight" panose="020B0303050203000203" pitchFamily="50" charset="-127"/>
              </a:rPr>
              <a:t>후 </a:t>
            </a:r>
            <a:r>
              <a:rPr lang="en-US" altLang="ko-KR" dirty="0">
                <a:latin typeface="IBM Plex Sans KR ExtraLight" panose="020B0303050203000203" pitchFamily="50" charset="-127"/>
                <a:ea typeface="IBM Plex Sans KR ExtraLight" panose="020B0303050203000203" pitchFamily="50" charset="-127"/>
              </a:rPr>
              <a:t>Model</a:t>
            </a:r>
            <a:r>
              <a:rPr lang="ko-KR" altLang="en-US" dirty="0">
                <a:latin typeface="IBM Plex Sans KR ExtraLight" panose="020B0303050203000203" pitchFamily="50" charset="-127"/>
                <a:ea typeface="IBM Plex Sans KR ExtraLight" panose="020B0303050203000203" pitchFamily="50" charset="-127"/>
              </a:rPr>
              <a:t>의 </a:t>
            </a:r>
            <a:r>
              <a:rPr lang="en-US" altLang="ko-KR" dirty="0">
                <a:latin typeface="IBM Plex Sans KR ExtraLight" panose="020B0303050203000203" pitchFamily="50" charset="-127"/>
                <a:ea typeface="IBM Plex Sans KR ExtraLight" panose="020B0303050203000203" pitchFamily="50" charset="-127"/>
              </a:rPr>
              <a:t>quality</a:t>
            </a:r>
            <a:r>
              <a:rPr lang="ko-KR" altLang="en-US" dirty="0">
                <a:latin typeface="IBM Plex Sans KR ExtraLight" panose="020B0303050203000203" pitchFamily="50" charset="-127"/>
                <a:ea typeface="IBM Plex Sans KR ExtraLight" panose="020B0303050203000203" pitchFamily="50" charset="-127"/>
              </a:rPr>
              <a:t>는 대규모 </a:t>
            </a:r>
            <a:r>
              <a:rPr lang="en-US" altLang="ko-KR" dirty="0">
                <a:latin typeface="IBM Plex Sans KR Medium" panose="020B0603050203000203" pitchFamily="50" charset="-127"/>
                <a:ea typeface="IBM Plex Sans KR Medium" panose="020B0603050203000203" pitchFamily="50" charset="-127"/>
              </a:rPr>
              <a:t>corpus</a:t>
            </a:r>
            <a:r>
              <a:rPr lang="ko-KR" altLang="en-US" dirty="0">
                <a:latin typeface="IBM Plex Sans KR Medium" panose="020B0603050203000203" pitchFamily="50" charset="-127"/>
                <a:ea typeface="IBM Plex Sans KR Medium" panose="020B0603050203000203" pitchFamily="50" charset="-127"/>
              </a:rPr>
              <a:t>의 </a:t>
            </a:r>
            <a:r>
              <a:rPr lang="en-US" altLang="ko-KR" dirty="0">
                <a:latin typeface="IBM Plex Sans KR Medium" panose="020B0603050203000203" pitchFamily="50" charset="-127"/>
                <a:ea typeface="IBM Plex Sans KR Medium" panose="020B0603050203000203" pitchFamily="50" charset="-127"/>
              </a:rPr>
              <a:t>quality</a:t>
            </a:r>
            <a:r>
              <a:rPr lang="ko-KR" altLang="en-US" dirty="0">
                <a:latin typeface="IBM Plex Sans KR Medium" panose="020B0603050203000203" pitchFamily="50" charset="-127"/>
                <a:ea typeface="IBM Plex Sans KR Medium" panose="020B0603050203000203" pitchFamily="50" charset="-127"/>
              </a:rPr>
              <a:t>에</a:t>
            </a:r>
            <a:r>
              <a:rPr lang="en-US" altLang="ko-KR" dirty="0">
                <a:latin typeface="IBM Plex Sans KR Medium" panose="020B0603050203000203" pitchFamily="50" charset="-127"/>
                <a:ea typeface="IBM Plex Sans KR Medium" panose="020B0603050203000203" pitchFamily="50" charset="-127"/>
              </a:rPr>
              <a:t> </a:t>
            </a:r>
            <a:r>
              <a:rPr lang="ko-KR" altLang="en-US" dirty="0">
                <a:latin typeface="IBM Plex Sans KR Medium" panose="020B0603050203000203" pitchFamily="50" charset="-127"/>
                <a:ea typeface="IBM Plex Sans KR Medium" panose="020B0603050203000203" pitchFamily="50" charset="-127"/>
              </a:rPr>
              <a:t>의한 영향을 크게 받는다</a:t>
            </a:r>
            <a:r>
              <a:rPr lang="en-US" altLang="ko-KR" dirty="0">
                <a:latin typeface="IBM Plex Sans KR ExtraLight" panose="020B0303050203000203" pitchFamily="50" charset="-127"/>
                <a:ea typeface="IBM Plex Sans KR ExtraLight" panose="020B0303050203000203" pitchFamily="50" charset="-127"/>
              </a:rPr>
              <a:t>. </a:t>
            </a:r>
          </a:p>
          <a:p>
            <a:pPr marL="285750" indent="-285750">
              <a:buFontTx/>
              <a:buChar char="-"/>
            </a:pPr>
            <a:r>
              <a:rPr lang="en-US" altLang="ko-KR" dirty="0">
                <a:latin typeface="IBM Plex Sans KR ExtraLight" panose="020B0303050203000203" pitchFamily="50" charset="-127"/>
                <a:ea typeface="IBM Plex Sans KR ExtraLight" panose="020B0303050203000203" pitchFamily="50" charset="-127"/>
              </a:rPr>
              <a:t>GPT</a:t>
            </a:r>
            <a:r>
              <a:rPr lang="ko-KR" altLang="en-US" dirty="0">
                <a:latin typeface="IBM Plex Sans KR ExtraLight" panose="020B0303050203000203" pitchFamily="50" charset="-127"/>
                <a:ea typeface="IBM Plex Sans KR ExtraLight" panose="020B0303050203000203" pitchFamily="50" charset="-127"/>
              </a:rPr>
              <a:t>가 학습한 </a:t>
            </a:r>
            <a:r>
              <a:rPr lang="en-US" altLang="ko-KR" dirty="0" err="1">
                <a:latin typeface="IBM Plex Sans KR ExtraLight" panose="020B0303050203000203" pitchFamily="50" charset="-127"/>
                <a:ea typeface="IBM Plex Sans KR ExtraLight" panose="020B0303050203000203" pitchFamily="50" charset="-127"/>
              </a:rPr>
              <a:t>BookCorpus</a:t>
            </a:r>
            <a:r>
              <a:rPr lang="ko-KR" altLang="en-US" dirty="0">
                <a:latin typeface="IBM Plex Sans KR ExtraLight" panose="020B0303050203000203" pitchFamily="50" charset="-127"/>
                <a:ea typeface="IBM Plex Sans KR ExtraLight" panose="020B0303050203000203" pitchFamily="50" charset="-127"/>
              </a:rPr>
              <a:t>의 경우</a:t>
            </a:r>
            <a:r>
              <a:rPr lang="en-US" altLang="ko-KR" dirty="0">
                <a:latin typeface="IBM Plex Sans KR ExtraLight" panose="020B0303050203000203" pitchFamily="50" charset="-127"/>
                <a:ea typeface="IBM Plex Sans KR ExtraLight" panose="020B0303050203000203" pitchFamily="50" charset="-127"/>
              </a:rPr>
              <a:t>, </a:t>
            </a:r>
            <a:r>
              <a:rPr lang="en-US" altLang="ko-KR" dirty="0">
                <a:latin typeface="IBM Plex Sans KR Medium" panose="020B0603050203000203" pitchFamily="50" charset="-127"/>
                <a:ea typeface="IBM Plex Sans KR Medium" panose="020B0603050203000203" pitchFamily="50" charset="-127"/>
              </a:rPr>
              <a:t>“romance” </a:t>
            </a:r>
            <a:r>
              <a:rPr lang="ko-KR" altLang="en-US" dirty="0">
                <a:latin typeface="IBM Plex Sans KR Medium" panose="020B0603050203000203" pitchFamily="50" charset="-127"/>
                <a:ea typeface="IBM Plex Sans KR Medium" panose="020B0603050203000203" pitchFamily="50" charset="-127"/>
              </a:rPr>
              <a:t>장르로 편중</a:t>
            </a:r>
            <a:r>
              <a:rPr lang="ko-KR" altLang="en-US" dirty="0">
                <a:latin typeface="IBM Plex Sans KR ExtraLight" panose="020B0303050203000203" pitchFamily="50" charset="-127"/>
                <a:ea typeface="IBM Plex Sans KR ExtraLight" panose="020B0303050203000203" pitchFamily="50" charset="-127"/>
              </a:rPr>
              <a:t>되어 있고</a:t>
            </a:r>
            <a:r>
              <a:rPr lang="en-US" altLang="ko-KR" dirty="0">
                <a:latin typeface="IBM Plex Sans KR ExtraLight" panose="020B0303050203000203" pitchFamily="50" charset="-127"/>
                <a:ea typeface="IBM Plex Sans KR ExtraLight" panose="020B0303050203000203" pitchFamily="50" charset="-127"/>
              </a:rPr>
              <a:t>, GPT-2</a:t>
            </a:r>
            <a:r>
              <a:rPr lang="ko-KR" altLang="en-US" dirty="0">
                <a:latin typeface="IBM Plex Sans KR ExtraLight" panose="020B0303050203000203" pitchFamily="50" charset="-127"/>
                <a:ea typeface="IBM Plex Sans KR ExtraLight" panose="020B0303050203000203" pitchFamily="50" charset="-127"/>
              </a:rPr>
              <a:t>는 </a:t>
            </a:r>
            <a:r>
              <a:rPr lang="en-US" altLang="ko-KR" dirty="0">
                <a:latin typeface="IBM Plex Sans KR Medium" panose="020B0603050203000203" pitchFamily="50" charset="-127"/>
                <a:ea typeface="IBM Plex Sans KR Medium" panose="020B0603050203000203" pitchFamily="50" charset="-127"/>
              </a:rPr>
              <a:t>Web pages, blog, news article </a:t>
            </a:r>
            <a:r>
              <a:rPr lang="ko-KR" altLang="en-US" dirty="0">
                <a:latin typeface="IBM Plex Sans KR ExtraLight" panose="020B0303050203000203" pitchFamily="50" charset="-127"/>
                <a:ea typeface="IBM Plex Sans KR ExtraLight" panose="020B0303050203000203" pitchFamily="50" charset="-127"/>
              </a:rPr>
              <a:t>등의 </a:t>
            </a:r>
            <a:r>
              <a:rPr lang="en-US" altLang="ko-KR" dirty="0">
                <a:latin typeface="IBM Plex Sans KR ExtraLight" panose="020B0303050203000203" pitchFamily="50" charset="-127"/>
                <a:ea typeface="IBM Plex Sans KR ExtraLight" panose="020B0303050203000203" pitchFamily="50" charset="-127"/>
              </a:rPr>
              <a:t>data</a:t>
            </a:r>
            <a:r>
              <a:rPr lang="ko-KR" altLang="en-US" dirty="0">
                <a:latin typeface="IBM Plex Sans KR ExtraLight" panose="020B0303050203000203" pitchFamily="50" charset="-127"/>
                <a:ea typeface="IBM Plex Sans KR ExtraLight" panose="020B0303050203000203" pitchFamily="50" charset="-127"/>
              </a:rPr>
              <a:t>로 </a:t>
            </a:r>
            <a:r>
              <a:rPr lang="en-US" altLang="ko-KR" dirty="0">
                <a:latin typeface="IBM Plex Sans KR ExtraLight" panose="020B0303050203000203" pitchFamily="50" charset="-127"/>
                <a:ea typeface="IBM Plex Sans KR ExtraLight" panose="020B0303050203000203" pitchFamily="50" charset="-127"/>
              </a:rPr>
              <a:t>pretraining</a:t>
            </a:r>
            <a:r>
              <a:rPr lang="ko-KR" altLang="en-US" dirty="0">
                <a:latin typeface="IBM Plex Sans KR ExtraLight" panose="020B0303050203000203" pitchFamily="50" charset="-127"/>
                <a:ea typeface="IBM Plex Sans KR ExtraLight" panose="020B0303050203000203" pitchFamily="50" charset="-127"/>
              </a:rPr>
              <a:t>을</a:t>
            </a:r>
            <a:r>
              <a:rPr lang="en-US" altLang="ko-KR" dirty="0">
                <a:latin typeface="IBM Plex Sans KR ExtraLight" panose="020B0303050203000203" pitchFamily="50" charset="-127"/>
                <a:ea typeface="IBM Plex Sans KR ExtraLight" panose="020B0303050203000203" pitchFamily="50" charset="-127"/>
              </a:rPr>
              <a:t> </a:t>
            </a:r>
            <a:r>
              <a:rPr lang="ko-KR" altLang="en-US" dirty="0">
                <a:latin typeface="IBM Plex Sans KR ExtraLight" panose="020B0303050203000203" pitchFamily="50" charset="-127"/>
                <a:ea typeface="IBM Plex Sans KR ExtraLight" panose="020B0303050203000203" pitchFamily="50" charset="-127"/>
              </a:rPr>
              <a:t>진행하였다</a:t>
            </a:r>
            <a:r>
              <a:rPr lang="en-US" altLang="ko-KR" dirty="0">
                <a:latin typeface="IBM Plex Sans KR ExtraLight" panose="020B0303050203000203" pitchFamily="50" charset="-127"/>
                <a:ea typeface="IBM Plex Sans KR ExtraLight" panose="020B0303050203000203" pitchFamily="50" charset="-127"/>
              </a:rPr>
              <a:t>.</a:t>
            </a:r>
          </a:p>
          <a:p>
            <a:pPr marL="285750" indent="-285750">
              <a:buFontTx/>
              <a:buChar char="-"/>
            </a:pPr>
            <a:r>
              <a:rPr lang="ko-KR" altLang="en-US" dirty="0">
                <a:latin typeface="IBM Plex Sans KR ExtraLight" panose="020B0303050203000203" pitchFamily="50" charset="-127"/>
                <a:ea typeface="IBM Plex Sans KR ExtraLight" panose="020B0303050203000203" pitchFamily="50" charset="-127"/>
              </a:rPr>
              <a:t>먼저 </a:t>
            </a:r>
            <a:r>
              <a:rPr lang="en-US" altLang="ko-KR" dirty="0">
                <a:latin typeface="IBM Plex Sans KR ExtraLight" panose="020B0303050203000203" pitchFamily="50" charset="-127"/>
                <a:ea typeface="IBM Plex Sans KR ExtraLight" panose="020B0303050203000203" pitchFamily="50" charset="-127"/>
              </a:rPr>
              <a:t>GPT </a:t>
            </a:r>
            <a:r>
              <a:rPr lang="ko-KR" altLang="en-US" dirty="0">
                <a:latin typeface="IBM Plex Sans KR ExtraLight" panose="020B0303050203000203" pitchFamily="50" charset="-127"/>
                <a:ea typeface="IBM Plex Sans KR ExtraLight" panose="020B0303050203000203" pitchFamily="50" charset="-127"/>
              </a:rPr>
              <a:t>모델과 가장 작은 </a:t>
            </a:r>
            <a:r>
              <a:rPr lang="en-US" altLang="ko-KR" dirty="0">
                <a:latin typeface="IBM Plex Sans KR ExtraLight" panose="020B0303050203000203" pitchFamily="50" charset="-127"/>
                <a:ea typeface="IBM Plex Sans KR ExtraLight" panose="020B0303050203000203" pitchFamily="50" charset="-127"/>
              </a:rPr>
              <a:t>GPT-2 </a:t>
            </a:r>
            <a:r>
              <a:rPr lang="ko-KR" altLang="en-US" dirty="0">
                <a:latin typeface="IBM Plex Sans KR ExtraLight" panose="020B0303050203000203" pitchFamily="50" charset="-127"/>
                <a:ea typeface="IBM Plex Sans KR ExtraLight" panose="020B0303050203000203" pitchFamily="50" charset="-127"/>
              </a:rPr>
              <a:t>모델의</a:t>
            </a:r>
            <a:r>
              <a:rPr lang="ko-KR" altLang="en-US" dirty="0">
                <a:latin typeface="IBM Plex Sans KR Medium" panose="020B0603050203000203" pitchFamily="50" charset="-127"/>
                <a:ea typeface="IBM Plex Sans KR Medium" panose="020B0603050203000203" pitchFamily="50" charset="-127"/>
              </a:rPr>
              <a:t> 크기가 대략 비슷</a:t>
            </a:r>
            <a:r>
              <a:rPr lang="ko-KR" altLang="en-US" dirty="0">
                <a:latin typeface="IBM Plex Sans KR ExtraLight" panose="020B0303050203000203" pitchFamily="50" charset="-127"/>
                <a:ea typeface="IBM Plex Sans KR ExtraLight" panose="020B0303050203000203" pitchFamily="50" charset="-127"/>
              </a:rPr>
              <a:t>함</a:t>
            </a:r>
            <a:r>
              <a:rPr lang="en-US" altLang="ko-KR" dirty="0">
                <a:latin typeface="IBM Plex Sans KR ExtraLight" panose="020B0303050203000203" pitchFamily="50" charset="-127"/>
                <a:ea typeface="IBM Plex Sans KR ExtraLight" panose="020B0303050203000203" pitchFamily="50" charset="-127"/>
              </a:rPr>
              <a:t>.</a:t>
            </a:r>
          </a:p>
        </p:txBody>
      </p:sp>
    </p:spTree>
    <p:extLst>
      <p:ext uri="{BB962C8B-B14F-4D97-AF65-F5344CB8AC3E}">
        <p14:creationId xmlns:p14="http://schemas.microsoft.com/office/powerpoint/2010/main" val="163370292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문서" ma:contentTypeID="0x010100715F028AD40C664C940C722E57EC4A8A" ma:contentTypeVersion="2" ma:contentTypeDescription="새 문서를 만듭니다." ma:contentTypeScope="" ma:versionID="733dd2429cf53f154dea1cbec9acd9f5">
  <xsd:schema xmlns:xsd="http://www.w3.org/2001/XMLSchema" xmlns:xs="http://www.w3.org/2001/XMLSchema" xmlns:p="http://schemas.microsoft.com/office/2006/metadata/properties" xmlns:ns3="0689391c-fe69-479d-a32a-c682b48309f3" targetNamespace="http://schemas.microsoft.com/office/2006/metadata/properties" ma:root="true" ma:fieldsID="2cc757d55c9b9d666e63482c30993622" ns3:_="">
    <xsd:import namespace="0689391c-fe69-479d-a32a-c682b48309f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89391c-fe69-479d-a32a-c682b48309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9F54A3-79DB-4B20-81B8-2B7DB44B75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89391c-fe69-479d-a32a-c682b48309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6F3DF26-1173-4270-9890-F33D09EAA743}">
  <ds:schemaRefs>
    <ds:schemaRef ds:uri="http://purl.org/dc/terms/"/>
    <ds:schemaRef ds:uri="http://purl.org/dc/elements/1.1/"/>
    <ds:schemaRef ds:uri="http://purl.org/dc/dcmitype/"/>
    <ds:schemaRef ds:uri="http://schemas.microsoft.com/office/infopath/2007/PartnerControls"/>
    <ds:schemaRef ds:uri="http://schemas.openxmlformats.org/package/2006/metadata/core-properties"/>
    <ds:schemaRef ds:uri="http://schemas.microsoft.com/office/2006/documentManagement/types"/>
    <ds:schemaRef ds:uri="http://schemas.microsoft.com/office/2006/metadata/properties"/>
    <ds:schemaRef ds:uri="0689391c-fe69-479d-a32a-c682b48309f3"/>
    <ds:schemaRef ds:uri="http://www.w3.org/XML/1998/namespace"/>
  </ds:schemaRefs>
</ds:datastoreItem>
</file>

<file path=customXml/itemProps3.xml><?xml version="1.0" encoding="utf-8"?>
<ds:datastoreItem xmlns:ds="http://schemas.openxmlformats.org/officeDocument/2006/customXml" ds:itemID="{44BD24A1-BDC2-4CFC-AF59-EF864FCF7E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9444</TotalTime>
  <Words>6078</Words>
  <Application>Microsoft Office PowerPoint</Application>
  <PresentationFormat>와이드스크린</PresentationFormat>
  <Paragraphs>647</Paragraphs>
  <Slides>52</Slides>
  <Notes>23</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52</vt:i4>
      </vt:variant>
    </vt:vector>
  </HeadingPairs>
  <TitlesOfParts>
    <vt:vector size="61" baseType="lpstr">
      <vt:lpstr>IBM Plex Sans KR ExtraLight</vt:lpstr>
      <vt:lpstr>IBM Plex Sans KR Light</vt:lpstr>
      <vt:lpstr>IBM Plex Sans KR Medium</vt:lpstr>
      <vt:lpstr>IBM Plex Sans KR SemiBold</vt:lpstr>
      <vt:lpstr>Roboto Mono</vt:lpstr>
      <vt:lpstr>맑은 고딕</vt:lpstr>
      <vt:lpstr>Arial</vt:lpstr>
      <vt:lpstr>Consolas</vt:lpstr>
      <vt:lpstr>Office 테마</vt:lpstr>
      <vt:lpstr>Training Transformers from Scratch</vt:lpstr>
      <vt:lpstr>Introduction</vt:lpstr>
      <vt:lpstr>Code autocompletion</vt:lpstr>
      <vt:lpstr>Code autocompletion</vt:lpstr>
      <vt:lpstr>Code autocompletion - OpenAI Codex</vt:lpstr>
      <vt:lpstr>Code autocompletion - GitHub Copilot</vt:lpstr>
      <vt:lpstr>Code autocompletion – TabNine</vt:lpstr>
      <vt:lpstr>Custom Dataset</vt:lpstr>
      <vt:lpstr>Challenges of Building a Large-Scale Corpus</vt:lpstr>
      <vt:lpstr>Challenges of Building a Large-Scale Corpus</vt:lpstr>
      <vt:lpstr>Challenges of Building a Large-Scale Corpus</vt:lpstr>
      <vt:lpstr>Challenges of Building a Large-Scale Corpus</vt:lpstr>
      <vt:lpstr>Building a Custom Code Dataset</vt:lpstr>
      <vt:lpstr>Building a Custom Code Dataset</vt:lpstr>
      <vt:lpstr>Building a Custom Code Dataset</vt:lpstr>
      <vt:lpstr>Building a Custom Code Dataset</vt:lpstr>
      <vt:lpstr>Building a Custom Code Dataset</vt:lpstr>
      <vt:lpstr>Building a Custom Code Dataset</vt:lpstr>
      <vt:lpstr>Building a Custom Code Dataset</vt:lpstr>
      <vt:lpstr>Building a Tokenizer</vt:lpstr>
      <vt:lpstr>Building a Tokenizer</vt:lpstr>
      <vt:lpstr>Building a Tokenizer</vt:lpstr>
      <vt:lpstr>Building a Tokenizer</vt:lpstr>
      <vt:lpstr>Building a Tokenizer</vt:lpstr>
      <vt:lpstr>Building a Tokenizer</vt:lpstr>
      <vt:lpstr>Building a Tokenizer</vt:lpstr>
      <vt:lpstr>Building a Tokenizer</vt:lpstr>
      <vt:lpstr>Building a Tokenizer</vt:lpstr>
      <vt:lpstr>Building a Tokenizer</vt:lpstr>
      <vt:lpstr>Training a Tokenizer</vt:lpstr>
      <vt:lpstr>Training a Tokenizer</vt:lpstr>
      <vt:lpstr>Training a Tokenizer</vt:lpstr>
      <vt:lpstr>Training a Tokenizer</vt:lpstr>
      <vt:lpstr>Training a Model from Scratch</vt:lpstr>
      <vt:lpstr>Training a Model from Scratch</vt:lpstr>
      <vt:lpstr>Training a Model from Scratch</vt:lpstr>
      <vt:lpstr>Training a Model from Scratch</vt:lpstr>
      <vt:lpstr>Training a Model from Scratch</vt:lpstr>
      <vt:lpstr>Training a Model from Scratch</vt:lpstr>
      <vt:lpstr>Training a Model from Scratch</vt:lpstr>
      <vt:lpstr>Training a Model from Scratch</vt:lpstr>
      <vt:lpstr>Training a Model from Scratch</vt:lpstr>
      <vt:lpstr>Training a Model from Scratch</vt:lpstr>
      <vt:lpstr>Training a Model from Scratch</vt:lpstr>
      <vt:lpstr>Training a Model from Scratch</vt:lpstr>
      <vt:lpstr>Training a Model from Scratch</vt:lpstr>
      <vt:lpstr>Training a Model from Scratch</vt:lpstr>
      <vt:lpstr>Results and Analysis</vt:lpstr>
      <vt:lpstr>Results and Analysis</vt:lpstr>
      <vt:lpstr>Results and Analysis</vt:lpstr>
      <vt:lpstr>Results and Analysis</vt:lpstr>
      <vt:lpstr>Results and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Transformer Anatomy</dc:title>
  <dc:creator>이용환</dc:creator>
  <cp:lastModifiedBy>이용환</cp:lastModifiedBy>
  <cp:revision>153</cp:revision>
  <dcterms:created xsi:type="dcterms:W3CDTF">2022-07-18T09:54:01Z</dcterms:created>
  <dcterms:modified xsi:type="dcterms:W3CDTF">2022-08-31T11:18:38Z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0x010100715F028AD40C664C940C722E57EC4A8A</vt:lpwstr>
  </property>
</Properties>
</file>