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8"/>
  </p:notesMasterIdLst>
  <p:sldIdLst>
    <p:sldId id="256" r:id="rId5"/>
    <p:sldId id="282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7" r:id="rId18"/>
    <p:sldId id="278" r:id="rId19"/>
    <p:sldId id="279" r:id="rId20"/>
    <p:sldId id="280" r:id="rId21"/>
    <p:sldId id="281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83" r:id="rId31"/>
    <p:sldId id="295" r:id="rId32"/>
    <p:sldId id="296" r:id="rId33"/>
    <p:sldId id="297" r:id="rId34"/>
    <p:sldId id="362" r:id="rId35"/>
    <p:sldId id="363" r:id="rId36"/>
    <p:sldId id="257" r:id="rId37"/>
    <p:sldId id="299" r:id="rId38"/>
    <p:sldId id="300" r:id="rId39"/>
    <p:sldId id="301" r:id="rId40"/>
    <p:sldId id="302" r:id="rId41"/>
    <p:sldId id="304" r:id="rId42"/>
    <p:sldId id="303" r:id="rId43"/>
    <p:sldId id="328" r:id="rId44"/>
    <p:sldId id="329" r:id="rId45"/>
    <p:sldId id="330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4" r:id="rId55"/>
    <p:sldId id="313" r:id="rId56"/>
    <p:sldId id="316" r:id="rId57"/>
    <p:sldId id="319" r:id="rId58"/>
    <p:sldId id="322" r:id="rId59"/>
    <p:sldId id="321" r:id="rId60"/>
    <p:sldId id="317" r:id="rId61"/>
    <p:sldId id="326" r:id="rId62"/>
    <p:sldId id="325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0" r:id="rId71"/>
    <p:sldId id="341" r:id="rId72"/>
    <p:sldId id="339" r:id="rId73"/>
    <p:sldId id="343" r:id="rId74"/>
    <p:sldId id="344" r:id="rId75"/>
    <p:sldId id="342" r:id="rId76"/>
    <p:sldId id="345" r:id="rId77"/>
    <p:sldId id="353" r:id="rId78"/>
    <p:sldId id="354" r:id="rId79"/>
    <p:sldId id="355" r:id="rId80"/>
    <p:sldId id="259" r:id="rId81"/>
    <p:sldId id="356" r:id="rId82"/>
    <p:sldId id="357" r:id="rId83"/>
    <p:sldId id="358" r:id="rId84"/>
    <p:sldId id="359" r:id="rId85"/>
    <p:sldId id="360" r:id="rId86"/>
    <p:sldId id="361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2B"/>
    <a:srgbClr val="C6A3C5"/>
    <a:srgbClr val="FFC301"/>
    <a:srgbClr val="FFF2C9"/>
    <a:srgbClr val="FFE1F9"/>
    <a:srgbClr val="FFE1E1"/>
    <a:srgbClr val="D5B8EA"/>
    <a:srgbClr val="FF7D7D"/>
    <a:srgbClr val="2B2B2B"/>
    <a:srgbClr val="F5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29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22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2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Making a Custom ‘Embedding’ Class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LayerNorm</a:t>
            </a:r>
            <a:r>
              <a:rPr lang="en-US" altLang="ko-KR" dirty="0"/>
              <a:t> : Normalization by ‘</a:t>
            </a:r>
            <a:r>
              <a:rPr lang="en-US" altLang="ko-KR" dirty="0" err="1"/>
              <a:t>DataSamples</a:t>
            </a:r>
            <a:r>
              <a:rPr lang="en-US" altLang="ko-KR" dirty="0"/>
              <a:t>’, not ‘</a:t>
            </a:r>
            <a:r>
              <a:rPr lang="en-US" altLang="ko-KR" dirty="0" err="1"/>
              <a:t>BatchSize</a:t>
            </a:r>
            <a:r>
              <a:rPr lang="en-US" altLang="ko-KR" dirty="0"/>
              <a:t>’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DropOut</a:t>
            </a:r>
            <a:r>
              <a:rPr lang="en-US" altLang="ko-KR" dirty="0"/>
              <a:t> : Some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</a:t>
            </a:r>
            <a:r>
              <a:rPr lang="en-US" altLang="ko-KR" dirty="0"/>
              <a:t>values</a:t>
            </a:r>
            <a:r>
              <a:rPr lang="ko-KR" altLang="en-US" dirty="0"/>
              <a:t> </a:t>
            </a:r>
            <a:r>
              <a:rPr lang="en-US" altLang="ko-KR" dirty="0"/>
              <a:t>become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20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42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20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512</a:t>
            </a:r>
            <a:r>
              <a:rPr lang="ko-KR" altLang="en-US" dirty="0"/>
              <a:t>개 음량 레벨인 경우 </a:t>
            </a:r>
            <a:r>
              <a:rPr lang="en-US" altLang="ko-KR" dirty="0"/>
              <a:t>: 1, 2, 4</a:t>
            </a:r>
            <a:r>
              <a:rPr lang="ko-KR" altLang="en-US" dirty="0"/>
              <a:t>칸 이면 </a:t>
            </a:r>
            <a:r>
              <a:rPr lang="en-US" altLang="ko-KR" dirty="0"/>
              <a:t>-&gt; (1+2+4+…+256) </a:t>
            </a:r>
            <a:r>
              <a:rPr lang="ko-KR" altLang="en-US" dirty="0"/>
              <a:t>으로 모든 음량 레벨 표현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6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512</a:t>
            </a:r>
            <a:r>
              <a:rPr lang="ko-KR" altLang="en-US" dirty="0"/>
              <a:t>개 음량 레벨인 경우 </a:t>
            </a:r>
            <a:r>
              <a:rPr lang="en-US" altLang="ko-KR" dirty="0"/>
              <a:t>: 1, 2, 4</a:t>
            </a:r>
            <a:r>
              <a:rPr lang="ko-KR" altLang="en-US" dirty="0"/>
              <a:t>칸 이면 </a:t>
            </a:r>
            <a:r>
              <a:rPr lang="en-US" altLang="ko-KR" dirty="0"/>
              <a:t>-&gt; (1+2+4+…+256) </a:t>
            </a:r>
            <a:r>
              <a:rPr lang="ko-KR" altLang="en-US" dirty="0"/>
              <a:t>으로 모든 음량 레벨 표현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2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Making a Custom ‘Embedding’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79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90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2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94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7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3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26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76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46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8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11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22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6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76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10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18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9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45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7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83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33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72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92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4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669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36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7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22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035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35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099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56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34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- Token type id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? (segment id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라고도 부름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)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BERT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와 같은 모델에서는 입력으로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개의 문장이 주어지는 경우가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입력으로 문장이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개가 주어진 경우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두 문장을 구분할 수 있도록 별도의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id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를 부여한다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개의 문장이 입력으로 주어지면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첫 번째 문장에 해당하는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token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들의 인덱스에는 모두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0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두 번째 문장에 해당하는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token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들의 인덱스에는 모두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부여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2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3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84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8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Processing with Transformers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Language Processing with Transformers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1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6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Transformer Anatomy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16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Natural Language Processing with Transformers</a:t>
            </a:r>
          </a:p>
          <a:p>
            <a:r>
              <a:rPr lang="en-US" altLang="ko-KR" sz="1200" dirty="0"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Building Language Applications with Hugging Face</a:t>
            </a:r>
          </a:p>
          <a:p>
            <a:r>
              <a:rPr lang="ko-KR" altLang="en-US" sz="20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5492513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8F777F-9DD1-5DCB-5526-5A50BF04C435}"/>
              </a:ext>
            </a:extLst>
          </p:cNvPr>
          <p:cNvSpPr txBox="1"/>
          <p:nvPr/>
        </p:nvSpPr>
        <p:spPr>
          <a:xfrm>
            <a:off x="5606474" y="1019819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V="1">
            <a:off x="5972747" y="1296818"/>
            <a:ext cx="0" cy="309377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1F3645D-729C-0C3B-953F-6859630A8B50}"/>
              </a:ext>
            </a:extLst>
          </p:cNvPr>
          <p:cNvSpPr/>
          <p:nvPr/>
        </p:nvSpPr>
        <p:spPr>
          <a:xfrm>
            <a:off x="7096448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A88901-5312-57AC-9FB7-A200769F8939}"/>
              </a:ext>
            </a:extLst>
          </p:cNvPr>
          <p:cNvSpPr txBox="1"/>
          <p:nvPr/>
        </p:nvSpPr>
        <p:spPr>
          <a:xfrm>
            <a:off x="7210409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5AE23F-D1DE-8135-EAE3-56C6C6A0325F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V="1">
            <a:off x="7576682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44B4B59-D2E4-AB5F-1117-F2579227C86F}"/>
              </a:ext>
            </a:extLst>
          </p:cNvPr>
          <p:cNvSpPr/>
          <p:nvPr/>
        </p:nvSpPr>
        <p:spPr>
          <a:xfrm>
            <a:off x="8700383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73655A-28D4-F1F1-348F-064C3224F66E}"/>
              </a:ext>
            </a:extLst>
          </p:cNvPr>
          <p:cNvSpPr txBox="1"/>
          <p:nvPr/>
        </p:nvSpPr>
        <p:spPr>
          <a:xfrm>
            <a:off x="8814344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86CD7DC-124F-1BC1-1669-0B272EB76950}"/>
              </a:ext>
            </a:extLst>
          </p:cNvPr>
          <p:cNvCxnSpPr>
            <a:cxnSpLocks/>
            <a:stCxn id="72" idx="0"/>
            <a:endCxn id="75" idx="2"/>
          </p:cNvCxnSpPr>
          <p:nvPr/>
        </p:nvCxnSpPr>
        <p:spPr>
          <a:xfrm flipV="1">
            <a:off x="9180617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36F9575-25C2-B041-F461-EA9A6A6231E8}"/>
              </a:ext>
            </a:extLst>
          </p:cNvPr>
          <p:cNvSpPr/>
          <p:nvPr/>
        </p:nvSpPr>
        <p:spPr>
          <a:xfrm>
            <a:off x="10304317" y="1606195"/>
            <a:ext cx="960468" cy="1180482"/>
          </a:xfrm>
          <a:prstGeom prst="roundRect">
            <a:avLst/>
          </a:prstGeom>
          <a:solidFill>
            <a:srgbClr val="0070C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4D03CD-30A0-C61D-A377-7C4F021A3C2A}"/>
              </a:ext>
            </a:extLst>
          </p:cNvPr>
          <p:cNvSpPr txBox="1"/>
          <p:nvPr/>
        </p:nvSpPr>
        <p:spPr>
          <a:xfrm>
            <a:off x="10418278" y="981542"/>
            <a:ext cx="73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69AF3E-2715-A2C6-DE21-4F539D4FCE95}"/>
              </a:ext>
            </a:extLst>
          </p:cNvPr>
          <p:cNvCxnSpPr>
            <a:cxnSpLocks/>
            <a:stCxn id="77" idx="0"/>
            <a:endCxn id="80" idx="2"/>
          </p:cNvCxnSpPr>
          <p:nvPr/>
        </p:nvCxnSpPr>
        <p:spPr>
          <a:xfrm flipV="1">
            <a:off x="10784551" y="1258541"/>
            <a:ext cx="0" cy="34765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3720ED7-9C7E-588D-7357-593C798BBE4E}"/>
              </a:ext>
            </a:extLst>
          </p:cNvPr>
          <p:cNvGrpSpPr/>
          <p:nvPr/>
        </p:nvGrpSpPr>
        <p:grpSpPr>
          <a:xfrm>
            <a:off x="6244787" y="1301767"/>
            <a:ext cx="1045533" cy="1735343"/>
            <a:chOff x="3273314" y="2052395"/>
            <a:chExt cx="1378928" cy="2737719"/>
          </a:xfrm>
        </p:grpSpPr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B6E37F82-0BA2-D901-8929-D486C129C72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AC9E41E6-C43B-8F90-4CF4-EBC52FF11E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5D9E48E-D464-05B7-4E7F-8DDD9384383A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9C2470-1980-2D4A-ED35-02E566A782EF}"/>
              </a:ext>
            </a:extLst>
          </p:cNvPr>
          <p:cNvGrpSpPr/>
          <p:nvPr/>
        </p:nvGrpSpPr>
        <p:grpSpPr>
          <a:xfrm>
            <a:off x="7848738" y="1303403"/>
            <a:ext cx="1045533" cy="1735343"/>
            <a:chOff x="3273314" y="2052395"/>
            <a:chExt cx="1378928" cy="2737719"/>
          </a:xfrm>
        </p:grpSpPr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6035889D-9165-7D81-F36A-BEEA799803D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14671AC8-BE42-232A-71A6-EE7950DEAA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62FAC59-8CBF-5188-30D7-8DEBE1839CAC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4DCFB6A-6D3C-8825-6B25-505BF3E51521}"/>
              </a:ext>
            </a:extLst>
          </p:cNvPr>
          <p:cNvGrpSpPr/>
          <p:nvPr/>
        </p:nvGrpSpPr>
        <p:grpSpPr>
          <a:xfrm>
            <a:off x="9458633" y="1306677"/>
            <a:ext cx="1045533" cy="1735343"/>
            <a:chOff x="3273314" y="2052395"/>
            <a:chExt cx="1378928" cy="2737719"/>
          </a:xfrm>
        </p:grpSpPr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2D00CD57-76A4-7D2C-8224-71FCDF4E0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44C8B894-2792-2B93-C066-8C651F0D9C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C390E99-F77B-3E47-6D76-D61733E6E18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0FE49A-1F8B-1CEF-7D94-9157EC1973FC}"/>
              </a:ext>
            </a:extLst>
          </p:cNvPr>
          <p:cNvSpPr txBox="1"/>
          <p:nvPr/>
        </p:nvSpPr>
        <p:spPr>
          <a:xfrm>
            <a:off x="6441327" y="305191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560E07-706E-1801-2BD9-058981F7F906}"/>
              </a:ext>
            </a:extLst>
          </p:cNvPr>
          <p:cNvSpPr txBox="1"/>
          <p:nvPr/>
        </p:nvSpPr>
        <p:spPr>
          <a:xfrm>
            <a:off x="8118811" y="305191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C63472-C8DD-962B-324F-06AFE28797B1}"/>
              </a:ext>
            </a:extLst>
          </p:cNvPr>
          <p:cNvSpPr txBox="1"/>
          <p:nvPr/>
        </p:nvSpPr>
        <p:spPr>
          <a:xfrm>
            <a:off x="9771622" y="3051915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684087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164321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871599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3A65B67-51F2-8A1F-50F7-D72FCC278D39}"/>
              </a:ext>
            </a:extLst>
          </p:cNvPr>
          <p:cNvSpPr/>
          <p:nvPr/>
        </p:nvSpPr>
        <p:spPr>
          <a:xfrm>
            <a:off x="2288022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90905F-4FCE-4740-D568-A8C90F85C46C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768256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6B1326-FB28-C168-17C2-8E8E118D1E61}"/>
              </a:ext>
            </a:extLst>
          </p:cNvPr>
          <p:cNvSpPr txBox="1"/>
          <p:nvPr/>
        </p:nvSpPr>
        <p:spPr>
          <a:xfrm>
            <a:off x="2475534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F56D7FD-E252-DE49-561F-F660AB002F31}"/>
              </a:ext>
            </a:extLst>
          </p:cNvPr>
          <p:cNvSpPr/>
          <p:nvPr/>
        </p:nvSpPr>
        <p:spPr>
          <a:xfrm>
            <a:off x="3891957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C69191-91D7-7F53-6DE9-7461D0BDE21C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372191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827B78-E1FB-6445-448C-5D98408F474F}"/>
              </a:ext>
            </a:extLst>
          </p:cNvPr>
          <p:cNvSpPr txBox="1"/>
          <p:nvPr/>
        </p:nvSpPr>
        <p:spPr>
          <a:xfrm>
            <a:off x="4079469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FC0F57-6AE4-890B-3F12-C4E37CE6E05F}"/>
              </a:ext>
            </a:extLst>
          </p:cNvPr>
          <p:cNvSpPr/>
          <p:nvPr/>
        </p:nvSpPr>
        <p:spPr>
          <a:xfrm>
            <a:off x="5495891" y="3893002"/>
            <a:ext cx="960468" cy="1180482"/>
          </a:xfrm>
          <a:prstGeom prst="roundRect">
            <a:avLst/>
          </a:prstGeom>
          <a:solidFill>
            <a:srgbClr val="C00000">
              <a:alpha val="30000"/>
            </a:srgbClr>
          </a:solidFill>
          <a:ln w="15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505E18-99F4-758C-06B5-839B1D3158E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5976125" y="5073484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2709E0-DD15-4A72-BDEB-75D42C0D9B20}"/>
              </a:ext>
            </a:extLst>
          </p:cNvPr>
          <p:cNvSpPr txBox="1"/>
          <p:nvPr/>
        </p:nvSpPr>
        <p:spPr>
          <a:xfrm>
            <a:off x="5683403" y="5377910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A53304-C4E4-57E5-E3A0-06077C081BF5}"/>
              </a:ext>
            </a:extLst>
          </p:cNvPr>
          <p:cNvGrpSpPr/>
          <p:nvPr/>
        </p:nvGrpSpPr>
        <p:grpSpPr>
          <a:xfrm>
            <a:off x="1436361" y="3588573"/>
            <a:ext cx="1045533" cy="1735344"/>
            <a:chOff x="3273314" y="2052395"/>
            <a:chExt cx="1378928" cy="2737719"/>
          </a:xfrm>
        </p:grpSpPr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C188177A-0CF3-CA4D-DDB1-B13EF45777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A18EF9F-6C4A-318F-32CB-46E9CC057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164F0-C8B4-C3B9-E33C-306952963C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D5FB55-445E-6029-EA3A-AD493A3D2B59}"/>
              </a:ext>
            </a:extLst>
          </p:cNvPr>
          <p:cNvGrpSpPr/>
          <p:nvPr/>
        </p:nvGrpSpPr>
        <p:grpSpPr>
          <a:xfrm>
            <a:off x="3040312" y="3590209"/>
            <a:ext cx="1045533" cy="1735344"/>
            <a:chOff x="3273314" y="2052395"/>
            <a:chExt cx="1378928" cy="2737719"/>
          </a:xfrm>
        </p:grpSpPr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49FE9B6-C2EB-991F-719E-B6A559D5AD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6A7922B-BF86-A8EF-C9C8-FC109AEF3B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BA8EA9C-D38C-A77C-18DE-E539FE0BAF6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AA83A62-09CF-98F3-7247-18EFA36F70D6}"/>
              </a:ext>
            </a:extLst>
          </p:cNvPr>
          <p:cNvGrpSpPr/>
          <p:nvPr/>
        </p:nvGrpSpPr>
        <p:grpSpPr>
          <a:xfrm>
            <a:off x="4650207" y="3593483"/>
            <a:ext cx="1045533" cy="1735344"/>
            <a:chOff x="3273314" y="2052395"/>
            <a:chExt cx="1378928" cy="2737719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01955B2-15C7-780B-7109-934426508C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16B9595A-ED62-C9C5-715E-F0C2049D22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F88D2B-485F-9651-95F9-B9385B2C9C67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1269190-DCFC-03D1-0E5A-17B257079493}"/>
              </a:ext>
            </a:extLst>
          </p:cNvPr>
          <p:cNvSpPr txBox="1"/>
          <p:nvPr/>
        </p:nvSpPr>
        <p:spPr>
          <a:xfrm>
            <a:off x="1632901" y="5338723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1DCF2-6F8E-CB9F-3BD1-1ED2C5B86592}"/>
              </a:ext>
            </a:extLst>
          </p:cNvPr>
          <p:cNvSpPr txBox="1"/>
          <p:nvPr/>
        </p:nvSpPr>
        <p:spPr>
          <a:xfrm>
            <a:off x="3310385" y="5338723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F7D59-ECAF-9AAA-8E8D-2CF4561FE5DA}"/>
              </a:ext>
            </a:extLst>
          </p:cNvPr>
          <p:cNvSpPr txBox="1"/>
          <p:nvPr/>
        </p:nvSpPr>
        <p:spPr>
          <a:xfrm>
            <a:off x="4963196" y="5338722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8A32FF-87CB-0FF7-EF7C-F1B70147FC39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66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79110" y="1019452"/>
            <a:ext cx="5785675" cy="2325097"/>
            <a:chOff x="2271870" y="1607008"/>
            <a:chExt cx="7630584" cy="3668128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48F777F-9DD1-5DCB-5526-5A50BF04C435}"/>
                    </a:ext>
                  </a:extLst>
                </p:cNvPr>
                <p:cNvSpPr txBox="1"/>
                <p:nvPr/>
              </p:nvSpPr>
              <p:spPr>
                <a:xfrm>
                  <a:off x="2271870" y="1607008"/>
                  <a:ext cx="1306546" cy="43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accent1"/>
                      </a:solidFill>
                      <a:latin typeface="IBM Plex Sans KR Medium" panose="020B0603050203000203" pitchFamily="50" charset="-127"/>
                      <a:ea typeface="IBM Plex Sans KR Medium" panose="020B0603050203000203" pitchFamily="50" charset="-127"/>
                    </a:rPr>
                    <a:t>Output=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48F777F-9DD1-5DCB-5526-5A50BF04C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870" y="1607008"/>
                  <a:ext cx="1306546" cy="437000"/>
                </a:xfrm>
                <a:prstGeom prst="rect">
                  <a:avLst/>
                </a:prstGeom>
                <a:blipFill>
                  <a:blip r:embed="rId2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2044008"/>
              <a:ext cx="2228" cy="4886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5038252" y="2045554"/>
              <a:ext cx="54" cy="48711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7150747" y="2038909"/>
              <a:ext cx="2949" cy="4937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9263243" y="2041359"/>
              <a:ext cx="5843" cy="4913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646331"/>
              </a:xfrm>
              <a:prstGeom prst="rect">
                <a:avLst/>
              </a:prstGeom>
              <a:blipFill>
                <a:blip r:embed="rId3"/>
                <a:stretch>
                  <a:fillRect l="-442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1020432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1020432"/>
                <a:ext cx="990652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1016220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1016220"/>
                <a:ext cx="990652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1017773"/>
                <a:ext cx="9906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1017773"/>
                <a:ext cx="990652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DD7DD67-950D-A5A7-8445-598C1229BA73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DD7DD67-950D-A5A7-8445-598C1229B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7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341A98-A203-56C5-0DAE-273580C1FCCD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3341A98-A203-56C5-0DAE-273580C1F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A713A7-8CF5-BDDA-75E6-84406CA75DD1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6A713A7-8CF5-BDDA-75E6-84406CA75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A485FE-D588-2E26-778C-A6A0CD55D9EA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A485FE-D588-2E26-778C-A6A0CD55D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B68E2A7F-5DDB-BF27-0633-43273EBC75C9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0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96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960519"/>
              </a:xfrm>
              <a:prstGeom prst="rect">
                <a:avLst/>
              </a:prstGeom>
              <a:blipFill>
                <a:blip r:embed="rId3"/>
                <a:stretch>
                  <a:fillRect l="-1178" t="-2532" b="-8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434585" y="963075"/>
                <a:ext cx="1509011" cy="1792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5" y="963075"/>
                <a:ext cx="1509011" cy="17926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03B5A60F-E322-3C13-DCF3-D912025AD520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45CB158-499E-3416-70C0-80ED9626BFC3}"/>
                  </a:ext>
                </a:extLst>
              </p:cNvPr>
              <p:cNvSpPr txBox="1"/>
              <p:nvPr/>
            </p:nvSpPr>
            <p:spPr>
              <a:xfrm>
                <a:off x="5675651" y="3075411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45CB158-499E-3416-70C0-80ED9626B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51" y="3075411"/>
                <a:ext cx="9906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439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439625"/>
              </a:xfrm>
              <a:prstGeom prst="rect">
                <a:avLst/>
              </a:prstGeom>
              <a:blipFill>
                <a:blip r:embed="rId3"/>
                <a:stretch>
                  <a:fillRect l="-1178" t="-1695" b="-33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323329" y="688180"/>
                <a:ext cx="247822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9" y="688180"/>
                <a:ext cx="2478227" cy="2215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C5252290-3C0C-2F73-1011-EF27D8F93A70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41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3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117967" y="688180"/>
                <a:ext cx="2683590" cy="23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7" y="688180"/>
                <a:ext cx="2683590" cy="23323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93984A5A-976A-6398-B865-7037982D27E2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0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68642"/>
            <a:ext cx="7100972" cy="243904"/>
            <a:chOff x="3402384" y="1368642"/>
            <a:chExt cx="7100972" cy="243904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75308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68642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0477"/>
              <a:ext cx="1692854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3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8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2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96507" y="1086649"/>
                <a:ext cx="2683590" cy="991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" y="1086649"/>
                <a:ext cx="2683590" cy="9911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/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8D5F5123-8DCB-D986-F6B8-A58AD7D0D772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797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0" y="935562"/>
                <a:ext cx="9906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DD9655F-53CF-DB35-E4F5-E34AE77E7EE6}"/>
              </a:ext>
            </a:extLst>
          </p:cNvPr>
          <p:cNvGrpSpPr/>
          <p:nvPr/>
        </p:nvGrpSpPr>
        <p:grpSpPr>
          <a:xfrm>
            <a:off x="5492513" y="1301662"/>
            <a:ext cx="5772272" cy="2042887"/>
            <a:chOff x="5492513" y="1301662"/>
            <a:chExt cx="5772272" cy="204288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549251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5972747" y="1304894"/>
              <a:ext cx="1689" cy="3013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7096448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108" idx="2"/>
            </p:cNvCxnSpPr>
            <p:nvPr/>
          </p:nvCxnSpPr>
          <p:spPr>
            <a:xfrm flipH="1" flipV="1">
              <a:off x="7576641" y="1305874"/>
              <a:ext cx="41" cy="3003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8700383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109" idx="2"/>
            </p:cNvCxnSpPr>
            <p:nvPr/>
          </p:nvCxnSpPr>
          <p:spPr>
            <a:xfrm flipH="1" flipV="1">
              <a:off x="9178381" y="1301662"/>
              <a:ext cx="2236" cy="3045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10304317" y="1606195"/>
              <a:ext cx="960468" cy="1180482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110" idx="2"/>
            </p:cNvCxnSpPr>
            <p:nvPr/>
          </p:nvCxnSpPr>
          <p:spPr>
            <a:xfrm flipH="1" flipV="1">
              <a:off x="10780121" y="1303215"/>
              <a:ext cx="4430" cy="3029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6244787" y="1301767"/>
              <a:ext cx="1045533" cy="1735344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7848738" y="1303403"/>
              <a:ext cx="1045533" cy="1735344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9458633" y="1306676"/>
              <a:ext cx="1045533" cy="1735344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6441327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8118811" y="3051916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9771622" y="3051915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2" idx="2"/>
          </p:cNvCxnSpPr>
          <p:nvPr/>
        </p:nvCxnSpPr>
        <p:spPr>
          <a:xfrm flipV="1">
            <a:off x="1164321" y="3075411"/>
            <a:ext cx="2238064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CDB14A-F24E-A989-D27C-DD35CE30B259}"/>
              </a:ext>
            </a:extLst>
          </p:cNvPr>
          <p:cNvCxnSpPr>
            <a:cxnSpLocks/>
            <a:stCxn id="16" idx="0"/>
            <a:endCxn id="102" idx="2"/>
          </p:cNvCxnSpPr>
          <p:nvPr/>
        </p:nvCxnSpPr>
        <p:spPr>
          <a:xfrm flipV="1">
            <a:off x="2768256" y="3075411"/>
            <a:ext cx="634129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04B655-1415-693F-78D3-FE35AEF3A037}"/>
              </a:ext>
            </a:extLst>
          </p:cNvPr>
          <p:cNvCxnSpPr>
            <a:cxnSpLocks/>
            <a:stCxn id="36" idx="0"/>
            <a:endCxn id="102" idx="2"/>
          </p:cNvCxnSpPr>
          <p:nvPr/>
        </p:nvCxnSpPr>
        <p:spPr>
          <a:xfrm flipH="1" flipV="1">
            <a:off x="3402385" y="3075411"/>
            <a:ext cx="969806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83E1133-B3F6-5C95-FCF8-1FF5547DBFAE}"/>
              </a:ext>
            </a:extLst>
          </p:cNvPr>
          <p:cNvCxnSpPr>
            <a:cxnSpLocks/>
            <a:stCxn id="41" idx="0"/>
            <a:endCxn id="102" idx="2"/>
          </p:cNvCxnSpPr>
          <p:nvPr/>
        </p:nvCxnSpPr>
        <p:spPr>
          <a:xfrm flipH="1" flipV="1">
            <a:off x="3402385" y="3075411"/>
            <a:ext cx="2573740" cy="817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8B6003-0F40-F1FD-BBF1-F4E1A151619A}"/>
              </a:ext>
            </a:extLst>
          </p:cNvPr>
          <p:cNvGrpSpPr/>
          <p:nvPr/>
        </p:nvGrpSpPr>
        <p:grpSpPr>
          <a:xfrm>
            <a:off x="2922151" y="1606195"/>
            <a:ext cx="960468" cy="1469216"/>
            <a:chOff x="1866789" y="989376"/>
            <a:chExt cx="960468" cy="1469216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7D3B5D7D-E7F7-0C93-36F7-506AA28B8832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239896-2A86-A8AA-0CF0-AAA3F9C94741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5898138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5F2A42-ABEA-6FB5-7D79-E0B852939D55}"/>
              </a:ext>
            </a:extLst>
          </p:cNvPr>
          <p:cNvGrpSpPr/>
          <p:nvPr/>
        </p:nvGrpSpPr>
        <p:grpSpPr>
          <a:xfrm>
            <a:off x="3402384" y="1377973"/>
            <a:ext cx="7100972" cy="234573"/>
            <a:chOff x="3402384" y="1377973"/>
            <a:chExt cx="7100972" cy="234573"/>
          </a:xfrm>
        </p:grpSpPr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32944D9-298A-7DCB-044B-C9A2F9BE587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16200000" flipH="1">
              <a:off x="4545887" y="462693"/>
              <a:ext cx="6350" cy="2293355"/>
            </a:xfrm>
            <a:prstGeom prst="bentConnector4">
              <a:avLst>
                <a:gd name="adj1" fmla="val -3600000"/>
                <a:gd name="adj2" fmla="val 10034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1F5563D0-96CC-23FD-1D0C-F8B6F82F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51" y="1384639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연결선: 꺾임 102">
              <a:extLst>
                <a:ext uri="{FF2B5EF4-FFF2-40B4-BE49-F238E27FC236}">
                  <a16:creationId xmlns:a16="http://schemas.microsoft.com/office/drawing/2014/main" id="{DF12B4F0-D91C-2F6D-55CD-28D0CEABCA05}"/>
                </a:ext>
              </a:extLst>
            </p:cNvPr>
            <p:cNvCxnSpPr>
              <a:cxnSpLocks/>
            </p:cNvCxnSpPr>
            <p:nvPr/>
          </p:nvCxnSpPr>
          <p:spPr>
            <a:xfrm>
              <a:off x="7238362" y="1377973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1CD912B6-5859-0E8E-A254-4CBEE9BD7A46}"/>
                </a:ext>
              </a:extLst>
            </p:cNvPr>
            <p:cNvCxnSpPr>
              <a:cxnSpLocks/>
            </p:cNvCxnSpPr>
            <p:nvPr/>
          </p:nvCxnSpPr>
          <p:spPr>
            <a:xfrm>
              <a:off x="8810502" y="1379808"/>
              <a:ext cx="1692854" cy="225569"/>
            </a:xfrm>
            <a:prstGeom prst="bentConnector3">
              <a:avLst>
                <a:gd name="adj1" fmla="val 9955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/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현재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Decoder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 처리중인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index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: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각각의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Encoder Output index</a:t>
                </a: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스코어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(Score) :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가중치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(Weight)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 err="1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어텐션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값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(Attention Value)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ExtraLight" panose="020B0303050203000203" pitchFamily="50" charset="-127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641226-2926-A79E-7212-10E9CA7C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267" y="3981388"/>
                <a:ext cx="4139408" cy="1769331"/>
              </a:xfrm>
              <a:prstGeom prst="rect">
                <a:avLst/>
              </a:prstGeom>
              <a:blipFill>
                <a:blip r:embed="rId4"/>
                <a:stretch>
                  <a:fillRect l="-1178" t="-1379" b="-36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/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ED713A-4AA0-6D9C-DA71-9EB64445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15" y="936542"/>
                <a:ext cx="990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/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EFA0C5E-8D7A-D9F0-B3AC-40E24BCF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55" y="932330"/>
                <a:ext cx="990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/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15EBE2-C7DA-B9E9-86A7-BDBAFDBC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95" y="933883"/>
                <a:ext cx="990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/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IBM Plex Sans KR Medium" panose="020B0603050203000203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 :</m:t>
                      </m:r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1176BA6-D920-212C-D11F-8AD8B36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42" y="935072"/>
                <a:ext cx="990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/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0AD905-5D2F-700A-211C-D4124D820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77" y="3075601"/>
                <a:ext cx="348855" cy="369332"/>
              </a:xfrm>
              <a:prstGeom prst="rect">
                <a:avLst/>
              </a:prstGeom>
              <a:blipFill>
                <a:blip r:embed="rId9"/>
                <a:stretch>
                  <a:fillRect r="-526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/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23D9408-7632-6B84-4E38-B583D804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6" y="3079992"/>
                <a:ext cx="348855" cy="369332"/>
              </a:xfrm>
              <a:prstGeom prst="rect">
                <a:avLst/>
              </a:prstGeom>
              <a:blipFill>
                <a:blip r:embed="rId10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/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068C611-B606-3EC2-9C04-0CE37C39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22" y="3086445"/>
                <a:ext cx="348855" cy="369332"/>
              </a:xfrm>
              <a:prstGeom prst="rect">
                <a:avLst/>
              </a:prstGeom>
              <a:blipFill>
                <a:blip r:embed="rId11"/>
                <a:stretch>
                  <a:fillRect r="-701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/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13E0E3-7016-96B2-E975-DFF08768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190" y="3088718"/>
                <a:ext cx="348855" cy="369332"/>
              </a:xfrm>
              <a:prstGeom prst="rect">
                <a:avLst/>
              </a:prstGeom>
              <a:blipFill>
                <a:blip r:embed="rId12"/>
                <a:stretch>
                  <a:fillRect r="-87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: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04" y="3072061"/>
                <a:ext cx="600191" cy="391646"/>
              </a:xfrm>
              <a:prstGeom prst="rect">
                <a:avLst/>
              </a:prstGeom>
              <a:blipFill>
                <a:blip r:embed="rId13"/>
                <a:stretch>
                  <a:fillRect t="-10938" r="-9184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/>
              <p:nvPr/>
            </p:nvSpPr>
            <p:spPr>
              <a:xfrm>
                <a:off x="255044" y="789118"/>
                <a:ext cx="2292822" cy="2214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IBM Plex Sans KR ExtraLight" panose="020B0303050203000203" pitchFamily="50" charset="-127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𝑗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AE72F6-0187-47AF-0B1D-001A58A4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44" y="789118"/>
                <a:ext cx="2292822" cy="2214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/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98B2D3-56DA-31D6-12FA-04487401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08" y="1264743"/>
                <a:ext cx="42313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662843C-0709-199E-B9E4-0A0932549AE8}"/>
                  </a:ext>
                </a:extLst>
              </p:cNvPr>
              <p:cNvSpPr txBox="1"/>
              <p:nvPr/>
            </p:nvSpPr>
            <p:spPr>
              <a:xfrm>
                <a:off x="6590419" y="1264743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662843C-0709-199E-B9E4-0A0932549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19" y="1264743"/>
                <a:ext cx="42313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5ED189-F85C-841B-16F6-290A9B80D1D6}"/>
                  </a:ext>
                </a:extLst>
              </p:cNvPr>
              <p:cNvSpPr txBox="1"/>
              <p:nvPr/>
            </p:nvSpPr>
            <p:spPr>
              <a:xfrm>
                <a:off x="8262927" y="1267002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5ED189-F85C-841B-16F6-290A9B80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927" y="1267002"/>
                <a:ext cx="42313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7328FE-050A-8EF6-6451-0A63FEAD663E}"/>
                  </a:ext>
                </a:extLst>
              </p:cNvPr>
              <p:cNvSpPr txBox="1"/>
              <p:nvPr/>
            </p:nvSpPr>
            <p:spPr>
              <a:xfrm>
                <a:off x="9860854" y="1258579"/>
                <a:ext cx="423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IBM Plex Sans KR ExtraLight" panose="020B0303050203000203" pitchFamily="50" charset="-127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7328FE-050A-8EF6-6451-0A63FEAD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854" y="1258579"/>
                <a:ext cx="4231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2C156B5C-85DF-7A62-2BF9-ECD03823DC44}"/>
              </a:ext>
            </a:extLst>
          </p:cNvPr>
          <p:cNvSpPr txBox="1"/>
          <p:nvPr/>
        </p:nvSpPr>
        <p:spPr>
          <a:xfrm>
            <a:off x="3587562" y="727809"/>
            <a:ext cx="11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43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290BA8-5A83-1F51-7B51-62CCD7812419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9290BA8-5A83-1F51-7B51-62CCD7812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B89DD31-EE93-AF70-5C2D-F674EFAD727C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B0D8E-1D24-81E4-AD7D-20354FAF6B52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B0D8E-1D24-81E4-AD7D-20354FAF6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944BE7-F3EB-5148-27EC-48A889E9DC06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Seq2seq and 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D658D4-32FB-2CC8-3DF6-FBFD0017CAF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D658D4-32FB-2CC8-3DF6-FBFD0017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D6C8FF-4FCB-FF0A-F0B5-8BB6E71F4055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7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71DAEE-D868-3065-D24D-88952FD63A16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71DAEE-D868-3065-D24D-88952FD6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845A8FF-D8DA-6588-0EAA-6C4B5938EFBB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0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A6B7A-3F52-928A-8C92-247B152F222A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4A6B7A-3F52-928A-8C92-247B152F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2F26FBA-C849-FCCE-8B63-B17EEB1C8726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02B65-6732-E067-0507-B19BA9CD7DA1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0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solidFill>
                  <a:schemeClr val="bg1">
                    <a:lumMod val="50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2509D-B8EE-3409-89B9-EB7A613F7376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2509D-B8EE-3409-89B9-EB7A613F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1A2DA7B-55CF-6D00-25D0-DD29938A6F30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1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51717E-FBB8-00EF-A5F8-1EA7E3BAF34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51717E-FBB8-00EF-A5F8-1EA7E3BAF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152BC91-A501-8437-34E9-F24065721974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9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7E854-F418-77E6-F437-388557EFCA5F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97E854-F418-77E6-F437-388557EF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5ED7D99-77B2-330C-E5EC-BE49A134BC30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4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D5B8E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FF7D7D">
              <a:alpha val="75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7D7D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D5B8EA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D5B8EA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7D7D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FF7D7D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FF7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5C9-6E60-E39A-4EFE-93DDCD9387FC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5C9-6E60-E39A-4EFE-93DDCD93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C02A0A1-F561-208E-E63E-AFB288509C65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7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Introduction(Attention)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25695" y="4290797"/>
            <a:ext cx="106708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3087461" y="3700556"/>
            <a:ext cx="2438234" cy="1180482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4306578" y="4881038"/>
            <a:ext cx="0" cy="3044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4013856" y="5185464"/>
            <a:ext cx="585444" cy="17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2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/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8F777F-9DD1-5DCB-5526-5A50BF04C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77" y="3051888"/>
                <a:ext cx="262678" cy="369332"/>
              </a:xfrm>
              <a:prstGeom prst="rect">
                <a:avLst/>
              </a:prstGeom>
              <a:blipFill>
                <a:blip r:embed="rId3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551549F-C3B3-4797-66F5-5E312B53AB59}"/>
              </a:ext>
            </a:extLst>
          </p:cNvPr>
          <p:cNvSpPr/>
          <p:nvPr/>
        </p:nvSpPr>
        <p:spPr>
          <a:xfrm>
            <a:off x="6652873" y="3686172"/>
            <a:ext cx="2451667" cy="1194866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2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692966" y="4290797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D3B5D7D-E7F7-0C93-36F7-506AA28B8832}"/>
              </a:ext>
            </a:extLst>
          </p:cNvPr>
          <p:cNvSpPr/>
          <p:nvPr/>
        </p:nvSpPr>
        <p:spPr>
          <a:xfrm>
            <a:off x="5579004" y="1843692"/>
            <a:ext cx="960468" cy="1180482"/>
          </a:xfrm>
          <a:prstGeom prst="roundRect">
            <a:avLst/>
          </a:prstGeom>
          <a:solidFill>
            <a:srgbClr val="00B05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2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239896-2A86-A8AA-0CF0-AAA3F9C94741}"/>
              </a:ext>
            </a:extLst>
          </p:cNvPr>
          <p:cNvSpPr txBox="1"/>
          <p:nvPr/>
        </p:nvSpPr>
        <p:spPr>
          <a:xfrm>
            <a:off x="7509448" y="1496957"/>
            <a:ext cx="732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BD93FA-9ABF-00DF-0D36-5F45DBFCF1BE}"/>
              </a:ext>
            </a:extLst>
          </p:cNvPr>
          <p:cNvSpPr txBox="1"/>
          <p:nvPr/>
        </p:nvSpPr>
        <p:spPr>
          <a:xfrm>
            <a:off x="6536797" y="1962117"/>
            <a:ext cx="8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/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51CB6C9-1DBE-6B89-B096-BCBD6A3B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7" y="2985841"/>
                <a:ext cx="371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03CA8A-DE13-B865-584D-9A5E278403E9}"/>
              </a:ext>
            </a:extLst>
          </p:cNvPr>
          <p:cNvCxnSpPr>
            <a:cxnSpLocks/>
            <a:stCxn id="52" idx="0"/>
            <a:endCxn id="126" idx="2"/>
          </p:cNvCxnSpPr>
          <p:nvPr/>
        </p:nvCxnSpPr>
        <p:spPr>
          <a:xfrm flipH="1" flipV="1">
            <a:off x="7878706" y="2569439"/>
            <a:ext cx="1" cy="111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3758B47-370A-3702-5313-5A4673B6F5EB}"/>
              </a:ext>
            </a:extLst>
          </p:cNvPr>
          <p:cNvCxnSpPr>
            <a:cxnSpLocks/>
            <a:stCxn id="52" idx="0"/>
            <a:endCxn id="101" idx="2"/>
          </p:cNvCxnSpPr>
          <p:nvPr/>
        </p:nvCxnSpPr>
        <p:spPr>
          <a:xfrm flipH="1" flipV="1">
            <a:off x="6059238" y="3024174"/>
            <a:ext cx="1819469" cy="661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90B24C-ED9A-876A-9BAF-FF7BC7C64405}"/>
              </a:ext>
            </a:extLst>
          </p:cNvPr>
          <p:cNvCxnSpPr>
            <a:cxnSpLocks/>
            <a:stCxn id="5" idx="0"/>
            <a:endCxn id="101" idx="2"/>
          </p:cNvCxnSpPr>
          <p:nvPr/>
        </p:nvCxnSpPr>
        <p:spPr>
          <a:xfrm flipV="1">
            <a:off x="4306578" y="3024174"/>
            <a:ext cx="1752660" cy="6763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FCF7C3C-8064-26E5-59F5-D968A3DB6D6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 flipV="1">
            <a:off x="6539472" y="2430940"/>
            <a:ext cx="784062" cy="29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DC36B02-331F-9951-B48E-5F0533E050C8}"/>
              </a:ext>
            </a:extLst>
          </p:cNvPr>
          <p:cNvSpPr txBox="1"/>
          <p:nvPr/>
        </p:nvSpPr>
        <p:spPr>
          <a:xfrm>
            <a:off x="7323534" y="2292440"/>
            <a:ext cx="1110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Concatenate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742EFB6-29E4-C328-67E6-968FBEFFA92F}"/>
              </a:ext>
            </a:extLst>
          </p:cNvPr>
          <p:cNvCxnSpPr>
            <a:cxnSpLocks/>
            <a:stCxn id="126" idx="0"/>
            <a:endCxn id="102" idx="2"/>
          </p:cNvCxnSpPr>
          <p:nvPr/>
        </p:nvCxnSpPr>
        <p:spPr>
          <a:xfrm flipH="1" flipV="1">
            <a:off x="7875720" y="1773956"/>
            <a:ext cx="2986" cy="518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C0E55B-DCE5-9002-A61D-87DC325597C4}"/>
                  </a:ext>
                </a:extLst>
              </p:cNvPr>
              <p:cNvSpPr txBox="1"/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IBM Plex Sans KR Medium" panose="020B0603050203000203" pitchFamily="50" charset="-127"/>
                        </a:rPr>
                        <m:t>𝒔</m:t>
                      </m:r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C0E55B-DCE5-9002-A61D-87DC3255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204" y="3051888"/>
                <a:ext cx="262678" cy="369332"/>
              </a:xfrm>
              <a:prstGeom prst="rect">
                <a:avLst/>
              </a:prstGeom>
              <a:blipFill>
                <a:blip r:embed="rId5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B9667A1-820E-555B-9E81-537E27451885}"/>
              </a:ext>
            </a:extLst>
          </p:cNvPr>
          <p:cNvCxnSpPr>
            <a:cxnSpLocks/>
            <a:stCxn id="101" idx="3"/>
            <a:endCxn id="52" idx="0"/>
          </p:cNvCxnSpPr>
          <p:nvPr/>
        </p:nvCxnSpPr>
        <p:spPr>
          <a:xfrm>
            <a:off x="6539472" y="2433933"/>
            <a:ext cx="1339235" cy="12522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2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Still slow because of </a:t>
            </a:r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RNN operation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231E7B6-CD49-A75E-874E-609CE9773ED6}"/>
              </a:ext>
            </a:extLst>
          </p:cNvPr>
          <p:cNvGrpSpPr/>
          <p:nvPr/>
        </p:nvGrpSpPr>
        <p:grpSpPr>
          <a:xfrm>
            <a:off x="1463285" y="3884828"/>
            <a:ext cx="4826600" cy="1636493"/>
            <a:chOff x="684087" y="3588573"/>
            <a:chExt cx="5772272" cy="2181037"/>
          </a:xfrm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DF130BB-3B52-0BF1-02D9-E528AA72E59E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FC3190F-3AA9-86F1-F1E4-9645B805BB12}"/>
                </a:ext>
              </a:extLst>
            </p:cNvPr>
            <p:cNvCxnSpPr>
              <a:cxnSpLocks/>
              <a:stCxn id="124" idx="0"/>
              <a:endCxn id="122" idx="2"/>
            </p:cNvCxnSpPr>
            <p:nvPr/>
          </p:nvCxnSpPr>
          <p:spPr>
            <a:xfrm flipV="1">
              <a:off x="1159757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1EBB26-427E-5506-93FA-FAEEE4BB4666}"/>
                </a:ext>
              </a:extLst>
            </p:cNvPr>
            <p:cNvSpPr txBox="1"/>
            <p:nvPr/>
          </p:nvSpPr>
          <p:spPr>
            <a:xfrm>
              <a:off x="793485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893021C9-F05E-15A3-D17B-2C58E3C78722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8BA8C5E2-BADC-DC2A-2664-BEAFABF37224}"/>
                </a:ext>
              </a:extLst>
            </p:cNvPr>
            <p:cNvCxnSpPr>
              <a:cxnSpLocks/>
              <a:stCxn id="127" idx="0"/>
              <a:endCxn id="125" idx="2"/>
            </p:cNvCxnSpPr>
            <p:nvPr/>
          </p:nvCxnSpPr>
          <p:spPr>
            <a:xfrm flipV="1">
              <a:off x="2763692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8DD7F5-4230-934A-1CBD-91CA6DBAD707}"/>
                </a:ext>
              </a:extLst>
            </p:cNvPr>
            <p:cNvSpPr txBox="1"/>
            <p:nvPr/>
          </p:nvSpPr>
          <p:spPr>
            <a:xfrm>
              <a:off x="2397419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672A34C8-EA49-2D2F-4A0A-A8C588837E80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87834F6B-435A-E143-F61A-4FBEA6C79F1B}"/>
                </a:ext>
              </a:extLst>
            </p:cNvPr>
            <p:cNvCxnSpPr>
              <a:cxnSpLocks/>
              <a:stCxn id="130" idx="0"/>
              <a:endCxn id="128" idx="2"/>
            </p:cNvCxnSpPr>
            <p:nvPr/>
          </p:nvCxnSpPr>
          <p:spPr>
            <a:xfrm flipV="1">
              <a:off x="4367627" y="5073485"/>
              <a:ext cx="4564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4234B65-9E1A-9CB5-AD3E-7B3C6AC3C985}"/>
                </a:ext>
              </a:extLst>
            </p:cNvPr>
            <p:cNvSpPr txBox="1"/>
            <p:nvPr/>
          </p:nvSpPr>
          <p:spPr>
            <a:xfrm>
              <a:off x="4001354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B8B15D0A-F001-04D0-F6F7-3517DAACCB77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B2A1D414-9D68-3BD2-FB70-0400B29513EB}"/>
                </a:ext>
              </a:extLst>
            </p:cNvPr>
            <p:cNvCxnSpPr>
              <a:cxnSpLocks/>
              <a:stCxn id="133" idx="0"/>
              <a:endCxn id="131" idx="2"/>
            </p:cNvCxnSpPr>
            <p:nvPr/>
          </p:nvCxnSpPr>
          <p:spPr>
            <a:xfrm flipV="1">
              <a:off x="5971560" y="5073485"/>
              <a:ext cx="4565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50DDE9-0F57-D09C-14C6-63DC5F085D71}"/>
                </a:ext>
              </a:extLst>
            </p:cNvPr>
            <p:cNvSpPr txBox="1"/>
            <p:nvPr/>
          </p:nvSpPr>
          <p:spPr>
            <a:xfrm>
              <a:off x="5605288" y="5377911"/>
              <a:ext cx="732545" cy="338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FE6E720-402F-E187-199E-D36D0FDCA46A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146" name="연결선: 꺾임 145">
                <a:extLst>
                  <a:ext uri="{FF2B5EF4-FFF2-40B4-BE49-F238E27FC236}">
                    <a16:creationId xmlns:a16="http://schemas.microsoft.com/office/drawing/2014/main" id="{93A59B5B-4ED1-C39F-DCAF-2A5A6293FB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연결선: 꺾임 146">
                <a:extLst>
                  <a:ext uri="{FF2B5EF4-FFF2-40B4-BE49-F238E27FC236}">
                    <a16:creationId xmlns:a16="http://schemas.microsoft.com/office/drawing/2014/main" id="{05D93820-415C-39AF-AEAC-D29A71489A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id="{E42DC864-122F-7BE1-C663-2A1C84858CE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25E4FAC3-C4AE-C3DD-1471-6916B1FF70A6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143" name="연결선: 꺾임 142">
                <a:extLst>
                  <a:ext uri="{FF2B5EF4-FFF2-40B4-BE49-F238E27FC236}">
                    <a16:creationId xmlns:a16="http://schemas.microsoft.com/office/drawing/2014/main" id="{2FE80A89-4842-614A-3C73-D712EC32FE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연결선: 꺾임 143">
                <a:extLst>
                  <a:ext uri="{FF2B5EF4-FFF2-40B4-BE49-F238E27FC236}">
                    <a16:creationId xmlns:a16="http://schemas.microsoft.com/office/drawing/2014/main" id="{85798F4A-A807-6D25-49D4-673BA867DA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05BFA3B2-F895-3101-0788-813AF92C742E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1042DB8F-6BF3-1ADE-CD48-5C36DF00BA87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140" name="연결선: 꺾임 139">
                <a:extLst>
                  <a:ext uri="{FF2B5EF4-FFF2-40B4-BE49-F238E27FC236}">
                    <a16:creationId xmlns:a16="http://schemas.microsoft.com/office/drawing/2014/main" id="{BED0B7BC-6F72-4D35-9184-235B7CACCB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연결선: 꺾임 140">
                <a:extLst>
                  <a:ext uri="{FF2B5EF4-FFF2-40B4-BE49-F238E27FC236}">
                    <a16:creationId xmlns:a16="http://schemas.microsoft.com/office/drawing/2014/main" id="{249C57F3-3596-2013-82F8-CDB8516605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EFEB3494-3568-8C06-7FDB-72BD1752CA11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1C880A-D07E-0F37-FB1A-A1AF4BFE98DD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D1393B9-43F1-9669-80FE-4F62AC6EBC51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E6C8675-46FD-0378-5B0A-C3A455EA20BD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6A39F1A-549E-8FB5-9A99-BA79110D3D2E}"/>
              </a:ext>
            </a:extLst>
          </p:cNvPr>
          <p:cNvGrpSpPr/>
          <p:nvPr/>
        </p:nvGrpSpPr>
        <p:grpSpPr>
          <a:xfrm>
            <a:off x="5483947" y="1979361"/>
            <a:ext cx="4826600" cy="1636493"/>
            <a:chOff x="2289547" y="2052395"/>
            <a:chExt cx="7612907" cy="3440854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70A67A1C-5598-E1E5-0E84-231FBEBB8707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B3136E9B-630B-0CEB-9851-11947809707C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9EFF44EE-EA9E-1B49-7B9B-74E1A6D6E725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B0058E3B-0A12-24F3-AFBD-AD2B0EA42234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DEB4CB14-96F3-8067-06C5-52D6C48BEB0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119" name="연결선: 꺾임 118">
                <a:extLst>
                  <a:ext uri="{FF2B5EF4-FFF2-40B4-BE49-F238E27FC236}">
                    <a16:creationId xmlns:a16="http://schemas.microsoft.com/office/drawing/2014/main" id="{09D6F937-933C-E972-9865-14FD5FB595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연결선: 꺾임 119">
                <a:extLst>
                  <a:ext uri="{FF2B5EF4-FFF2-40B4-BE49-F238E27FC236}">
                    <a16:creationId xmlns:a16="http://schemas.microsoft.com/office/drawing/2014/main" id="{619CC108-917E-A2B4-92BA-0F92B00A7C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3DBC4D6B-1AE9-90F5-CB2D-FA179A4CD7C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F17791BB-42AD-683E-54CF-7A149AC7D778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116" name="연결선: 꺾임 115">
                <a:extLst>
                  <a:ext uri="{FF2B5EF4-FFF2-40B4-BE49-F238E27FC236}">
                    <a16:creationId xmlns:a16="http://schemas.microsoft.com/office/drawing/2014/main" id="{4D7181D4-6D22-D802-97E4-939841F282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연결선: 꺾임 116">
                <a:extLst>
                  <a:ext uri="{FF2B5EF4-FFF2-40B4-BE49-F238E27FC236}">
                    <a16:creationId xmlns:a16="http://schemas.microsoft.com/office/drawing/2014/main" id="{7AA41959-C824-0DBC-BF6D-C93F401EB5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CDFA5AAE-6127-C3F0-4B87-089A1FAA363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2F33F80-1A5D-7E31-6DCA-BD447F6B4D1B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113" name="연결선: 꺾임 112">
                <a:extLst>
                  <a:ext uri="{FF2B5EF4-FFF2-40B4-BE49-F238E27FC236}">
                    <a16:creationId xmlns:a16="http://schemas.microsoft.com/office/drawing/2014/main" id="{134C9F2C-8AAA-4697-8890-E3ADEFA7AD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연결선: 꺾임 113">
                <a:extLst>
                  <a:ext uri="{FF2B5EF4-FFF2-40B4-BE49-F238E27FC236}">
                    <a16:creationId xmlns:a16="http://schemas.microsoft.com/office/drawing/2014/main" id="{8B524207-016A-82C8-92A4-F7EF83C2FC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C14726BA-FB35-D988-87BD-D15D206BA6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3F3C8BE-91D4-4412-FECF-C652C04AC2D2}"/>
                </a:ext>
              </a:extLst>
            </p:cNvPr>
            <p:cNvSpPr txBox="1"/>
            <p:nvPr/>
          </p:nvSpPr>
          <p:spPr>
            <a:xfrm>
              <a:off x="3540914" y="4813471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40A5B8-7589-1E28-5FD8-05EDD4257056}"/>
                </a:ext>
              </a:extLst>
            </p:cNvPr>
            <p:cNvSpPr txBox="1"/>
            <p:nvPr/>
          </p:nvSpPr>
          <p:spPr>
            <a:xfrm>
              <a:off x="5753307" y="4813471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3C5DA2-9136-AB58-96B5-097A5D611B2B}"/>
                </a:ext>
              </a:extLst>
            </p:cNvPr>
            <p:cNvSpPr txBox="1"/>
            <p:nvPr/>
          </p:nvSpPr>
          <p:spPr>
            <a:xfrm>
              <a:off x="7933158" y="4813470"/>
              <a:ext cx="966136" cy="67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99CABFF-6004-ACA7-8F9D-3ACC2D2D9C0A}"/>
              </a:ext>
            </a:extLst>
          </p:cNvPr>
          <p:cNvCxnSpPr>
            <a:cxnSpLocks/>
          </p:cNvCxnSpPr>
          <p:nvPr/>
        </p:nvCxnSpPr>
        <p:spPr>
          <a:xfrm>
            <a:off x="1143799" y="6033090"/>
            <a:ext cx="9566498" cy="381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9A2297-BB2D-D7D3-2AEC-E213FDB01E44}"/>
              </a:ext>
            </a:extLst>
          </p:cNvPr>
          <p:cNvSpPr txBox="1"/>
          <p:nvPr/>
        </p:nvSpPr>
        <p:spPr>
          <a:xfrm>
            <a:off x="4543350" y="6090282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operation</a:t>
            </a:r>
            <a:endParaRPr lang="ko-KR" altLang="en-US" dirty="0"/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DF1FF69C-BD9F-3D2C-2166-50799287EACC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AE79293A-EA39-15BD-3853-12911134A629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A5ECC74-FE17-92C8-B097-3CD09516E047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BD0B636-D4FD-BDC7-7209-25720E0F3251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ADF7E6C-C48E-60E5-7D42-DD1E17988A9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85B0040-F8BD-EB24-5850-54F7E0BF3C3F}"/>
              </a:ext>
            </a:extLst>
          </p:cNvPr>
          <p:cNvCxnSpPr>
            <a:cxnSpLocks/>
            <a:endCxn id="159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9B0C362C-44F4-8FB8-E03F-E58BEC805775}"/>
              </a:ext>
            </a:extLst>
          </p:cNvPr>
          <p:cNvCxnSpPr>
            <a:cxnSpLocks/>
            <a:endCxn id="159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BDDA3E8-DAA9-141A-62C4-FF4327AF6F6F}"/>
              </a:ext>
            </a:extLst>
          </p:cNvPr>
          <p:cNvGrpSpPr/>
          <p:nvPr/>
        </p:nvGrpSpPr>
        <p:grpSpPr>
          <a:xfrm>
            <a:off x="4207291" y="1911024"/>
            <a:ext cx="5627174" cy="233494"/>
            <a:chOff x="4961909" y="1426002"/>
            <a:chExt cx="5253346" cy="233494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D43B2B3-91A2-D848-F340-F7D088A23BE8}"/>
                </a:ext>
              </a:extLst>
            </p:cNvPr>
            <p:cNvGrpSpPr/>
            <p:nvPr/>
          </p:nvGrpSpPr>
          <p:grpSpPr>
            <a:xfrm>
              <a:off x="6268517" y="1426002"/>
              <a:ext cx="3946738" cy="232429"/>
              <a:chOff x="5675651" y="1387304"/>
              <a:chExt cx="4827705" cy="232429"/>
            </a:xfrm>
          </p:grpSpPr>
          <p:cxnSp>
            <p:nvCxnSpPr>
              <p:cNvPr id="167" name="연결선: 꺾임 166">
                <a:extLst>
                  <a:ext uri="{FF2B5EF4-FFF2-40B4-BE49-F238E27FC236}">
                    <a16:creationId xmlns:a16="http://schemas.microsoft.com/office/drawing/2014/main" id="{1739F18E-5732-C922-9C89-B1423C9BC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94164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연결선: 꺾임 167">
                <a:extLst>
                  <a:ext uri="{FF2B5EF4-FFF2-40B4-BE49-F238E27FC236}">
                    <a16:creationId xmlns:a16="http://schemas.microsoft.com/office/drawing/2014/main" id="{D7239AD0-F398-EE7D-95B1-8627A4006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BC6D9615-45EB-7AB9-0150-E96FA9114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연결선: 꺾임 165">
              <a:extLst>
                <a:ext uri="{FF2B5EF4-FFF2-40B4-BE49-F238E27FC236}">
                  <a16:creationId xmlns:a16="http://schemas.microsoft.com/office/drawing/2014/main" id="{A15C28D5-D5F2-BA73-856F-E3DFCF8B6E25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33927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23C9EACC-EA23-A034-E486-3747CD8719AE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71176D0-36B0-B79C-6565-B50F6389A3B2}"/>
              </a:ext>
            </a:extLst>
          </p:cNvPr>
          <p:cNvCxnSpPr>
            <a:cxnSpLocks/>
            <a:stCxn id="95" idx="0"/>
            <a:endCxn id="170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142E904-3698-7286-4C6D-75603FB04CAC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866A77-BED9-4CF3-F67C-D66E6ABEB150}"/>
              </a:ext>
            </a:extLst>
          </p:cNvPr>
          <p:cNvCxnSpPr>
            <a:cxnSpLocks/>
            <a:stCxn id="98" idx="0"/>
            <a:endCxn id="172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CEE3287-6839-72DD-EB74-1D886D94E81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9FAC8D0-B720-EEBC-2DBB-8CEEC0DD355C}"/>
              </a:ext>
            </a:extLst>
          </p:cNvPr>
          <p:cNvCxnSpPr>
            <a:cxnSpLocks/>
            <a:stCxn id="101" idx="0"/>
            <a:endCxn id="174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E48857C-C163-3EA1-C45E-E0966B3E0998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00F61BEB-1FA2-E11C-6B60-282DE0E284A0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F7C1A23-E7F6-85DB-D527-12B21C52CB95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00F6BF4-BAE1-D76F-3B5A-43918C6636CD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9A97EF3-51D6-8B7D-9CBA-461794C31B1B}"/>
              </a:ext>
            </a:extLst>
          </p:cNvPr>
          <p:cNvCxnSpPr>
            <a:cxnSpLocks/>
            <a:stCxn id="104" idx="0"/>
            <a:endCxn id="176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2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Still slow because of </a:t>
            </a:r>
            <a:r>
              <a:rPr lang="en-US" altLang="ko-KR" dirty="0">
                <a:solidFill>
                  <a:srgbClr val="202124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s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equentially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RNN operation -&gt; Can we just use attention?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FE6E720-402F-E187-199E-D36D0FDCA46A}"/>
              </a:ext>
            </a:extLst>
          </p:cNvPr>
          <p:cNvGrpSpPr/>
          <p:nvPr/>
        </p:nvGrpSpPr>
        <p:grpSpPr>
          <a:xfrm>
            <a:off x="2092314" y="3884828"/>
            <a:ext cx="874243" cy="1302077"/>
            <a:chOff x="3273314" y="2052395"/>
            <a:chExt cx="1378928" cy="2737719"/>
          </a:xfrm>
        </p:grpSpPr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3A59B5B-4ED1-C39F-DCAF-2A5A6293FBE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05D93820-415C-39AF-AEAC-D29A71489A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E42DC864-122F-7BE1-C663-2A1C84858CE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5E4FAC3-C4AE-C3DD-1471-6916B1FF70A6}"/>
              </a:ext>
            </a:extLst>
          </p:cNvPr>
          <p:cNvGrpSpPr/>
          <p:nvPr/>
        </p:nvGrpSpPr>
        <p:grpSpPr>
          <a:xfrm>
            <a:off x="3433489" y="3886056"/>
            <a:ext cx="874243" cy="1302077"/>
            <a:chOff x="3273314" y="2052395"/>
            <a:chExt cx="1378928" cy="2737719"/>
          </a:xfrm>
        </p:grpSpPr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2FE80A89-4842-614A-3C73-D712EC32FED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5798F4A-A807-6D25-49D4-673BA867DA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05BFA3B2-F895-3101-0788-813AF92C742E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42DB8F-6BF3-1ADE-CD48-5C36DF00BA87}"/>
              </a:ext>
            </a:extLst>
          </p:cNvPr>
          <p:cNvGrpSpPr/>
          <p:nvPr/>
        </p:nvGrpSpPr>
        <p:grpSpPr>
          <a:xfrm>
            <a:off x="4779635" y="3888512"/>
            <a:ext cx="874243" cy="1302077"/>
            <a:chOff x="3273314" y="2052395"/>
            <a:chExt cx="1378928" cy="2737719"/>
          </a:xfrm>
        </p:grpSpPr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BED0B7BC-6F72-4D35-9184-235B7CACCB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249C57F3-3596-2013-82F8-CDB8516605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EFEB3494-3568-8C06-7FDB-72BD1752CA11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71C880A-D07E-0F37-FB1A-A1AF4BFE98DD}"/>
              </a:ext>
            </a:extLst>
          </p:cNvPr>
          <p:cNvSpPr txBox="1"/>
          <p:nvPr/>
        </p:nvSpPr>
        <p:spPr>
          <a:xfrm>
            <a:off x="2256655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1393B9-43F1-9669-80FE-4F62AC6EBC51}"/>
              </a:ext>
            </a:extLst>
          </p:cNvPr>
          <p:cNvSpPr txBox="1"/>
          <p:nvPr/>
        </p:nvSpPr>
        <p:spPr>
          <a:xfrm>
            <a:off x="3659316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6C8675-46FD-0378-5B0A-C3A455EA20BD}"/>
              </a:ext>
            </a:extLst>
          </p:cNvPr>
          <p:cNvSpPr txBox="1"/>
          <p:nvPr/>
        </p:nvSpPr>
        <p:spPr>
          <a:xfrm>
            <a:off x="5041347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EB4CB14-96F3-8067-06C5-52D6C48BEB0E}"/>
              </a:ext>
            </a:extLst>
          </p:cNvPr>
          <p:cNvGrpSpPr/>
          <p:nvPr/>
        </p:nvGrpSpPr>
        <p:grpSpPr>
          <a:xfrm>
            <a:off x="6112976" y="1979361"/>
            <a:ext cx="874243" cy="1302077"/>
            <a:chOff x="3273314" y="2052395"/>
            <a:chExt cx="1378928" cy="2737719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09D6F937-933C-E972-9865-14FD5FB595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619CC108-917E-A2B4-92BA-0F92B00A7C1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3DBC4D6B-1AE9-90F5-CB2D-FA179A4CD7C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17791BB-42AD-683E-54CF-7A149AC7D778}"/>
              </a:ext>
            </a:extLst>
          </p:cNvPr>
          <p:cNvGrpSpPr/>
          <p:nvPr/>
        </p:nvGrpSpPr>
        <p:grpSpPr>
          <a:xfrm>
            <a:off x="7454151" y="1980588"/>
            <a:ext cx="874243" cy="1302077"/>
            <a:chOff x="3273314" y="2052395"/>
            <a:chExt cx="1378928" cy="2737719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4D7181D4-6D22-D802-97E4-939841F282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7AA41959-C824-0DBC-BF6D-C93F401EB5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DFA5AAE-6127-C3F0-4B87-089A1FAA363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2F33F80-1A5D-7E31-6DCA-BD447F6B4D1B}"/>
              </a:ext>
            </a:extLst>
          </p:cNvPr>
          <p:cNvGrpSpPr/>
          <p:nvPr/>
        </p:nvGrpSpPr>
        <p:grpSpPr>
          <a:xfrm>
            <a:off x="8800297" y="1983045"/>
            <a:ext cx="874243" cy="1302077"/>
            <a:chOff x="3273314" y="2052395"/>
            <a:chExt cx="1378928" cy="2737719"/>
          </a:xfrm>
        </p:grpSpPr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34C9F2C-8AAA-4697-8890-E3ADEFA7AD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524207-016A-82C8-92A4-F7EF83C2F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14726BA-FB35-D988-87BD-D15D206BA6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3F3C8BE-91D4-4412-FECF-C652C04AC2D2}"/>
              </a:ext>
            </a:extLst>
          </p:cNvPr>
          <p:cNvSpPr txBox="1"/>
          <p:nvPr/>
        </p:nvSpPr>
        <p:spPr>
          <a:xfrm>
            <a:off x="6277316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40A5B8-7589-1E28-5FD8-05EDD4257056}"/>
              </a:ext>
            </a:extLst>
          </p:cNvPr>
          <p:cNvSpPr txBox="1"/>
          <p:nvPr/>
        </p:nvSpPr>
        <p:spPr>
          <a:xfrm>
            <a:off x="767997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3C5DA2-9136-AB58-96B5-097A5D611B2B}"/>
              </a:ext>
            </a:extLst>
          </p:cNvPr>
          <p:cNvSpPr txBox="1"/>
          <p:nvPr/>
        </p:nvSpPr>
        <p:spPr>
          <a:xfrm>
            <a:off x="906200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827A8A32-9576-96F0-C3B8-473D8EE4FDC1}"/>
              </a:ext>
            </a:extLst>
          </p:cNvPr>
          <p:cNvSpPr/>
          <p:nvPr/>
        </p:nvSpPr>
        <p:spPr>
          <a:xfrm>
            <a:off x="2239960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id="{4965AFCE-EFA6-B192-EC8E-8DF3FF071729}"/>
              </a:ext>
            </a:extLst>
          </p:cNvPr>
          <p:cNvSpPr/>
          <p:nvPr/>
        </p:nvSpPr>
        <p:spPr>
          <a:xfrm>
            <a:off x="3581463" y="4340407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4BE84287-5CA6-F8E2-73B7-383C8E2C0252}"/>
              </a:ext>
            </a:extLst>
          </p:cNvPr>
          <p:cNvSpPr/>
          <p:nvPr/>
        </p:nvSpPr>
        <p:spPr>
          <a:xfrm>
            <a:off x="4927283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5CB130-D485-4B58-F6D9-4E0D3D112273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C9677B0-2684-4924-77E3-48FDBF95D5E1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EB32DE-69E5-920A-08EC-6D517B758284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009557F-97EB-5851-61A8-7FEF73901F0C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D75DBB-FF1B-ACB9-0E4C-42AE1EE6406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3A508C2-7A7F-539E-263E-2342E936CC0D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D3D1A13-33E3-DFC4-2CE8-73BC901CCD9E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7F0707D-ECBF-BC92-EC1A-B58F05DE654F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3A9334B-E7E6-B059-651D-E70DFF2AFD8F}"/>
              </a:ext>
            </a:extLst>
          </p:cNvPr>
          <p:cNvCxnSpPr>
            <a:cxnSpLocks/>
            <a:stCxn id="95" idx="0"/>
            <a:endCxn id="155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8234F2F-DCDB-B9F6-B300-F0A6CD9A0EA1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9156A11-417F-4BFF-B331-EDC6FCDE3FF9}"/>
              </a:ext>
            </a:extLst>
          </p:cNvPr>
          <p:cNvCxnSpPr>
            <a:cxnSpLocks/>
            <a:stCxn id="98" idx="0"/>
            <a:endCxn id="157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4E23FF3-6B73-0274-B06F-CF3D70CB6F8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22BC30E-2EC9-917F-40EE-F67410DFBAB0}"/>
              </a:ext>
            </a:extLst>
          </p:cNvPr>
          <p:cNvCxnSpPr>
            <a:cxnSpLocks/>
            <a:stCxn id="101" idx="0"/>
            <a:endCxn id="159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327C9B1-392E-48AF-F821-B5DDD548BA55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71EA177-8D60-76BA-320E-0254C43BA84B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07DC38B-35F0-2D95-E90A-7B568776D4F9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C67073B-016C-D42E-96E5-824230039B79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57B8844-983F-BB6E-B369-CDEFD1D47459}"/>
              </a:ext>
            </a:extLst>
          </p:cNvPr>
          <p:cNvCxnSpPr>
            <a:cxnSpLocks/>
            <a:stCxn id="104" idx="0"/>
            <a:endCxn id="161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8A89269-9EFB-38B8-852D-B1F8781CEABF}"/>
              </a:ext>
            </a:extLst>
          </p:cNvPr>
          <p:cNvGrpSpPr/>
          <p:nvPr/>
        </p:nvGrpSpPr>
        <p:grpSpPr>
          <a:xfrm>
            <a:off x="4207291" y="1911024"/>
            <a:ext cx="5627174" cy="233494"/>
            <a:chOff x="4961909" y="1426002"/>
            <a:chExt cx="5253346" cy="2334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1126AA28-F789-3CD0-1065-6EB2650B10EE}"/>
                </a:ext>
              </a:extLst>
            </p:cNvPr>
            <p:cNvGrpSpPr/>
            <p:nvPr/>
          </p:nvGrpSpPr>
          <p:grpSpPr>
            <a:xfrm>
              <a:off x="6268517" y="1426002"/>
              <a:ext cx="3946738" cy="232429"/>
              <a:chOff x="5675651" y="1387304"/>
              <a:chExt cx="4827705" cy="232429"/>
            </a:xfrm>
          </p:grpSpPr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DEBDEAD2-E6B6-E726-D3AE-5C82B3B8B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94164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꺾임 169">
                <a:extLst>
                  <a:ext uri="{FF2B5EF4-FFF2-40B4-BE49-F238E27FC236}">
                    <a16:creationId xmlns:a16="http://schemas.microsoft.com/office/drawing/2014/main" id="{F9F77C27-0F64-7462-C379-FBA3402C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연결선: 꺾임 170">
                <a:extLst>
                  <a:ext uri="{FF2B5EF4-FFF2-40B4-BE49-F238E27FC236}">
                    <a16:creationId xmlns:a16="http://schemas.microsoft.com/office/drawing/2014/main" id="{A79DC868-C9DC-AA00-157F-48E1D896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233DE3B9-544C-808F-BEF9-394B7406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33927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4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Introduction(Neural Network)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0E7112-3BAF-779F-71B6-77D90191E8B6}"/>
              </a:ext>
            </a:extLst>
          </p:cNvPr>
          <p:cNvGrpSpPr/>
          <p:nvPr/>
        </p:nvGrpSpPr>
        <p:grpSpPr>
          <a:xfrm>
            <a:off x="5336796" y="1612085"/>
            <a:ext cx="1266738" cy="3631251"/>
            <a:chOff x="3187474" y="1578529"/>
            <a:chExt cx="1266738" cy="36312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3187474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843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3434779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11DE2-A6CB-29EE-9540-987A88920365}"/>
                </a:ext>
              </a:extLst>
            </p:cNvPr>
            <p:cNvSpPr txBox="1"/>
            <p:nvPr/>
          </p:nvSpPr>
          <p:spPr>
            <a:xfrm>
              <a:off x="3337776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E84539-3161-6842-F2A2-2F43324B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0843" y="1947861"/>
              <a:ext cx="1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0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Can we just use attention? -&gt; Yes!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Attention is all you need! 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Transformer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A58C27-1007-3D33-6EDB-10390B771E36}"/>
              </a:ext>
            </a:extLst>
          </p:cNvPr>
          <p:cNvSpPr txBox="1"/>
          <p:nvPr/>
        </p:nvSpPr>
        <p:spPr>
          <a:xfrm>
            <a:off x="5579238" y="1506545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25F1AA6-8A6D-92C8-3109-F340FD1A2284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H="1" flipV="1">
            <a:off x="5885504" y="1702838"/>
            <a:ext cx="1" cy="504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C5DCBC-AD9E-CA03-4E67-034DC30BF8A1}"/>
              </a:ext>
            </a:extLst>
          </p:cNvPr>
          <p:cNvSpPr txBox="1"/>
          <p:nvPr/>
        </p:nvSpPr>
        <p:spPr>
          <a:xfrm>
            <a:off x="6920400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E4F6975-6F80-5209-B11E-8BE6FD4DAC1E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H="1" flipV="1">
            <a:off x="7226666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EBA4D9-3EA2-537D-B6B4-E1538647D9FA}"/>
              </a:ext>
            </a:extLst>
          </p:cNvPr>
          <p:cNvSpPr txBox="1"/>
          <p:nvPr/>
        </p:nvSpPr>
        <p:spPr>
          <a:xfrm>
            <a:off x="8261562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92DC41A-7B61-1330-0512-537BAC3F90AB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H="1" flipV="1">
            <a:off x="8567828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665AD9-E1DB-AC60-E959-AA6D748134B5}"/>
              </a:ext>
            </a:extLst>
          </p:cNvPr>
          <p:cNvSpPr txBox="1"/>
          <p:nvPr/>
        </p:nvSpPr>
        <p:spPr>
          <a:xfrm>
            <a:off x="9602723" y="1515149"/>
            <a:ext cx="612532" cy="19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8CD3C24-6FD8-1E7D-8E02-214FF23C1805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9908989" y="1711442"/>
            <a:ext cx="1" cy="496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AF8F120-9B92-9372-8407-B5536D96E725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D24714B-C76A-0C33-89B5-D6E6480D0B04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521C92-A713-E117-97C7-C7CE3C854A27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7938318-D6CB-1A94-983F-714CD79ED280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DAA06B6-A5C4-7FBC-9731-BC85B3DBD410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5764D4-3B87-863B-E78C-3BB69D26EABA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AD97CB-97C1-FD46-0CC5-B59FE812FF4E}"/>
              </a:ext>
            </a:extLst>
          </p:cNvPr>
          <p:cNvCxnSpPr>
            <a:cxnSpLocks/>
            <a:stCxn id="122" idx="0"/>
            <a:endCxn id="77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282D21D-7AED-3E83-E145-AE54F8E1AFE2}"/>
              </a:ext>
            </a:extLst>
          </p:cNvPr>
          <p:cNvCxnSpPr>
            <a:cxnSpLocks/>
            <a:stCxn id="125" idx="0"/>
            <a:endCxn id="77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57AF941-B1AB-5B05-5353-4E8865BA4FB9}"/>
              </a:ext>
            </a:extLst>
          </p:cNvPr>
          <p:cNvCxnSpPr>
            <a:cxnSpLocks/>
            <a:stCxn id="128" idx="0"/>
            <a:endCxn id="77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E9E937B-B9C1-E8EA-9D1A-0F5D0D50778C}"/>
              </a:ext>
            </a:extLst>
          </p:cNvPr>
          <p:cNvCxnSpPr>
            <a:cxnSpLocks/>
            <a:stCxn id="131" idx="0"/>
            <a:endCxn id="77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1119101-FEFC-66A3-B59A-65B25952946E}"/>
              </a:ext>
            </a:extLst>
          </p:cNvPr>
          <p:cNvGrpSpPr/>
          <p:nvPr/>
        </p:nvGrpSpPr>
        <p:grpSpPr>
          <a:xfrm>
            <a:off x="4207291" y="1911024"/>
            <a:ext cx="5627174" cy="233494"/>
            <a:chOff x="4961909" y="1426002"/>
            <a:chExt cx="5253346" cy="233494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B8C532F6-EB01-5D5D-2D10-8022BE4627C9}"/>
                </a:ext>
              </a:extLst>
            </p:cNvPr>
            <p:cNvGrpSpPr/>
            <p:nvPr/>
          </p:nvGrpSpPr>
          <p:grpSpPr>
            <a:xfrm>
              <a:off x="6268517" y="1426002"/>
              <a:ext cx="3946738" cy="232429"/>
              <a:chOff x="5675651" y="1387304"/>
              <a:chExt cx="4827705" cy="232429"/>
            </a:xfrm>
          </p:grpSpPr>
          <p:cxnSp>
            <p:nvCxnSpPr>
              <p:cNvPr id="156" name="연결선: 꺾임 155">
                <a:extLst>
                  <a:ext uri="{FF2B5EF4-FFF2-40B4-BE49-F238E27FC236}">
                    <a16:creationId xmlns:a16="http://schemas.microsoft.com/office/drawing/2014/main" id="{DD2B6B76-6848-C6C1-7AA5-9A545E7D2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94164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연결선: 꺾임 156">
                <a:extLst>
                  <a:ext uri="{FF2B5EF4-FFF2-40B4-BE49-F238E27FC236}">
                    <a16:creationId xmlns:a16="http://schemas.microsoft.com/office/drawing/2014/main" id="{93DF12DE-3620-9A29-1CFE-205112C9F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연결선: 꺾임 157">
                <a:extLst>
                  <a:ext uri="{FF2B5EF4-FFF2-40B4-BE49-F238E27FC236}">
                    <a16:creationId xmlns:a16="http://schemas.microsoft.com/office/drawing/2014/main" id="{C5D999D2-3926-8E24-9929-3FDD66F1B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연결선: 꺾임 154">
              <a:extLst>
                <a:ext uri="{FF2B5EF4-FFF2-40B4-BE49-F238E27FC236}">
                  <a16:creationId xmlns:a16="http://schemas.microsoft.com/office/drawing/2014/main" id="{26AC5078-F9D8-59EF-9DE3-CB9FBDE6C68F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33927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C3C25E-6BCC-949C-11C5-97BB1081CA16}"/>
              </a:ext>
            </a:extLst>
          </p:cNvPr>
          <p:cNvGrpSpPr/>
          <p:nvPr/>
        </p:nvGrpSpPr>
        <p:grpSpPr>
          <a:xfrm>
            <a:off x="6112976" y="1979361"/>
            <a:ext cx="874243" cy="1302077"/>
            <a:chOff x="3273314" y="2052395"/>
            <a:chExt cx="1378928" cy="2737719"/>
          </a:xfrm>
        </p:grpSpPr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B463677C-C99C-C0DB-8760-534902A8004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7F046BA5-B867-602E-D710-3D885B5D72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DAE58F4-DA59-3282-2372-BB496A226B45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AFF59D-03E7-08C9-4598-82B37E904F5D}"/>
              </a:ext>
            </a:extLst>
          </p:cNvPr>
          <p:cNvGrpSpPr/>
          <p:nvPr/>
        </p:nvGrpSpPr>
        <p:grpSpPr>
          <a:xfrm>
            <a:off x="7454151" y="1980588"/>
            <a:ext cx="874243" cy="1302077"/>
            <a:chOff x="3273314" y="2052395"/>
            <a:chExt cx="1378928" cy="273771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923CA54-2F4B-D54A-7669-064BAC6E54F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9BC5685D-7707-8512-4CB8-6E68C2A565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6E6DFF-B6F2-AE9E-0646-E70968BA89FC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A27BC4-3076-8AF3-F258-4227D6CDEC50}"/>
              </a:ext>
            </a:extLst>
          </p:cNvPr>
          <p:cNvGrpSpPr/>
          <p:nvPr/>
        </p:nvGrpSpPr>
        <p:grpSpPr>
          <a:xfrm>
            <a:off x="8800297" y="1983045"/>
            <a:ext cx="874243" cy="1302077"/>
            <a:chOff x="3273314" y="2052395"/>
            <a:chExt cx="1378928" cy="2737719"/>
          </a:xfrm>
        </p:grpSpPr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8C585F3-4E24-7657-F95F-16383EEE4F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E076E5F-8D00-0176-D8A4-102291CD44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DC884C5-8CB3-2198-C9CA-763D5CDE29C3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657C4B-3C0F-8F21-ED55-FBCACCA2B7FB}"/>
              </a:ext>
            </a:extLst>
          </p:cNvPr>
          <p:cNvSpPr txBox="1"/>
          <p:nvPr/>
        </p:nvSpPr>
        <p:spPr>
          <a:xfrm>
            <a:off x="6277316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CCCFE-F66A-17CA-FA95-2A67E85CAD7F}"/>
              </a:ext>
            </a:extLst>
          </p:cNvPr>
          <p:cNvSpPr txBox="1"/>
          <p:nvPr/>
        </p:nvSpPr>
        <p:spPr>
          <a:xfrm>
            <a:off x="767997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E842A-EE6A-CA43-A7D2-7675934F58C6}"/>
              </a:ext>
            </a:extLst>
          </p:cNvPr>
          <p:cNvSpPr txBox="1"/>
          <p:nvPr/>
        </p:nvSpPr>
        <p:spPr>
          <a:xfrm>
            <a:off x="906200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112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Non-</a:t>
            </a:r>
            <a:r>
              <a:rPr lang="en-US" altLang="ko-KR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AutoRegressive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의 경우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FE6E720-402F-E187-199E-D36D0FDCA46A}"/>
              </a:ext>
            </a:extLst>
          </p:cNvPr>
          <p:cNvGrpSpPr/>
          <p:nvPr/>
        </p:nvGrpSpPr>
        <p:grpSpPr>
          <a:xfrm>
            <a:off x="2092314" y="3884828"/>
            <a:ext cx="874243" cy="1302077"/>
            <a:chOff x="3273314" y="2052395"/>
            <a:chExt cx="1378928" cy="2737719"/>
          </a:xfrm>
        </p:grpSpPr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3A59B5B-4ED1-C39F-DCAF-2A5A6293FBE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05D93820-415C-39AF-AEAC-D29A71489A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E42DC864-122F-7BE1-C663-2A1C84858CE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5E4FAC3-C4AE-C3DD-1471-6916B1FF70A6}"/>
              </a:ext>
            </a:extLst>
          </p:cNvPr>
          <p:cNvGrpSpPr/>
          <p:nvPr/>
        </p:nvGrpSpPr>
        <p:grpSpPr>
          <a:xfrm>
            <a:off x="3433489" y="3886056"/>
            <a:ext cx="874243" cy="1302077"/>
            <a:chOff x="3273314" y="2052395"/>
            <a:chExt cx="1378928" cy="2737719"/>
          </a:xfrm>
        </p:grpSpPr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2FE80A89-4842-614A-3C73-D712EC32FED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85798F4A-A807-6D25-49D4-673BA867DA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05BFA3B2-F895-3101-0788-813AF92C742E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1042DB8F-6BF3-1ADE-CD48-5C36DF00BA87}"/>
              </a:ext>
            </a:extLst>
          </p:cNvPr>
          <p:cNvGrpSpPr/>
          <p:nvPr/>
        </p:nvGrpSpPr>
        <p:grpSpPr>
          <a:xfrm>
            <a:off x="4779635" y="3888512"/>
            <a:ext cx="874243" cy="1302077"/>
            <a:chOff x="3273314" y="2052395"/>
            <a:chExt cx="1378928" cy="2737719"/>
          </a:xfrm>
        </p:grpSpPr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BED0B7BC-6F72-4D35-9184-235B7CACCB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249C57F3-3596-2013-82F8-CDB8516605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EFEB3494-3568-8C06-7FDB-72BD1752CA11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71C880A-D07E-0F37-FB1A-A1AF4BFE98DD}"/>
              </a:ext>
            </a:extLst>
          </p:cNvPr>
          <p:cNvSpPr txBox="1"/>
          <p:nvPr/>
        </p:nvSpPr>
        <p:spPr>
          <a:xfrm>
            <a:off x="2256655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1393B9-43F1-9669-80FE-4F62AC6EBC51}"/>
              </a:ext>
            </a:extLst>
          </p:cNvPr>
          <p:cNvSpPr txBox="1"/>
          <p:nvPr/>
        </p:nvSpPr>
        <p:spPr>
          <a:xfrm>
            <a:off x="3659316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6C8675-46FD-0378-5B0A-C3A455EA20BD}"/>
              </a:ext>
            </a:extLst>
          </p:cNvPr>
          <p:cNvSpPr txBox="1"/>
          <p:nvPr/>
        </p:nvSpPr>
        <p:spPr>
          <a:xfrm>
            <a:off x="5041347" y="5198014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EB4CB14-96F3-8067-06C5-52D6C48BEB0E}"/>
              </a:ext>
            </a:extLst>
          </p:cNvPr>
          <p:cNvGrpSpPr/>
          <p:nvPr/>
        </p:nvGrpSpPr>
        <p:grpSpPr>
          <a:xfrm>
            <a:off x="6112976" y="1979361"/>
            <a:ext cx="874243" cy="1302077"/>
            <a:chOff x="3273314" y="2052395"/>
            <a:chExt cx="1378928" cy="2737719"/>
          </a:xfrm>
        </p:grpSpPr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09D6F937-933C-E972-9865-14FD5FB595B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619CC108-917E-A2B4-92BA-0F92B00A7C1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3DBC4D6B-1AE9-90F5-CB2D-FA179A4CD7C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17791BB-42AD-683E-54CF-7A149AC7D778}"/>
              </a:ext>
            </a:extLst>
          </p:cNvPr>
          <p:cNvGrpSpPr/>
          <p:nvPr/>
        </p:nvGrpSpPr>
        <p:grpSpPr>
          <a:xfrm>
            <a:off x="7454151" y="1980588"/>
            <a:ext cx="874243" cy="1302077"/>
            <a:chOff x="3273314" y="2052395"/>
            <a:chExt cx="1378928" cy="2737719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4D7181D4-6D22-D802-97E4-939841F282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7AA41959-C824-0DBC-BF6D-C93F401EB5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CDFA5AAE-6127-C3F0-4B87-089A1FAA363B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2F33F80-1A5D-7E31-6DCA-BD447F6B4D1B}"/>
              </a:ext>
            </a:extLst>
          </p:cNvPr>
          <p:cNvGrpSpPr/>
          <p:nvPr/>
        </p:nvGrpSpPr>
        <p:grpSpPr>
          <a:xfrm>
            <a:off x="8800297" y="1983045"/>
            <a:ext cx="874243" cy="1302077"/>
            <a:chOff x="3273314" y="2052395"/>
            <a:chExt cx="1378928" cy="2737719"/>
          </a:xfrm>
        </p:grpSpPr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34C9F2C-8AAA-4697-8890-E3ADEFA7AD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524207-016A-82C8-92A4-F7EF83C2F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14726BA-FB35-D988-87BD-D15D206BA6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3F3C8BE-91D4-4412-FECF-C652C04AC2D2}"/>
              </a:ext>
            </a:extLst>
          </p:cNvPr>
          <p:cNvSpPr txBox="1"/>
          <p:nvPr/>
        </p:nvSpPr>
        <p:spPr>
          <a:xfrm>
            <a:off x="6277316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40A5B8-7589-1E28-5FD8-05EDD4257056}"/>
              </a:ext>
            </a:extLst>
          </p:cNvPr>
          <p:cNvSpPr txBox="1"/>
          <p:nvPr/>
        </p:nvSpPr>
        <p:spPr>
          <a:xfrm>
            <a:off x="767997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3C5DA2-9136-AB58-96B5-097A5D611B2B}"/>
              </a:ext>
            </a:extLst>
          </p:cNvPr>
          <p:cNvSpPr txBox="1"/>
          <p:nvPr/>
        </p:nvSpPr>
        <p:spPr>
          <a:xfrm>
            <a:off x="9062009" y="3292546"/>
            <a:ext cx="612532" cy="32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827A8A32-9576-96F0-C3B8-473D8EE4FDC1}"/>
              </a:ext>
            </a:extLst>
          </p:cNvPr>
          <p:cNvSpPr/>
          <p:nvPr/>
        </p:nvSpPr>
        <p:spPr>
          <a:xfrm>
            <a:off x="2239960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하기 기호 73">
            <a:extLst>
              <a:ext uri="{FF2B5EF4-FFF2-40B4-BE49-F238E27FC236}">
                <a16:creationId xmlns:a16="http://schemas.microsoft.com/office/drawing/2014/main" id="{4965AFCE-EFA6-B192-EC8E-8DF3FF071729}"/>
              </a:ext>
            </a:extLst>
          </p:cNvPr>
          <p:cNvSpPr/>
          <p:nvPr/>
        </p:nvSpPr>
        <p:spPr>
          <a:xfrm>
            <a:off x="3581463" y="4340407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4BE84287-5CA6-F8E2-73B7-383C8E2C0252}"/>
              </a:ext>
            </a:extLst>
          </p:cNvPr>
          <p:cNvSpPr/>
          <p:nvPr/>
        </p:nvSpPr>
        <p:spPr>
          <a:xfrm>
            <a:off x="4927283" y="4339645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5CB130-D485-4B58-F6D9-4E0D3D112273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C9677B0-2684-4924-77E3-48FDBF95D5E1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EB32DE-69E5-920A-08EC-6D517B758284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009557F-97EB-5851-61A8-7FEF73901F0C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D75DBB-FF1B-ACB9-0E4C-42AE1EE6406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3A508C2-7A7F-539E-263E-2342E936CC0D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D3D1A13-33E3-DFC4-2CE8-73BC901CCD9E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7F0707D-ECBF-BC92-EC1A-B58F05DE654F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3A9334B-E7E6-B059-651D-E70DFF2AFD8F}"/>
              </a:ext>
            </a:extLst>
          </p:cNvPr>
          <p:cNvCxnSpPr>
            <a:cxnSpLocks/>
            <a:stCxn id="95" idx="0"/>
            <a:endCxn id="155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8234F2F-DCDB-B9F6-B300-F0A6CD9A0EA1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9156A11-417F-4BFF-B331-EDC6FCDE3FF9}"/>
              </a:ext>
            </a:extLst>
          </p:cNvPr>
          <p:cNvCxnSpPr>
            <a:cxnSpLocks/>
            <a:stCxn id="98" idx="0"/>
            <a:endCxn id="157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4E23FF3-6B73-0274-B06F-CF3D70CB6F8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22BC30E-2EC9-917F-40EE-F67410DFBAB0}"/>
              </a:ext>
            </a:extLst>
          </p:cNvPr>
          <p:cNvCxnSpPr>
            <a:cxnSpLocks/>
            <a:stCxn id="101" idx="0"/>
            <a:endCxn id="159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327C9B1-392E-48AF-F821-B5DDD548BA55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71EA177-8D60-76BA-320E-0254C43BA84B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07DC38B-35F0-2D95-E90A-7B568776D4F9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C67073B-016C-D42E-96E5-824230039B79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57B8844-983F-BB6E-B369-CDEFD1D47459}"/>
              </a:ext>
            </a:extLst>
          </p:cNvPr>
          <p:cNvCxnSpPr>
            <a:cxnSpLocks/>
            <a:stCxn id="104" idx="0"/>
            <a:endCxn id="161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8A89269-9EFB-38B8-852D-B1F8781CEABF}"/>
              </a:ext>
            </a:extLst>
          </p:cNvPr>
          <p:cNvGrpSpPr/>
          <p:nvPr/>
        </p:nvGrpSpPr>
        <p:grpSpPr>
          <a:xfrm>
            <a:off x="4207291" y="1911024"/>
            <a:ext cx="5627174" cy="233494"/>
            <a:chOff x="4961909" y="1426002"/>
            <a:chExt cx="5253346" cy="2334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1126AA28-F789-3CD0-1065-6EB2650B10EE}"/>
                </a:ext>
              </a:extLst>
            </p:cNvPr>
            <p:cNvGrpSpPr/>
            <p:nvPr/>
          </p:nvGrpSpPr>
          <p:grpSpPr>
            <a:xfrm>
              <a:off x="6268517" y="1426002"/>
              <a:ext cx="3946738" cy="232429"/>
              <a:chOff x="5675651" y="1387304"/>
              <a:chExt cx="4827705" cy="232429"/>
            </a:xfrm>
          </p:grpSpPr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DEBDEAD2-E6B6-E726-D3AE-5C82B3B8B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94164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꺾임 169">
                <a:extLst>
                  <a:ext uri="{FF2B5EF4-FFF2-40B4-BE49-F238E27FC236}">
                    <a16:creationId xmlns:a16="http://schemas.microsoft.com/office/drawing/2014/main" id="{F9F77C27-0F64-7462-C379-FBA3402C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연결선: 꺾임 170">
                <a:extLst>
                  <a:ext uri="{FF2B5EF4-FFF2-40B4-BE49-F238E27FC236}">
                    <a16:creationId xmlns:a16="http://schemas.microsoft.com/office/drawing/2014/main" id="{A79DC868-C9DC-AA00-157F-48E1D896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233DE3B9-544C-808F-BEF9-394B7406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33927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C7E57073-CB35-4FF4-D96C-A850BC7A9871}"/>
              </a:ext>
            </a:extLst>
          </p:cNvPr>
          <p:cNvSpPr/>
          <p:nvPr/>
        </p:nvSpPr>
        <p:spPr>
          <a:xfrm>
            <a:off x="6255420" y="2405822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69B53582-FB27-E9FD-2C88-449983065587}"/>
              </a:ext>
            </a:extLst>
          </p:cNvPr>
          <p:cNvSpPr/>
          <p:nvPr/>
        </p:nvSpPr>
        <p:spPr>
          <a:xfrm>
            <a:off x="7596923" y="2406584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00F04BF-A7A5-C416-8B46-ABAAA788ED6C}"/>
              </a:ext>
            </a:extLst>
          </p:cNvPr>
          <p:cNvSpPr/>
          <p:nvPr/>
        </p:nvSpPr>
        <p:spPr>
          <a:xfrm>
            <a:off x="8942743" y="2405822"/>
            <a:ext cx="295294" cy="348797"/>
          </a:xfrm>
          <a:prstGeom prst="mathMultiply">
            <a:avLst>
              <a:gd name="adj1" fmla="val 10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9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9D3C-F1BD-5252-F4B6-0F7C23A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 of Seq2seq with Attention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6816-B3B6-F706-EEB0-623C4EB32C8A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Non-</a:t>
            </a:r>
            <a:r>
              <a:rPr lang="en-US" altLang="ko-KR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AutoRegressive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의 경우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81A40B-0E74-31EE-C626-DF309AE3DF66}"/>
              </a:ext>
            </a:extLst>
          </p:cNvPr>
          <p:cNvCxnSpPr>
            <a:cxnSpLocks/>
            <a:stCxn id="131" idx="0"/>
            <a:endCxn id="95" idx="2"/>
          </p:cNvCxnSpPr>
          <p:nvPr/>
        </p:nvCxnSpPr>
        <p:spPr>
          <a:xfrm flipH="1" flipV="1">
            <a:off x="5885505" y="3093530"/>
            <a:ext cx="2823" cy="10197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ADF130BB-3B52-0BF1-02D9-E528AA72E59E}"/>
              </a:ext>
            </a:extLst>
          </p:cNvPr>
          <p:cNvSpPr/>
          <p:nvPr/>
        </p:nvSpPr>
        <p:spPr>
          <a:xfrm>
            <a:off x="1463285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FC3190F-3AA9-86F1-F1E4-9645B805BB12}"/>
              </a:ext>
            </a:extLst>
          </p:cNvPr>
          <p:cNvCxnSpPr>
            <a:cxnSpLocks/>
            <a:stCxn id="124" idx="0"/>
            <a:endCxn id="122" idx="2"/>
          </p:cNvCxnSpPr>
          <p:nvPr/>
        </p:nvCxnSpPr>
        <p:spPr>
          <a:xfrm flipV="1">
            <a:off x="1861026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71EBB26-427E-5506-93FA-FAEEE4BB4666}"/>
              </a:ext>
            </a:extLst>
          </p:cNvPr>
          <p:cNvSpPr txBox="1"/>
          <p:nvPr/>
        </p:nvSpPr>
        <p:spPr>
          <a:xfrm>
            <a:off x="1554760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93021C9-F05E-15A3-D17B-2C58E3C78722}"/>
              </a:ext>
            </a:extLst>
          </p:cNvPr>
          <p:cNvSpPr/>
          <p:nvPr/>
        </p:nvSpPr>
        <p:spPr>
          <a:xfrm>
            <a:off x="2804447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BA8C5E2-BADC-DC2A-2664-BEAFABF37224}"/>
              </a:ext>
            </a:extLst>
          </p:cNvPr>
          <p:cNvCxnSpPr>
            <a:cxnSpLocks/>
            <a:stCxn id="127" idx="0"/>
            <a:endCxn id="125" idx="2"/>
          </p:cNvCxnSpPr>
          <p:nvPr/>
        </p:nvCxnSpPr>
        <p:spPr>
          <a:xfrm flipV="1">
            <a:off x="3202188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8DD7F5-4230-934A-1CBD-91CA6DBAD707}"/>
              </a:ext>
            </a:extLst>
          </p:cNvPr>
          <p:cNvSpPr txBox="1"/>
          <p:nvPr/>
        </p:nvSpPr>
        <p:spPr>
          <a:xfrm>
            <a:off x="2895922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672A34C8-EA49-2D2F-4A0A-A8C588837E80}"/>
              </a:ext>
            </a:extLst>
          </p:cNvPr>
          <p:cNvSpPr/>
          <p:nvPr/>
        </p:nvSpPr>
        <p:spPr>
          <a:xfrm>
            <a:off x="4145609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7834F6B-435A-E143-F61A-4FBEA6C79F1B}"/>
              </a:ext>
            </a:extLst>
          </p:cNvPr>
          <p:cNvCxnSpPr>
            <a:cxnSpLocks/>
            <a:stCxn id="130" idx="0"/>
            <a:endCxn id="128" idx="2"/>
          </p:cNvCxnSpPr>
          <p:nvPr/>
        </p:nvCxnSpPr>
        <p:spPr>
          <a:xfrm flipV="1">
            <a:off x="4543350" y="4998999"/>
            <a:ext cx="3816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234B65-9E1A-9CB5-AD3E-7B3C6AC3C985}"/>
              </a:ext>
            </a:extLst>
          </p:cNvPr>
          <p:cNvSpPr txBox="1"/>
          <p:nvPr/>
        </p:nvSpPr>
        <p:spPr>
          <a:xfrm>
            <a:off x="4237084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B8B15D0A-F001-04D0-F6F7-3517DAACCB77}"/>
              </a:ext>
            </a:extLst>
          </p:cNvPr>
          <p:cNvSpPr/>
          <p:nvPr/>
        </p:nvSpPr>
        <p:spPr>
          <a:xfrm>
            <a:off x="5486771" y="4113250"/>
            <a:ext cx="803114" cy="885749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B2A1D414-9D68-3BD2-FB70-0400B29513EB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flipV="1">
            <a:off x="5884511" y="4998999"/>
            <a:ext cx="3817" cy="2284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950DDE9-0F57-D09C-14C6-63DC5F085D71}"/>
              </a:ext>
            </a:extLst>
          </p:cNvPr>
          <p:cNvSpPr txBox="1"/>
          <p:nvPr/>
        </p:nvSpPr>
        <p:spPr>
          <a:xfrm>
            <a:off x="5578245" y="5227418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sz="105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0A67A1C-5598-E1E5-0E84-231FBEBB8707}"/>
              </a:ext>
            </a:extLst>
          </p:cNvPr>
          <p:cNvSpPr/>
          <p:nvPr/>
        </p:nvSpPr>
        <p:spPr>
          <a:xfrm>
            <a:off x="5483947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3136E9B-630B-0CEB-9851-11947809707C}"/>
              </a:ext>
            </a:extLst>
          </p:cNvPr>
          <p:cNvSpPr/>
          <p:nvPr/>
        </p:nvSpPr>
        <p:spPr>
          <a:xfrm>
            <a:off x="6825109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EFF44EE-EA9E-1B49-7B9B-74E1A6D6E725}"/>
              </a:ext>
            </a:extLst>
          </p:cNvPr>
          <p:cNvSpPr/>
          <p:nvPr/>
        </p:nvSpPr>
        <p:spPr>
          <a:xfrm>
            <a:off x="8166271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0058E3B-0A12-24F3-AFBD-AD2B0EA42234}"/>
              </a:ext>
            </a:extLst>
          </p:cNvPr>
          <p:cNvSpPr/>
          <p:nvPr/>
        </p:nvSpPr>
        <p:spPr>
          <a:xfrm>
            <a:off x="9507432" y="2207782"/>
            <a:ext cx="803115" cy="885748"/>
          </a:xfrm>
          <a:prstGeom prst="roundRect">
            <a:avLst/>
          </a:prstGeom>
          <a:solidFill>
            <a:srgbClr val="0070C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sz="105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B98BE2-A595-AC4E-2FF9-9F828C8CF031}"/>
              </a:ext>
            </a:extLst>
          </p:cNvPr>
          <p:cNvSpPr txBox="1"/>
          <p:nvPr/>
        </p:nvSpPr>
        <p:spPr>
          <a:xfrm>
            <a:off x="5184608" y="3427728"/>
            <a:ext cx="695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05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05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AFDF092-443A-B427-0534-A5EF275F6897}"/>
              </a:ext>
            </a:extLst>
          </p:cNvPr>
          <p:cNvSpPr/>
          <p:nvPr/>
        </p:nvSpPr>
        <p:spPr>
          <a:xfrm>
            <a:off x="1143799" y="3828462"/>
            <a:ext cx="5548565" cy="174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7F0D63C-980F-55DB-D1F5-02A133ECB5C3}"/>
              </a:ext>
            </a:extLst>
          </p:cNvPr>
          <p:cNvSpPr txBox="1"/>
          <p:nvPr/>
        </p:nvSpPr>
        <p:spPr>
          <a:xfrm>
            <a:off x="3462131" y="3520593"/>
            <a:ext cx="911901" cy="23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400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5CB130-D485-4B58-F6D9-4E0D3D112273}"/>
              </a:ext>
            </a:extLst>
          </p:cNvPr>
          <p:cNvGrpSpPr/>
          <p:nvPr/>
        </p:nvGrpSpPr>
        <p:grpSpPr>
          <a:xfrm>
            <a:off x="3222023" y="1739087"/>
            <a:ext cx="960468" cy="1515601"/>
            <a:chOff x="1866789" y="989376"/>
            <a:chExt cx="960468" cy="1469216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C9677B0-2684-4924-77E3-48FDBF95D5E1}"/>
                </a:ext>
              </a:extLst>
            </p:cNvPr>
            <p:cNvSpPr/>
            <p:nvPr/>
          </p:nvSpPr>
          <p:spPr>
            <a:xfrm>
              <a:off x="1866789" y="989376"/>
              <a:ext cx="960468" cy="1180482"/>
            </a:xfrm>
            <a:prstGeom prst="roundRect">
              <a:avLst/>
            </a:prstGeom>
            <a:solidFill>
              <a:srgbClr val="00B05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Attention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EB32DE-69E5-920A-08EC-6D517B758284}"/>
                </a:ext>
              </a:extLst>
            </p:cNvPr>
            <p:cNvSpPr txBox="1"/>
            <p:nvPr/>
          </p:nvSpPr>
          <p:spPr>
            <a:xfrm>
              <a:off x="1980750" y="2181593"/>
              <a:ext cx="732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009557F-97EB-5851-61A8-7FEF73901F0C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864842" y="3254688"/>
            <a:ext cx="1837415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D75DBB-FF1B-ACB9-0E4C-42AE1EE6406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206004" y="3254688"/>
            <a:ext cx="496253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3A508C2-7A7F-539E-263E-2342E936CC0D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844909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D3D1A13-33E3-DFC4-2CE8-73BC901CCD9E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3702257" y="3254688"/>
            <a:ext cx="2186071" cy="85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7F0707D-ECBF-BC92-EC1A-B58F05DE654F}"/>
              </a:ext>
            </a:extLst>
          </p:cNvPr>
          <p:cNvSpPr txBox="1"/>
          <p:nvPr/>
        </p:nvSpPr>
        <p:spPr>
          <a:xfrm>
            <a:off x="5579238" y="1506545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3A9334B-E7E6-B059-651D-E70DFF2AFD8F}"/>
              </a:ext>
            </a:extLst>
          </p:cNvPr>
          <p:cNvCxnSpPr>
            <a:cxnSpLocks/>
            <a:stCxn id="95" idx="0"/>
            <a:endCxn id="155" idx="2"/>
          </p:cNvCxnSpPr>
          <p:nvPr/>
        </p:nvCxnSpPr>
        <p:spPr>
          <a:xfrm flipH="1" flipV="1">
            <a:off x="5885504" y="1760461"/>
            <a:ext cx="1" cy="447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8234F2F-DCDB-B9F6-B300-F0A6CD9A0EA1}"/>
              </a:ext>
            </a:extLst>
          </p:cNvPr>
          <p:cNvSpPr txBox="1"/>
          <p:nvPr/>
        </p:nvSpPr>
        <p:spPr>
          <a:xfrm>
            <a:off x="6920400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9156A11-417F-4BFF-B331-EDC6FCDE3FF9}"/>
              </a:ext>
            </a:extLst>
          </p:cNvPr>
          <p:cNvCxnSpPr>
            <a:cxnSpLocks/>
            <a:stCxn id="98" idx="0"/>
            <a:endCxn id="157" idx="2"/>
          </p:cNvCxnSpPr>
          <p:nvPr/>
        </p:nvCxnSpPr>
        <p:spPr>
          <a:xfrm flipH="1" flipV="1">
            <a:off x="7226666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4E23FF3-6B73-0274-B06F-CF3D70CB6F81}"/>
              </a:ext>
            </a:extLst>
          </p:cNvPr>
          <p:cNvSpPr txBox="1"/>
          <p:nvPr/>
        </p:nvSpPr>
        <p:spPr>
          <a:xfrm>
            <a:off x="8261562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422BC30E-2EC9-917F-40EE-F67410DFBAB0}"/>
              </a:ext>
            </a:extLst>
          </p:cNvPr>
          <p:cNvCxnSpPr>
            <a:cxnSpLocks/>
            <a:stCxn id="101" idx="0"/>
            <a:endCxn id="159" idx="2"/>
          </p:cNvCxnSpPr>
          <p:nvPr/>
        </p:nvCxnSpPr>
        <p:spPr>
          <a:xfrm flipH="1" flipV="1">
            <a:off x="8567828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327C9B1-392E-48AF-F821-B5DDD548BA55}"/>
              </a:ext>
            </a:extLst>
          </p:cNvPr>
          <p:cNvSpPr txBox="1"/>
          <p:nvPr/>
        </p:nvSpPr>
        <p:spPr>
          <a:xfrm>
            <a:off x="9602723" y="1515149"/>
            <a:ext cx="6125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sz="105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71EA177-8D60-76BA-320E-0254C43BA84B}"/>
              </a:ext>
            </a:extLst>
          </p:cNvPr>
          <p:cNvGrpSpPr/>
          <p:nvPr/>
        </p:nvGrpSpPr>
        <p:grpSpPr>
          <a:xfrm>
            <a:off x="5161730" y="1449691"/>
            <a:ext cx="5548565" cy="2503226"/>
            <a:chOff x="5049791" y="963075"/>
            <a:chExt cx="6635691" cy="2868371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407DC38B-35F0-2D95-E90A-7B568776D4F9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C67073B-016C-D42E-96E5-824230039B79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57B8844-983F-BB6E-B369-CDEFD1D47459}"/>
              </a:ext>
            </a:extLst>
          </p:cNvPr>
          <p:cNvCxnSpPr>
            <a:cxnSpLocks/>
            <a:stCxn id="104" idx="0"/>
            <a:endCxn id="161" idx="2"/>
          </p:cNvCxnSpPr>
          <p:nvPr/>
        </p:nvCxnSpPr>
        <p:spPr>
          <a:xfrm flipH="1" flipV="1">
            <a:off x="9908989" y="1769065"/>
            <a:ext cx="1" cy="43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8A89269-9EFB-38B8-852D-B1F8781CEABF}"/>
              </a:ext>
            </a:extLst>
          </p:cNvPr>
          <p:cNvGrpSpPr/>
          <p:nvPr/>
        </p:nvGrpSpPr>
        <p:grpSpPr>
          <a:xfrm>
            <a:off x="4207291" y="1911024"/>
            <a:ext cx="5627174" cy="233494"/>
            <a:chOff x="4961909" y="1426002"/>
            <a:chExt cx="5253346" cy="233494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1126AA28-F789-3CD0-1065-6EB2650B10EE}"/>
                </a:ext>
              </a:extLst>
            </p:cNvPr>
            <p:cNvGrpSpPr/>
            <p:nvPr/>
          </p:nvGrpSpPr>
          <p:grpSpPr>
            <a:xfrm>
              <a:off x="6268517" y="1426002"/>
              <a:ext cx="3946738" cy="232429"/>
              <a:chOff x="5675651" y="1387304"/>
              <a:chExt cx="4827705" cy="232429"/>
            </a:xfrm>
          </p:grpSpPr>
          <p:cxnSp>
            <p:nvCxnSpPr>
              <p:cNvPr id="169" name="연결선: 꺾임 168">
                <a:extLst>
                  <a:ext uri="{FF2B5EF4-FFF2-40B4-BE49-F238E27FC236}">
                    <a16:creationId xmlns:a16="http://schemas.microsoft.com/office/drawing/2014/main" id="{DEBDEAD2-E6B6-E726-D3AE-5C82B3B8B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5651" y="1394164"/>
                <a:ext cx="1692854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꺾임 169">
                <a:extLst>
                  <a:ext uri="{FF2B5EF4-FFF2-40B4-BE49-F238E27FC236}">
                    <a16:creationId xmlns:a16="http://schemas.microsoft.com/office/drawing/2014/main" id="{F9F77C27-0F64-7462-C379-FBA3402C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362" y="1387304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연결선: 꺾임 170">
                <a:extLst>
                  <a:ext uri="{FF2B5EF4-FFF2-40B4-BE49-F238E27FC236}">
                    <a16:creationId xmlns:a16="http://schemas.microsoft.com/office/drawing/2014/main" id="{A79DC868-C9DC-AA00-157F-48E1D896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0503" y="1389139"/>
                <a:ext cx="1692853" cy="225569"/>
              </a:xfrm>
              <a:prstGeom prst="bentConnector3">
                <a:avLst>
                  <a:gd name="adj1" fmla="val 99555"/>
                </a:avLst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233DE3B9-544C-808F-BEF9-394B7406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961909" y="1433927"/>
              <a:ext cx="1383939" cy="225569"/>
            </a:xfrm>
            <a:prstGeom prst="bentConnector3">
              <a:avLst>
                <a:gd name="adj1" fmla="val 9955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6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HuggingFace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) codes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20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425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1894886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00B050"/>
                    </a:solidFill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C00000"/>
                    </a:solidFill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rgbClr val="0070C0"/>
                    </a:solidFill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28292-B8DF-C849-4C37-7BF5130070E9}"/>
              </a:ext>
            </a:extLst>
          </p:cNvPr>
          <p:cNvSpPr txBox="1"/>
          <p:nvPr/>
        </p:nvSpPr>
        <p:spPr>
          <a:xfrm>
            <a:off x="155369" y="5128537"/>
            <a:ext cx="577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([[ 2051, 10029,  2066,  2019,  8612]])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DED-40C1-4A3E-0303-EB95B06166FD}"/>
              </a:ext>
            </a:extLst>
          </p:cNvPr>
          <p:cNvSpPr txBox="1"/>
          <p:nvPr/>
        </p:nvSpPr>
        <p:spPr>
          <a:xfrm>
            <a:off x="1176208" y="3816427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2051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486BF-E081-6571-5D4E-9AC38002C62D}"/>
              </a:ext>
            </a:extLst>
          </p:cNvPr>
          <p:cNvSpPr txBox="1"/>
          <p:nvPr/>
        </p:nvSpPr>
        <p:spPr>
          <a:xfrm>
            <a:off x="1879776" y="3815554"/>
            <a:ext cx="87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10029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F4498-E82B-AD41-8E56-69D1034B7647}"/>
              </a:ext>
            </a:extLst>
          </p:cNvPr>
          <p:cNvSpPr txBox="1"/>
          <p:nvPr/>
        </p:nvSpPr>
        <p:spPr>
          <a:xfrm>
            <a:off x="2767229" y="3815554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2066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D3BAE3-8B6F-9467-E162-471EAC97A938}"/>
              </a:ext>
            </a:extLst>
          </p:cNvPr>
          <p:cNvSpPr txBox="1"/>
          <p:nvPr/>
        </p:nvSpPr>
        <p:spPr>
          <a:xfrm>
            <a:off x="3395603" y="3819243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2019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38C10C-181D-E6AC-9DFE-879628209C9C}"/>
              </a:ext>
            </a:extLst>
          </p:cNvPr>
          <p:cNvSpPr txBox="1"/>
          <p:nvPr/>
        </p:nvSpPr>
        <p:spPr>
          <a:xfrm>
            <a:off x="4086554" y="3819243"/>
            <a:ext cx="73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8612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8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-base-uncased"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flies like an arrow"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add_special_tokens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5E1433-D08F-6AAA-D2FE-3A1C4EA2FCE9}"/>
              </a:ext>
            </a:extLst>
          </p:cNvPr>
          <p:cNvSpPr txBox="1"/>
          <p:nvPr/>
        </p:nvSpPr>
        <p:spPr>
          <a:xfrm>
            <a:off x="6195527" y="3021993"/>
            <a:ext cx="58534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AutoConfig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model_ckpt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.vocab_size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1679A-29B4-FA27-2F0A-8DF1CCE4001F}"/>
              </a:ext>
            </a:extLst>
          </p:cNvPr>
          <p:cNvSpPr txBox="1"/>
          <p:nvPr/>
        </p:nvSpPr>
        <p:spPr>
          <a:xfrm>
            <a:off x="6192420" y="5352626"/>
            <a:ext cx="57663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28292-B8DF-C849-4C37-7BF5130070E9}"/>
              </a:ext>
            </a:extLst>
          </p:cNvPr>
          <p:cNvSpPr txBox="1"/>
          <p:nvPr/>
        </p:nvSpPr>
        <p:spPr>
          <a:xfrm>
            <a:off x="155369" y="5128537"/>
            <a:ext cx="577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Embedding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(30522, 768)</a:t>
            </a:r>
          </a:p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29B6A7A-DA43-D903-CAA4-56A961218E42}"/>
              </a:ext>
            </a:extLst>
          </p:cNvPr>
          <p:cNvCxnSpPr/>
          <p:nvPr/>
        </p:nvCxnSpPr>
        <p:spPr>
          <a:xfrm>
            <a:off x="8033657" y="1679511"/>
            <a:ext cx="21926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F1EDF8-C174-F6DA-6F24-FFE926976991}"/>
              </a:ext>
            </a:extLst>
          </p:cNvPr>
          <p:cNvSpPr/>
          <p:nvPr/>
        </p:nvSpPr>
        <p:spPr>
          <a:xfrm>
            <a:off x="1418253" y="5167802"/>
            <a:ext cx="1278294" cy="274081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9CDD08-1FDE-E27B-5247-225C997E2048}"/>
              </a:ext>
            </a:extLst>
          </p:cNvPr>
          <p:cNvSpPr txBox="1"/>
          <p:nvPr/>
        </p:nvSpPr>
        <p:spPr>
          <a:xfrm>
            <a:off x="1126844" y="4914769"/>
            <a:ext cx="2188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집합의 크기</a:t>
            </a:r>
            <a:r>
              <a:rPr lang="en-US" altLang="ko-KR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FF7D7D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FF7D7D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45BC7-3C69-9447-47E2-D8428985A70B}"/>
              </a:ext>
            </a:extLst>
          </p:cNvPr>
          <p:cNvSpPr txBox="1"/>
          <p:nvPr/>
        </p:nvSpPr>
        <p:spPr>
          <a:xfrm>
            <a:off x="728465" y="5809946"/>
            <a:ext cx="235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0432C5-06E3-4014-9900-F57AE1B4501D}"/>
              </a:ext>
            </a:extLst>
          </p:cNvPr>
          <p:cNvSpPr/>
          <p:nvPr/>
        </p:nvSpPr>
        <p:spPr>
          <a:xfrm>
            <a:off x="1273480" y="5489471"/>
            <a:ext cx="1143149" cy="26161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2C3F09C8-9CDD-4961-7411-64B6D71F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6737"/>
              </p:ext>
            </p:extLst>
          </p:nvPr>
        </p:nvGraphicFramePr>
        <p:xfrm>
          <a:off x="1298340" y="1282894"/>
          <a:ext cx="357734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967699323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1.8323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0.1503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0.3707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-0.6196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-0.4413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0.6193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-0.6156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-0.2991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-1.9867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0.9146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0.5156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0.0412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0.5268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-0.0377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-0.4892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0.6747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0.4967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-1.4415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-0.5691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-0.2328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936AFF26-8955-9A2E-1E3B-F573F55AF29A}"/>
              </a:ext>
            </a:extLst>
          </p:cNvPr>
          <p:cNvSpPr/>
          <p:nvPr/>
        </p:nvSpPr>
        <p:spPr>
          <a:xfrm>
            <a:off x="1126844" y="1282894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DA778-0436-D8D4-9577-E589EB7BBA95}"/>
              </a:ext>
            </a:extLst>
          </p:cNvPr>
          <p:cNvSpPr txBox="1"/>
          <p:nvPr/>
        </p:nvSpPr>
        <p:spPr>
          <a:xfrm>
            <a:off x="285769" y="167951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0E675AAD-7B2C-BA81-20F6-074DF7F69211}"/>
              </a:ext>
            </a:extLst>
          </p:cNvPr>
          <p:cNvSpPr/>
          <p:nvPr/>
        </p:nvSpPr>
        <p:spPr>
          <a:xfrm rot="5400000">
            <a:off x="3028978" y="-611400"/>
            <a:ext cx="116070" cy="35773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FA1CBB-08D6-38BB-25AC-9C84C41489A1}"/>
              </a:ext>
            </a:extLst>
          </p:cNvPr>
          <p:cNvSpPr txBox="1"/>
          <p:nvPr/>
        </p:nvSpPr>
        <p:spPr>
          <a:xfrm>
            <a:off x="2268870" y="853733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B87ECF-38B6-1C3C-9D64-21374F4B6EF3}"/>
              </a:ext>
            </a:extLst>
          </p:cNvPr>
          <p:cNvSpPr txBox="1"/>
          <p:nvPr/>
        </p:nvSpPr>
        <p:spPr>
          <a:xfrm>
            <a:off x="4907199" y="1601977"/>
            <a:ext cx="1079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1D438CC-497F-6920-9655-BDAADB527705}"/>
              </a:ext>
            </a:extLst>
          </p:cNvPr>
          <p:cNvCxnSpPr>
            <a:stCxn id="49" idx="0"/>
          </p:cNvCxnSpPr>
          <p:nvPr/>
        </p:nvCxnSpPr>
        <p:spPr>
          <a:xfrm rot="16200000" flipV="1">
            <a:off x="5128300" y="1283312"/>
            <a:ext cx="109076" cy="5282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4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54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.vocab_size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.max_position_embeddings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1e-12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15D18C-2DA4-55D9-8921-20197A7577EC}"/>
              </a:ext>
            </a:extLst>
          </p:cNvPr>
          <p:cNvSpPr/>
          <p:nvPr/>
        </p:nvSpPr>
        <p:spPr>
          <a:xfrm>
            <a:off x="7737108" y="1912926"/>
            <a:ext cx="1780115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890E09F-4878-A0A0-3DF7-DAD9F7966D0C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 flipV="1">
            <a:off x="5001208" y="2049966"/>
            <a:ext cx="2735901" cy="81409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369CA-E9A5-A129-1CA1-985EC6651E7D}"/>
              </a:ext>
            </a:extLst>
          </p:cNvPr>
          <p:cNvSpPr/>
          <p:nvPr/>
        </p:nvSpPr>
        <p:spPr>
          <a:xfrm>
            <a:off x="7737108" y="2646343"/>
            <a:ext cx="2125349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282E164-52FD-DDF1-EB94-456634C2E5C3}"/>
              </a:ext>
            </a:extLst>
          </p:cNvPr>
          <p:cNvCxnSpPr>
            <a:cxnSpLocks/>
            <a:stCxn id="33" idx="1"/>
            <a:endCxn id="40" idx="3"/>
          </p:cNvCxnSpPr>
          <p:nvPr/>
        </p:nvCxnSpPr>
        <p:spPr>
          <a:xfrm rot="10800000">
            <a:off x="2554434" y="1912928"/>
            <a:ext cx="5182674" cy="870457"/>
          </a:xfrm>
          <a:prstGeom prst="bentConnector3">
            <a:avLst>
              <a:gd name="adj1" fmla="val 20294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16A77-653A-EB94-4903-A26CBE481758}"/>
              </a:ext>
            </a:extLst>
          </p:cNvPr>
          <p:cNvSpPr/>
          <p:nvPr/>
        </p:nvSpPr>
        <p:spPr>
          <a:xfrm>
            <a:off x="7709707" y="3363716"/>
            <a:ext cx="1163705" cy="274081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6F62-D754-2623-4A88-0614ED47A1B9}"/>
              </a:ext>
            </a:extLst>
          </p:cNvPr>
          <p:cNvSpPr txBox="1"/>
          <p:nvPr/>
        </p:nvSpPr>
        <p:spPr>
          <a:xfrm>
            <a:off x="6369158" y="4882887"/>
            <a:ext cx="153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데이터 샘플에</a:t>
            </a:r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대한 </a:t>
            </a:r>
            <a:r>
              <a:rPr lang="ko-KR" altLang="en-US" b="1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정규화</a:t>
            </a:r>
            <a:endParaRPr lang="en-US" altLang="ko-KR" b="1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(1*5*768)</a:t>
            </a:r>
            <a:endParaRPr lang="ko-KR" altLang="en-US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65CC525-75D3-A3B8-5450-C14837D2CEE1}"/>
              </a:ext>
            </a:extLst>
          </p:cNvPr>
          <p:cNvCxnSpPr>
            <a:cxnSpLocks/>
            <a:stCxn id="41" idx="1"/>
            <a:endCxn id="24" idx="0"/>
          </p:cNvCxnSpPr>
          <p:nvPr/>
        </p:nvCxnSpPr>
        <p:spPr>
          <a:xfrm rot="10800000" flipV="1">
            <a:off x="7138347" y="3500757"/>
            <a:ext cx="571360" cy="1382130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CC3AF5-7A03-8A75-B549-E2F445F8AB2A}"/>
              </a:ext>
            </a:extLst>
          </p:cNvPr>
          <p:cNvSpPr txBox="1"/>
          <p:nvPr/>
        </p:nvSpPr>
        <p:spPr>
          <a:xfrm>
            <a:off x="8163430" y="4882946"/>
            <a:ext cx="1838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드롭아웃</a:t>
            </a:r>
            <a:endParaRPr lang="en-US" altLang="ko-KR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일부 </a:t>
            </a:r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값</a:t>
            </a:r>
            <a:r>
              <a:rPr lang="en-US" altLang="ko-KR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=0</a:t>
            </a:r>
            <a:endParaRPr lang="ko-KR" altLang="en-US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39E414-4E89-9F86-8B50-C595F5E04AFF}"/>
              </a:ext>
            </a:extLst>
          </p:cNvPr>
          <p:cNvSpPr/>
          <p:nvPr/>
        </p:nvSpPr>
        <p:spPr>
          <a:xfrm>
            <a:off x="7699522" y="4097468"/>
            <a:ext cx="85487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7DA6568-D307-A244-5E6C-6A8CFEA8A86E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rot="16200000" flipH="1">
            <a:off x="8349244" y="4149266"/>
            <a:ext cx="511397" cy="95596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FBFC7E2-9759-536C-4753-6A4B631F58F8}"/>
              </a:ext>
            </a:extLst>
          </p:cNvPr>
          <p:cNvSpPr txBox="1"/>
          <p:nvPr/>
        </p:nvSpPr>
        <p:spPr>
          <a:xfrm>
            <a:off x="7905066" y="6091246"/>
            <a:ext cx="4224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3AB5A38-1455-8EA4-9033-1F355846CC15}"/>
              </a:ext>
            </a:extLst>
          </p:cNvPr>
          <p:cNvSpPr/>
          <p:nvPr/>
        </p:nvSpPr>
        <p:spPr>
          <a:xfrm>
            <a:off x="2504325" y="1159419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7F1D25-C145-5003-5552-6D9890C2E297}"/>
              </a:ext>
            </a:extLst>
          </p:cNvPr>
          <p:cNvCxnSpPr>
            <a:cxnSpLocks/>
            <a:stCxn id="6" idx="0"/>
            <a:endCxn id="48" idx="2"/>
          </p:cNvCxnSpPr>
          <p:nvPr/>
        </p:nvCxnSpPr>
        <p:spPr>
          <a:xfrm flipV="1">
            <a:off x="3087213" y="1445671"/>
            <a:ext cx="0" cy="356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A9413B-614A-76EC-3C78-554D8CD01AB1}"/>
              </a:ext>
            </a:extLst>
          </p:cNvPr>
          <p:cNvSpPr/>
          <p:nvPr/>
        </p:nvSpPr>
        <p:spPr>
          <a:xfrm>
            <a:off x="2387162" y="1072394"/>
            <a:ext cx="1368031" cy="516157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9C3E013-EE45-4EA4-682B-8AE26D202574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>
            <a:off x="3755193" y="1330473"/>
            <a:ext cx="4536367" cy="2033243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99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857654E-483E-6018-FAAF-9FF439913CA2}"/>
              </a:ext>
            </a:extLst>
          </p:cNvPr>
          <p:cNvSpPr/>
          <p:nvPr/>
        </p:nvSpPr>
        <p:spPr>
          <a:xfrm>
            <a:off x="2504325" y="1159419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position IDs for input sequence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seq_length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token and position 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Combine token and position 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token_embeddings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	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position_embeddings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CEB340-752A-2827-B055-B9CC92C76E9A}"/>
              </a:ext>
            </a:extLst>
          </p:cNvPr>
          <p:cNvGrpSpPr/>
          <p:nvPr/>
        </p:nvGrpSpPr>
        <p:grpSpPr>
          <a:xfrm>
            <a:off x="1173220" y="2421191"/>
            <a:ext cx="3827987" cy="2015618"/>
            <a:chOff x="1173220" y="3407936"/>
            <a:chExt cx="3827987" cy="2015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173220" y="3407936"/>
              <a:ext cx="3827987" cy="885749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2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5583AD8-C336-1D1B-6BF4-C71D1E8247DB}"/>
                </a:ext>
              </a:extLst>
            </p:cNvPr>
            <p:cNvGrpSpPr/>
            <p:nvPr/>
          </p:nvGrpSpPr>
          <p:grpSpPr>
            <a:xfrm>
              <a:off x="1189588" y="4328265"/>
              <a:ext cx="3729123" cy="1095289"/>
              <a:chOff x="1189588" y="3666145"/>
              <a:chExt cx="3729123" cy="1095289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E6D6E51D-481C-DABA-56C2-7EC88983D629}"/>
                  </a:ext>
                </a:extLst>
              </p:cNvPr>
              <p:cNvCxnSpPr>
                <a:cxnSpLocks/>
                <a:stCxn id="13" idx="0"/>
              </p:cNvCxnSpPr>
              <p:nvPr/>
            </p:nvCxnSpPr>
            <p:spPr>
              <a:xfrm flipV="1">
                <a:off x="1538566" y="3666145"/>
                <a:ext cx="220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CD242DB-F5FB-18AE-DE61-CFF99BDD999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H="1" flipV="1">
                <a:off x="3144338" y="3666145"/>
                <a:ext cx="2559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B0199EAC-6A26-2F85-3005-4C7DD0491AFA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3755193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612584C-5EAA-4CD2-F639-5E7A9AEE7C64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4451266" y="3666145"/>
                <a:ext cx="0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35E362-463E-B49E-0B67-101116723C0C}"/>
                  </a:ext>
                </a:extLst>
              </p:cNvPr>
              <p:cNvSpPr txBox="1"/>
              <p:nvPr/>
            </p:nvSpPr>
            <p:spPr>
              <a:xfrm>
                <a:off x="1189588" y="4392102"/>
                <a:ext cx="69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time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C34BDD-AB7A-2E40-54EB-C677C7BA8504}"/>
                  </a:ext>
                </a:extLst>
              </p:cNvPr>
              <p:cNvSpPr txBox="1"/>
              <p:nvPr/>
            </p:nvSpPr>
            <p:spPr>
              <a:xfrm>
                <a:off x="2767229" y="4392102"/>
                <a:ext cx="75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like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E9D5D1-AF16-D370-2D00-EF24D3FD4D8C}"/>
                  </a:ext>
                </a:extLst>
              </p:cNvPr>
              <p:cNvSpPr txBox="1"/>
              <p:nvPr/>
            </p:nvSpPr>
            <p:spPr>
              <a:xfrm>
                <a:off x="3518797" y="4392102"/>
                <a:ext cx="472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an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31DAA0-DAAB-7F1A-E1A5-7565751F7D5A}"/>
                  </a:ext>
                </a:extLst>
              </p:cNvPr>
              <p:cNvSpPr txBox="1"/>
              <p:nvPr/>
            </p:nvSpPr>
            <p:spPr>
              <a:xfrm>
                <a:off x="3983821" y="4392102"/>
                <a:ext cx="934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arrow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3C2E707E-0B14-A79B-DEC2-98280BB69CA8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2327387" y="3666145"/>
                <a:ext cx="1564" cy="72595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CCC18C-1CB0-FEFB-5A0E-67243DE212A6}"/>
                  </a:ext>
                </a:extLst>
              </p:cNvPr>
              <p:cNvSpPr txBox="1"/>
              <p:nvPr/>
            </p:nvSpPr>
            <p:spPr>
              <a:xfrm>
                <a:off x="1879776" y="4392102"/>
                <a:ext cx="89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dirty="0">
                    <a:effectLst/>
                    <a:latin typeface="Consolas" panose="020B0609020204030204" pitchFamily="49" charset="0"/>
                  </a:rPr>
                  <a:t>flies</a:t>
                </a:r>
                <a:endParaRPr lang="ko-KR" altLang="en-US" dirty="0"/>
              </a:p>
            </p:txBody>
          </p:sp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5C0B71-40A4-A277-496E-A07BC8CA63E5}"/>
              </a:ext>
            </a:extLst>
          </p:cNvPr>
          <p:cNvSpPr/>
          <p:nvPr/>
        </p:nvSpPr>
        <p:spPr>
          <a:xfrm>
            <a:off x="282072" y="1737647"/>
            <a:ext cx="2272362" cy="350559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4C47B8-DF04-9DA4-B7F0-A73063C4C42C}"/>
              </a:ext>
            </a:extLst>
          </p:cNvPr>
          <p:cNvSpPr/>
          <p:nvPr/>
        </p:nvSpPr>
        <p:spPr>
          <a:xfrm>
            <a:off x="2969015" y="1802035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F20CE14-0144-A2B6-3958-843C6EC3C444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3087213" y="2023817"/>
            <a:ext cx="1" cy="397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831C70B-7A4F-E303-4D45-9284F3D8F3EF}"/>
              </a:ext>
            </a:extLst>
          </p:cNvPr>
          <p:cNvCxnSpPr>
            <a:cxnSpLocks/>
            <a:stCxn id="40" idx="3"/>
            <a:endCxn id="6" idx="2"/>
          </p:cNvCxnSpPr>
          <p:nvPr/>
        </p:nvCxnSpPr>
        <p:spPr>
          <a:xfrm flipV="1">
            <a:off x="2554434" y="1912926"/>
            <a:ext cx="41458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15D18C-2DA4-55D9-8921-20197A7577EC}"/>
              </a:ext>
            </a:extLst>
          </p:cNvPr>
          <p:cNvSpPr/>
          <p:nvPr/>
        </p:nvSpPr>
        <p:spPr>
          <a:xfrm>
            <a:off x="7101411" y="3383382"/>
            <a:ext cx="2247862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890E09F-4878-A0A0-3DF7-DAD9F7966D0C}"/>
              </a:ext>
            </a:extLst>
          </p:cNvPr>
          <p:cNvCxnSpPr>
            <a:cxnSpLocks/>
            <a:stCxn id="27" idx="1"/>
            <a:endCxn id="40" idx="0"/>
          </p:cNvCxnSpPr>
          <p:nvPr/>
        </p:nvCxnSpPr>
        <p:spPr>
          <a:xfrm rot="10800000">
            <a:off x="1418253" y="1737647"/>
            <a:ext cx="5683158" cy="1782776"/>
          </a:xfrm>
          <a:prstGeom prst="bentConnector4">
            <a:avLst>
              <a:gd name="adj1" fmla="val 27034"/>
              <a:gd name="adj2" fmla="val 112823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369CA-E9A5-A129-1CA1-985EC6651E7D}"/>
              </a:ext>
            </a:extLst>
          </p:cNvPr>
          <p:cNvSpPr/>
          <p:nvPr/>
        </p:nvSpPr>
        <p:spPr>
          <a:xfrm>
            <a:off x="7101411" y="2861662"/>
            <a:ext cx="1893300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282E164-52FD-DDF1-EB94-456634C2E5C3}"/>
              </a:ext>
            </a:extLst>
          </p:cNvPr>
          <p:cNvCxnSpPr>
            <a:cxnSpLocks/>
            <a:stCxn id="33" idx="1"/>
            <a:endCxn id="3" idx="3"/>
          </p:cNvCxnSpPr>
          <p:nvPr/>
        </p:nvCxnSpPr>
        <p:spPr>
          <a:xfrm rot="10800000">
            <a:off x="5001207" y="2864067"/>
            <a:ext cx="2100204" cy="134637"/>
          </a:xfrm>
          <a:prstGeom prst="bentConnector3">
            <a:avLst>
              <a:gd name="adj1" fmla="val 3889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916A77-653A-EB94-4903-A26CBE481758}"/>
              </a:ext>
            </a:extLst>
          </p:cNvPr>
          <p:cNvSpPr/>
          <p:nvPr/>
        </p:nvSpPr>
        <p:spPr>
          <a:xfrm>
            <a:off x="9152045" y="4566589"/>
            <a:ext cx="1163705" cy="274081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D6F62-D754-2623-4A88-0614ED47A1B9}"/>
              </a:ext>
            </a:extLst>
          </p:cNvPr>
          <p:cNvSpPr txBox="1"/>
          <p:nvPr/>
        </p:nvSpPr>
        <p:spPr>
          <a:xfrm>
            <a:off x="6207928" y="5340083"/>
            <a:ext cx="1538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데이터 샘플에</a:t>
            </a:r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대한 </a:t>
            </a:r>
            <a:r>
              <a:rPr lang="ko-KR" altLang="en-US" b="1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정규화</a:t>
            </a:r>
            <a:endParaRPr lang="en-US" altLang="ko-KR" b="1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(1*5*768)</a:t>
            </a:r>
            <a:endParaRPr lang="ko-KR" altLang="en-US" dirty="0">
              <a:solidFill>
                <a:srgbClr val="7030A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65CC525-75D3-A3B8-5450-C14837D2CEE1}"/>
              </a:ext>
            </a:extLst>
          </p:cNvPr>
          <p:cNvCxnSpPr>
            <a:cxnSpLocks/>
            <a:stCxn id="41" idx="1"/>
            <a:endCxn id="24" idx="0"/>
          </p:cNvCxnSpPr>
          <p:nvPr/>
        </p:nvCxnSpPr>
        <p:spPr>
          <a:xfrm rot="10800000" flipV="1">
            <a:off x="6977117" y="4703629"/>
            <a:ext cx="2174928" cy="636453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CC3AF5-7A03-8A75-B549-E2F445F8AB2A}"/>
              </a:ext>
            </a:extLst>
          </p:cNvPr>
          <p:cNvSpPr txBox="1"/>
          <p:nvPr/>
        </p:nvSpPr>
        <p:spPr>
          <a:xfrm>
            <a:off x="8195519" y="5421842"/>
            <a:ext cx="181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드롭아웃</a:t>
            </a:r>
            <a:endParaRPr lang="en-US" altLang="ko-KR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algn="ctr"/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일부 </a:t>
            </a:r>
            <a:r>
              <a:rPr lang="ko-KR" altLang="en-US" dirty="0" err="1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값</a:t>
            </a:r>
            <a:r>
              <a:rPr lang="en-US" altLang="ko-KR" dirty="0">
                <a:solidFill>
                  <a:srgbClr val="00B05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=0</a:t>
            </a:r>
            <a:endParaRPr lang="ko-KR" altLang="en-US" dirty="0">
              <a:solidFill>
                <a:srgbClr val="00B05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539E414-4E89-9F86-8B50-C595F5E04AFF}"/>
              </a:ext>
            </a:extLst>
          </p:cNvPr>
          <p:cNvSpPr/>
          <p:nvPr/>
        </p:nvSpPr>
        <p:spPr>
          <a:xfrm>
            <a:off x="9152045" y="4847491"/>
            <a:ext cx="85487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7DA6568-D307-A244-5E6C-6A8CFEA8A86E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rot="5400000">
            <a:off x="9190218" y="5032576"/>
            <a:ext cx="300270" cy="47826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EC77D8-CA7D-CF88-2ED8-5A6CC63BCF5D}"/>
              </a:ext>
            </a:extLst>
          </p:cNvPr>
          <p:cNvSpPr/>
          <p:nvPr/>
        </p:nvSpPr>
        <p:spPr>
          <a:xfrm>
            <a:off x="7154425" y="4067477"/>
            <a:ext cx="3499009" cy="527540"/>
          </a:xfrm>
          <a:prstGeom prst="rect">
            <a:avLst/>
          </a:prstGeom>
          <a:noFill/>
          <a:ln w="285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69316CF-E230-CD6D-62E9-140936BFC931}"/>
              </a:ext>
            </a:extLst>
          </p:cNvPr>
          <p:cNvCxnSpPr>
            <a:cxnSpLocks/>
            <a:stCxn id="61" idx="1"/>
            <a:endCxn id="6" idx="6"/>
          </p:cNvCxnSpPr>
          <p:nvPr/>
        </p:nvCxnSpPr>
        <p:spPr>
          <a:xfrm rot="10800000">
            <a:off x="3205411" y="1912927"/>
            <a:ext cx="3949014" cy="24183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alpha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CCFAFAC-CB6F-F790-418D-0CAB8B5A1110}"/>
              </a:ext>
            </a:extLst>
          </p:cNvPr>
          <p:cNvSpPr txBox="1"/>
          <p:nvPr/>
        </p:nvSpPr>
        <p:spPr>
          <a:xfrm>
            <a:off x="7905066" y="6091246"/>
            <a:ext cx="4224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FF852DE-07A4-927A-73E8-A1E18BE70622}"/>
              </a:ext>
            </a:extLst>
          </p:cNvPr>
          <p:cNvCxnSpPr>
            <a:cxnSpLocks/>
            <a:stCxn id="6" idx="0"/>
            <a:endCxn id="71" idx="2"/>
          </p:cNvCxnSpPr>
          <p:nvPr/>
        </p:nvCxnSpPr>
        <p:spPr>
          <a:xfrm flipV="1">
            <a:off x="3087213" y="1445671"/>
            <a:ext cx="0" cy="356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749FC4A-D352-6A3C-7B8C-190816C047DF}"/>
              </a:ext>
            </a:extLst>
          </p:cNvPr>
          <p:cNvSpPr/>
          <p:nvPr/>
        </p:nvSpPr>
        <p:spPr>
          <a:xfrm>
            <a:off x="2387162" y="1072394"/>
            <a:ext cx="1368031" cy="516157"/>
          </a:xfrm>
          <a:prstGeom prst="rect">
            <a:avLst/>
          </a:prstGeom>
          <a:noFill/>
          <a:ln w="28575"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D3113E3-0373-F05C-E755-F834E98C40CF}"/>
              </a:ext>
            </a:extLst>
          </p:cNvPr>
          <p:cNvCxnSpPr>
            <a:cxnSpLocks/>
            <a:stCxn id="75" idx="3"/>
            <a:endCxn id="41" idx="0"/>
          </p:cNvCxnSpPr>
          <p:nvPr/>
        </p:nvCxnSpPr>
        <p:spPr>
          <a:xfrm>
            <a:off x="3755193" y="1330473"/>
            <a:ext cx="5978705" cy="3236116"/>
          </a:xfrm>
          <a:prstGeom prst="bentConnector2">
            <a:avLst/>
          </a:prstGeom>
          <a:ln w="28575">
            <a:solidFill>
              <a:srgbClr val="7030A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9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669AFC-20FA-5496-F0BE-1E521714B7C9}"/>
              </a:ext>
            </a:extLst>
          </p:cNvPr>
          <p:cNvSpPr/>
          <p:nvPr/>
        </p:nvSpPr>
        <p:spPr>
          <a:xfrm>
            <a:off x="5338723" y="2532668"/>
            <a:ext cx="1266738" cy="1862356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Neural</a:t>
            </a: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Network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901207-A6B3-B5C1-84EE-9A874B0753AD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5972092" y="4395024"/>
            <a:ext cx="0" cy="48027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AAC2EE-4480-7274-059D-074724B7F389}"/>
              </a:ext>
            </a:extLst>
          </p:cNvPr>
          <p:cNvSpPr txBox="1"/>
          <p:nvPr/>
        </p:nvSpPr>
        <p:spPr>
          <a:xfrm>
            <a:off x="5586028" y="4875294"/>
            <a:ext cx="7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11DE2-A6CB-29EE-9540-987A88920365}"/>
              </a:ext>
            </a:extLst>
          </p:cNvPr>
          <p:cNvSpPr txBox="1"/>
          <p:nvPr/>
        </p:nvSpPr>
        <p:spPr>
          <a:xfrm>
            <a:off x="5489024" y="1613375"/>
            <a:ext cx="96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E84539-3161-6842-F2A2-2F43324BF835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5972092" y="1982707"/>
            <a:ext cx="0" cy="549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598909A-8A04-43D8-4B0F-B79655E570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50901" y="4402278"/>
            <a:ext cx="480270" cy="465761"/>
          </a:xfrm>
          <a:prstGeom prst="bentConnector3">
            <a:avLst>
              <a:gd name="adj1" fmla="val 1006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5EDA0B-E7B1-815E-C449-D11276FB1F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42512" y="2059652"/>
            <a:ext cx="480270" cy="465761"/>
          </a:xfrm>
          <a:prstGeom prst="bentConnector3">
            <a:avLst>
              <a:gd name="adj1" fmla="val 10065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202F40C-931A-EE15-472C-2E0DA87DEFFF}"/>
              </a:ext>
            </a:extLst>
          </p:cNvPr>
          <p:cNvCxnSpPr/>
          <p:nvPr/>
        </p:nvCxnSpPr>
        <p:spPr>
          <a:xfrm>
            <a:off x="6815528" y="2052397"/>
            <a:ext cx="8389" cy="2822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9EAAE67-F1E5-7165-47A4-0CEEA2D80CAE}"/>
              </a:ext>
            </a:extLst>
          </p:cNvPr>
          <p:cNvSpPr/>
          <p:nvPr/>
        </p:nvSpPr>
        <p:spPr>
          <a:xfrm flipH="1" flipV="1">
            <a:off x="6785224" y="3353738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5C66401-7021-D55D-F721-1B0CAD4EC25E}"/>
              </a:ext>
            </a:extLst>
          </p:cNvPr>
          <p:cNvSpPr/>
          <p:nvPr/>
        </p:nvSpPr>
        <p:spPr>
          <a:xfrm rot="16200000">
            <a:off x="6574474" y="4828629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2E893DD5-18DA-BE65-D84E-5BFF78B971E5}"/>
              </a:ext>
            </a:extLst>
          </p:cNvPr>
          <p:cNvSpPr/>
          <p:nvPr/>
        </p:nvSpPr>
        <p:spPr>
          <a:xfrm rot="5400000" flipH="1">
            <a:off x="6571026" y="2000384"/>
            <a:ext cx="58723" cy="110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17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Simple indexing -&gt; Sequence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가 길어지면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index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도 증가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exploding gradients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나 훈련 불안정 발생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5396D8-F73F-1B95-BF95-31AA3548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76430"/>
            <a:ext cx="4962525" cy="7905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AA43278-43BD-E2E8-BE21-5B8650F57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573" y="1266529"/>
            <a:ext cx="4743450" cy="647700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7F2B51A-3140-1908-714E-726AB913126A}"/>
              </a:ext>
            </a:extLst>
          </p:cNvPr>
          <p:cNvSpPr/>
          <p:nvPr/>
        </p:nvSpPr>
        <p:spPr>
          <a:xfrm>
            <a:off x="5571443" y="1441088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9004CF-6851-BA7D-9EAA-DEAFC5C55110}"/>
              </a:ext>
            </a:extLst>
          </p:cNvPr>
          <p:cNvSpPr txBox="1"/>
          <p:nvPr/>
        </p:nvSpPr>
        <p:spPr>
          <a:xfrm>
            <a:off x="223935" y="2164891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Normalize simple indexing -&gt; index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최대값으로 나누기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길이가 달라지면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encoding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의미가 달라짐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66C9451-7F3B-7D51-793B-D5C2FD31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20227"/>
            <a:ext cx="4962525" cy="790575"/>
          </a:xfrm>
          <a:prstGeom prst="rect">
            <a:avLst/>
          </a:prstGeom>
        </p:spPr>
      </p:pic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B764B71A-47D2-4A57-5322-B33022DF3672}"/>
              </a:ext>
            </a:extLst>
          </p:cNvPr>
          <p:cNvSpPr/>
          <p:nvPr/>
        </p:nvSpPr>
        <p:spPr>
          <a:xfrm>
            <a:off x="5571443" y="2784885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8E003B-D36F-FB7A-0B0A-D775751C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573" y="2616444"/>
            <a:ext cx="4810125" cy="609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6E0667B-E00A-A003-5D47-36332C841344}"/>
              </a:ext>
            </a:extLst>
          </p:cNvPr>
          <p:cNvSpPr txBox="1"/>
          <p:nvPr/>
        </p:nvSpPr>
        <p:spPr>
          <a:xfrm>
            <a:off x="223935" y="356146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Using binary -&gt; 0, 1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로만 구성되어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discrete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함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이진 벡터를 위치별로 연속적인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encoding 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값을 출력하는 함수가 필요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C5956F77-041C-745B-3217-FB88467E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16800"/>
            <a:ext cx="4962525" cy="790575"/>
          </a:xfrm>
          <a:prstGeom prst="rect">
            <a:avLst/>
          </a:prstGeom>
        </p:spPr>
      </p:pic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67425AC2-5572-217F-3C7D-CC1DC8F2D114}"/>
              </a:ext>
            </a:extLst>
          </p:cNvPr>
          <p:cNvSpPr/>
          <p:nvPr/>
        </p:nvSpPr>
        <p:spPr>
          <a:xfrm>
            <a:off x="5571443" y="4181458"/>
            <a:ext cx="443012" cy="2612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C7050-A7B6-D78D-02F7-37654519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573" y="3974237"/>
            <a:ext cx="5276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Continuous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binary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vector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CFD4E-921D-F24C-8FA3-948E8E92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4" y="1190426"/>
            <a:ext cx="4576665" cy="24858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14E894-9166-C9A0-75AA-BD0AEB82FE54}"/>
              </a:ext>
            </a:extLst>
          </p:cNvPr>
          <p:cNvSpPr txBox="1"/>
          <p:nvPr/>
        </p:nvSpPr>
        <p:spPr>
          <a:xfrm>
            <a:off x="5946756" y="985699"/>
            <a:ext cx="6111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1.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0, 1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사이를 오가는 함수가 필요함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2.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정규화도 되어있어야 함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1, 2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만족하는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Sine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함수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FCC481-58BC-44DA-5268-B98ECE144CC4}"/>
                  </a:ext>
                </a:extLst>
              </p:cNvPr>
              <p:cNvSpPr txBox="1"/>
              <p:nvPr/>
            </p:nvSpPr>
            <p:spPr>
              <a:xfrm>
                <a:off x="5946756" y="2008465"/>
                <a:ext cx="611155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왼쪽의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그림처럼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여러 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다이얼들로 음량 레벨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위치 인덱스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조정한다고 할 때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각각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다이얼 당 한번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1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), 2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), 4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칸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)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을 움직일 수 있다면</a:t>
                </a:r>
                <a:endParaRPr lang="en-US" altLang="ko-KR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모든 음량 레벨을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적절한 다이얼의 조합으로 표현 가능</a:t>
                </a:r>
                <a:endPara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FCC481-58BC-44DA-5268-B98ECE144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2008465"/>
                <a:ext cx="6111550" cy="1200329"/>
              </a:xfrm>
              <a:prstGeom prst="rect">
                <a:avLst/>
              </a:prstGeom>
              <a:blipFill>
                <a:blip r:embed="rId4"/>
                <a:stretch>
                  <a:fillRect l="-898" t="-2030" b="-29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D79F625-9760-6DCB-6D3F-99ED82768BE9}"/>
              </a:ext>
            </a:extLst>
          </p:cNvPr>
          <p:cNvSpPr txBox="1"/>
          <p:nvPr/>
        </p:nvSpPr>
        <p:spPr>
          <a:xfrm>
            <a:off x="595590" y="3676261"/>
            <a:ext cx="5133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512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 음량 레벨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8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 다이얼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endParaRPr lang="en-US" altLang="ko-KR" sz="14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1, 2, 4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칸</a:t>
            </a:r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…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이면 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en-US" altLang="ko-KR" sz="1400" b="1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(1+2+4+…+256)</a:t>
            </a:r>
            <a:r>
              <a:rPr lang="en-US" altLang="ko-KR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sz="14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</a:t>
            </a:r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모든 음량 레벨 표현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84EA7-C735-EEDD-EBC5-4286C3E73816}"/>
                  </a:ext>
                </a:extLst>
              </p:cNvPr>
              <p:cNvSpPr txBox="1"/>
              <p:nvPr/>
            </p:nvSpPr>
            <p:spPr>
              <a:xfrm>
                <a:off x="5946756" y="3308230"/>
                <a:ext cx="5410214" cy="98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 시퀀스의 위치 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index,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: 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임베딩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 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차원</a:t>
                </a:r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(~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: j</a:t>
                </a:r>
                <a:r>
                  <a:rPr lang="ko-KR" altLang="en-US" dirty="0">
                    <a:latin typeface="IBM Plex Sans KR" panose="020B0503050203000203" pitchFamily="50" charset="-127"/>
                    <a:ea typeface="IBM Plex Sans KR" panose="020B0503050203000203" pitchFamily="50" charset="-127"/>
                  </a:rPr>
                  <a:t>에 해당하는 주파수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84EA7-C735-EEDD-EBC5-4286C3E73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3308230"/>
                <a:ext cx="5410214" cy="987706"/>
              </a:xfrm>
              <a:prstGeom prst="rect">
                <a:avLst/>
              </a:prstGeom>
              <a:blipFill>
                <a:blip r:embed="rId5"/>
                <a:stretch>
                  <a:fillRect l="-1015" t="-41358" b="-9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BC9F2FC-ACDF-8A98-899B-B269DB54A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353" y="4327920"/>
            <a:ext cx="3252310" cy="18944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B92848-1254-32FF-19BC-84E86CB1F248}"/>
              </a:ext>
            </a:extLst>
          </p:cNvPr>
          <p:cNvSpPr/>
          <p:nvPr/>
        </p:nvSpPr>
        <p:spPr>
          <a:xfrm>
            <a:off x="7457952" y="3359020"/>
            <a:ext cx="2387822" cy="31724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84167E8-21FF-8B64-D024-8E800FF343CC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rot="10800000" flipV="1">
            <a:off x="4590664" y="3517641"/>
            <a:ext cx="2867289" cy="1757490"/>
          </a:xfrm>
          <a:prstGeom prst="bentConnector3">
            <a:avLst>
              <a:gd name="adj1" fmla="val 58305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8EE8EF-3268-6E80-88BB-0A27C0BB6F53}"/>
                  </a:ext>
                </a:extLst>
              </p:cNvPr>
              <p:cNvSpPr txBox="1"/>
              <p:nvPr/>
            </p:nvSpPr>
            <p:spPr>
              <a:xfrm>
                <a:off x="5946756" y="4395372"/>
                <a:ext cx="6111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처음 떨어진 인덱스와 멀리 떨어진 인덱스가 동일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!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닫힌 구조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시퀀스별 위치만 벡터로 나타내면 되기 때문에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(PE</a:t>
                </a:r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의 목적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</a:p>
              <a:p>
                <a:r>
                  <a:rPr lang="ko-KR" altLang="en-US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주기가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굳이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일 필요도 없음 </a:t>
                </a:r>
                <a:r>
                  <a:rPr lang="en-US" altLang="ko-KR" dirty="0"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-&gt;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j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 따라 주파수가 감소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28EE8EF-3268-6E80-88BB-0A27C0BB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4395372"/>
                <a:ext cx="6111550" cy="923330"/>
              </a:xfrm>
              <a:prstGeom prst="rect">
                <a:avLst/>
              </a:prstGeom>
              <a:blipFill>
                <a:blip r:embed="rId7"/>
                <a:stretch>
                  <a:fillRect l="-898" t="-2649" b="-69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/>
              <p:nvPr/>
            </p:nvSpPr>
            <p:spPr>
              <a:xfrm>
                <a:off x="5946756" y="5418139"/>
                <a:ext cx="6111550" cy="804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Transformer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에서는 최저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10000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설정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756" y="5418139"/>
                <a:ext cx="6111550" cy="804003"/>
              </a:xfrm>
              <a:prstGeom prst="rect">
                <a:avLst/>
              </a:prstGeom>
              <a:blipFill>
                <a:blip r:embed="rId8"/>
                <a:stretch>
                  <a:fillRect l="-898" t="-55303" b="-35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60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/>
              <p:nvPr/>
            </p:nvSpPr>
            <p:spPr>
              <a:xfrm>
                <a:off x="88670" y="4825501"/>
                <a:ext cx="7685314" cy="10020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Transformer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에서는 최저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IBM Plex Sans KR Medium" panose="020B0603050203000203" pitchFamily="50" charset="-127"/>
                          </a:rPr>
                          <m:t>10000</m:t>
                        </m:r>
                      </m:den>
                    </m:f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로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설정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>
                  <a:latin typeface="IBM Plex Sans KR Medium" panose="020B0603050203000203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/10000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𝑚𝑜𝑑𝑒𝑙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C75A2-9178-C3CE-B080-9CF5F8AE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" y="4825501"/>
                <a:ext cx="7685314" cy="1002069"/>
              </a:xfrm>
              <a:prstGeom prst="rect">
                <a:avLst/>
              </a:prstGeom>
              <a:blipFill>
                <a:blip r:embed="rId3"/>
                <a:stretch>
                  <a:fillRect t="-44512" b="-35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</a:t>
            </a:r>
            <a:r>
              <a:rPr lang="ko-KR" altLang="en-US" dirty="0"/>
              <a:t>부록 </a:t>
            </a:r>
            <a:r>
              <a:rPr lang="en-US" altLang="ko-KR" dirty="0"/>
              <a:t>– Positional Encoding)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E244D1-489E-3AA0-AFE6-8B6FA3DAECC9}"/>
              </a:ext>
            </a:extLst>
          </p:cNvPr>
          <p:cNvSpPr txBox="1"/>
          <p:nvPr/>
        </p:nvSpPr>
        <p:spPr>
          <a:xfrm>
            <a:off x="223935" y="821094"/>
            <a:ext cx="116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Continuous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binary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vector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B92848-1254-32FF-19BC-84E86CB1F248}"/>
              </a:ext>
            </a:extLst>
          </p:cNvPr>
          <p:cNvSpPr/>
          <p:nvPr/>
        </p:nvSpPr>
        <p:spPr>
          <a:xfrm>
            <a:off x="1035190" y="4813778"/>
            <a:ext cx="5824394" cy="100206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EE8EF-3268-6E80-88BB-0A27C0BB6F53}"/>
              </a:ext>
            </a:extLst>
          </p:cNvPr>
          <p:cNvSpPr txBox="1"/>
          <p:nvPr/>
        </p:nvSpPr>
        <p:spPr>
          <a:xfrm>
            <a:off x="223934" y="1206432"/>
            <a:ext cx="11784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이제 </a:t>
            </a:r>
            <a:r>
              <a:rPr lang="ko-KR" altLang="en-US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벡터에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위치 정보를 더해야 함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PE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행렬 구성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단어의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상대적인 위치 정보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네트워크에게 입력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-&gt;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고정된 위치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기준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el-GR" altLang="ko-KR" b="0" i="0" dirty="0">
                <a:effectLst/>
                <a:latin typeface="MathJax_Math-italic"/>
                <a:ea typeface="IBM Plex Sans KR ExtraLight" panose="020B0303050203000203" pitchFamily="50" charset="-127"/>
              </a:rPr>
              <a:t>δ</a:t>
            </a:r>
            <a:r>
              <a:rPr lang="en-US" altLang="ko-KR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인덱스의 위치를 </a:t>
            </a:r>
            <a:r>
              <a:rPr lang="en-US" altLang="ko-KR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라 할 때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고정된 </a:t>
            </a:r>
            <a:r>
              <a:rPr lang="el-GR" altLang="ko-KR" b="0" i="0" dirty="0">
                <a:effectLst/>
                <a:latin typeface="MathJax_Math-italic"/>
                <a:ea typeface="IBM Plex Sans KR Medium" panose="020B0603050203000203" pitchFamily="50" charset="-127"/>
              </a:rPr>
              <a:t>δ</a:t>
            </a:r>
            <a:r>
              <a:rPr lang="ko-KR" altLang="en-US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 대한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 </a:t>
            </a:r>
            <a:r>
              <a:rPr lang="ko-KR" altLang="en-US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위치 </a:t>
            </a:r>
            <a:r>
              <a:rPr lang="en-US" altLang="ko-KR" b="0" i="0" u="none" strike="noStrike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en-US" altLang="ko-KR" b="0" i="0" u="none" strike="noStrike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+</a:t>
            </a:r>
            <a:r>
              <a:rPr lang="el-GR" altLang="ko-KR" b="0" i="0" u="none" strike="noStrike" dirty="0">
                <a:effectLst/>
                <a:latin typeface="MathJax_Math-italic"/>
                <a:ea typeface="IBM Plex Sans KR Medium" panose="020B0603050203000203" pitchFamily="50" charset="-127"/>
              </a:rPr>
              <a:t>δ</a:t>
            </a:r>
            <a:r>
              <a:rPr lang="ko-KR" altLang="en-US" b="0" i="0" u="none" strike="noStrike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는 위치 </a:t>
            </a:r>
            <a:r>
              <a:rPr lang="en-US" altLang="ko-KR" b="0" i="0" u="none" strike="noStrike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에서의 선형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dot product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로 표현이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5C700-4F9A-314A-9E0F-C9BD1F1361A9}"/>
                  </a:ext>
                </a:extLst>
              </p:cNvPr>
              <p:cNvSpPr txBox="1"/>
              <p:nvPr/>
            </p:nvSpPr>
            <p:spPr>
              <a:xfrm>
                <a:off x="436326" y="2190572"/>
                <a:ext cx="2190728" cy="90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5C700-4F9A-314A-9E0F-C9BD1F136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6" y="2190572"/>
                <a:ext cx="2190728" cy="90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50F09C3-1084-1106-8CDE-9A2AEBAB9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743" y="2026629"/>
            <a:ext cx="356235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B8075-B884-35DC-B149-4589AD0375E0}"/>
                  </a:ext>
                </a:extLst>
              </p:cNvPr>
              <p:cNvSpPr txBox="1"/>
              <p:nvPr/>
            </p:nvSpPr>
            <p:spPr>
              <a:xfrm>
                <a:off x="3013786" y="2361878"/>
                <a:ext cx="39831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이 성립해야 함</a:t>
                </a:r>
                <a:endPara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  <a:p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-&gt;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이를 만족하는 선형변환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T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필요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B8075-B884-35DC-B149-4589AD03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86" y="2361878"/>
                <a:ext cx="3983199" cy="553998"/>
              </a:xfrm>
              <a:prstGeom prst="rect">
                <a:avLst/>
              </a:prstGeom>
              <a:blipFill>
                <a:blip r:embed="rId6"/>
                <a:stretch>
                  <a:fillRect l="-3517" t="-13187" b="-26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3F0F00-231E-D0C8-45E8-C672734C9E4D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2627054" y="2638877"/>
            <a:ext cx="386732" cy="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C3DEB2C-FAB7-2165-3FAB-371763FBCA2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96985" y="2638877"/>
            <a:ext cx="504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936AA-4AA4-0894-848D-13248964BD89}"/>
                  </a:ext>
                </a:extLst>
              </p:cNvPr>
              <p:cNvSpPr txBox="1"/>
              <p:nvPr/>
            </p:nvSpPr>
            <p:spPr>
              <a:xfrm>
                <a:off x="1847440" y="3802288"/>
                <a:ext cx="41998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𝑠𝑖𝑛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IBM Plex Sans KR Medium" panose="020B0603050203000203" pitchFamily="50" charset="-127"/>
                      </a:rPr>
                      <m:t>𝑐𝑜𝑠</m:t>
                    </m:r>
                  </m:oMath>
                </a14:m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 함수가 번갈아 가면서 </a:t>
                </a:r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PE </a:t>
                </a:r>
                <a:r>
                  <a:rPr lang="ko-KR" altLang="en-US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벡터를 구성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0936AA-4AA4-0894-848D-13248964B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440" y="3802288"/>
                <a:ext cx="4199893" cy="276999"/>
              </a:xfrm>
              <a:prstGeom prst="rect">
                <a:avLst/>
              </a:prstGeom>
              <a:blipFill>
                <a:blip r:embed="rId7"/>
                <a:stretch>
                  <a:fillRect l="-2032" t="-26667" r="-3338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DA1C7F-981C-88B4-EEDC-CADEB4A61E4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047333" y="3940788"/>
            <a:ext cx="145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9CF41D-5FF6-89AD-DC15-C734797D3377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3947387" y="4079287"/>
            <a:ext cx="0" cy="7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8A9AB8E-21E2-F76B-1CE5-B2C97EFC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6985" y="4656273"/>
            <a:ext cx="4973216" cy="13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8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Architecture(Embedding)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1D1E3F-127D-7975-FC48-6A737176951B}"/>
              </a:ext>
            </a:extLst>
          </p:cNvPr>
          <p:cNvSpPr txBox="1"/>
          <p:nvPr/>
        </p:nvSpPr>
        <p:spPr>
          <a:xfrm>
            <a:off x="144971" y="5078277"/>
            <a:ext cx="240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5786EEB-9362-EF6C-5B1D-F5F8AB420158}"/>
              </a:ext>
            </a:extLst>
          </p:cNvPr>
          <p:cNvGrpSpPr/>
          <p:nvPr/>
        </p:nvGrpSpPr>
        <p:grpSpPr>
          <a:xfrm>
            <a:off x="282072" y="2813504"/>
            <a:ext cx="4039617" cy="1837509"/>
            <a:chOff x="282072" y="2109338"/>
            <a:chExt cx="4039617" cy="18375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FADE3E-0504-FF0E-8DD5-C0EC9ED86C59}"/>
                </a:ext>
              </a:extLst>
            </p:cNvPr>
            <p:cNvSpPr/>
            <p:nvPr/>
          </p:nvSpPr>
          <p:spPr>
            <a:xfrm>
              <a:off x="1938329" y="2598229"/>
              <a:ext cx="2297770" cy="531674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6D6E51D-481C-DABA-56C2-7EC88983D62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155757" y="3116740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35E362-463E-B49E-0B67-101116723C0C}"/>
                </a:ext>
              </a:extLst>
            </p:cNvPr>
            <p:cNvSpPr txBox="1"/>
            <p:nvPr/>
          </p:nvSpPr>
          <p:spPr>
            <a:xfrm>
              <a:off x="1891005" y="3685237"/>
              <a:ext cx="5295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time</a:t>
              </a:r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C34BDD-AB7A-2E40-54EB-C677C7BA8504}"/>
                </a:ext>
              </a:extLst>
            </p:cNvPr>
            <p:cNvSpPr txBox="1"/>
            <p:nvPr/>
          </p:nvSpPr>
          <p:spPr>
            <a:xfrm>
              <a:off x="2932535" y="3685237"/>
              <a:ext cx="522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like</a:t>
              </a:r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E9D5D1-AF16-D370-2D00-EF24D3FD4D8C}"/>
                </a:ext>
              </a:extLst>
            </p:cNvPr>
            <p:cNvSpPr txBox="1"/>
            <p:nvPr/>
          </p:nvSpPr>
          <p:spPr>
            <a:xfrm>
              <a:off x="3416409" y="3685237"/>
              <a:ext cx="3748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an</a:t>
              </a:r>
              <a:endParaRPr lang="ko-KR" alt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1DAA0-DAAB-7F1A-E1A5-7565751F7D5A}"/>
                </a:ext>
              </a:extLst>
            </p:cNvPr>
            <p:cNvSpPr txBox="1"/>
            <p:nvPr/>
          </p:nvSpPr>
          <p:spPr>
            <a:xfrm>
              <a:off x="3752171" y="3685237"/>
              <a:ext cx="5695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arrow</a:t>
              </a:r>
              <a:endParaRPr lang="ko-KR" altLang="en-US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CCC18C-1CB0-FEFB-5A0E-67243DE212A6}"/>
                </a:ext>
              </a:extLst>
            </p:cNvPr>
            <p:cNvSpPr txBox="1"/>
            <p:nvPr/>
          </p:nvSpPr>
          <p:spPr>
            <a:xfrm>
              <a:off x="2381441" y="3685237"/>
              <a:ext cx="590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effectLst/>
                  <a:latin typeface="Consolas" panose="020B0609020204030204" pitchFamily="49" charset="0"/>
                </a:rPr>
                <a:t>flies</a:t>
              </a:r>
              <a:endParaRPr lang="ko-KR" altLang="en-US" sz="1100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A5C0B71-40A4-A277-496E-A07BC8CA63E5}"/>
                </a:ext>
              </a:extLst>
            </p:cNvPr>
            <p:cNvSpPr/>
            <p:nvPr/>
          </p:nvSpPr>
          <p:spPr>
            <a:xfrm>
              <a:off x="282072" y="2109338"/>
              <a:ext cx="2272362" cy="350559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44C47B8-DF04-9DA4-B7F0-A73063C4C42C}"/>
                </a:ext>
              </a:extLst>
            </p:cNvPr>
            <p:cNvSpPr/>
            <p:nvPr/>
          </p:nvSpPr>
          <p:spPr>
            <a:xfrm>
              <a:off x="2969015" y="2173726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20CE14-0144-A2B6-3958-843C6EC3C444}"/>
                </a:ext>
              </a:extLst>
            </p:cNvPr>
            <p:cNvCxnSpPr>
              <a:cxnSpLocks/>
              <a:stCxn id="3" idx="0"/>
              <a:endCxn id="6" idx="4"/>
            </p:cNvCxnSpPr>
            <p:nvPr/>
          </p:nvCxnSpPr>
          <p:spPr>
            <a:xfrm flipH="1" flipV="1">
              <a:off x="3087213" y="2395508"/>
              <a:ext cx="1" cy="2027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831C70B-7A4F-E303-4D45-9284F3D8F3EF}"/>
                </a:ext>
              </a:extLst>
            </p:cNvPr>
            <p:cNvCxnSpPr>
              <a:cxnSpLocks/>
              <a:stCxn id="40" idx="3"/>
              <a:endCxn id="6" idx="2"/>
            </p:cNvCxnSpPr>
            <p:nvPr/>
          </p:nvCxnSpPr>
          <p:spPr>
            <a:xfrm flipV="1">
              <a:off x="2554434" y="2284617"/>
              <a:ext cx="414581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29AB944-7FEF-1D90-C026-EEB3385D4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3656" y="3120572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8E893012-C870-45D1-D784-D535036AB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051" y="3115704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8AA39D1-F02A-B7AA-45AD-DA247D6E2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852" y="3113473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11EF41AC-3419-D096-6920-9E4A61C53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208" y="3114058"/>
              <a:ext cx="722" cy="5684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18">
            <a:extLst>
              <a:ext uri="{FF2B5EF4-FFF2-40B4-BE49-F238E27FC236}">
                <a16:creationId xmlns:a16="http://schemas.microsoft.com/office/drawing/2014/main" id="{4E3B5752-F1A5-CE1D-8627-4718AA7E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1874"/>
              </p:ext>
            </p:extLst>
          </p:nvPr>
        </p:nvGraphicFramePr>
        <p:xfrm>
          <a:off x="1298340" y="1282894"/>
          <a:ext cx="357734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967699323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059B13C6-E0A9-123A-C582-B9DF19093460}"/>
              </a:ext>
            </a:extLst>
          </p:cNvPr>
          <p:cNvSpPr/>
          <p:nvPr/>
        </p:nvSpPr>
        <p:spPr>
          <a:xfrm>
            <a:off x="1126844" y="1282894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8558C-6C06-DE54-E8FB-4CBBD165D4FF}"/>
              </a:ext>
            </a:extLst>
          </p:cNvPr>
          <p:cNvSpPr txBox="1"/>
          <p:nvPr/>
        </p:nvSpPr>
        <p:spPr>
          <a:xfrm>
            <a:off x="285769" y="167951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9E097477-8168-7D2B-0C82-D19751C43E8C}"/>
              </a:ext>
            </a:extLst>
          </p:cNvPr>
          <p:cNvSpPr/>
          <p:nvPr/>
        </p:nvSpPr>
        <p:spPr>
          <a:xfrm rot="5400000">
            <a:off x="3028978" y="-611400"/>
            <a:ext cx="116070" cy="35773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35A87-2589-714E-7FB1-4988C667B4EB}"/>
              </a:ext>
            </a:extLst>
          </p:cNvPr>
          <p:cNvSpPr txBox="1"/>
          <p:nvPr/>
        </p:nvSpPr>
        <p:spPr>
          <a:xfrm>
            <a:off x="2268870" y="853733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769B21-92E6-0F60-C320-3BC00BE84B8E}"/>
              </a:ext>
            </a:extLst>
          </p:cNvPr>
          <p:cNvSpPr txBox="1"/>
          <p:nvPr/>
        </p:nvSpPr>
        <p:spPr>
          <a:xfrm>
            <a:off x="4673147" y="2712457"/>
            <a:ext cx="1251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endParaRPr lang="ko-KR" altLang="en-US" sz="16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CF2D6A6-1833-A5F0-6A3B-F55126A4B43A}"/>
              </a:ext>
            </a:extLst>
          </p:cNvPr>
          <p:cNvCxnSpPr>
            <a:cxnSpLocks/>
            <a:stCxn id="69" idx="0"/>
            <a:endCxn id="64" idx="3"/>
          </p:cNvCxnSpPr>
          <p:nvPr/>
        </p:nvCxnSpPr>
        <p:spPr>
          <a:xfrm rot="16200000" flipV="1">
            <a:off x="4639282" y="2052696"/>
            <a:ext cx="896163" cy="42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3378854-8439-9AB2-C5DA-BB816D824FEF}"/>
              </a:ext>
            </a:extLst>
          </p:cNvPr>
          <p:cNvSpPr txBox="1"/>
          <p:nvPr/>
        </p:nvSpPr>
        <p:spPr>
          <a:xfrm>
            <a:off x="774415" y="5429386"/>
            <a:ext cx="235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0694643-9D4E-B43E-F9F2-2BC050E79F10}"/>
              </a:ext>
            </a:extLst>
          </p:cNvPr>
          <p:cNvSpPr/>
          <p:nvPr/>
        </p:nvSpPr>
        <p:spPr>
          <a:xfrm>
            <a:off x="1319430" y="5108911"/>
            <a:ext cx="1143149" cy="26161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A7FE31-E7B8-3F98-5CBF-5AC15A0B0865}"/>
              </a:ext>
            </a:extLst>
          </p:cNvPr>
          <p:cNvCxnSpPr>
            <a:cxnSpLocks/>
            <a:stCxn id="6" idx="0"/>
            <a:endCxn id="64" idx="2"/>
          </p:cNvCxnSpPr>
          <p:nvPr/>
        </p:nvCxnSpPr>
        <p:spPr>
          <a:xfrm flipH="1" flipV="1">
            <a:off x="3087011" y="2349694"/>
            <a:ext cx="202" cy="5281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C35D76-BAA6-021E-15EE-E781D44BEF64}"/>
              </a:ext>
            </a:extLst>
          </p:cNvPr>
          <p:cNvSpPr/>
          <p:nvPr/>
        </p:nvSpPr>
        <p:spPr>
          <a:xfrm>
            <a:off x="2504325" y="2494824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1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660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660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7541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48793" y="2193955"/>
            <a:ext cx="49701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9337" y="2203237"/>
            <a:ext cx="49701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44746"/>
            <a:ext cx="0" cy="487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18">
            <a:extLst>
              <a:ext uri="{FF2B5EF4-FFF2-40B4-BE49-F238E27FC236}">
                <a16:creationId xmlns:a16="http://schemas.microsoft.com/office/drawing/2014/main" id="{AF789494-849C-0D92-C52E-16528E8E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28690"/>
              </p:ext>
            </p:extLst>
          </p:nvPr>
        </p:nvGraphicFramePr>
        <p:xfrm>
          <a:off x="248005" y="1610903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8">
            <a:extLst>
              <a:ext uri="{FF2B5EF4-FFF2-40B4-BE49-F238E27FC236}">
                <a16:creationId xmlns:a16="http://schemas.microsoft.com/office/drawing/2014/main" id="{C60001C5-741F-06BB-9E07-1C7D66080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68273"/>
              </p:ext>
            </p:extLst>
          </p:nvPr>
        </p:nvGraphicFramePr>
        <p:xfrm>
          <a:off x="4582825" y="1599227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graphicFrame>
        <p:nvGraphicFramePr>
          <p:cNvPr id="95" name="표 18">
            <a:extLst>
              <a:ext uri="{FF2B5EF4-FFF2-40B4-BE49-F238E27FC236}">
                <a16:creationId xmlns:a16="http://schemas.microsoft.com/office/drawing/2014/main" id="{76888AA6-9BB9-C57E-B270-9BC3D346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49837"/>
              </p:ext>
            </p:extLst>
          </p:nvPr>
        </p:nvGraphicFramePr>
        <p:xfrm>
          <a:off x="2421563" y="1607882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32FF5D-7B68-7B94-BEB2-3A0076392180}"/>
              </a:ext>
            </a:extLst>
          </p:cNvPr>
          <p:cNvSpPr/>
          <p:nvPr/>
        </p:nvSpPr>
        <p:spPr>
          <a:xfrm>
            <a:off x="7138733" y="1917440"/>
            <a:ext cx="381306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A2D9A46-DFF9-726F-A98C-74F297973D6E}"/>
              </a:ext>
            </a:extLst>
          </p:cNvPr>
          <p:cNvCxnSpPr>
            <a:cxnSpLocks/>
            <a:stCxn id="96" idx="0"/>
            <a:endCxn id="95" idx="3"/>
          </p:cNvCxnSpPr>
          <p:nvPr/>
        </p:nvCxnSpPr>
        <p:spPr>
          <a:xfrm rot="16200000" flipH="1" flipV="1">
            <a:off x="5429204" y="241100"/>
            <a:ext cx="223842" cy="3576522"/>
          </a:xfrm>
          <a:prstGeom prst="bentConnector4">
            <a:avLst>
              <a:gd name="adj1" fmla="val -140423"/>
              <a:gd name="adj2" fmla="val 85689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618547A-1472-D209-E85E-5622EFE751E3}"/>
              </a:ext>
            </a:extLst>
          </p:cNvPr>
          <p:cNvSpPr/>
          <p:nvPr/>
        </p:nvSpPr>
        <p:spPr>
          <a:xfrm>
            <a:off x="7801440" y="1903189"/>
            <a:ext cx="680086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553835C1-3B1C-649E-814B-03E013EDC662}"/>
              </a:ext>
            </a:extLst>
          </p:cNvPr>
          <p:cNvCxnSpPr>
            <a:cxnSpLocks/>
            <a:stCxn id="98" idx="2"/>
            <a:endCxn id="90" idx="3"/>
          </p:cNvCxnSpPr>
          <p:nvPr/>
        </p:nvCxnSpPr>
        <p:spPr>
          <a:xfrm rot="5400000" flipH="1">
            <a:off x="7005483" y="1041271"/>
            <a:ext cx="44643" cy="2227357"/>
          </a:xfrm>
          <a:prstGeom prst="bentConnector4">
            <a:avLst>
              <a:gd name="adj1" fmla="val -512062"/>
              <a:gd name="adj2" fmla="val 5036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E4D62D-215B-ACF7-790F-AD705126E8B5}"/>
              </a:ext>
            </a:extLst>
          </p:cNvPr>
          <p:cNvSpPr/>
          <p:nvPr/>
        </p:nvSpPr>
        <p:spPr>
          <a:xfrm>
            <a:off x="6281778" y="1929278"/>
            <a:ext cx="598333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49BE7BF9-783B-19B5-5AFB-2C77D3C72B0E}"/>
              </a:ext>
            </a:extLst>
          </p:cNvPr>
          <p:cNvCxnSpPr>
            <a:cxnSpLocks/>
            <a:stCxn id="100" idx="2"/>
            <a:endCxn id="77" idx="3"/>
          </p:cNvCxnSpPr>
          <p:nvPr/>
        </p:nvCxnSpPr>
        <p:spPr>
          <a:xfrm rot="5400000" flipH="1">
            <a:off x="4050598" y="-326988"/>
            <a:ext cx="59056" cy="5001639"/>
          </a:xfrm>
          <a:prstGeom prst="bentConnector4">
            <a:avLst>
              <a:gd name="adj1" fmla="val -387090"/>
              <a:gd name="adj2" fmla="val 92031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6773D13-FE88-DA50-7F93-FA2C7251D1FD}"/>
              </a:ext>
            </a:extLst>
          </p:cNvPr>
          <p:cNvSpPr/>
          <p:nvPr/>
        </p:nvSpPr>
        <p:spPr>
          <a:xfrm>
            <a:off x="8161691" y="3521311"/>
            <a:ext cx="192356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1078E5C-D0D9-E17E-78CD-097E40D88C1E}"/>
              </a:ext>
            </a:extLst>
          </p:cNvPr>
          <p:cNvSpPr/>
          <p:nvPr/>
        </p:nvSpPr>
        <p:spPr>
          <a:xfrm>
            <a:off x="8391767" y="3513670"/>
            <a:ext cx="182717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22B2C3-0119-588B-F8D3-7BA4B9C97B25}"/>
              </a:ext>
            </a:extLst>
          </p:cNvPr>
          <p:cNvSpPr/>
          <p:nvPr/>
        </p:nvSpPr>
        <p:spPr>
          <a:xfrm>
            <a:off x="7866520" y="3517490"/>
            <a:ext cx="217428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4AFE96-EE97-1A24-57BE-C9D608302048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74AFE96-EE97-1A24-57BE-C9D608302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왼쪽 중괄호 118">
            <a:extLst>
              <a:ext uri="{FF2B5EF4-FFF2-40B4-BE49-F238E27FC236}">
                <a16:creationId xmlns:a16="http://schemas.microsoft.com/office/drawing/2014/main" id="{6F71A1D2-C883-232A-0F2D-2950EDF17599}"/>
              </a:ext>
            </a:extLst>
          </p:cNvPr>
          <p:cNvSpPr/>
          <p:nvPr/>
        </p:nvSpPr>
        <p:spPr>
          <a:xfrm>
            <a:off x="128001" y="1621107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0F7221-F82A-2B7C-1B6A-496C7454F4F1}"/>
              </a:ext>
            </a:extLst>
          </p:cNvPr>
          <p:cNvSpPr txBox="1"/>
          <p:nvPr/>
        </p:nvSpPr>
        <p:spPr>
          <a:xfrm>
            <a:off x="77891" y="2754473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1" name="왼쪽 중괄호 120">
            <a:extLst>
              <a:ext uri="{FF2B5EF4-FFF2-40B4-BE49-F238E27FC236}">
                <a16:creationId xmlns:a16="http://schemas.microsoft.com/office/drawing/2014/main" id="{9AC5674F-9476-1FB3-CF4A-34457D58603F}"/>
              </a:ext>
            </a:extLst>
          </p:cNvPr>
          <p:cNvSpPr/>
          <p:nvPr/>
        </p:nvSpPr>
        <p:spPr>
          <a:xfrm rot="5400000">
            <a:off x="849109" y="863335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666E26-7FD7-A75F-0A4A-3EE0F7FB93D5}"/>
              </a:ext>
            </a:extLst>
          </p:cNvPr>
          <p:cNvSpPr txBox="1"/>
          <p:nvPr/>
        </p:nvSpPr>
        <p:spPr>
          <a:xfrm>
            <a:off x="122062" y="117875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왼쪽 중괄호 122">
            <a:extLst>
              <a:ext uri="{FF2B5EF4-FFF2-40B4-BE49-F238E27FC236}">
                <a16:creationId xmlns:a16="http://schemas.microsoft.com/office/drawing/2014/main" id="{12961947-B704-6E35-E8BB-84D3AC11B63A}"/>
              </a:ext>
            </a:extLst>
          </p:cNvPr>
          <p:cNvSpPr/>
          <p:nvPr/>
        </p:nvSpPr>
        <p:spPr>
          <a:xfrm>
            <a:off x="2289262" y="1625215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430CA3-55B0-842A-FCBF-9C4F972D86D2}"/>
              </a:ext>
            </a:extLst>
          </p:cNvPr>
          <p:cNvSpPr txBox="1"/>
          <p:nvPr/>
        </p:nvSpPr>
        <p:spPr>
          <a:xfrm>
            <a:off x="2239152" y="275858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5" name="왼쪽 중괄호 124">
            <a:extLst>
              <a:ext uri="{FF2B5EF4-FFF2-40B4-BE49-F238E27FC236}">
                <a16:creationId xmlns:a16="http://schemas.microsoft.com/office/drawing/2014/main" id="{A68EA196-51D0-E6A0-75DD-E940E18D391C}"/>
              </a:ext>
            </a:extLst>
          </p:cNvPr>
          <p:cNvSpPr/>
          <p:nvPr/>
        </p:nvSpPr>
        <p:spPr>
          <a:xfrm rot="5400000">
            <a:off x="3010370" y="867443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95FB75-1C64-8C2F-F12E-B5D901FEB3C3}"/>
              </a:ext>
            </a:extLst>
          </p:cNvPr>
          <p:cNvSpPr txBox="1"/>
          <p:nvPr/>
        </p:nvSpPr>
        <p:spPr>
          <a:xfrm>
            <a:off x="2283323" y="11828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7" name="왼쪽 중괄호 126">
            <a:extLst>
              <a:ext uri="{FF2B5EF4-FFF2-40B4-BE49-F238E27FC236}">
                <a16:creationId xmlns:a16="http://schemas.microsoft.com/office/drawing/2014/main" id="{7B2B0451-7A9E-6597-EB19-93C905F96441}"/>
              </a:ext>
            </a:extLst>
          </p:cNvPr>
          <p:cNvSpPr/>
          <p:nvPr/>
        </p:nvSpPr>
        <p:spPr>
          <a:xfrm>
            <a:off x="4437419" y="1598715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EE7CF3-2F54-BD58-92CB-C17990E0BB3E}"/>
              </a:ext>
            </a:extLst>
          </p:cNvPr>
          <p:cNvSpPr txBox="1"/>
          <p:nvPr/>
        </p:nvSpPr>
        <p:spPr>
          <a:xfrm>
            <a:off x="4387309" y="2732081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129" name="왼쪽 중괄호 128">
            <a:extLst>
              <a:ext uri="{FF2B5EF4-FFF2-40B4-BE49-F238E27FC236}">
                <a16:creationId xmlns:a16="http://schemas.microsoft.com/office/drawing/2014/main" id="{EE50F3F5-8187-68C9-5D17-05C52030658B}"/>
              </a:ext>
            </a:extLst>
          </p:cNvPr>
          <p:cNvSpPr/>
          <p:nvPr/>
        </p:nvSpPr>
        <p:spPr>
          <a:xfrm rot="5400000">
            <a:off x="5158527" y="840943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AA8804-72F1-2DF0-C71C-7E88C1698142}"/>
              </a:ext>
            </a:extLst>
          </p:cNvPr>
          <p:cNvSpPr txBox="1"/>
          <p:nvPr/>
        </p:nvSpPr>
        <p:spPr>
          <a:xfrm>
            <a:off x="4431480" y="11563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936A964-7FE1-2A08-19A7-3769DE33A0D9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412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5669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566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6608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44128" y="2189290"/>
            <a:ext cx="50634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4672" y="2198572"/>
            <a:ext cx="50634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35416"/>
            <a:ext cx="0" cy="496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18">
            <a:extLst>
              <a:ext uri="{FF2B5EF4-FFF2-40B4-BE49-F238E27FC236}">
                <a16:creationId xmlns:a16="http://schemas.microsoft.com/office/drawing/2014/main" id="{543821B7-0CC5-D46C-87B0-6562904E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0981"/>
              </p:ext>
            </p:extLst>
          </p:nvPr>
        </p:nvGraphicFramePr>
        <p:xfrm>
          <a:off x="892474" y="1580438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graphicFrame>
        <p:nvGraphicFramePr>
          <p:cNvPr id="93" name="표 18">
            <a:extLst>
              <a:ext uri="{FF2B5EF4-FFF2-40B4-BE49-F238E27FC236}">
                <a16:creationId xmlns:a16="http://schemas.microsoft.com/office/drawing/2014/main" id="{F27080EA-995E-9266-67DB-39F5CC35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14381"/>
              </p:ext>
            </p:extLst>
          </p:nvPr>
        </p:nvGraphicFramePr>
        <p:xfrm>
          <a:off x="2713055" y="1580437"/>
          <a:ext cx="2694045" cy="105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809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3355858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022634310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</a:tbl>
          </a:graphicData>
        </a:graphic>
      </p:graphicFrame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10FFD2F6-96D9-DF0A-F245-A6EDB50E02DB}"/>
              </a:ext>
            </a:extLst>
          </p:cNvPr>
          <p:cNvSpPr/>
          <p:nvPr/>
        </p:nvSpPr>
        <p:spPr>
          <a:xfrm rot="16200000">
            <a:off x="2340008" y="1968072"/>
            <a:ext cx="125177" cy="2730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BB6496-A9D6-A4E4-CB44-6CCD6D6AA0BB}"/>
              </a:ext>
            </a:extLst>
          </p:cNvPr>
          <p:cNvSpPr/>
          <p:nvPr/>
        </p:nvSpPr>
        <p:spPr>
          <a:xfrm>
            <a:off x="6265317" y="2128945"/>
            <a:ext cx="602013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59ED718-C4E3-9187-B475-C985934C67D6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16200000" flipH="1">
            <a:off x="7778830" y="1190520"/>
            <a:ext cx="1340378" cy="37653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10187242" y="3743404"/>
            <a:ext cx="288944" cy="274081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2626222" y="1402243"/>
            <a:ext cx="2979206" cy="131223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2"/>
            <a:endCxn id="59" idx="1"/>
          </p:cNvCxnSpPr>
          <p:nvPr/>
        </p:nvCxnSpPr>
        <p:spPr>
          <a:xfrm rot="16200000" flipH="1">
            <a:off x="6772344" y="57961"/>
            <a:ext cx="767819" cy="6080856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10196681" y="3345258"/>
            <a:ext cx="279506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218A2-113D-D33A-5DD6-F4DC074E0557}"/>
              </a:ext>
            </a:extLst>
          </p:cNvPr>
          <p:cNvSpPr txBox="1"/>
          <p:nvPr/>
        </p:nvSpPr>
        <p:spPr>
          <a:xfrm>
            <a:off x="8938475" y="4095797"/>
            <a:ext cx="249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임베딩</a:t>
            </a:r>
            <a:r>
              <a:rPr lang="ko-KR" altLang="en-US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벡터 차원 수</a:t>
            </a:r>
            <a:r>
              <a:rPr lang="en-US" altLang="ko-KR" dirty="0">
                <a:solidFill>
                  <a:srgbClr val="C00000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(768)</a:t>
            </a:r>
            <a:endParaRPr lang="ko-KR" altLang="en-US" dirty="0">
              <a:solidFill>
                <a:srgbClr val="C00000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DDD932C4-03D2-523E-0999-BFFE90D7B8FD}"/>
              </a:ext>
            </a:extLst>
          </p:cNvPr>
          <p:cNvSpPr/>
          <p:nvPr/>
        </p:nvSpPr>
        <p:spPr>
          <a:xfrm>
            <a:off x="762487" y="1593115"/>
            <a:ext cx="108463" cy="1066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FB339E-6C43-71BA-305C-B5B56ABD9259}"/>
              </a:ext>
            </a:extLst>
          </p:cNvPr>
          <p:cNvSpPr txBox="1"/>
          <p:nvPr/>
        </p:nvSpPr>
        <p:spPr>
          <a:xfrm>
            <a:off x="86456" y="1895682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743EFED6-36BD-7E49-659C-BB17170E46D8}"/>
              </a:ext>
            </a:extLst>
          </p:cNvPr>
          <p:cNvSpPr/>
          <p:nvPr/>
        </p:nvSpPr>
        <p:spPr>
          <a:xfrm rot="5400000">
            <a:off x="1483595" y="835343"/>
            <a:ext cx="129094" cy="133130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092360-A2BD-BF33-C27A-1FE9DBE2B0B4}"/>
              </a:ext>
            </a:extLst>
          </p:cNvPr>
          <p:cNvSpPr txBox="1"/>
          <p:nvPr/>
        </p:nvSpPr>
        <p:spPr>
          <a:xfrm>
            <a:off x="756548" y="1150762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8D0E09B3-3B7B-A848-584B-D1201F13D566}"/>
              </a:ext>
            </a:extLst>
          </p:cNvPr>
          <p:cNvSpPr/>
          <p:nvPr/>
        </p:nvSpPr>
        <p:spPr>
          <a:xfrm flipH="1">
            <a:off x="5422333" y="156824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D9899B-8E70-5CD0-5982-FF1EB16A334C}"/>
              </a:ext>
            </a:extLst>
          </p:cNvPr>
          <p:cNvSpPr txBox="1"/>
          <p:nvPr/>
        </p:nvSpPr>
        <p:spPr>
          <a:xfrm>
            <a:off x="5494186" y="1711015"/>
            <a:ext cx="603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/>
          </a:p>
        </p:txBody>
      </p:sp>
      <p:sp>
        <p:nvSpPr>
          <p:cNvPr id="68" name="왼쪽 중괄호 67">
            <a:extLst>
              <a:ext uri="{FF2B5EF4-FFF2-40B4-BE49-F238E27FC236}">
                <a16:creationId xmlns:a16="http://schemas.microsoft.com/office/drawing/2014/main" id="{ACAE4532-CFBB-21BB-A90B-0CF9E0CB3247}"/>
              </a:ext>
            </a:extLst>
          </p:cNvPr>
          <p:cNvSpPr/>
          <p:nvPr/>
        </p:nvSpPr>
        <p:spPr>
          <a:xfrm rot="5400000">
            <a:off x="3978955" y="137398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3F5CA2-54A0-30CB-AF90-48EF093FA234}"/>
              </a:ext>
            </a:extLst>
          </p:cNvPr>
          <p:cNvSpPr txBox="1"/>
          <p:nvPr/>
        </p:nvSpPr>
        <p:spPr>
          <a:xfrm>
            <a:off x="3212511" y="1125245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= 5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C6AE8-3EF8-4116-2521-8F0952FD0B8F}"/>
              </a:ext>
            </a:extLst>
          </p:cNvPr>
          <p:cNvSpPr txBox="1"/>
          <p:nvPr/>
        </p:nvSpPr>
        <p:spPr>
          <a:xfrm>
            <a:off x="2261143" y="1711015"/>
            <a:ext cx="1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9E6490E-2353-3AF9-723B-E4B8329E8D7E}"/>
              </a:ext>
            </a:extLst>
          </p:cNvPr>
          <p:cNvSpPr/>
          <p:nvPr/>
        </p:nvSpPr>
        <p:spPr>
          <a:xfrm>
            <a:off x="9135081" y="2370661"/>
            <a:ext cx="2033662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9FBA2B0-0FC2-C4C0-88C1-8A70D14F6C42}"/>
              </a:ext>
            </a:extLst>
          </p:cNvPr>
          <p:cNvCxnSpPr>
            <a:cxnSpLocks/>
            <a:stCxn id="70" idx="3"/>
            <a:endCxn id="59" idx="3"/>
          </p:cNvCxnSpPr>
          <p:nvPr/>
        </p:nvCxnSpPr>
        <p:spPr>
          <a:xfrm flipH="1">
            <a:off x="10476187" y="2507702"/>
            <a:ext cx="692556" cy="974597"/>
          </a:xfrm>
          <a:prstGeom prst="bentConnector3">
            <a:avLst>
              <a:gd name="adj1" fmla="val -33008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A17898-EBDD-98C6-9732-2C93928D1C51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4737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473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5676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  <a:endCxn id="5" idx="2"/>
          </p:cNvCxnSpPr>
          <p:nvPr/>
        </p:nvCxnSpPr>
        <p:spPr>
          <a:xfrm rot="16200000" flipV="1">
            <a:off x="1739468" y="2184630"/>
            <a:ext cx="51566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10012" y="2193912"/>
            <a:ext cx="51566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26096"/>
            <a:ext cx="0" cy="5062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324860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8">
            <a:extLst>
              <a:ext uri="{FF2B5EF4-FFF2-40B4-BE49-F238E27FC236}">
                <a16:creationId xmlns:a16="http://schemas.microsoft.com/office/drawing/2014/main" id="{F27080EA-995E-9266-67DB-39F5CC352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2366"/>
              </p:ext>
            </p:extLst>
          </p:nvPr>
        </p:nvGraphicFramePr>
        <p:xfrm>
          <a:off x="2121112" y="1571117"/>
          <a:ext cx="2694045" cy="1054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809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335585899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022634310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3880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0.6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BB6496-A9D6-A4E4-CB44-6CCD6D6AA0BB}"/>
              </a:ext>
            </a:extLst>
          </p:cNvPr>
          <p:cNvSpPr/>
          <p:nvPr/>
        </p:nvSpPr>
        <p:spPr>
          <a:xfrm>
            <a:off x="7060309" y="2399983"/>
            <a:ext cx="4537642" cy="550456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59ED718-C4E3-9187-B475-C985934C67D6}"/>
              </a:ext>
            </a:extLst>
          </p:cNvPr>
          <p:cNvCxnSpPr>
            <a:cxnSpLocks/>
            <a:stCxn id="39" idx="2"/>
            <a:endCxn id="67" idx="0"/>
          </p:cNvCxnSpPr>
          <p:nvPr/>
        </p:nvCxnSpPr>
        <p:spPr>
          <a:xfrm rot="16200000" flipH="1">
            <a:off x="9617852" y="2661716"/>
            <a:ext cx="366501" cy="943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10039739" y="3643240"/>
            <a:ext cx="436447" cy="37424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4831645" y="1721503"/>
            <a:ext cx="487449" cy="81118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5319094" y="2127098"/>
            <a:ext cx="1816000" cy="63521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135094" y="2625272"/>
            <a:ext cx="1316120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18">
            <a:extLst>
              <a:ext uri="{FF2B5EF4-FFF2-40B4-BE49-F238E27FC236}">
                <a16:creationId xmlns:a16="http://schemas.microsoft.com/office/drawing/2014/main" id="{0582C001-040B-3B98-E25E-1F7610E5A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63066"/>
              </p:ext>
            </p:extLst>
          </p:nvPr>
        </p:nvGraphicFramePr>
        <p:xfrm>
          <a:off x="248005" y="1592253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21192-5A7F-1438-76A1-65091929F0FA}"/>
              </a:ext>
            </a:extLst>
          </p:cNvPr>
          <p:cNvSpPr txBox="1"/>
          <p:nvPr/>
        </p:nvSpPr>
        <p:spPr>
          <a:xfrm>
            <a:off x="1550095" y="1975771"/>
            <a:ext cx="6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dot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806024" y="155892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824555" y="1701695"/>
            <a:ext cx="603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1"/>
          </p:cNvCxnSpPr>
          <p:nvPr/>
        </p:nvCxnSpPr>
        <p:spPr>
          <a:xfrm rot="16200000" flipH="1">
            <a:off x="8450941" y="2241565"/>
            <a:ext cx="931010" cy="2246585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0470810-5EE4-9752-56F2-419CD7C34CFF}"/>
              </a:ext>
            </a:extLst>
          </p:cNvPr>
          <p:cNvSpPr/>
          <p:nvPr/>
        </p:nvSpPr>
        <p:spPr>
          <a:xfrm>
            <a:off x="9965094" y="3316940"/>
            <a:ext cx="615961" cy="73990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3DC255-288D-09AC-C67B-E9AE77CE3E53}"/>
              </a:ext>
            </a:extLst>
          </p:cNvPr>
          <p:cNvSpPr/>
          <p:nvPr/>
        </p:nvSpPr>
        <p:spPr>
          <a:xfrm>
            <a:off x="177470" y="1466564"/>
            <a:ext cx="5777200" cy="130130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E8E6C7-56D5-7884-E5C2-A04BB881629C}"/>
                  </a:ext>
                </a:extLst>
              </p:cNvPr>
              <p:cNvSpPr txBox="1"/>
              <p:nvPr/>
            </p:nvSpPr>
            <p:spPr>
              <a:xfrm>
                <a:off x="5315770" y="1938972"/>
                <a:ext cx="638900" cy="353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ad>
                        <m:radPr>
                          <m:degHide m:val="on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ko-KR" altLang="en-US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6E8E6C7-56D5-7884-E5C2-A04BB881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70" y="1938972"/>
                <a:ext cx="638900" cy="353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A45DFDC5-0B64-FC49-0125-19A3BE3A35EF}"/>
              </a:ext>
            </a:extLst>
          </p:cNvPr>
          <p:cNvCxnSpPr>
            <a:cxnSpLocks/>
            <a:stCxn id="69" idx="0"/>
            <a:endCxn id="39" idx="0"/>
          </p:cNvCxnSpPr>
          <p:nvPr/>
        </p:nvCxnSpPr>
        <p:spPr>
          <a:xfrm rot="16200000" flipH="1">
            <a:off x="5730890" y="-1198257"/>
            <a:ext cx="933419" cy="6263060"/>
          </a:xfrm>
          <a:prstGeom prst="bentConnector3">
            <a:avLst>
              <a:gd name="adj1" fmla="val -24491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E52C192-87C7-53A3-362C-17E713B46C40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9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9402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940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70341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  <a:endCxn id="5" idx="2"/>
          </p:cNvCxnSpPr>
          <p:nvPr/>
        </p:nvCxnSpPr>
        <p:spPr>
          <a:xfrm rot="16200000" flipV="1">
            <a:off x="1762793" y="2207955"/>
            <a:ext cx="469016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33337" y="2217237"/>
            <a:ext cx="469016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72746"/>
            <a:ext cx="0" cy="459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B7C42D-5440-0798-CAD5-120C771BE3C5}"/>
              </a:ext>
            </a:extLst>
          </p:cNvPr>
          <p:cNvSpPr txBox="1"/>
          <p:nvPr/>
        </p:nvSpPr>
        <p:spPr>
          <a:xfrm>
            <a:off x="155369" y="5118027"/>
            <a:ext cx="22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5])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8939444" y="4806553"/>
            <a:ext cx="1716116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69724" y="1094837"/>
            <a:ext cx="4449548" cy="176076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619272" y="1975220"/>
            <a:ext cx="2711765" cy="1745515"/>
          </a:xfrm>
          <a:prstGeom prst="bentConnector3">
            <a:avLst>
              <a:gd name="adj1" fmla="val 4508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331037" y="3583694"/>
            <a:ext cx="2895314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064451" y="1650535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161688" y="2055692"/>
            <a:ext cx="222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16200000" flipH="1">
            <a:off x="8813709" y="3822760"/>
            <a:ext cx="948778" cy="101880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18">
            <a:extLst>
              <a:ext uri="{FF2B5EF4-FFF2-40B4-BE49-F238E27FC236}">
                <a16:creationId xmlns:a16="http://schemas.microsoft.com/office/drawing/2014/main" id="{498E6917-A249-7A9E-2F94-A5FB3FD1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92577"/>
              </p:ext>
            </p:extLst>
          </p:nvPr>
        </p:nvGraphicFramePr>
        <p:xfrm>
          <a:off x="1232789" y="1657137"/>
          <a:ext cx="280743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AB68E4B5-F47D-FCE1-6C84-315499587C59}"/>
              </a:ext>
            </a:extLst>
          </p:cNvPr>
          <p:cNvSpPr/>
          <p:nvPr/>
        </p:nvSpPr>
        <p:spPr>
          <a:xfrm rot="5400000">
            <a:off x="2562548" y="173427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033A16-D371-5EF8-A2D0-94754B8391F2}"/>
              </a:ext>
            </a:extLst>
          </p:cNvPr>
          <p:cNvSpPr txBox="1"/>
          <p:nvPr/>
        </p:nvSpPr>
        <p:spPr>
          <a:xfrm>
            <a:off x="1796104" y="116127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/>
              <p:nvPr/>
            </p:nvSpPr>
            <p:spPr>
              <a:xfrm>
                <a:off x="40186" y="1979146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" y="1979146"/>
                <a:ext cx="12393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/>
              <p:nvPr/>
            </p:nvSpPr>
            <p:spPr>
              <a:xfrm>
                <a:off x="3840114" y="1989081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14" y="1989081"/>
                <a:ext cx="1239309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2357FE6-CF5C-DB4D-1842-1E068F5D08EB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723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endParaRPr lang="en-US" altLang="ko-KR" sz="16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		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733302" y="26753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5084008" y="26753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18738" y="268474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1753459" y="2198621"/>
            <a:ext cx="487684" cy="217982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924003" y="2207903"/>
            <a:ext cx="487684" cy="216126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3087214" y="3054078"/>
            <a:ext cx="0" cy="478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B7C42D-5440-0798-CAD5-120C771BE3C5}"/>
              </a:ext>
            </a:extLst>
          </p:cNvPr>
          <p:cNvSpPr txBox="1"/>
          <p:nvPr/>
        </p:nvSpPr>
        <p:spPr>
          <a:xfrm>
            <a:off x="155368" y="5118027"/>
            <a:ext cx="261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5])</a:t>
            </a:r>
            <a:endParaRPr lang="en-US" altLang="ko-KR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en-US" altLang="ko-KR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  <a:endParaRPr lang="ko-KR" altLang="en-US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8939443" y="4806553"/>
            <a:ext cx="193071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875850" y="3840057"/>
            <a:ext cx="2895314" cy="27408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53A7441E-708D-F6E7-045B-C8ACFCF397A8}"/>
              </a:ext>
            </a:extLst>
          </p:cNvPr>
          <p:cNvSpPr/>
          <p:nvPr/>
        </p:nvSpPr>
        <p:spPr>
          <a:xfrm flipH="1">
            <a:off x="4064451" y="1651897"/>
            <a:ext cx="108463" cy="1066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86F2CE-C05F-FABB-1558-03E9A74AF037}"/>
              </a:ext>
            </a:extLst>
          </p:cNvPr>
          <p:cNvSpPr txBox="1"/>
          <p:nvPr/>
        </p:nvSpPr>
        <p:spPr>
          <a:xfrm>
            <a:off x="4161688" y="2057054"/>
            <a:ext cx="222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16200000" flipH="1">
            <a:off x="9267948" y="4169697"/>
            <a:ext cx="692415" cy="58129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18">
            <a:extLst>
              <a:ext uri="{FF2B5EF4-FFF2-40B4-BE49-F238E27FC236}">
                <a16:creationId xmlns:a16="http://schemas.microsoft.com/office/drawing/2014/main" id="{498E6917-A249-7A9E-2F94-A5FB3FD1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54458"/>
              </p:ext>
            </p:extLst>
          </p:nvPr>
        </p:nvGraphicFramePr>
        <p:xfrm>
          <a:off x="1232789" y="1658499"/>
          <a:ext cx="2807434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834530512"/>
                    </a:ext>
                  </a:extLst>
                </a:gridCol>
                <a:gridCol w="561392">
                  <a:extLst>
                    <a:ext uri="{9D8B030D-6E8A-4147-A177-3AD203B41FA5}">
                      <a16:colId xmlns:a16="http://schemas.microsoft.com/office/drawing/2014/main" val="125310541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1210574099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-1.6707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1.7715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-3.0402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0.00</a:t>
                      </a:r>
                      <a:r>
                        <a:rPr lang="ko-KR" altLang="en-US" sz="800" dirty="0"/>
                        <a:t>23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-1.3691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1.6307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8702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rgbClr val="FFE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AB68E4B5-F47D-FCE1-6C84-315499587C59}"/>
              </a:ext>
            </a:extLst>
          </p:cNvPr>
          <p:cNvSpPr/>
          <p:nvPr/>
        </p:nvSpPr>
        <p:spPr>
          <a:xfrm rot="5400000">
            <a:off x="2562548" y="174789"/>
            <a:ext cx="145092" cy="2711197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033A16-D371-5EF8-A2D0-94754B8391F2}"/>
              </a:ext>
            </a:extLst>
          </p:cNvPr>
          <p:cNvSpPr txBox="1"/>
          <p:nvPr/>
        </p:nvSpPr>
        <p:spPr>
          <a:xfrm>
            <a:off x="1796104" y="1199960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5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/>
              <p:nvPr/>
            </p:nvSpPr>
            <p:spPr>
              <a:xfrm>
                <a:off x="40186" y="1980508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10F5D38-86E3-6534-8E0B-15884FB21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" y="1980508"/>
                <a:ext cx="123930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/>
              <p:nvPr/>
            </p:nvSpPr>
            <p:spPr>
              <a:xfrm>
                <a:off x="3840114" y="1990443"/>
                <a:ext cx="1239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859321-2473-C45F-48DF-9D196D57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14" y="1990443"/>
                <a:ext cx="123930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표 18">
            <a:extLst>
              <a:ext uri="{FF2B5EF4-FFF2-40B4-BE49-F238E27FC236}">
                <a16:creationId xmlns:a16="http://schemas.microsoft.com/office/drawing/2014/main" id="{25382D25-D00B-2E78-C7E2-DC9A5E3D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01933"/>
              </p:ext>
            </p:extLst>
          </p:nvPr>
        </p:nvGraphicFramePr>
        <p:xfrm>
          <a:off x="4657473" y="1638469"/>
          <a:ext cx="1331301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392">
                  <a:extLst>
                    <a:ext uri="{9D8B030D-6E8A-4147-A177-3AD203B41FA5}">
                      <a16:colId xmlns:a16="http://schemas.microsoft.com/office/drawing/2014/main" val="4242549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2925517"/>
                    </a:ext>
                  </a:extLst>
                </a:gridCol>
                <a:gridCol w="561629">
                  <a:extLst>
                    <a:ext uri="{9D8B030D-6E8A-4147-A177-3AD203B41FA5}">
                      <a16:colId xmlns:a16="http://schemas.microsoft.com/office/drawing/2014/main" val="2703175497"/>
                    </a:ext>
                  </a:extLst>
                </a:gridCol>
              </a:tblGrid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3150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3.4535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3032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6546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7514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97117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24823"/>
                  </a:ext>
                </a:extLst>
              </a:tr>
              <a:tr h="19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-</a:t>
                      </a:r>
                      <a:r>
                        <a:rPr lang="en-US" altLang="ko-KR" sz="800" dirty="0"/>
                        <a:t>0.</a:t>
                      </a:r>
                      <a:r>
                        <a:rPr lang="ko-KR" altLang="en-US" sz="800" dirty="0"/>
                        <a:t>4704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74835"/>
                  </a:ext>
                </a:extLst>
              </a:tr>
            </a:tbl>
          </a:graphicData>
        </a:graphic>
      </p:graphicFrame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ED19316F-C808-34ED-FA90-793C9556E667}"/>
              </a:ext>
            </a:extLst>
          </p:cNvPr>
          <p:cNvSpPr/>
          <p:nvPr/>
        </p:nvSpPr>
        <p:spPr>
          <a:xfrm>
            <a:off x="4512067" y="1637957"/>
            <a:ext cx="108463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C7E402-8996-2FB7-0BB0-D51A41A28692}"/>
              </a:ext>
            </a:extLst>
          </p:cNvPr>
          <p:cNvSpPr txBox="1"/>
          <p:nvPr/>
        </p:nvSpPr>
        <p:spPr>
          <a:xfrm>
            <a:off x="4461957" y="2771323"/>
            <a:ext cx="778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endParaRPr lang="en-US" altLang="ko-KR" sz="12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5</a:t>
            </a:r>
            <a:endParaRPr lang="ko-KR" altLang="en-US" sz="1200" dirty="0"/>
          </a:p>
        </p:txBody>
      </p:sp>
      <p:sp>
        <p:nvSpPr>
          <p:cNvPr id="71" name="왼쪽 중괄호 70">
            <a:extLst>
              <a:ext uri="{FF2B5EF4-FFF2-40B4-BE49-F238E27FC236}">
                <a16:creationId xmlns:a16="http://schemas.microsoft.com/office/drawing/2014/main" id="{3E89B41F-F636-0660-A04C-312BA5E6791B}"/>
              </a:ext>
            </a:extLst>
          </p:cNvPr>
          <p:cNvSpPr/>
          <p:nvPr/>
        </p:nvSpPr>
        <p:spPr>
          <a:xfrm rot="5400000">
            <a:off x="5233175" y="880185"/>
            <a:ext cx="129094" cy="13313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C05035-F730-F400-8820-43452AC7003F}"/>
              </a:ext>
            </a:extLst>
          </p:cNvPr>
          <p:cNvSpPr txBox="1"/>
          <p:nvPr/>
        </p:nvSpPr>
        <p:spPr>
          <a:xfrm>
            <a:off x="4506128" y="1195604"/>
            <a:ext cx="16779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 </a:t>
            </a:r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768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69724" y="1076169"/>
            <a:ext cx="5898390" cy="176076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6068114" y="1956552"/>
            <a:ext cx="1807736" cy="202054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242BB5-00C4-2B6E-AFC0-27DF09EBFD02}"/>
              </a:ext>
            </a:extLst>
          </p:cNvPr>
          <p:cNvSpPr/>
          <p:nvPr/>
        </p:nvSpPr>
        <p:spPr>
          <a:xfrm>
            <a:off x="6943297" y="4123545"/>
            <a:ext cx="2033662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132972A-0A65-5B48-798E-07548D337117}"/>
              </a:ext>
            </a:extLst>
          </p:cNvPr>
          <p:cNvCxnSpPr>
            <a:cxnSpLocks/>
            <a:stCxn id="78" idx="2"/>
            <a:endCxn id="81" idx="3"/>
          </p:cNvCxnSpPr>
          <p:nvPr/>
        </p:nvCxnSpPr>
        <p:spPr>
          <a:xfrm rot="5400000">
            <a:off x="4680291" y="2271769"/>
            <a:ext cx="1153980" cy="5405695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E90358B-BDBD-2E17-3DBA-3C9E1FC9E27E}"/>
              </a:ext>
            </a:extLst>
          </p:cNvPr>
          <p:cNvSpPr/>
          <p:nvPr/>
        </p:nvSpPr>
        <p:spPr>
          <a:xfrm>
            <a:off x="229113" y="5414565"/>
            <a:ext cx="2325320" cy="274081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A8ED95-0BDE-7164-BB75-CABC5C3053C7}"/>
              </a:ext>
            </a:extLst>
          </p:cNvPr>
          <p:cNvSpPr txBox="1"/>
          <p:nvPr/>
        </p:nvSpPr>
        <p:spPr>
          <a:xfrm>
            <a:off x="695401" y="5735289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13B304B4-92FD-CD32-4A18-1CC5F8AC4D8B}"/>
              </a:ext>
            </a:extLst>
          </p:cNvPr>
          <p:cNvSpPr/>
          <p:nvPr/>
        </p:nvSpPr>
        <p:spPr>
          <a:xfrm>
            <a:off x="2518175" y="3181976"/>
            <a:ext cx="1165776" cy="286252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349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	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665415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87149" y="3013687"/>
            <a:ext cx="318755" cy="71862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6755363" y="4806553"/>
            <a:ext cx="411479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6195526" y="2129771"/>
            <a:ext cx="5710705" cy="179167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5400000">
            <a:off x="8489266" y="4244940"/>
            <a:ext cx="885110" cy="23811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938329" y="750773"/>
            <a:ext cx="2195132" cy="258088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133461" y="2041218"/>
            <a:ext cx="2062065" cy="98438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8AB4ED4-2D7C-4B00-EE81-BB8E58A9CDB2}"/>
              </a:ext>
            </a:extLst>
          </p:cNvPr>
          <p:cNvSpPr/>
          <p:nvPr/>
        </p:nvSpPr>
        <p:spPr>
          <a:xfrm>
            <a:off x="2075753" y="2550225"/>
            <a:ext cx="1440000" cy="270941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MatMul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(BMM)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080228" y="2821166"/>
            <a:ext cx="6986" cy="124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573457D-0C1B-1910-5D1E-9CE26CC3E293}"/>
              </a:ext>
            </a:extLst>
          </p:cNvPr>
          <p:cNvSpPr/>
          <p:nvPr/>
        </p:nvSpPr>
        <p:spPr>
          <a:xfrm>
            <a:off x="2076395" y="2173159"/>
            <a:ext cx="1440000" cy="270941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3014551-68BF-4A62-94EF-0DFE2A8D8A40}"/>
              </a:ext>
            </a:extLst>
          </p:cNvPr>
          <p:cNvSpPr/>
          <p:nvPr/>
        </p:nvSpPr>
        <p:spPr>
          <a:xfrm>
            <a:off x="2070249" y="1792572"/>
            <a:ext cx="1440000" cy="270941"/>
          </a:xfrm>
          <a:prstGeom prst="roundRect">
            <a:avLst/>
          </a:prstGeom>
          <a:solidFill>
            <a:schemeClr val="tx2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 (opt.)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9FABBBE-8481-8922-A146-D9BED8AB7770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2795753" y="2444100"/>
            <a:ext cx="642" cy="10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CBF8AFF-744E-8938-7138-7E5C8BB46304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2790249" y="2063513"/>
            <a:ext cx="6146" cy="10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3AD0279-521E-5406-02E2-19D72CD885CB}"/>
              </a:ext>
            </a:extLst>
          </p:cNvPr>
          <p:cNvSpPr/>
          <p:nvPr/>
        </p:nvSpPr>
        <p:spPr>
          <a:xfrm>
            <a:off x="2070248" y="1412930"/>
            <a:ext cx="1440000" cy="270941"/>
          </a:xfrm>
          <a:prstGeom prst="roundRect">
            <a:avLst/>
          </a:prstGeom>
          <a:solidFill>
            <a:schemeClr val="tx1"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SoftMax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A7F21D-A59C-ABFB-DCC4-B95713A7FA27}"/>
              </a:ext>
            </a:extLst>
          </p:cNvPr>
          <p:cNvCxnSpPr>
            <a:cxnSpLocks/>
            <a:stCxn id="92" idx="0"/>
            <a:endCxn id="95" idx="2"/>
          </p:cNvCxnSpPr>
          <p:nvPr/>
        </p:nvCxnSpPr>
        <p:spPr>
          <a:xfrm flipH="1" flipV="1">
            <a:off x="2790248" y="1683871"/>
            <a:ext cx="1" cy="10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D4D2821-E3F6-BA98-A241-E4168337400E}"/>
              </a:ext>
            </a:extLst>
          </p:cNvPr>
          <p:cNvSpPr/>
          <p:nvPr/>
        </p:nvSpPr>
        <p:spPr>
          <a:xfrm>
            <a:off x="2554433" y="1002254"/>
            <a:ext cx="1440000" cy="270941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MatMul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(BMM)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384485-2D32-2FA8-A61D-66A14AD5DB9C}"/>
              </a:ext>
            </a:extLst>
          </p:cNvPr>
          <p:cNvCxnSpPr>
            <a:cxnSpLocks/>
          </p:cNvCxnSpPr>
          <p:nvPr/>
        </p:nvCxnSpPr>
        <p:spPr>
          <a:xfrm flipH="1" flipV="1">
            <a:off x="3088434" y="1276432"/>
            <a:ext cx="1" cy="10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24725F-35AB-9FF2-0E64-6C70DCF09D9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791237" y="1273195"/>
            <a:ext cx="14601" cy="166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247DEB4-CBD7-A80F-1FCD-1B1CEEC4E802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3274433" y="847431"/>
            <a:ext cx="0" cy="15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75EC571A-E6E9-702A-1215-AE3C3A1FB6F1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DA01D-606C-FDCE-CB93-07E541A95AB5}"/>
              </a:ext>
            </a:extLst>
          </p:cNvPr>
          <p:cNvSpPr txBox="1"/>
          <p:nvPr/>
        </p:nvSpPr>
        <p:spPr>
          <a:xfrm>
            <a:off x="10363200" y="6091246"/>
            <a:ext cx="1673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책에서는 </a:t>
            </a:r>
            <a:r>
              <a:rPr lang="en-US" altLang="ko-KR" sz="1200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bmm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242297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317BE4-BBA3-7962-4B78-9CF5DC1E2345}"/>
              </a:ext>
            </a:extLst>
          </p:cNvPr>
          <p:cNvGrpSpPr/>
          <p:nvPr/>
        </p:nvGrpSpPr>
        <p:grpSpPr>
          <a:xfrm>
            <a:off x="2289547" y="1613375"/>
            <a:ext cx="7612907" cy="3631251"/>
            <a:chOff x="2289547" y="1613375"/>
            <a:chExt cx="7612907" cy="363125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DED16F-3D81-4AFE-6C8E-15F8BF12B685}"/>
                </a:ext>
              </a:extLst>
            </p:cNvPr>
            <p:cNvGrpSpPr/>
            <p:nvPr/>
          </p:nvGrpSpPr>
          <p:grpSpPr>
            <a:xfrm>
              <a:off x="2289547" y="1613375"/>
              <a:ext cx="7612907" cy="3631251"/>
              <a:chOff x="2164017" y="1578529"/>
              <a:chExt cx="7612907" cy="363125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4669AFC-20FA-5496-F0BE-1E521714B7C9}"/>
                  </a:ext>
                </a:extLst>
              </p:cNvPr>
              <p:cNvSpPr/>
              <p:nvPr/>
            </p:nvSpPr>
            <p:spPr>
              <a:xfrm>
                <a:off x="216401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76901207-A6B3-B5C1-84EE-9A874B0753AD}"/>
                  </a:ext>
                </a:extLst>
              </p:cNvPr>
              <p:cNvCxnSpPr>
                <a:cxnSpLocks/>
                <a:stCxn id="11" idx="0"/>
                <a:endCxn id="5" idx="2"/>
              </p:cNvCxnSpPr>
              <p:nvPr/>
            </p:nvCxnSpPr>
            <p:spPr>
              <a:xfrm flipV="1">
                <a:off x="279738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AC2EE-4480-7274-059D-074724B7F389}"/>
                  </a:ext>
                </a:extLst>
              </p:cNvPr>
              <p:cNvSpPr txBox="1"/>
              <p:nvPr/>
            </p:nvSpPr>
            <p:spPr>
              <a:xfrm>
                <a:off x="241132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11DE2-A6CB-29EE-9540-987A88920365}"/>
                  </a:ext>
                </a:extLst>
              </p:cNvPr>
              <p:cNvSpPr txBox="1"/>
              <p:nvPr/>
            </p:nvSpPr>
            <p:spPr>
              <a:xfrm>
                <a:off x="231431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64E84539-3161-6842-F2A2-2F43324BF835}"/>
                  </a:ext>
                </a:extLst>
              </p:cNvPr>
              <p:cNvCxnSpPr>
                <a:cxnSpLocks/>
                <a:stCxn id="5" idx="0"/>
                <a:endCxn id="12" idx="2"/>
              </p:cNvCxnSpPr>
              <p:nvPr/>
            </p:nvCxnSpPr>
            <p:spPr>
              <a:xfrm flipV="1">
                <a:off x="279738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3A65B67-51F2-8A1F-50F7-D72FCC278D39}"/>
                  </a:ext>
                </a:extLst>
              </p:cNvPr>
              <p:cNvSpPr/>
              <p:nvPr/>
            </p:nvSpPr>
            <p:spPr>
              <a:xfrm>
                <a:off x="427940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B90905F-4FCE-4740-D568-A8C90F85C46C}"/>
                  </a:ext>
                </a:extLst>
              </p:cNvPr>
              <p:cNvCxnSpPr>
                <a:cxnSpLocks/>
                <a:stCxn id="18" idx="0"/>
                <a:endCxn id="16" idx="2"/>
              </p:cNvCxnSpPr>
              <p:nvPr/>
            </p:nvCxnSpPr>
            <p:spPr>
              <a:xfrm flipV="1">
                <a:off x="491277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6B1326-FB28-C168-17C2-8E8E118D1E61}"/>
                  </a:ext>
                </a:extLst>
              </p:cNvPr>
              <p:cNvSpPr txBox="1"/>
              <p:nvPr/>
            </p:nvSpPr>
            <p:spPr>
              <a:xfrm>
                <a:off x="452671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31295-584E-D99A-9A5C-F8DF541DD8D2}"/>
                  </a:ext>
                </a:extLst>
              </p:cNvPr>
              <p:cNvSpPr txBox="1"/>
              <p:nvPr/>
            </p:nvSpPr>
            <p:spPr>
              <a:xfrm>
                <a:off x="442970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2855996-38A9-F952-66AD-6E9498BDDDFC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V="1">
                <a:off x="491277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F56D7FD-E252-DE49-561F-F660AB002F31}"/>
                  </a:ext>
                </a:extLst>
              </p:cNvPr>
              <p:cNvSpPr/>
              <p:nvPr/>
            </p:nvSpPr>
            <p:spPr>
              <a:xfrm>
                <a:off x="6394797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5FC69191-91D7-7F53-6DE9-7461D0BDE21C}"/>
                  </a:ext>
                </a:extLst>
              </p:cNvPr>
              <p:cNvCxnSpPr>
                <a:cxnSpLocks/>
                <a:stCxn id="38" idx="0"/>
                <a:endCxn id="36" idx="2"/>
              </p:cNvCxnSpPr>
              <p:nvPr/>
            </p:nvCxnSpPr>
            <p:spPr>
              <a:xfrm flipV="1">
                <a:off x="7028166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827B78-E1FB-6445-448C-5D98408F474F}"/>
                  </a:ext>
                </a:extLst>
              </p:cNvPr>
              <p:cNvSpPr txBox="1"/>
              <p:nvPr/>
            </p:nvSpPr>
            <p:spPr>
              <a:xfrm>
                <a:off x="6642102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D79C29-1170-7EB8-674C-CF36E13D1D47}"/>
                  </a:ext>
                </a:extLst>
              </p:cNvPr>
              <p:cNvSpPr txBox="1"/>
              <p:nvPr/>
            </p:nvSpPr>
            <p:spPr>
              <a:xfrm>
                <a:off x="6545098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E7A96E9F-9898-4752-CD2B-A77674C65313}"/>
                  </a:ext>
                </a:extLst>
              </p:cNvPr>
              <p:cNvCxnSpPr>
                <a:cxnSpLocks/>
                <a:stCxn id="36" idx="0"/>
                <a:endCxn id="39" idx="2"/>
              </p:cNvCxnSpPr>
              <p:nvPr/>
            </p:nvCxnSpPr>
            <p:spPr>
              <a:xfrm flipV="1">
                <a:off x="7028166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C7FC0F57-6AE4-890B-3F12-C4E37CE6E05F}"/>
                  </a:ext>
                </a:extLst>
              </p:cNvPr>
              <p:cNvSpPr/>
              <p:nvPr/>
            </p:nvSpPr>
            <p:spPr>
              <a:xfrm>
                <a:off x="8510186" y="2497822"/>
                <a:ext cx="1266738" cy="1862356"/>
              </a:xfrm>
              <a:prstGeom prst="roundRect">
                <a:avLst/>
              </a:prstGeom>
              <a:solidFill>
                <a:srgbClr val="C00000">
                  <a:alpha val="75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Neural</a:t>
                </a:r>
              </a:p>
              <a:p>
                <a:pPr algn="ctr"/>
                <a:r>
                  <a:rPr lang="en-US" altLang="ko-KR" dirty="0"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Network</a:t>
                </a:r>
                <a:endParaRPr lang="ko-KR" altLang="en-US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0505E18-99F4-758C-06B5-839B1D3158E8}"/>
                  </a:ext>
                </a:extLst>
              </p:cNvPr>
              <p:cNvCxnSpPr>
                <a:cxnSpLocks/>
                <a:stCxn id="43" idx="0"/>
                <a:endCxn id="41" idx="2"/>
              </p:cNvCxnSpPr>
              <p:nvPr/>
            </p:nvCxnSpPr>
            <p:spPr>
              <a:xfrm flipV="1">
                <a:off x="9143555" y="4360178"/>
                <a:ext cx="0" cy="48027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2709E0-DD15-4A72-BDEB-75D42C0D9B20}"/>
                  </a:ext>
                </a:extLst>
              </p:cNvPr>
              <p:cNvSpPr txBox="1"/>
              <p:nvPr/>
            </p:nvSpPr>
            <p:spPr>
              <a:xfrm>
                <a:off x="8757491" y="4840448"/>
                <a:ext cx="77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Input</a:t>
                </a:r>
                <a:endParaRPr lang="ko-KR" altLang="en-US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F53DE3-08A3-841B-5B8F-2CADD5528B4B}"/>
                  </a:ext>
                </a:extLst>
              </p:cNvPr>
              <p:cNvSpPr txBox="1"/>
              <p:nvPr/>
            </p:nvSpPr>
            <p:spPr>
              <a:xfrm>
                <a:off x="8660487" y="1578529"/>
                <a:ext cx="96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latin typeface="IBM Plex Sans KR Medium" panose="020B0603050203000203" pitchFamily="50" charset="-127"/>
                    <a:ea typeface="IBM Plex Sans KR Medium" panose="020B0603050203000203" pitchFamily="50" charset="-127"/>
                  </a:rPr>
                  <a:t>Output</a:t>
                </a:r>
                <a:endParaRPr lang="ko-KR" altLang="en-US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endParaRP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78359D8F-DFB0-8A44-642B-7B8999C4EF0C}"/>
                  </a:ext>
                </a:extLst>
              </p:cNvPr>
              <p:cNvCxnSpPr>
                <a:cxnSpLocks/>
                <a:stCxn id="41" idx="0"/>
                <a:endCxn id="44" idx="2"/>
              </p:cNvCxnSpPr>
              <p:nvPr/>
            </p:nvCxnSpPr>
            <p:spPr>
              <a:xfrm flipV="1">
                <a:off x="9143555" y="1947861"/>
                <a:ext cx="0" cy="5499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9924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	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665415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87149" y="3013687"/>
            <a:ext cx="318755" cy="71862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15" y="4806553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6755363" y="4806553"/>
            <a:ext cx="4114799" cy="80823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6195526" y="2129771"/>
            <a:ext cx="5710705" cy="179167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rot="5400000">
            <a:off x="8489266" y="4244940"/>
            <a:ext cx="885110" cy="23811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938329" y="2267339"/>
            <a:ext cx="2098602" cy="106432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036931" y="2799501"/>
            <a:ext cx="2158595" cy="226106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080228" y="2821166"/>
            <a:ext cx="6986" cy="124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60D535F-0F5F-7DC7-143D-58507B0792B2}"/>
              </a:ext>
            </a:extLst>
          </p:cNvPr>
          <p:cNvSpPr/>
          <p:nvPr/>
        </p:nvSpPr>
        <p:spPr>
          <a:xfrm>
            <a:off x="2006525" y="2348672"/>
            <a:ext cx="1974789" cy="441562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798399" y="2796153"/>
            <a:ext cx="7439" cy="1404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4994FD1-5F80-1AFD-F3FB-CA6D695FE3E9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30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/>
              <p:nvPr/>
            </p:nvSpPr>
            <p:spPr>
              <a:xfrm>
                <a:off x="6727362" y="5163945"/>
                <a:ext cx="4385388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B9063-3C45-726E-7ADB-873D9E84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62" y="5163945"/>
                <a:ext cx="4385388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32CC1-01DB-348C-1D0E-2BB4B35A677E}"/>
              </a:ext>
            </a:extLst>
          </p:cNvPr>
          <p:cNvSpPr/>
          <p:nvPr/>
        </p:nvSpPr>
        <p:spPr>
          <a:xfrm>
            <a:off x="7137173" y="3354346"/>
            <a:ext cx="3350435" cy="120832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091265" y="1916332"/>
            <a:ext cx="4441373" cy="72423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F7A5052-937F-5BCA-290D-7A4A58B33036}"/>
              </a:ext>
            </a:extLst>
          </p:cNvPr>
          <p:cNvCxnSpPr>
            <a:cxnSpLocks/>
            <a:stCxn id="45" idx="2"/>
            <a:endCxn id="84" idx="0"/>
          </p:cNvCxnSpPr>
          <p:nvPr/>
        </p:nvCxnSpPr>
        <p:spPr>
          <a:xfrm rot="16200000" flipH="1">
            <a:off x="8609288" y="4765772"/>
            <a:ext cx="543395" cy="1371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891005" y="2419905"/>
            <a:ext cx="2413304" cy="45840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 flipV="1">
            <a:off x="4304309" y="2278448"/>
            <a:ext cx="2786956" cy="37065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60D535F-0F5F-7DC7-143D-58507B0792B2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C46CE9E-EB89-3E4F-4D49-0FD8B7C3E0BE}"/>
              </a:ext>
            </a:extLst>
          </p:cNvPr>
          <p:cNvSpPr/>
          <p:nvPr/>
        </p:nvSpPr>
        <p:spPr>
          <a:xfrm>
            <a:off x="1967358" y="253792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81803F2-7CFA-FD69-16CC-79C711D8CAE4}"/>
              </a:ext>
            </a:extLst>
          </p:cNvPr>
          <p:cNvSpPr/>
          <p:nvPr/>
        </p:nvSpPr>
        <p:spPr>
          <a:xfrm>
            <a:off x="2760744" y="2521054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C59E92-EB2E-52BD-B2CD-9C4C0A6DEF7A}"/>
              </a:ext>
            </a:extLst>
          </p:cNvPr>
          <p:cNvSpPr/>
          <p:nvPr/>
        </p:nvSpPr>
        <p:spPr>
          <a:xfrm>
            <a:off x="3548560" y="251521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9986673-534E-4C63-6EBD-9BAA7A5A1C5F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C9A3297-536D-01DE-9EEF-92F0D691C67E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C7E25C-9BD4-E530-36A4-DF109364CD8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56C87F-F005-DCDB-BA43-332B7A0EA4F4}"/>
              </a:ext>
            </a:extLst>
          </p:cNvPr>
          <p:cNvSpPr/>
          <p:nvPr/>
        </p:nvSpPr>
        <p:spPr>
          <a:xfrm>
            <a:off x="6861044" y="5106064"/>
            <a:ext cx="4177070" cy="958527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AFB6CCC-BE14-3CE0-8465-B20B43DAF9AB}"/>
              </a:ext>
            </a:extLst>
          </p:cNvPr>
          <p:cNvCxnSpPr>
            <a:cxnSpLocks/>
            <a:stCxn id="45" idx="1"/>
            <a:endCxn id="91" idx="3"/>
          </p:cNvCxnSpPr>
          <p:nvPr/>
        </p:nvCxnSpPr>
        <p:spPr>
          <a:xfrm rot="10800000">
            <a:off x="4321689" y="1934598"/>
            <a:ext cx="2815484" cy="2023910"/>
          </a:xfrm>
          <a:prstGeom prst="bentConnector3">
            <a:avLst>
              <a:gd name="adj1" fmla="val 79495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15FE866-8CA5-E220-0A73-E35A3B0798FD}"/>
              </a:ext>
            </a:extLst>
          </p:cNvPr>
          <p:cNvSpPr/>
          <p:nvPr/>
        </p:nvSpPr>
        <p:spPr>
          <a:xfrm>
            <a:off x="1836448" y="1592444"/>
            <a:ext cx="2485241" cy="684308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822B90-AEBD-FF36-941A-B8B94C72EB4E}"/>
              </a:ext>
            </a:extLst>
          </p:cNvPr>
          <p:cNvSpPr txBox="1"/>
          <p:nvPr/>
        </p:nvSpPr>
        <p:spPr>
          <a:xfrm>
            <a:off x="1231979" y="2539032"/>
            <a:ext cx="726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선형변환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39866B7-9354-1B94-8516-AB4379902F5B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2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D5483C9-4BB1-55A9-E894-F5A1233FEFF0}"/>
              </a:ext>
            </a:extLst>
          </p:cNvPr>
          <p:cNvSpPr/>
          <p:nvPr/>
        </p:nvSpPr>
        <p:spPr>
          <a:xfrm>
            <a:off x="2023454" y="1544100"/>
            <a:ext cx="2340068" cy="44156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4B1F05-E569-8F38-9CF4-523933B3B672}"/>
              </a:ext>
            </a:extLst>
          </p:cNvPr>
          <p:cNvSpPr/>
          <p:nvPr/>
        </p:nvSpPr>
        <p:spPr>
          <a:xfrm>
            <a:off x="1960914" y="1624094"/>
            <a:ext cx="2340068" cy="441562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.num_attention_heads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165ED7-AF6D-BBD7-228D-EB9256B4DA80}"/>
              </a:ext>
            </a:extLst>
          </p:cNvPr>
          <p:cNvSpPr/>
          <p:nvPr/>
        </p:nvSpPr>
        <p:spPr>
          <a:xfrm>
            <a:off x="7611627" y="2878894"/>
            <a:ext cx="3939672" cy="499397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877635-A9C4-8B37-39CB-56C24E162686}"/>
              </a:ext>
            </a:extLst>
          </p:cNvPr>
          <p:cNvSpPr/>
          <p:nvPr/>
        </p:nvSpPr>
        <p:spPr>
          <a:xfrm>
            <a:off x="1843958" y="1474236"/>
            <a:ext cx="2606743" cy="167167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AD474F02-26CD-7D07-6FB7-4E7542149C4E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4450701" y="2310072"/>
            <a:ext cx="3160926" cy="818521"/>
          </a:xfrm>
          <a:prstGeom prst="bentConnector3">
            <a:avLst>
              <a:gd name="adj1" fmla="val 34355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DAEE98-3651-3EF8-10E5-4F1929770317}"/>
              </a:ext>
            </a:extLst>
          </p:cNvPr>
          <p:cNvGrpSpPr/>
          <p:nvPr/>
        </p:nvGrpSpPr>
        <p:grpSpPr>
          <a:xfrm>
            <a:off x="1967358" y="2440948"/>
            <a:ext cx="719885" cy="372944"/>
            <a:chOff x="1967358" y="2440948"/>
            <a:chExt cx="719885" cy="372944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17C982D-B8A6-3A17-0722-F55D735E5D62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94A00CB-4428-FFF3-A73D-2B8B4B4C19EF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C46CE9E-EB89-3E4F-4D49-0FD8B7C3E0BE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29D84A2-405E-0C29-F93C-71CD312A167C}"/>
              </a:ext>
            </a:extLst>
          </p:cNvPr>
          <p:cNvGrpSpPr/>
          <p:nvPr/>
        </p:nvGrpSpPr>
        <p:grpSpPr>
          <a:xfrm>
            <a:off x="2760744" y="2424077"/>
            <a:ext cx="719885" cy="372944"/>
            <a:chOff x="1967358" y="2440948"/>
            <a:chExt cx="719885" cy="37294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C33926F-965A-C592-E15C-8733CDA0E32B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55DF9D3-6735-DAC6-8498-D69F8C4C6F30}"/>
                </a:ext>
              </a:extLst>
            </p:cNvPr>
            <p:cNvSpPr/>
            <p:nvPr/>
          </p:nvSpPr>
          <p:spPr>
            <a:xfrm>
              <a:off x="2014082" y="2485317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81803F2-7CFA-FD69-16CC-79C711D8CAE4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9517A8-D8B4-A417-8B49-C01639FF0DAF}"/>
              </a:ext>
            </a:extLst>
          </p:cNvPr>
          <p:cNvGrpSpPr/>
          <p:nvPr/>
        </p:nvGrpSpPr>
        <p:grpSpPr>
          <a:xfrm>
            <a:off x="3548560" y="2418238"/>
            <a:ext cx="719885" cy="372944"/>
            <a:chOff x="1967358" y="2440948"/>
            <a:chExt cx="719885" cy="3729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A4FB068-132B-B48A-477E-27312E3E985E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1C3AE15-D02F-5581-F169-C2C79841EAFC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7C59E92-EB2E-52BD-B2CD-9C4C0A6DEF7A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7D2189-476B-FEDA-D9C4-C6B655E169D3}"/>
              </a:ext>
            </a:extLst>
          </p:cNvPr>
          <p:cNvCxnSpPr>
            <a:cxnSpLocks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4D4852E-99CF-9996-E934-C66C85ADF3E9}"/>
              </a:ext>
            </a:extLst>
          </p:cNvPr>
          <p:cNvCxnSpPr>
            <a:cxnSpLocks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AB5CC8-DE2D-3CE3-774F-21BB0CA8ADB1}"/>
              </a:ext>
            </a:extLst>
          </p:cNvPr>
          <p:cNvCxnSpPr>
            <a:cxnSpLocks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5D8AB9-5486-F1E2-1245-8D0BCECCFFBE}"/>
              </a:ext>
            </a:extLst>
          </p:cNvPr>
          <p:cNvSpPr txBox="1"/>
          <p:nvPr/>
        </p:nvSpPr>
        <p:spPr>
          <a:xfrm>
            <a:off x="362005" y="1648301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105CCE5-F115-01BC-70C9-79C38438BDA3}"/>
              </a:ext>
            </a:extLst>
          </p:cNvPr>
          <p:cNvSpPr/>
          <p:nvPr/>
        </p:nvSpPr>
        <p:spPr>
          <a:xfrm>
            <a:off x="1701581" y="1544100"/>
            <a:ext cx="115220" cy="613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중괄호 91">
            <a:extLst>
              <a:ext uri="{FF2B5EF4-FFF2-40B4-BE49-F238E27FC236}">
                <a16:creationId xmlns:a16="http://schemas.microsoft.com/office/drawing/2014/main" id="{4DB90295-24DD-DA94-6DED-B2E5F75069CB}"/>
              </a:ext>
            </a:extLst>
          </p:cNvPr>
          <p:cNvSpPr/>
          <p:nvPr/>
        </p:nvSpPr>
        <p:spPr>
          <a:xfrm>
            <a:off x="1695119" y="2440949"/>
            <a:ext cx="123506" cy="380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98A222-335A-52E9-9727-B9DBD6DDCCA3}"/>
              </a:ext>
            </a:extLst>
          </p:cNvPr>
          <p:cNvSpPr txBox="1"/>
          <p:nvPr/>
        </p:nvSpPr>
        <p:spPr>
          <a:xfrm>
            <a:off x="366329" y="2452082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DD87F8-F11E-9D41-BF3F-80FEC0A31FB5}"/>
              </a:ext>
            </a:extLst>
          </p:cNvPr>
          <p:cNvCxnSpPr>
            <a:cxnSpLocks/>
            <a:stCxn id="82" idx="0"/>
            <a:endCxn id="104" idx="2"/>
          </p:cNvCxnSpPr>
          <p:nvPr/>
        </p:nvCxnSpPr>
        <p:spPr>
          <a:xfrm flipV="1">
            <a:off x="3067188" y="1373558"/>
            <a:ext cx="1846" cy="321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D167DB2-1296-22A0-E911-69F15F309541}"/>
              </a:ext>
            </a:extLst>
          </p:cNvPr>
          <p:cNvSpPr/>
          <p:nvPr/>
        </p:nvSpPr>
        <p:spPr>
          <a:xfrm>
            <a:off x="2753900" y="1097591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650BBD-F7CE-11CC-C622-12D1728597ED}"/>
              </a:ext>
            </a:extLst>
          </p:cNvPr>
          <p:cNvSpPr/>
          <p:nvPr/>
        </p:nvSpPr>
        <p:spPr>
          <a:xfrm>
            <a:off x="7137173" y="3643241"/>
            <a:ext cx="3574370" cy="52442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2CCEE32-FDCC-1970-AF27-F98272A8BBCA}"/>
              </a:ext>
            </a:extLst>
          </p:cNvPr>
          <p:cNvCxnSpPr>
            <a:cxnSpLocks/>
            <a:stCxn id="106" idx="1"/>
            <a:endCxn id="110" idx="3"/>
          </p:cNvCxnSpPr>
          <p:nvPr/>
        </p:nvCxnSpPr>
        <p:spPr>
          <a:xfrm rot="10800000">
            <a:off x="3567223" y="1235019"/>
            <a:ext cx="3569951" cy="26704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D57415C-B45C-A2E5-DF18-23CE3CCCE123}"/>
              </a:ext>
            </a:extLst>
          </p:cNvPr>
          <p:cNvSpPr/>
          <p:nvPr/>
        </p:nvSpPr>
        <p:spPr>
          <a:xfrm>
            <a:off x="2654211" y="1051796"/>
            <a:ext cx="913011" cy="36644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D589C896-D7C1-5356-819D-C060E6AC82E5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600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D5483C9-4BB1-55A9-E894-F5A1233FEFF0}"/>
              </a:ext>
            </a:extLst>
          </p:cNvPr>
          <p:cNvSpPr/>
          <p:nvPr/>
        </p:nvSpPr>
        <p:spPr>
          <a:xfrm>
            <a:off x="2023454" y="1544100"/>
            <a:ext cx="2340068" cy="44156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B4B1F05-E569-8F38-9CF4-523933B3B672}"/>
              </a:ext>
            </a:extLst>
          </p:cNvPr>
          <p:cNvSpPr/>
          <p:nvPr/>
        </p:nvSpPr>
        <p:spPr>
          <a:xfrm>
            <a:off x="1960914" y="1624094"/>
            <a:ext cx="2340068" cy="441562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.num_attention_heads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AttentionHead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		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embed_dim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  <a:endCxn id="76" idx="2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1DAEE98-3651-3EF8-10E5-4F1929770317}"/>
              </a:ext>
            </a:extLst>
          </p:cNvPr>
          <p:cNvGrpSpPr/>
          <p:nvPr/>
        </p:nvGrpSpPr>
        <p:grpSpPr>
          <a:xfrm>
            <a:off x="1967358" y="2440948"/>
            <a:ext cx="719885" cy="372944"/>
            <a:chOff x="1967358" y="2440948"/>
            <a:chExt cx="719885" cy="372944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17C982D-B8A6-3A17-0722-F55D735E5D62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94A00CB-4428-FFF3-A73D-2B8B4B4C19EF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C46CE9E-EB89-3E4F-4D49-0FD8B7C3E0BE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29D84A2-405E-0C29-F93C-71CD312A167C}"/>
              </a:ext>
            </a:extLst>
          </p:cNvPr>
          <p:cNvGrpSpPr/>
          <p:nvPr/>
        </p:nvGrpSpPr>
        <p:grpSpPr>
          <a:xfrm>
            <a:off x="2760744" y="2424077"/>
            <a:ext cx="719885" cy="372944"/>
            <a:chOff x="1967358" y="2440948"/>
            <a:chExt cx="719885" cy="37294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C33926F-965A-C592-E15C-8733CDA0E32B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55DF9D3-6735-DAC6-8498-D69F8C4C6F30}"/>
                </a:ext>
              </a:extLst>
            </p:cNvPr>
            <p:cNvSpPr/>
            <p:nvPr/>
          </p:nvSpPr>
          <p:spPr>
            <a:xfrm>
              <a:off x="2014082" y="2485317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A81803F2-7CFA-FD69-16CC-79C711D8CAE4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9517A8-D8B4-A417-8B49-C01639FF0DAF}"/>
              </a:ext>
            </a:extLst>
          </p:cNvPr>
          <p:cNvGrpSpPr/>
          <p:nvPr/>
        </p:nvGrpSpPr>
        <p:grpSpPr>
          <a:xfrm>
            <a:off x="3548560" y="2418238"/>
            <a:ext cx="719885" cy="372944"/>
            <a:chOff x="1967358" y="2440948"/>
            <a:chExt cx="719885" cy="372944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6A4FB068-132B-B48A-477E-27312E3E985E}"/>
                </a:ext>
              </a:extLst>
            </p:cNvPr>
            <p:cNvSpPr/>
            <p:nvPr/>
          </p:nvSpPr>
          <p:spPr>
            <a:xfrm>
              <a:off x="2056976" y="2440948"/>
              <a:ext cx="630267" cy="275967"/>
            </a:xfrm>
            <a:prstGeom prst="roundRect">
              <a:avLst/>
            </a:prstGeom>
            <a:solidFill>
              <a:srgbClr val="FFF2C9">
                <a:alpha val="74902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1C3AE15-D02F-5581-F169-C2C79841EAFC}"/>
                </a:ext>
              </a:extLst>
            </p:cNvPr>
            <p:cNvSpPr/>
            <p:nvPr/>
          </p:nvSpPr>
          <p:spPr>
            <a:xfrm>
              <a:off x="2014082" y="2494648"/>
              <a:ext cx="630267" cy="275967"/>
            </a:xfrm>
            <a:prstGeom prst="roundRect">
              <a:avLst/>
            </a:prstGeom>
            <a:solidFill>
              <a:srgbClr val="FFC301">
                <a:alpha val="74902"/>
              </a:srgb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7C59E92-EB2E-52BD-B2CD-9C4C0A6DEF7A}"/>
                </a:ext>
              </a:extLst>
            </p:cNvPr>
            <p:cNvSpPr/>
            <p:nvPr/>
          </p:nvSpPr>
          <p:spPr>
            <a:xfrm>
              <a:off x="1967358" y="2537925"/>
              <a:ext cx="630267" cy="27596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Linear</a:t>
              </a:r>
              <a:endPara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169555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Scaled Dot-Product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7D2189-476B-FEDA-D9C4-C6B655E169D3}"/>
              </a:ext>
            </a:extLst>
          </p:cNvPr>
          <p:cNvCxnSpPr>
            <a:cxnSpLocks/>
          </p:cNvCxnSpPr>
          <p:nvPr/>
        </p:nvCxnSpPr>
        <p:spPr>
          <a:xfrm flipH="1" flipV="1">
            <a:off x="3067188" y="2157717"/>
            <a:ext cx="8690" cy="363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4D4852E-99CF-9996-E934-C66C85ADF3E9}"/>
              </a:ext>
            </a:extLst>
          </p:cNvPr>
          <p:cNvCxnSpPr>
            <a:cxnSpLocks/>
          </p:cNvCxnSpPr>
          <p:nvPr/>
        </p:nvCxnSpPr>
        <p:spPr>
          <a:xfrm flipV="1">
            <a:off x="3863694" y="2141806"/>
            <a:ext cx="5568" cy="37340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AB5CC8-DE2D-3CE3-774F-21BB0CA8ADB1}"/>
              </a:ext>
            </a:extLst>
          </p:cNvPr>
          <p:cNvCxnSpPr>
            <a:cxnSpLocks/>
          </p:cNvCxnSpPr>
          <p:nvPr/>
        </p:nvCxnSpPr>
        <p:spPr>
          <a:xfrm flipV="1">
            <a:off x="2282492" y="2141806"/>
            <a:ext cx="0" cy="39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25D8AB9-5486-F1E2-1245-8D0BCECCFFBE}"/>
              </a:ext>
            </a:extLst>
          </p:cNvPr>
          <p:cNvSpPr txBox="1"/>
          <p:nvPr/>
        </p:nvSpPr>
        <p:spPr>
          <a:xfrm>
            <a:off x="362005" y="1648301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105CCE5-F115-01BC-70C9-79C38438BDA3}"/>
              </a:ext>
            </a:extLst>
          </p:cNvPr>
          <p:cNvSpPr/>
          <p:nvPr/>
        </p:nvSpPr>
        <p:spPr>
          <a:xfrm>
            <a:off x="1701581" y="1544100"/>
            <a:ext cx="115220" cy="6136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왼쪽 중괄호 91">
            <a:extLst>
              <a:ext uri="{FF2B5EF4-FFF2-40B4-BE49-F238E27FC236}">
                <a16:creationId xmlns:a16="http://schemas.microsoft.com/office/drawing/2014/main" id="{4DB90295-24DD-DA94-6DED-B2E5F75069CB}"/>
              </a:ext>
            </a:extLst>
          </p:cNvPr>
          <p:cNvSpPr/>
          <p:nvPr/>
        </p:nvSpPr>
        <p:spPr>
          <a:xfrm>
            <a:off x="1695119" y="2440949"/>
            <a:ext cx="123506" cy="3802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98A222-335A-52E9-9727-B9DBD6DDCCA3}"/>
              </a:ext>
            </a:extLst>
          </p:cNvPr>
          <p:cNvSpPr txBox="1"/>
          <p:nvPr/>
        </p:nvSpPr>
        <p:spPr>
          <a:xfrm>
            <a:off x="366329" y="2452082"/>
            <a:ext cx="13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num_heads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DD87F8-F11E-9D41-BF3F-80FEC0A31FB5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3062489" y="1500400"/>
            <a:ext cx="4699" cy="195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6650BBD-F7CE-11CC-C622-12D1728597ED}"/>
              </a:ext>
            </a:extLst>
          </p:cNvPr>
          <p:cNvSpPr/>
          <p:nvPr/>
        </p:nvSpPr>
        <p:spPr>
          <a:xfrm>
            <a:off x="7097314" y="4302967"/>
            <a:ext cx="4370008" cy="104347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C2CCEE32-FDCC-1970-AF27-F98272A8BBCA}"/>
              </a:ext>
            </a:extLst>
          </p:cNvPr>
          <p:cNvCxnSpPr>
            <a:cxnSpLocks/>
            <a:stCxn id="106" idx="1"/>
            <a:endCxn id="94" idx="3"/>
          </p:cNvCxnSpPr>
          <p:nvPr/>
        </p:nvCxnSpPr>
        <p:spPr>
          <a:xfrm rot="10800000">
            <a:off x="3567222" y="1179022"/>
            <a:ext cx="3530092" cy="36456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A8B95645-40D3-F76D-E59B-28DAEB15779E}"/>
              </a:ext>
            </a:extLst>
          </p:cNvPr>
          <p:cNvSpPr/>
          <p:nvPr/>
        </p:nvSpPr>
        <p:spPr>
          <a:xfrm>
            <a:off x="2753900" y="845855"/>
            <a:ext cx="630267" cy="27596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F6B36E-7490-A0F1-7E1D-56E275949388}"/>
              </a:ext>
            </a:extLst>
          </p:cNvPr>
          <p:cNvSpPr/>
          <p:nvPr/>
        </p:nvSpPr>
        <p:spPr>
          <a:xfrm>
            <a:off x="2654211" y="743663"/>
            <a:ext cx="913011" cy="87071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0AF717C-8F74-F9F1-C977-FFF93A536C57}"/>
              </a:ext>
            </a:extLst>
          </p:cNvPr>
          <p:cNvSpPr/>
          <p:nvPr/>
        </p:nvSpPr>
        <p:spPr>
          <a:xfrm>
            <a:off x="2687243" y="1224433"/>
            <a:ext cx="750491" cy="27596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Concat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52CBB7-026D-E264-32F7-C738E0ACEA6D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V="1">
            <a:off x="3062489" y="1121822"/>
            <a:ext cx="6545" cy="1026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389CCDE-2E5D-76F5-233E-6ED459733F2B}"/>
              </a:ext>
            </a:extLst>
          </p:cNvPr>
          <p:cNvSpPr txBox="1"/>
          <p:nvPr/>
        </p:nvSpPr>
        <p:spPr>
          <a:xfrm>
            <a:off x="4270842" y="2752975"/>
            <a:ext cx="172876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주어진 차원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을 기준으로</a:t>
            </a:r>
            <a:endParaRPr lang="en-US" altLang="ko-KR" sz="1100" b="0" i="0" dirty="0">
              <a:solidFill>
                <a:srgbClr val="222222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주어진 </a:t>
            </a:r>
            <a:r>
              <a:rPr lang="ko-KR" altLang="en-US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텐서들을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 붙</a:t>
            </a:r>
            <a:r>
              <a:rPr lang="ko-KR" altLang="en-US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임</a:t>
            </a:r>
            <a:endParaRPr lang="en-US" altLang="ko-KR" sz="1100" dirty="0">
              <a:solidFill>
                <a:srgbClr val="222222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(con</a:t>
            </a:r>
            <a:r>
              <a:rPr lang="en-US" altLang="ko-KR" sz="1100" b="1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cat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enate)</a:t>
            </a:r>
          </a:p>
          <a:p>
            <a:r>
              <a:rPr lang="en-US" altLang="ko-KR" sz="1100" dirty="0" err="1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Out_feature</a:t>
            </a:r>
            <a:r>
              <a:rPr lang="en-US" altLang="ko-KR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= 64</a:t>
            </a:r>
          </a:p>
          <a:p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In_feature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 = 768</a:t>
            </a:r>
          </a:p>
          <a:p>
            <a:r>
              <a:rPr lang="en-US" altLang="ko-KR" sz="1100" dirty="0">
                <a:solidFill>
                  <a:srgbClr val="222222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12*64=768</a:t>
            </a: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선형 변환</a:t>
            </a:r>
            <a:endParaRPr lang="en-US" altLang="ko-KR" sz="1100" b="0" i="0" dirty="0">
              <a:solidFill>
                <a:srgbClr val="222222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-&gt;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358511" y="2403624"/>
            <a:ext cx="2586297" cy="25325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4341754" y="3284198"/>
            <a:ext cx="1158293" cy="14480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 flipV="1">
            <a:off x="5500047" y="2530253"/>
            <a:ext cx="2858464" cy="8263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AE0F9BC-21F9-F4B4-799E-4776A2CD6226}"/>
              </a:ext>
            </a:extLst>
          </p:cNvPr>
          <p:cNvSpPr txBox="1"/>
          <p:nvPr/>
        </p:nvSpPr>
        <p:spPr>
          <a:xfrm>
            <a:off x="9771496" y="6091246"/>
            <a:ext cx="22651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BERT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has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12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heads</a:t>
            </a:r>
            <a:endParaRPr lang="ko-KR" altLang="en-US" sz="12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5891C-ECE8-D6F5-9155-2CC4352C0F70}"/>
              </a:ext>
            </a:extLst>
          </p:cNvPr>
          <p:cNvSpPr/>
          <p:nvPr/>
        </p:nvSpPr>
        <p:spPr>
          <a:xfrm>
            <a:off x="4488098" y="3651722"/>
            <a:ext cx="228010" cy="12950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33BDC47-5F43-CEAF-3289-7A4911421CFE}"/>
              </a:ext>
            </a:extLst>
          </p:cNvPr>
          <p:cNvSpPr/>
          <p:nvPr/>
        </p:nvSpPr>
        <p:spPr>
          <a:xfrm>
            <a:off x="9837649" y="6100244"/>
            <a:ext cx="2124196" cy="19256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236B1AE9-3BCD-A6A0-3B35-46DDF9544081}"/>
              </a:ext>
            </a:extLst>
          </p:cNvPr>
          <p:cNvCxnSpPr>
            <a:cxnSpLocks/>
            <a:stCxn id="69" idx="1"/>
            <a:endCxn id="68" idx="2"/>
          </p:cNvCxnSpPr>
          <p:nvPr/>
        </p:nvCxnSpPr>
        <p:spPr>
          <a:xfrm rot="10800000">
            <a:off x="4602103" y="3781223"/>
            <a:ext cx="5235546" cy="2415304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E432588D-50EC-470B-54F9-BD66DC899250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061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Architecture(Self-Attention)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multihead_attn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multihead_attn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attn_output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119793" y="1171763"/>
            <a:ext cx="2936983" cy="25325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802294" y="2266109"/>
            <a:ext cx="2515043" cy="54056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4317337" y="1298392"/>
            <a:ext cx="3802456" cy="123800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E78CDD-3BEA-16EA-2C3D-5B8F36D534B5}"/>
              </a:ext>
            </a:extLst>
          </p:cNvPr>
          <p:cNvSpPr txBox="1"/>
          <p:nvPr/>
        </p:nvSpPr>
        <p:spPr>
          <a:xfrm>
            <a:off x="121302" y="5126748"/>
            <a:ext cx="235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8AC79-E686-3EED-36CA-4708D8037A5C}"/>
              </a:ext>
            </a:extLst>
          </p:cNvPr>
          <p:cNvSpPr/>
          <p:nvPr/>
        </p:nvSpPr>
        <p:spPr>
          <a:xfrm>
            <a:off x="195066" y="5109711"/>
            <a:ext cx="2309192" cy="38636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90FFB9-89FA-3ABF-21EB-EFC5A4DCCECA}"/>
              </a:ext>
            </a:extLst>
          </p:cNvPr>
          <p:cNvSpPr txBox="1"/>
          <p:nvPr/>
        </p:nvSpPr>
        <p:spPr>
          <a:xfrm>
            <a:off x="305040" y="5565787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69DB15F-B2F7-65A7-E743-2967EB870988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529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00101-A47E-8B56-6840-17F0C1724C6D}"/>
                  </a:ext>
                </a:extLst>
              </p:cNvPr>
              <p:cNvSpPr txBox="1"/>
              <p:nvPr/>
            </p:nvSpPr>
            <p:spPr>
              <a:xfrm>
                <a:off x="6157824" y="1393312"/>
                <a:ext cx="5804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00101-A47E-8B56-6840-17F0C172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24" y="1393312"/>
                <a:ext cx="580402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0" y="80243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chemeClr val="accent5">
                    <a:lumMod val="75000"/>
                  </a:schemeClr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Mathematical expression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7905670" y="1417115"/>
            <a:ext cx="2333731" cy="29971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2554433" y="1889522"/>
            <a:ext cx="1054987" cy="34083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3609420" y="1566974"/>
            <a:ext cx="4296250" cy="49296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2697600" y="1936579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CFC0DB7-5C3F-2DBE-86EE-F5AC4586DDC9}"/>
              </a:ext>
            </a:extLst>
          </p:cNvPr>
          <p:cNvSpPr/>
          <p:nvPr/>
        </p:nvSpPr>
        <p:spPr>
          <a:xfrm>
            <a:off x="2700749" y="1594741"/>
            <a:ext cx="772241" cy="2509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GELU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4CD879B-7D27-A1FC-E129-AD3C51487A17}"/>
              </a:ext>
            </a:extLst>
          </p:cNvPr>
          <p:cNvSpPr/>
          <p:nvPr/>
        </p:nvSpPr>
        <p:spPr>
          <a:xfrm>
            <a:off x="2697600" y="1262233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0B91351-FF06-B697-13F2-5632BBBBFDDF}"/>
              </a:ext>
            </a:extLst>
          </p:cNvPr>
          <p:cNvSpPr/>
          <p:nvPr/>
        </p:nvSpPr>
        <p:spPr>
          <a:xfrm>
            <a:off x="2697600" y="901732"/>
            <a:ext cx="772241" cy="250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Dropout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B81588-3517-03DE-F136-AFED48A68913}"/>
                  </a:ext>
                </a:extLst>
              </p:cNvPr>
              <p:cNvSpPr txBox="1"/>
              <p:nvPr/>
            </p:nvSpPr>
            <p:spPr>
              <a:xfrm>
                <a:off x="7725747" y="5302895"/>
                <a:ext cx="4307911" cy="1061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0" i="0" dirty="0">
                    <a:solidFill>
                      <a:srgbClr val="262626"/>
                    </a:solidFill>
                    <a:effectLst/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 * Cumulative Distribution Function for Gaussian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𝐺𝐸𝐿𝑈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ko-KR" alt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+0.044715</m:t>
                                  </m:r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200" b="0" i="0" dirty="0">
                  <a:solidFill>
                    <a:srgbClr val="262626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  <a:p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** ‘Attention Is All You Need’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에서는 </a:t>
                </a:r>
                <a:r>
                  <a:rPr lang="en-US" altLang="ko-KR" sz="1200" dirty="0" err="1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ReLU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, </a:t>
                </a:r>
                <a:r>
                  <a:rPr lang="en-US" altLang="ko-KR" sz="1200" dirty="0" err="1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HuggingFace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에서는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GELU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로 구현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(BERT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를 통해 구현하므로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IBM Plex Sans KR ExtraLight" panose="020B0303050203000203" pitchFamily="50" charset="-127"/>
                    <a:ea typeface="IBM Plex Sans KR ExtraLight" panose="020B0303050203000203" pitchFamily="50" charset="-127"/>
                  </a:rPr>
                  <a:t>)</a:t>
                </a:r>
                <a:endPara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B81588-3517-03DE-F136-AFED48A6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47" y="5302895"/>
                <a:ext cx="4307911" cy="1061316"/>
              </a:xfrm>
              <a:prstGeom prst="rect">
                <a:avLst/>
              </a:prstGeom>
              <a:blipFill>
                <a:blip r:embed="rId4"/>
                <a:stretch>
                  <a:fillRect t="-575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ED71A-0744-A5D8-9FF8-AD9AC5D7F090}"/>
              </a:ext>
            </a:extLst>
          </p:cNvPr>
          <p:cNvSpPr/>
          <p:nvPr/>
        </p:nvSpPr>
        <p:spPr>
          <a:xfrm>
            <a:off x="2560149" y="1555931"/>
            <a:ext cx="1047141" cy="340836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07A69F6-7097-A2C9-07C6-302668A1C3C2}"/>
              </a:ext>
            </a:extLst>
          </p:cNvPr>
          <p:cNvCxnSpPr>
            <a:cxnSpLocks/>
            <a:stCxn id="70" idx="1"/>
            <a:endCxn id="65" idx="3"/>
          </p:cNvCxnSpPr>
          <p:nvPr/>
        </p:nvCxnSpPr>
        <p:spPr>
          <a:xfrm rot="10800000">
            <a:off x="3607290" y="1726350"/>
            <a:ext cx="4298380" cy="162093"/>
          </a:xfrm>
          <a:prstGeom prst="bentConnector3">
            <a:avLst>
              <a:gd name="adj1" fmla="val 55427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82130F-2D1D-4C4B-3949-8655A6F40E15}"/>
              </a:ext>
            </a:extLst>
          </p:cNvPr>
          <p:cNvSpPr/>
          <p:nvPr/>
        </p:nvSpPr>
        <p:spPr>
          <a:xfrm>
            <a:off x="2554433" y="1205942"/>
            <a:ext cx="1054987" cy="34083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56313D-6ACA-9CDB-A63B-40B2B9583F41}"/>
              </a:ext>
            </a:extLst>
          </p:cNvPr>
          <p:cNvSpPr/>
          <p:nvPr/>
        </p:nvSpPr>
        <p:spPr>
          <a:xfrm>
            <a:off x="2424197" y="852424"/>
            <a:ext cx="1327974" cy="1522157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F6A1D2-EC14-DA22-D896-E2AD554B67BA}"/>
              </a:ext>
            </a:extLst>
          </p:cNvPr>
          <p:cNvSpPr/>
          <p:nvPr/>
        </p:nvSpPr>
        <p:spPr>
          <a:xfrm>
            <a:off x="7905670" y="1738582"/>
            <a:ext cx="2333731" cy="299719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7B17FCA7-BA8B-FD53-4A4B-E28014843E64}"/>
              </a:ext>
            </a:extLst>
          </p:cNvPr>
          <p:cNvCxnSpPr>
            <a:cxnSpLocks/>
            <a:stCxn id="99" idx="1"/>
            <a:endCxn id="67" idx="3"/>
          </p:cNvCxnSpPr>
          <p:nvPr/>
        </p:nvCxnSpPr>
        <p:spPr>
          <a:xfrm rot="10800000">
            <a:off x="3609420" y="1376361"/>
            <a:ext cx="4296250" cy="19061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C687B1-B6D7-EB51-81DD-109E8651B419}"/>
                  </a:ext>
                </a:extLst>
              </p:cNvPr>
              <p:cNvSpPr txBox="1"/>
              <p:nvPr/>
            </p:nvSpPr>
            <p:spPr>
              <a:xfrm>
                <a:off x="6096001" y="2239510"/>
                <a:ext cx="5937658" cy="777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𝐹𝑒𝑒𝑑𝐹𝑜𝑟𝑤𝑎𝑟𝑑𝑁𝑒𝑡𝑤𝑜𝑟𝑘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2C687B1-B6D7-EB51-81DD-109E8651B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239510"/>
                <a:ext cx="5937658" cy="777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직사각형 76">
            <a:extLst>
              <a:ext uri="{FF2B5EF4-FFF2-40B4-BE49-F238E27FC236}">
                <a16:creationId xmlns:a16="http://schemas.microsoft.com/office/drawing/2014/main" id="{1A8D2831-B906-DA52-E0AF-32F4A4E60BE4}"/>
              </a:ext>
            </a:extLst>
          </p:cNvPr>
          <p:cNvSpPr/>
          <p:nvPr/>
        </p:nvSpPr>
        <p:spPr>
          <a:xfrm>
            <a:off x="6947638" y="2199016"/>
            <a:ext cx="4183781" cy="777521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010EEDF-B993-20B5-372B-D52C55F5FE3E}"/>
              </a:ext>
            </a:extLst>
          </p:cNvPr>
          <p:cNvCxnSpPr>
            <a:cxnSpLocks/>
            <a:stCxn id="77" idx="1"/>
            <a:endCxn id="68" idx="3"/>
          </p:cNvCxnSpPr>
          <p:nvPr/>
        </p:nvCxnSpPr>
        <p:spPr>
          <a:xfrm rot="10800000">
            <a:off x="3752172" y="1613503"/>
            <a:ext cx="3195467" cy="9742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  <a:alpha val="50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95DA8F-0BF0-C996-978D-F7A34233E05A}"/>
                  </a:ext>
                </a:extLst>
              </p:cNvPr>
              <p:cNvSpPr txBox="1"/>
              <p:nvPr/>
            </p:nvSpPr>
            <p:spPr>
              <a:xfrm>
                <a:off x="6095999" y="3125026"/>
                <a:ext cx="59376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𝐹𝑒𝑒𝑑𝐹𝑜𝑟𝑤𝑎𝑟𝑑𝑁𝑒𝑡𝑤𝑜𝑟𝑘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095DA8F-0BF0-C996-978D-F7A34233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25026"/>
                <a:ext cx="593765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5AEAC6-1C8A-797B-CBD4-E3C648479BF7}"/>
              </a:ext>
            </a:extLst>
          </p:cNvPr>
          <p:cNvSpPr/>
          <p:nvPr/>
        </p:nvSpPr>
        <p:spPr>
          <a:xfrm>
            <a:off x="6299728" y="3167935"/>
            <a:ext cx="5503495" cy="32642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FAA35E2-F476-8D6D-AD6A-EBD2A130183E}"/>
              </a:ext>
            </a:extLst>
          </p:cNvPr>
          <p:cNvCxnSpPr>
            <a:cxnSpLocks/>
            <a:stCxn id="69" idx="2"/>
            <a:endCxn id="80" idx="1"/>
          </p:cNvCxnSpPr>
          <p:nvPr/>
        </p:nvCxnSpPr>
        <p:spPr>
          <a:xfrm rot="5400000">
            <a:off x="7085324" y="4134782"/>
            <a:ext cx="2606577" cy="1325728"/>
          </a:xfrm>
          <a:prstGeom prst="bentConnector4">
            <a:avLst>
              <a:gd name="adj1" fmla="val 46458"/>
              <a:gd name="adj2" fmla="val 11724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7406D02-43CE-E598-B901-D6996D9EB72B}"/>
              </a:ext>
            </a:extLst>
          </p:cNvPr>
          <p:cNvSpPr/>
          <p:nvPr/>
        </p:nvSpPr>
        <p:spPr>
          <a:xfrm>
            <a:off x="7725748" y="5916269"/>
            <a:ext cx="4236098" cy="369332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1EB03553-2F4C-D075-869C-C2E7989CCB68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518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.hidden_dropout_prob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7534412" y="4581331"/>
            <a:ext cx="1936159" cy="100770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2554433" y="862289"/>
            <a:ext cx="1047141" cy="136806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3601574" y="1546325"/>
            <a:ext cx="3932838" cy="353886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D9E0EC4-1FC4-635C-37D7-CBDB961CF241}"/>
              </a:ext>
            </a:extLst>
          </p:cNvPr>
          <p:cNvSpPr/>
          <p:nvPr/>
        </p:nvSpPr>
        <p:spPr>
          <a:xfrm>
            <a:off x="2699175" y="1936579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C710542-4983-C5A2-E87F-E81811112191}"/>
              </a:ext>
            </a:extLst>
          </p:cNvPr>
          <p:cNvSpPr/>
          <p:nvPr/>
        </p:nvSpPr>
        <p:spPr>
          <a:xfrm>
            <a:off x="2699175" y="1591630"/>
            <a:ext cx="772241" cy="25090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GELU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463C7FA-75B3-1274-5E5A-DB042C90FE8E}"/>
              </a:ext>
            </a:extLst>
          </p:cNvPr>
          <p:cNvSpPr/>
          <p:nvPr/>
        </p:nvSpPr>
        <p:spPr>
          <a:xfrm>
            <a:off x="2699175" y="1246681"/>
            <a:ext cx="772241" cy="25090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Linear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1BFA82B-4861-3697-96FF-6E71E784C244}"/>
              </a:ext>
            </a:extLst>
          </p:cNvPr>
          <p:cNvSpPr/>
          <p:nvPr/>
        </p:nvSpPr>
        <p:spPr>
          <a:xfrm>
            <a:off x="2699175" y="901732"/>
            <a:ext cx="772241" cy="250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Dropout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7D4497-57B8-4DC1-8A0D-D5B7CF9367E2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3085296" y="1842536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6A07BDE-4966-AFE2-B777-DE9084B7B0DA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flipV="1">
            <a:off x="3085296" y="1497587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D8FA9-F136-A335-ECB7-B33726B0C138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3085296" y="1152638"/>
            <a:ext cx="0" cy="940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5615BF8-B55C-956B-B2F5-2D6D21A2868E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614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Feed-Forward Layer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.hidden_dropout_prob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linear_2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7400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80228" y="3223007"/>
            <a:ext cx="6986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4350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897154" y="2311961"/>
            <a:ext cx="2340068" cy="441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8" y="1171763"/>
            <a:ext cx="5312765" cy="477053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802294" y="1558442"/>
            <a:ext cx="2515043" cy="54056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317338" y="1828726"/>
            <a:ext cx="1865211" cy="172830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2137" y="1605313"/>
            <a:ext cx="2340068" cy="4415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65A062E-762E-C981-8A1D-DC1193B1DDF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49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Adding Layer Normalization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layer normalization and then copy input into query, key, value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attention with a skip connection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Apply feed-forward layer with a skip connection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8" y="1171764"/>
            <a:ext cx="5779297" cy="5107738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545631" y="871675"/>
            <a:ext cx="3045029" cy="261909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590660" y="2181221"/>
            <a:ext cx="1591888" cy="15444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1929720" y="606403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AFF5060-3DED-4679-EA92-A87FB85F783E}"/>
              </a:ext>
            </a:extLst>
          </p:cNvPr>
          <p:cNvCxnSpPr>
            <a:cxnSpLocks/>
            <a:stCxn id="54" idx="6"/>
            <a:endCxn id="65" idx="6"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FC129B4-90B7-E5BF-F1C1-542176003F78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94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</a:t>
            </a:r>
            <a:r>
              <a:rPr lang="en-US" altLang="ko-KR" b="0" dirty="0">
                <a:effectLst/>
              </a:rPr>
              <a:t>Adding Layer Normalization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05256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32376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754158"/>
            <a:ext cx="0" cy="200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43240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25476" y="2970638"/>
            <a:ext cx="318755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319807" y="2981029"/>
            <a:ext cx="318755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09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9" y="1134439"/>
            <a:ext cx="5368750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545631" y="871675"/>
            <a:ext cx="3045029" cy="238976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 flipV="1">
            <a:off x="4590661" y="1293561"/>
            <a:ext cx="1591889" cy="77299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467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BA4B1-52D2-DC60-0774-08750C4F5598}"/>
              </a:ext>
            </a:extLst>
          </p:cNvPr>
          <p:cNvSpPr/>
          <p:nvPr/>
        </p:nvSpPr>
        <p:spPr>
          <a:xfrm>
            <a:off x="2506100" y="5147965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B6AC3BAB-D66B-1A41-6E15-C41A8DB2639A}"/>
              </a:ext>
            </a:extLst>
          </p:cNvPr>
          <p:cNvCxnSpPr>
            <a:cxnSpLocks/>
            <a:stCxn id="102" idx="0"/>
            <a:endCxn id="108" idx="1"/>
          </p:cNvCxnSpPr>
          <p:nvPr/>
        </p:nvCxnSpPr>
        <p:spPr>
          <a:xfrm rot="5400000" flipH="1" flipV="1">
            <a:off x="841690" y="3800973"/>
            <a:ext cx="1822566" cy="888344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8E0E628-0534-1A3D-D822-479FA0A54778}"/>
              </a:ext>
            </a:extLst>
          </p:cNvPr>
          <p:cNvCxnSpPr>
            <a:cxnSpLocks/>
            <a:stCxn id="103" idx="0"/>
            <a:endCxn id="109" idx="3"/>
          </p:cNvCxnSpPr>
          <p:nvPr/>
        </p:nvCxnSpPr>
        <p:spPr>
          <a:xfrm rot="16200000" flipV="1">
            <a:off x="1425900" y="2947237"/>
            <a:ext cx="4068535" cy="332921"/>
          </a:xfrm>
          <a:prstGeom prst="bentConnector2">
            <a:avLst/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4D9BA09-D55D-9F28-50D8-64BE6F5E0770}"/>
              </a:ext>
            </a:extLst>
          </p:cNvPr>
          <p:cNvSpPr/>
          <p:nvPr/>
        </p:nvSpPr>
        <p:spPr>
          <a:xfrm>
            <a:off x="2197145" y="3189829"/>
            <a:ext cx="1814433" cy="28806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361225C-7999-7D5D-800A-B2F52F4781A8}"/>
              </a:ext>
            </a:extLst>
          </p:cNvPr>
          <p:cNvSpPr/>
          <p:nvPr/>
        </p:nvSpPr>
        <p:spPr>
          <a:xfrm>
            <a:off x="2864497" y="903227"/>
            <a:ext cx="429209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1256094" y="5594928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716D128-7410-A967-F149-66D69A60993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en-US" altLang="ko-KR" i="0" dirty="0">
                <a:solidFill>
                  <a:srgbClr val="000000"/>
                </a:solidFill>
                <a:effectLst/>
              </a:rPr>
              <a:t>Recurrent Neural Network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DED16F-3D81-4AFE-6C8E-15F8BF12B685}"/>
              </a:ext>
            </a:extLst>
          </p:cNvPr>
          <p:cNvGrpSpPr/>
          <p:nvPr/>
        </p:nvGrpSpPr>
        <p:grpSpPr>
          <a:xfrm>
            <a:off x="2289547" y="1613375"/>
            <a:ext cx="7612907" cy="3631251"/>
            <a:chOff x="2164017" y="1578529"/>
            <a:chExt cx="7612907" cy="36312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216401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79738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241132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11DE2-A6CB-29EE-9540-987A88920365}"/>
                </a:ext>
              </a:extLst>
            </p:cNvPr>
            <p:cNvSpPr txBox="1"/>
            <p:nvPr/>
          </p:nvSpPr>
          <p:spPr>
            <a:xfrm>
              <a:off x="231431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4E84539-3161-6842-F2A2-2F43324BF835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279738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427940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491277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452671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31295-584E-D99A-9A5C-F8DF541DD8D2}"/>
                </a:ext>
              </a:extLst>
            </p:cNvPr>
            <p:cNvSpPr txBox="1"/>
            <p:nvPr/>
          </p:nvSpPr>
          <p:spPr>
            <a:xfrm>
              <a:off x="442970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2855996-38A9-F952-66AD-6E9498BDDDF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flipV="1">
              <a:off x="491277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6394797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7028166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6642102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D79C29-1170-7EB8-674C-CF36E13D1D47}"/>
                </a:ext>
              </a:extLst>
            </p:cNvPr>
            <p:cNvSpPr txBox="1"/>
            <p:nvPr/>
          </p:nvSpPr>
          <p:spPr>
            <a:xfrm>
              <a:off x="6545098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7A96E9F-9898-4752-CD2B-A77674C65313}"/>
                </a:ext>
              </a:extLst>
            </p:cNvPr>
            <p:cNvCxnSpPr>
              <a:cxnSpLocks/>
              <a:stCxn id="36" idx="0"/>
              <a:endCxn id="39" idx="2"/>
            </p:cNvCxnSpPr>
            <p:nvPr/>
          </p:nvCxnSpPr>
          <p:spPr>
            <a:xfrm flipV="1">
              <a:off x="7028166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8510186" y="2497822"/>
              <a:ext cx="1266738" cy="1862356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9143555" y="4360178"/>
              <a:ext cx="0" cy="4802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8757491" y="4840448"/>
              <a:ext cx="77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F53DE3-08A3-841B-5B8F-2CADD5528B4B}"/>
                </a:ext>
              </a:extLst>
            </p:cNvPr>
            <p:cNvSpPr txBox="1"/>
            <p:nvPr/>
          </p:nvSpPr>
          <p:spPr>
            <a:xfrm>
              <a:off x="8660487" y="1578529"/>
              <a:ext cx="96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8359D8F-DFB0-8A44-642B-7B8999C4EF0C}"/>
                </a:ext>
              </a:extLst>
            </p:cNvPr>
            <p:cNvCxnSpPr>
              <a:cxnSpLocks/>
              <a:stCxn id="41" idx="0"/>
              <a:endCxn id="44" idx="2"/>
            </p:cNvCxnSpPr>
            <p:nvPr/>
          </p:nvCxnSpPr>
          <p:spPr>
            <a:xfrm flipV="1">
              <a:off x="9143555" y="1947861"/>
              <a:ext cx="0" cy="5499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A53304-C4E4-57E5-E3A0-06077C081BF5}"/>
              </a:ext>
            </a:extLst>
          </p:cNvPr>
          <p:cNvGrpSpPr/>
          <p:nvPr/>
        </p:nvGrpSpPr>
        <p:grpSpPr>
          <a:xfrm>
            <a:off x="3281703" y="2052395"/>
            <a:ext cx="1378928" cy="2737719"/>
            <a:chOff x="3273314" y="2052395"/>
            <a:chExt cx="1378928" cy="2737719"/>
          </a:xfrm>
        </p:grpSpPr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C188177A-0CF3-CA4D-DDB1-B13EF457777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A18EF9F-6C4A-318F-32CB-46E9CC057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164F0-C8B4-C3B9-E33C-306952963CC6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D5FB55-445E-6029-EA3A-AD493A3D2B59}"/>
              </a:ext>
            </a:extLst>
          </p:cNvPr>
          <p:cNvGrpSpPr/>
          <p:nvPr/>
        </p:nvGrpSpPr>
        <p:grpSpPr>
          <a:xfrm>
            <a:off x="5397114" y="2054976"/>
            <a:ext cx="1378928" cy="2737719"/>
            <a:chOff x="3273314" y="2052395"/>
            <a:chExt cx="1378928" cy="2737719"/>
          </a:xfrm>
        </p:grpSpPr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49FE9B6-C2EB-991F-719E-B6A559D5ADB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56A7922B-BF86-A8EF-C9C8-FC109AEF3B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BA8EA9C-D38C-A77C-18DE-E539FE0BAF68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AA83A62-09CF-98F3-7247-18EFA36F70D6}"/>
              </a:ext>
            </a:extLst>
          </p:cNvPr>
          <p:cNvGrpSpPr/>
          <p:nvPr/>
        </p:nvGrpSpPr>
        <p:grpSpPr>
          <a:xfrm>
            <a:off x="7520365" y="2060140"/>
            <a:ext cx="1378928" cy="2737719"/>
            <a:chOff x="3273314" y="2052395"/>
            <a:chExt cx="1378928" cy="2737719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D01955B2-15C7-780B-7109-934426508C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66060" y="2059652"/>
              <a:ext cx="480270" cy="465761"/>
            </a:xfrm>
            <a:prstGeom prst="bentConnector3">
              <a:avLst>
                <a:gd name="adj1" fmla="val 10065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16B9595A-ED62-C9C5-715E-F0C2049D22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30994" y="2960476"/>
              <a:ext cx="2729329" cy="913167"/>
            </a:xfrm>
            <a:prstGeom prst="bentConnector3">
              <a:avLst>
                <a:gd name="adj1" fmla="val 1001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2F88D2B-485F-9651-95F9-B9385B2C9C67}"/>
                </a:ext>
              </a:extLst>
            </p:cNvPr>
            <p:cNvCxnSpPr/>
            <p:nvPr/>
          </p:nvCxnSpPr>
          <p:spPr>
            <a:xfrm flipV="1">
              <a:off x="4652242" y="4395024"/>
              <a:ext cx="0" cy="3950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1269190-DCFC-03D1-0E5A-17B257079493}"/>
              </a:ext>
            </a:extLst>
          </p:cNvPr>
          <p:cNvSpPr txBox="1"/>
          <p:nvPr/>
        </p:nvSpPr>
        <p:spPr>
          <a:xfrm>
            <a:off x="3540914" y="4813471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51DCF2-6F8E-CB9F-3BD1-1ED2C5B86592}"/>
              </a:ext>
            </a:extLst>
          </p:cNvPr>
          <p:cNvSpPr txBox="1"/>
          <p:nvPr/>
        </p:nvSpPr>
        <p:spPr>
          <a:xfrm>
            <a:off x="5753306" y="4813471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F7D59-ECAF-9AAA-8E8D-2CF4561FE5DA}"/>
              </a:ext>
            </a:extLst>
          </p:cNvPr>
          <p:cNvSpPr txBox="1"/>
          <p:nvPr/>
        </p:nvSpPr>
        <p:spPr>
          <a:xfrm>
            <a:off x="7933158" y="4813470"/>
            <a:ext cx="966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이전</a:t>
            </a:r>
            <a:endParaRPr lang="en-US" altLang="ko-KR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550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1532654" y="881686"/>
            <a:ext cx="3096407" cy="2596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CE3BD-8E43-DA89-789E-110B7EC5FFBD}"/>
              </a:ext>
            </a:extLst>
          </p:cNvPr>
          <p:cNvSpPr txBox="1"/>
          <p:nvPr/>
        </p:nvSpPr>
        <p:spPr>
          <a:xfrm>
            <a:off x="2135657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E79283-6B38-E053-FD7C-C5190707D9D4}"/>
              </a:ext>
            </a:extLst>
          </p:cNvPr>
          <p:cNvSpPr txBox="1"/>
          <p:nvPr/>
        </p:nvSpPr>
        <p:spPr>
          <a:xfrm>
            <a:off x="3730732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1DB2-C440-B482-C46B-4D9E6924AB02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stCxn id="54" idx="0"/>
            <a:endCxn id="5" idx="2"/>
          </p:cNvCxnSpPr>
          <p:nvPr/>
        </p:nvCxnSpPr>
        <p:spPr>
          <a:xfrm rot="16200000" flipV="1">
            <a:off x="2502148" y="2993965"/>
            <a:ext cx="365410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38" idx="2"/>
          </p:cNvCxnSpPr>
          <p:nvPr/>
        </p:nvCxnSpPr>
        <p:spPr>
          <a:xfrm rot="5400000" flipH="1" flipV="1">
            <a:off x="3296479" y="3004356"/>
            <a:ext cx="365410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B91B260-25D0-E6D7-C2DE-C8138BF0C1F1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68B334-7A52-32E8-FF3F-6278417F4E8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863694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F744EE-4573-9DE5-16B8-605AD47FA1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82492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46CFD08-9D77-2493-DCA9-19E8F0A7637F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6182549" y="1134439"/>
            <a:ext cx="5368750" cy="351637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1457868" y="860552"/>
            <a:ext cx="3289285" cy="265424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 rot="10800000">
            <a:off x="4747153" y="2187675"/>
            <a:ext cx="1435396" cy="70495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AAA02ED-C1F9-C9FB-4E65-E77E2FBE67E2}"/>
              </a:ext>
            </a:extLst>
          </p:cNvPr>
          <p:cNvSpPr/>
          <p:nvPr/>
        </p:nvSpPr>
        <p:spPr>
          <a:xfrm>
            <a:off x="1907988" y="1362798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826BAECD-2E88-3744-773D-28A41201ACD4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B1F886A-8938-8E48-F567-13894A938634}"/>
              </a:ext>
            </a:extLst>
          </p:cNvPr>
          <p:cNvSpPr/>
          <p:nvPr/>
        </p:nvSpPr>
        <p:spPr>
          <a:xfrm>
            <a:off x="2959824" y="2107989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4DC0466-86EF-6516-CAEA-10F1A51808A8}"/>
              </a:ext>
            </a:extLst>
          </p:cNvPr>
          <p:cNvSpPr/>
          <p:nvPr/>
        </p:nvSpPr>
        <p:spPr>
          <a:xfrm>
            <a:off x="2959824" y="955632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1CD0B00-3935-E376-7D7E-EA90820BD7E8}"/>
              </a:ext>
            </a:extLst>
          </p:cNvPr>
          <p:cNvCxnSpPr>
            <a:cxnSpLocks/>
            <a:stCxn id="82" idx="0"/>
            <a:endCxn id="65" idx="4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7A37EC1-63BB-97EF-7AA0-73AF02795CC7}"/>
              </a:ext>
            </a:extLst>
          </p:cNvPr>
          <p:cNvCxnSpPr>
            <a:cxnSpLocks/>
            <a:stCxn id="65" idx="0"/>
            <a:endCxn id="53" idx="2"/>
          </p:cNvCxnSpPr>
          <p:nvPr/>
        </p:nvCxnSpPr>
        <p:spPr>
          <a:xfrm flipV="1">
            <a:off x="3078022" y="1649050"/>
            <a:ext cx="0" cy="458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3" idx="0"/>
            <a:endCxn id="66" idx="4"/>
          </p:cNvCxnSpPr>
          <p:nvPr/>
        </p:nvCxnSpPr>
        <p:spPr>
          <a:xfrm flipV="1">
            <a:off x="3078022" y="1177414"/>
            <a:ext cx="0" cy="1853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C415D4E-FCA0-0A27-35E0-D50658B1039E}"/>
              </a:ext>
            </a:extLst>
          </p:cNvPr>
          <p:cNvSpPr/>
          <p:nvPr/>
        </p:nvSpPr>
        <p:spPr>
          <a:xfrm>
            <a:off x="2680283" y="1803022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467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BA4B1-52D2-DC60-0774-08750C4F5598}"/>
              </a:ext>
            </a:extLst>
          </p:cNvPr>
          <p:cNvSpPr/>
          <p:nvPr/>
        </p:nvSpPr>
        <p:spPr>
          <a:xfrm>
            <a:off x="2506100" y="5147965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1256094" y="5594928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</p:cNvCxnSpPr>
          <p:nvPr/>
        </p:nvCxnSpPr>
        <p:spPr>
          <a:xfrm flipH="1" flipV="1">
            <a:off x="3196220" y="2218880"/>
            <a:ext cx="9192" cy="1424387"/>
          </a:xfrm>
          <a:prstGeom prst="bentConnector3">
            <a:avLst>
              <a:gd name="adj1" fmla="val -1405884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716D128-7410-A967-F149-66D69A609938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80283" y="1069019"/>
            <a:ext cx="246146" cy="803041"/>
          </a:xfrm>
          <a:prstGeom prst="bentConnector3">
            <a:avLst>
              <a:gd name="adj1" fmla="val -40749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90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/>
              <p:nvPr/>
            </p:nvSpPr>
            <p:spPr>
              <a:xfrm>
                <a:off x="688910" y="1960850"/>
                <a:ext cx="634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10" y="1960850"/>
                <a:ext cx="6344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1533677" y="2605538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	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502148" y="2993965"/>
            <a:ext cx="365410" cy="80472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296479" y="3004356"/>
            <a:ext cx="365410" cy="78394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817843" y="2021079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3081881" y="2422833"/>
            <a:ext cx="0" cy="1827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40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721887" y="5544616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58" idx="3"/>
          </p:cNvCxnSpPr>
          <p:nvPr/>
        </p:nvCxnSpPr>
        <p:spPr>
          <a:xfrm flipV="1">
            <a:off x="3205412" y="2904393"/>
            <a:ext cx="1424672" cy="785529"/>
          </a:xfrm>
          <a:prstGeom prst="bentConnector3">
            <a:avLst>
              <a:gd name="adj1" fmla="val 11604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0CE613F-88CD-5CF0-8D2C-2B93CFB208E1}"/>
              </a:ext>
            </a:extLst>
          </p:cNvPr>
          <p:cNvSpPr/>
          <p:nvPr/>
        </p:nvSpPr>
        <p:spPr>
          <a:xfrm>
            <a:off x="1533677" y="1825124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41C201-A4D4-595C-247D-6FB687B1136B}"/>
              </a:ext>
            </a:extLst>
          </p:cNvPr>
          <p:cNvSpPr/>
          <p:nvPr/>
        </p:nvSpPr>
        <p:spPr>
          <a:xfrm>
            <a:off x="1533677" y="1044709"/>
            <a:ext cx="3096407" cy="59770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8AB443-01FB-DBA8-37A3-64E21BF5720A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V="1">
            <a:off x="3081881" y="1642418"/>
            <a:ext cx="0" cy="182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961A4F-6DBB-1696-4C59-07DE747E3A9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81881" y="930540"/>
            <a:ext cx="5332" cy="114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AB6B4A8-8284-2D3A-73CB-79B666CC3694}"/>
              </a:ext>
            </a:extLst>
          </p:cNvPr>
          <p:cNvSpPr/>
          <p:nvPr/>
        </p:nvSpPr>
        <p:spPr>
          <a:xfrm>
            <a:off x="1256094" y="1120676"/>
            <a:ext cx="164937" cy="20825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2"/>
            <a:endCxn id="104" idx="1"/>
          </p:cNvCxnSpPr>
          <p:nvPr/>
        </p:nvCxnSpPr>
        <p:spPr>
          <a:xfrm rot="16200000" flipH="1">
            <a:off x="3874762" y="-524530"/>
            <a:ext cx="1866925" cy="7594631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DCAF42-4CF9-7554-9ADB-B19EBC07849C}"/>
              </a:ext>
            </a:extLst>
          </p:cNvPr>
          <p:cNvSpPr/>
          <p:nvPr/>
        </p:nvSpPr>
        <p:spPr>
          <a:xfrm>
            <a:off x="1453275" y="2525036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458200" y="1744171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C4BBCB4-F950-13E9-900D-C9710208E854}"/>
              </a:ext>
            </a:extLst>
          </p:cNvPr>
          <p:cNvSpPr/>
          <p:nvPr/>
        </p:nvSpPr>
        <p:spPr>
          <a:xfrm>
            <a:off x="1451324" y="963558"/>
            <a:ext cx="3293877" cy="75227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C3613571-CCDF-88E6-ACB8-380CEEED5245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 flipV="1">
            <a:off x="4747153" y="2895665"/>
            <a:ext cx="1506531" cy="5507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endCxn id="83" idx="3"/>
          </p:cNvCxnSpPr>
          <p:nvPr/>
        </p:nvCxnSpPr>
        <p:spPr>
          <a:xfrm rot="10800000">
            <a:off x="4752077" y="2120308"/>
            <a:ext cx="1501606" cy="77535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1D3AC2B-15BB-9ABD-33FF-20EE526138D3}"/>
              </a:ext>
            </a:extLst>
          </p:cNvPr>
          <p:cNvCxnSpPr>
            <a:cxnSpLocks/>
            <a:endCxn id="84" idx="3"/>
          </p:cNvCxnSpPr>
          <p:nvPr/>
        </p:nvCxnSpPr>
        <p:spPr>
          <a:xfrm rot="10800000">
            <a:off x="4745201" y="1339696"/>
            <a:ext cx="1508482" cy="155597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107" idx="1"/>
          </p:cNvCxnSpPr>
          <p:nvPr/>
        </p:nvCxnSpPr>
        <p:spPr>
          <a:xfrm flipV="1">
            <a:off x="2429327" y="5202662"/>
            <a:ext cx="4943180" cy="1299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0E2800F-A091-DFFE-A946-DF3061929094}"/>
              </a:ext>
            </a:extLst>
          </p:cNvPr>
          <p:cNvSpPr/>
          <p:nvPr/>
        </p:nvSpPr>
        <p:spPr>
          <a:xfrm>
            <a:off x="8605540" y="4092421"/>
            <a:ext cx="1256917" cy="22765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8540EF6-F81E-18F1-910A-9B95F3D01240}"/>
              </a:ext>
            </a:extLst>
          </p:cNvPr>
          <p:cNvSpPr/>
          <p:nvPr/>
        </p:nvSpPr>
        <p:spPr>
          <a:xfrm>
            <a:off x="6253683" y="1140516"/>
            <a:ext cx="5372260" cy="374390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9422F3-6CF4-2F56-8C7C-77000D61CD89}"/>
              </a:ext>
            </a:extLst>
          </p:cNvPr>
          <p:cNvSpPr/>
          <p:nvPr/>
        </p:nvSpPr>
        <p:spPr>
          <a:xfrm>
            <a:off x="7372507" y="5026459"/>
            <a:ext cx="2928490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720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92A6F-6BF0-0AE8-15BF-2ADAC444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D8D6F12-5D1A-87ED-6FA3-7BEAF27C5E5E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Encoder)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		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time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932535" y="4389205"/>
            <a:ext cx="522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like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9" y="4389205"/>
            <a:ext cx="374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an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arrow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1" y="4389205"/>
            <a:ext cx="590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flies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74378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01574" y="4227454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94005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18C003-80EE-277E-F9CB-E4DC45BD77F4}"/>
              </a:ext>
            </a:extLst>
          </p:cNvPr>
          <p:cNvSpPr/>
          <p:nvPr/>
        </p:nvSpPr>
        <p:spPr>
          <a:xfrm>
            <a:off x="1701965" y="2528566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014A14-2488-2ED4-C04D-905450326335}"/>
              </a:ext>
            </a:extLst>
          </p:cNvPr>
          <p:cNvSpPr/>
          <p:nvPr/>
        </p:nvSpPr>
        <p:spPr>
          <a:xfrm>
            <a:off x="8605540" y="4092421"/>
            <a:ext cx="1256917" cy="22765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7B850F-B808-A3B3-E2EA-4524D3D4488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40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8274" y="5156428"/>
            <a:ext cx="2241053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D7735C-DBCA-1317-029A-073DC72C42BC}"/>
              </a:ext>
            </a:extLst>
          </p:cNvPr>
          <p:cNvSpPr txBox="1"/>
          <p:nvPr/>
        </p:nvSpPr>
        <p:spPr>
          <a:xfrm>
            <a:off x="721887" y="5544616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58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0CE613F-88CD-5CF0-8D2C-2B93CFB208E1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041C201-A4D4-595C-247D-6FB687B1136B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8AB443-01FB-DBA8-37A3-64E21BF5720A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961A4F-6DBB-1696-4C59-07DE747E3A99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87213" y="2028460"/>
            <a:ext cx="0" cy="96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DAB6B4A8-8284-2D3A-73CB-79B666CC3694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A0E35C6-EEF1-7023-DA78-CDF471269ED9}"/>
              </a:ext>
            </a:extLst>
          </p:cNvPr>
          <p:cNvCxnSpPr>
            <a:cxnSpLocks/>
            <a:stCxn id="99" idx="2"/>
            <a:endCxn id="100" idx="1"/>
          </p:cNvCxnSpPr>
          <p:nvPr/>
        </p:nvCxnSpPr>
        <p:spPr>
          <a:xfrm rot="16200000" flipH="1">
            <a:off x="4570566" y="171275"/>
            <a:ext cx="1359438" cy="6710509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292425" y="2011937"/>
            <a:ext cx="1593381" cy="126921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>
            <a:off x="3885807" y="2646546"/>
            <a:ext cx="2367877" cy="36592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53683" y="1140516"/>
            <a:ext cx="5372260" cy="374390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372507" y="5026459"/>
            <a:ext cx="2928490" cy="352405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 flipV="1">
            <a:off x="2429327" y="5202662"/>
            <a:ext cx="4943180" cy="12996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81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149637" y="5139502"/>
            <a:ext cx="26630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tensor([	[1., 0., 0.,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0.,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0.,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1., 0.],</a:t>
            </a: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	[1., 1., 1., 1., 1.]])</a:t>
            </a:r>
            <a:endParaRPr lang="ko-KR" altLang="en-US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081060" y="5166633"/>
            <a:ext cx="1473374" cy="11424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 flipV="1">
            <a:off x="2678201" y="1792315"/>
            <a:ext cx="3575483" cy="88393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53683" y="1140516"/>
            <a:ext cx="5372260" cy="1303599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031221" y="1432742"/>
            <a:ext cx="3288436" cy="72262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2"/>
          </p:cNvCxnSpPr>
          <p:nvPr/>
        </p:nvCxnSpPr>
        <p:spPr>
          <a:xfrm flipV="1">
            <a:off x="2554434" y="2155371"/>
            <a:ext cx="6121005" cy="3582472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005299" y="2434776"/>
            <a:ext cx="672901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49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577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. . .</a:t>
            </a:r>
            <a:endParaRPr lang="en-US" altLang="ko-KR" sz="1600" b="1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masked_fill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      		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“-inf"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514090-CD74-B99D-D5A0-7893415A402B}"/>
              </a:ext>
            </a:extLst>
          </p:cNvPr>
          <p:cNvSpPr txBox="1"/>
          <p:nvPr/>
        </p:nvSpPr>
        <p:spPr>
          <a:xfrm>
            <a:off x="849250" y="4840540"/>
            <a:ext cx="49529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tensor([[	</a:t>
            </a:r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[ 0.2058,    -inf,    -inf,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[-0.3525,  0.3416,    -inf,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[ 0.2654,  0.0971, -0.0415,    -inf,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[-0.6559,  0.2627,  0.7504,  0.1347,    -inf],</a:t>
            </a:r>
          </a:p>
          <a:p>
            <a:r>
              <a:rPr lang="de-DE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  	[ 0.1747,  0.3085, -0.1122, -0.0575,  0.4298]]],</a:t>
            </a:r>
            <a:endParaRPr lang="en-US" altLang="ko-KR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       </a:t>
            </a:r>
            <a:r>
              <a:rPr lang="en-US" altLang="ko-KR" sz="1400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grad_fn</a:t>
            </a:r>
            <a:r>
              <a:rPr lang="en-US" altLang="ko-KR" sz="14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=&lt;MaskedFillBackward0&gt;</a:t>
            </a:r>
            <a:endParaRPr lang="ko-KR" altLang="en-US" sz="14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1801427" y="4887087"/>
            <a:ext cx="3901487" cy="108539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93" idx="1"/>
            <a:endCxn id="83" idx="3"/>
          </p:cNvCxnSpPr>
          <p:nvPr/>
        </p:nvCxnSpPr>
        <p:spPr>
          <a:xfrm rot="10800000" flipV="1">
            <a:off x="2678201" y="2671663"/>
            <a:ext cx="3953829" cy="45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632029" y="1914326"/>
            <a:ext cx="4993913" cy="151467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5FD754-C50B-C41F-9FEE-484DE317CFEF}"/>
              </a:ext>
            </a:extLst>
          </p:cNvPr>
          <p:cNvSpPr/>
          <p:nvPr/>
        </p:nvSpPr>
        <p:spPr>
          <a:xfrm>
            <a:off x="7817515" y="2878306"/>
            <a:ext cx="3276583" cy="51436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3A6DF3DE-AFD6-4BBD-6F49-36684DA90144}"/>
              </a:ext>
            </a:extLst>
          </p:cNvPr>
          <p:cNvCxnSpPr>
            <a:cxnSpLocks/>
            <a:stCxn id="102" idx="3"/>
            <a:endCxn id="97" idx="2"/>
          </p:cNvCxnSpPr>
          <p:nvPr/>
        </p:nvCxnSpPr>
        <p:spPr>
          <a:xfrm flipV="1">
            <a:off x="5702914" y="3392675"/>
            <a:ext cx="3752893" cy="2037111"/>
          </a:xfrm>
          <a:prstGeom prst="bentConnector2">
            <a:avLst/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2005299" y="2434776"/>
            <a:ext cx="672901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18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scaled_dot_product_attention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.transpose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/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dim_k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masked_fill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bmm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7073928" y="2604496"/>
            <a:ext cx="3901487" cy="54558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321688" y="2676254"/>
            <a:ext cx="2752241" cy="20103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6225857" y="1161087"/>
            <a:ext cx="5735988" cy="2554545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4529" y="3303232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A81347-A575-7B13-5D8F-2C424CD515FD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78022" y="2329771"/>
            <a:ext cx="0" cy="169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833202" y="2434776"/>
            <a:ext cx="2488485" cy="482953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13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LayerNorm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masked_attention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enc_dec_attention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MultiHeadAttention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FeedForward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47905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879910" y="1911599"/>
            <a:ext cx="1322662" cy="99969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36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masked_attention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enc_dec_attention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feed_forward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layer_norm_3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2924376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>
            <a:off x="4879910" y="1911599"/>
            <a:ext cx="1322662" cy="72235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55024E-F63C-9ED1-5150-647251B56ACA}"/>
              </a:ext>
            </a:extLst>
          </p:cNvPr>
          <p:cNvSpPr/>
          <p:nvPr/>
        </p:nvSpPr>
        <p:spPr>
          <a:xfrm>
            <a:off x="8104587" y="3119731"/>
            <a:ext cx="1517593" cy="26726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BE0A98-AF6E-7CE2-38C1-AC6D81B02551}"/>
              </a:ext>
            </a:extLst>
          </p:cNvPr>
          <p:cNvSpPr/>
          <p:nvPr/>
        </p:nvSpPr>
        <p:spPr>
          <a:xfrm>
            <a:off x="484241" y="1564103"/>
            <a:ext cx="952674" cy="5315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0958FD3-2032-91FC-5AB3-FCB167B0EC65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>
            <a:off x="4266295" y="-1210094"/>
            <a:ext cx="1291372" cy="7902806"/>
          </a:xfrm>
          <a:prstGeom prst="bentConnector3">
            <a:avLst>
              <a:gd name="adj1" fmla="val -17702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22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decoder_layer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inputs_embeds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276999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3" idx="3"/>
          </p:cNvCxnSpPr>
          <p:nvPr/>
        </p:nvCxnSpPr>
        <p:spPr>
          <a:xfrm rot="10800000" flipV="1">
            <a:off x="4879910" y="1310262"/>
            <a:ext cx="1322662" cy="60133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  <a:endCxn id="89" idx="2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96" idx="3"/>
          </p:cNvCxnSpPr>
          <p:nvPr/>
        </p:nvCxnSpPr>
        <p:spPr>
          <a:xfrm flipV="1">
            <a:off x="3205412" y="2643547"/>
            <a:ext cx="1042644" cy="1046375"/>
          </a:xfrm>
          <a:prstGeom prst="bentConnector3">
            <a:avLst>
              <a:gd name="adj1" fmla="val 12192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1B332C-6671-ACA7-6914-EBAA21749438}"/>
              </a:ext>
            </a:extLst>
          </p:cNvPr>
          <p:cNvSpPr txBox="1"/>
          <p:nvPr/>
        </p:nvSpPr>
        <p:spPr>
          <a:xfrm>
            <a:off x="2695461" y="293662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Q</a:t>
            </a:r>
            <a:endParaRPr lang="ko-KR" altLang="en-US" sz="1200" dirty="0">
              <a:solidFill>
                <a:srgbClr val="00B05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AC5D84-FD0A-F2E9-53C4-3617C173823D}"/>
              </a:ext>
            </a:extLst>
          </p:cNvPr>
          <p:cNvSpPr txBox="1"/>
          <p:nvPr/>
        </p:nvSpPr>
        <p:spPr>
          <a:xfrm>
            <a:off x="3181689" y="293662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</a:t>
            </a:r>
            <a:endParaRPr lang="ko-KR" altLang="en-US" sz="1200" dirty="0">
              <a:solidFill>
                <a:schemeClr val="accent1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21B31-805A-42B3-20B6-180D3E79687A}"/>
              </a:ext>
            </a:extLst>
          </p:cNvPr>
          <p:cNvSpPr txBox="1"/>
          <p:nvPr/>
        </p:nvSpPr>
        <p:spPr>
          <a:xfrm>
            <a:off x="2935194" y="294600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</a:t>
            </a:r>
            <a:endParaRPr lang="ko-KR" altLang="en-US" sz="1200" dirty="0">
              <a:solidFill>
                <a:srgbClr val="FF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0C1F5E-6BAE-03CF-987D-F119FFD9F4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3075878" y="2797021"/>
            <a:ext cx="2144" cy="1489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F4E7A20-C4FB-E80E-8CFE-8913564D05EA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3314651" y="2791182"/>
            <a:ext cx="7461" cy="1454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25A3215-50C8-11DE-8CD9-38E82D1A0840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842296" y="2821166"/>
            <a:ext cx="0" cy="115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22C4103-8188-04C6-0C9F-8BEA979121CA}"/>
              </a:ext>
            </a:extLst>
          </p:cNvPr>
          <p:cNvSpPr/>
          <p:nvPr/>
        </p:nvSpPr>
        <p:spPr>
          <a:xfrm>
            <a:off x="1907988" y="2499547"/>
            <a:ext cx="2340068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Masked</a:t>
            </a:r>
            <a:r>
              <a:rPr lang="ko-KR" altLang="en-US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A8E39C19-A641-0D11-C1AC-76EC4F65267F}"/>
              </a:ext>
            </a:extLst>
          </p:cNvPr>
          <p:cNvSpPr/>
          <p:nvPr/>
        </p:nvSpPr>
        <p:spPr>
          <a:xfrm>
            <a:off x="2684853" y="3340031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7ECFCE9-2C31-9F81-45B5-29802F3CC1D3}"/>
              </a:ext>
            </a:extLst>
          </p:cNvPr>
          <p:cNvSpPr/>
          <p:nvPr/>
        </p:nvSpPr>
        <p:spPr>
          <a:xfrm>
            <a:off x="1891005" y="1875835"/>
            <a:ext cx="2340068" cy="28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Multi-Head Attention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0344A74-A4F3-8EF9-6D45-B45BD98CB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4529" y="2213744"/>
            <a:ext cx="338485" cy="21311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781F492-F975-C5D5-95C2-B3A8D5B45E1F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075878" y="2019835"/>
            <a:ext cx="1155195" cy="358451"/>
          </a:xfrm>
          <a:prstGeom prst="bentConnector3">
            <a:avLst>
              <a:gd name="adj1" fmla="val 11978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</p:cNvCxnSpPr>
          <p:nvPr/>
        </p:nvCxnSpPr>
        <p:spPr>
          <a:xfrm>
            <a:off x="364428" y="2153731"/>
            <a:ext cx="2405353" cy="19079"/>
          </a:xfrm>
          <a:prstGeom prst="bentConnector4">
            <a:avLst>
              <a:gd name="adj1" fmla="val 51669"/>
              <a:gd name="adj2" fmla="val 12981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B8C1FBA-E4C3-540E-DE36-C16EEFBA4F7E}"/>
              </a:ext>
            </a:extLst>
          </p:cNvPr>
          <p:cNvCxnSpPr>
            <a:cxnSpLocks/>
          </p:cNvCxnSpPr>
          <p:nvPr/>
        </p:nvCxnSpPr>
        <p:spPr>
          <a:xfrm>
            <a:off x="544010" y="2152379"/>
            <a:ext cx="1800000" cy="8398"/>
          </a:xfrm>
          <a:prstGeom prst="bentConnector4">
            <a:avLst>
              <a:gd name="adj1" fmla="val 59398"/>
              <a:gd name="adj2" fmla="val 293317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7A6DABB-96E9-CC51-AC43-E33B327259A0}"/>
              </a:ext>
            </a:extLst>
          </p:cNvPr>
          <p:cNvSpPr/>
          <p:nvPr/>
        </p:nvSpPr>
        <p:spPr>
          <a:xfrm>
            <a:off x="2131618" y="2325586"/>
            <a:ext cx="1942636" cy="127496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31B951-13C8-27A0-7D63-61BD57783113}"/>
              </a:ext>
            </a:extLst>
          </p:cNvPr>
          <p:cNvSpPr/>
          <p:nvPr/>
        </p:nvSpPr>
        <p:spPr>
          <a:xfrm>
            <a:off x="1593120" y="672713"/>
            <a:ext cx="3286790" cy="2477770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2FEB0E2-955B-5BBE-8F23-547633DD21F2}"/>
              </a:ext>
            </a:extLst>
          </p:cNvPr>
          <p:cNvSpPr/>
          <p:nvPr/>
        </p:nvSpPr>
        <p:spPr>
          <a:xfrm>
            <a:off x="1907988" y="989197"/>
            <a:ext cx="2340068" cy="28625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Feed-Forward Layer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D4DC043-AEFD-BBD1-7198-C7E3860E8A87}"/>
              </a:ext>
            </a:extLst>
          </p:cNvPr>
          <p:cNvSpPr/>
          <p:nvPr/>
        </p:nvSpPr>
        <p:spPr>
          <a:xfrm>
            <a:off x="2941162" y="1557104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64CF302-AB88-0FDA-BC87-CC550279A1B2}"/>
              </a:ext>
            </a:extLst>
          </p:cNvPr>
          <p:cNvSpPr/>
          <p:nvPr/>
        </p:nvSpPr>
        <p:spPr>
          <a:xfrm>
            <a:off x="2959824" y="684663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F5385D3-218D-F2FB-B250-2539259A7FE0}"/>
              </a:ext>
            </a:extLst>
          </p:cNvPr>
          <p:cNvCxnSpPr>
            <a:cxnSpLocks/>
            <a:stCxn id="43" idx="0"/>
            <a:endCxn id="70" idx="4"/>
          </p:cNvCxnSpPr>
          <p:nvPr/>
        </p:nvCxnSpPr>
        <p:spPr>
          <a:xfrm flipH="1" flipV="1">
            <a:off x="3059360" y="1778886"/>
            <a:ext cx="1679" cy="96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7D48969-390F-1E7C-D80F-DEB41BA3396E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059360" y="1275449"/>
            <a:ext cx="18662" cy="2816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F770778-1591-1E13-3787-8694CA1C29BB}"/>
              </a:ext>
            </a:extLst>
          </p:cNvPr>
          <p:cNvCxnSpPr>
            <a:cxnSpLocks/>
            <a:stCxn id="69" idx="0"/>
            <a:endCxn id="71" idx="4"/>
          </p:cNvCxnSpPr>
          <p:nvPr/>
        </p:nvCxnSpPr>
        <p:spPr>
          <a:xfrm flipV="1">
            <a:off x="3078022" y="906445"/>
            <a:ext cx="0" cy="82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300BB43-565A-8472-ED04-593874B18D88}"/>
              </a:ext>
            </a:extLst>
          </p:cNvPr>
          <p:cNvSpPr/>
          <p:nvPr/>
        </p:nvSpPr>
        <p:spPr>
          <a:xfrm>
            <a:off x="2680283" y="1373194"/>
            <a:ext cx="819270" cy="138074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Normalization</a:t>
            </a:r>
            <a:endParaRPr lang="ko-KR" altLang="en-US" sz="7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C0CC9FFE-AFE8-4CF5-511E-A4C50A342667}"/>
              </a:ext>
            </a:extLst>
          </p:cNvPr>
          <p:cNvCxnSpPr>
            <a:cxnSpLocks/>
            <a:stCxn id="78" idx="1"/>
            <a:endCxn id="71" idx="3"/>
          </p:cNvCxnSpPr>
          <p:nvPr/>
        </p:nvCxnSpPr>
        <p:spPr>
          <a:xfrm rot="10800000" flipH="1">
            <a:off x="2680283" y="873967"/>
            <a:ext cx="314160" cy="568265"/>
          </a:xfrm>
          <a:prstGeom prst="bentConnector4">
            <a:avLst>
              <a:gd name="adj1" fmla="val -280667"/>
              <a:gd name="adj2" fmla="val 959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455024E-F63C-9ED1-5150-647251B56ACA}"/>
              </a:ext>
            </a:extLst>
          </p:cNvPr>
          <p:cNvSpPr/>
          <p:nvPr/>
        </p:nvSpPr>
        <p:spPr>
          <a:xfrm>
            <a:off x="7157551" y="1911597"/>
            <a:ext cx="2826204" cy="267264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BE0A98-AF6E-7CE2-38C1-AC6D81B02551}"/>
              </a:ext>
            </a:extLst>
          </p:cNvPr>
          <p:cNvSpPr/>
          <p:nvPr/>
        </p:nvSpPr>
        <p:spPr>
          <a:xfrm>
            <a:off x="484241" y="1564103"/>
            <a:ext cx="952674" cy="531520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0958FD3-2032-91FC-5AB3-FCB167B0EC65}"/>
              </a:ext>
            </a:extLst>
          </p:cNvPr>
          <p:cNvCxnSpPr>
            <a:cxnSpLocks/>
            <a:stCxn id="58" idx="2"/>
            <a:endCxn id="59" idx="2"/>
          </p:cNvCxnSpPr>
          <p:nvPr/>
        </p:nvCxnSpPr>
        <p:spPr>
          <a:xfrm rot="5400000" flipH="1">
            <a:off x="4723997" y="-1667795"/>
            <a:ext cx="83238" cy="7610075"/>
          </a:xfrm>
          <a:prstGeom prst="bentConnector3">
            <a:avLst>
              <a:gd name="adj1" fmla="val -902373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A44C4A-0D67-6616-BDC7-7C57D8803B0A}"/>
              </a:ext>
            </a:extLst>
          </p:cNvPr>
          <p:cNvSpPr txBox="1"/>
          <p:nvPr/>
        </p:nvSpPr>
        <p:spPr>
          <a:xfrm>
            <a:off x="125914" y="5131491"/>
            <a:ext cx="475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 </a:t>
            </a:r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3BE5CA-7AC7-1608-B15C-229A10CE96E7}"/>
              </a:ext>
            </a:extLst>
          </p:cNvPr>
          <p:cNvSpPr/>
          <p:nvPr/>
        </p:nvSpPr>
        <p:spPr>
          <a:xfrm>
            <a:off x="6878896" y="1428967"/>
            <a:ext cx="2371942" cy="267264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6B7D7E-0694-A595-814D-C079626BFE2F}"/>
              </a:ext>
            </a:extLst>
          </p:cNvPr>
          <p:cNvSpPr/>
          <p:nvPr/>
        </p:nvSpPr>
        <p:spPr>
          <a:xfrm>
            <a:off x="7082764" y="1730574"/>
            <a:ext cx="3927357" cy="46732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8CA85F9-016A-6603-25D5-41CC5E3AA8B4}"/>
              </a:ext>
            </a:extLst>
          </p:cNvPr>
          <p:cNvSpPr/>
          <p:nvPr/>
        </p:nvSpPr>
        <p:spPr>
          <a:xfrm>
            <a:off x="172308" y="5121829"/>
            <a:ext cx="4623627" cy="342650"/>
          </a:xfrm>
          <a:prstGeom prst="rect">
            <a:avLst/>
          </a:prstGeom>
          <a:noFill/>
          <a:ln w="28575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6A12750-3D71-9EED-B972-4CB3AFD22ECE}"/>
              </a:ext>
            </a:extLst>
          </p:cNvPr>
          <p:cNvCxnSpPr>
            <a:cxnSpLocks/>
            <a:stCxn id="65" idx="3"/>
            <a:endCxn id="68" idx="2"/>
          </p:cNvCxnSpPr>
          <p:nvPr/>
        </p:nvCxnSpPr>
        <p:spPr>
          <a:xfrm flipV="1">
            <a:off x="4879910" y="2197894"/>
            <a:ext cx="4166533" cy="3118263"/>
          </a:xfrm>
          <a:prstGeom prst="bentConnector2">
            <a:avLst/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9BDFBCD7-73E6-842E-86CF-5031823592A4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4879910" y="1562599"/>
            <a:ext cx="1998986" cy="3753558"/>
          </a:xfrm>
          <a:prstGeom prst="bentConnector3">
            <a:avLst>
              <a:gd name="adj1" fmla="val 90609"/>
            </a:avLst>
          </a:prstGeom>
          <a:ln w="28575">
            <a:solidFill>
              <a:srgbClr val="FF000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3296A86-7C20-DB7D-47E7-45B41F2C319C}"/>
              </a:ext>
            </a:extLst>
          </p:cNvPr>
          <p:cNvSpPr txBox="1"/>
          <p:nvPr/>
        </p:nvSpPr>
        <p:spPr>
          <a:xfrm>
            <a:off x="1326154" y="5555487"/>
            <a:ext cx="2778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배치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크기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단어 개수</a:t>
            </a:r>
            <a:r>
              <a:rPr lang="en-US" altLang="ko-KR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lang="ko-KR" altLang="en-US" sz="1100" b="0" i="0" dirty="0" err="1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임베딩</a:t>
            </a:r>
            <a:r>
              <a:rPr lang="ko-KR" altLang="en-US" sz="1100" b="0" i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벡터 차원</a:t>
            </a:r>
            <a:endParaRPr lang="en-US" altLang="ko-KR" sz="1100" b="0" i="0" dirty="0">
              <a:solidFill>
                <a:srgbClr val="0070C0"/>
              </a:solidFill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embedding_layer</a:t>
            </a:r>
            <a:r>
              <a:rPr lang="ko-KR" altLang="en-US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와 동일한 </a:t>
            </a:r>
            <a:r>
              <a:rPr lang="en-US" altLang="ko-KR" sz="1100" b="0" dirty="0">
                <a:solidFill>
                  <a:srgbClr val="0070C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size</a:t>
            </a:r>
          </a:p>
          <a:p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= Output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을 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</a:t>
            </a:r>
            <a:r>
              <a:rPr lang="ko-KR" altLang="en-US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다시 활용할 수 있다</a:t>
            </a:r>
            <a:r>
              <a:rPr lang="en-US" altLang="ko-KR" sz="1100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!!</a:t>
            </a:r>
            <a:endParaRPr lang="ko-KR" altLang="en-US" sz="1100" dirty="0">
              <a:solidFill>
                <a:srgbClr val="0070C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6114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728788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87" idx="3"/>
          </p:cNvCxnSpPr>
          <p:nvPr/>
        </p:nvCxnSpPr>
        <p:spPr>
          <a:xfrm rot="10800000">
            <a:off x="3885806" y="2646545"/>
            <a:ext cx="2316766" cy="38961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ABE9509-8EBE-3AB6-9365-E7EDC2DD8379}"/>
              </a:ext>
            </a:extLst>
          </p:cNvPr>
          <p:cNvSpPr/>
          <p:nvPr/>
        </p:nvSpPr>
        <p:spPr>
          <a:xfrm>
            <a:off x="8022516" y="2878709"/>
            <a:ext cx="2786252" cy="26726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E289E044-03C0-A0C4-D65A-FEBF1562B595}"/>
              </a:ext>
            </a:extLst>
          </p:cNvPr>
          <p:cNvCxnSpPr>
            <a:cxnSpLocks/>
            <a:stCxn id="93" idx="2"/>
            <a:endCxn id="67" idx="2"/>
          </p:cNvCxnSpPr>
          <p:nvPr/>
        </p:nvCxnSpPr>
        <p:spPr>
          <a:xfrm rot="5400000" flipH="1">
            <a:off x="5505756" y="-763913"/>
            <a:ext cx="299162" cy="7520611"/>
          </a:xfrm>
          <a:prstGeom prst="bentConnector3">
            <a:avLst>
              <a:gd name="adj1" fmla="val -76413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92001A-5E2D-B61B-440C-45756834B892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92001A-5E2D-B61B-440C-45756834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F10052-C9B0-896F-BCEF-DD8555EC5BEF}"/>
              </a:ext>
            </a:extLst>
          </p:cNvPr>
          <p:cNvSpPr/>
          <p:nvPr/>
        </p:nvSpPr>
        <p:spPr>
          <a:xfrm>
            <a:off x="1701965" y="2528566"/>
            <a:ext cx="386132" cy="318245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BC5176-9EDF-48BB-50DA-69343B60B9C8}"/>
              </a:ext>
            </a:extLst>
          </p:cNvPr>
          <p:cNvSpPr/>
          <p:nvPr/>
        </p:nvSpPr>
        <p:spPr>
          <a:xfrm>
            <a:off x="2292425" y="2011937"/>
            <a:ext cx="1593381" cy="1269216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6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135E938-72F2-9670-0328-1AA5FC5E4DB2}"/>
              </a:ext>
            </a:extLst>
          </p:cNvPr>
          <p:cNvCxnSpPr>
            <a:cxnSpLocks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533020A-4BDC-F818-1BE0-F4D3973C37BF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2363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.num_hidden_layers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layer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encoder_state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6202572" y="1171763"/>
            <a:ext cx="5789604" cy="3621671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4036930" y="2671115"/>
            <a:ext cx="2165642" cy="31148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DBCB1D-2BF1-2536-AB85-DC6D84F3FA24}"/>
              </a:ext>
            </a:extLst>
          </p:cNvPr>
          <p:cNvSpPr/>
          <p:nvPr/>
        </p:nvSpPr>
        <p:spPr>
          <a:xfrm>
            <a:off x="2071223" y="2014417"/>
            <a:ext cx="1965707" cy="131339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B6721DC-1ED8-6F8E-0CED-AA282B9EE3F0}"/>
              </a:ext>
            </a:extLst>
          </p:cNvPr>
          <p:cNvCxnSpPr>
            <a:cxnSpLocks/>
            <a:stCxn id="66" idx="1"/>
            <a:endCxn id="59" idx="2"/>
          </p:cNvCxnSpPr>
          <p:nvPr/>
        </p:nvCxnSpPr>
        <p:spPr>
          <a:xfrm rot="10800000">
            <a:off x="971662" y="2125308"/>
            <a:ext cx="8043743" cy="1346706"/>
          </a:xfrm>
          <a:prstGeom prst="bentConnector2">
            <a:avLst/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CB2D37-3F99-681E-D662-E8414D5ECA8B}"/>
              </a:ext>
            </a:extLst>
          </p:cNvPr>
          <p:cNvSpPr/>
          <p:nvPr/>
        </p:nvSpPr>
        <p:spPr>
          <a:xfrm>
            <a:off x="453813" y="1550384"/>
            <a:ext cx="1035695" cy="57492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F0254-27BC-90F5-DD08-BEBFCD249E46}"/>
              </a:ext>
            </a:extLst>
          </p:cNvPr>
          <p:cNvSpPr/>
          <p:nvPr/>
        </p:nvSpPr>
        <p:spPr>
          <a:xfrm>
            <a:off x="9015404" y="3364997"/>
            <a:ext cx="1565651" cy="214034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9FFF7F-D0D1-A25D-11AC-F61502C162D6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09FFF7F-D0D1-A25D-11AC-F61502C1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0465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Architecture(Transformer Decoder)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5928190" cy="3862873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93E840-E05D-A595-7BF4-3126CB9A28DC}"/>
              </a:ext>
            </a:extLst>
          </p:cNvPr>
          <p:cNvSpPr/>
          <p:nvPr/>
        </p:nvSpPr>
        <p:spPr>
          <a:xfrm>
            <a:off x="6108441" y="801651"/>
            <a:ext cx="5928190" cy="5570374"/>
          </a:xfrm>
          <a:prstGeom prst="rect">
            <a:avLst/>
          </a:prstGeom>
          <a:noFill/>
          <a:ln w="28575">
            <a:solidFill>
              <a:srgbClr val="D5B8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8D4041-B5C5-8CD6-C474-DCCF6826E92B}"/>
              </a:ext>
            </a:extLst>
          </p:cNvPr>
          <p:cNvSpPr txBox="1"/>
          <p:nvPr/>
        </p:nvSpPr>
        <p:spPr>
          <a:xfrm>
            <a:off x="6108441" y="802431"/>
            <a:ext cx="150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endParaRPr lang="ko-KR" altLang="en-US" dirty="0">
              <a:solidFill>
                <a:srgbClr val="7030A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0EA7E-78AF-025F-922C-EC78FBCFF823}"/>
              </a:ext>
            </a:extLst>
          </p:cNvPr>
          <p:cNvSpPr txBox="1"/>
          <p:nvPr/>
        </p:nvSpPr>
        <p:spPr>
          <a:xfrm>
            <a:off x="6195527" y="1120676"/>
            <a:ext cx="57663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TransformerDecoder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.input_ids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)).size())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B48F37-A9FB-8947-BB1E-136CBDD01105}"/>
              </a:ext>
            </a:extLst>
          </p:cNvPr>
          <p:cNvSpPr/>
          <p:nvPr/>
        </p:nvSpPr>
        <p:spPr>
          <a:xfrm>
            <a:off x="93027" y="4793434"/>
            <a:ext cx="5928190" cy="1574811"/>
          </a:xfrm>
          <a:prstGeom prst="rect">
            <a:avLst/>
          </a:prstGeom>
          <a:noFill/>
          <a:ln w="28575"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69CBD8-EF45-5AA8-91B3-376FA971ADE1}"/>
              </a:ext>
            </a:extLst>
          </p:cNvPr>
          <p:cNvSpPr txBox="1"/>
          <p:nvPr/>
        </p:nvSpPr>
        <p:spPr>
          <a:xfrm>
            <a:off x="93027" y="4803638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</a:t>
            </a:r>
            <a:endParaRPr lang="ko-KR" altLang="en-US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8B93E38-0F8C-1061-8DCB-5A5A6F98679F}"/>
              </a:ext>
            </a:extLst>
          </p:cNvPr>
          <p:cNvSpPr/>
          <p:nvPr/>
        </p:nvSpPr>
        <p:spPr>
          <a:xfrm>
            <a:off x="7397994" y="1160515"/>
            <a:ext cx="3016073" cy="276999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9382728-5025-EABA-89C7-11349A9A30EB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 flipV="1">
            <a:off x="4036930" y="1299014"/>
            <a:ext cx="3361064" cy="137209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1040B8-C33D-63A6-4CD7-A0639DBC7DF7}"/>
              </a:ext>
            </a:extLst>
          </p:cNvPr>
          <p:cNvSpPr/>
          <p:nvPr/>
        </p:nvSpPr>
        <p:spPr>
          <a:xfrm>
            <a:off x="1938329" y="3954816"/>
            <a:ext cx="2297770" cy="270941"/>
          </a:xfrm>
          <a:prstGeom prst="roundRect">
            <a:avLst/>
          </a:prstGeom>
          <a:solidFill>
            <a:srgbClr val="C0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Output Embedding Matrix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95362F-DBE3-9200-D731-37D883FAAC5E}"/>
              </a:ext>
            </a:extLst>
          </p:cNvPr>
          <p:cNvCxnSpPr>
            <a:cxnSpLocks/>
          </p:cNvCxnSpPr>
          <p:nvPr/>
        </p:nvCxnSpPr>
        <p:spPr>
          <a:xfrm flipV="1">
            <a:off x="2155757" y="4230721"/>
            <a:ext cx="722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3C61979-5CC4-F85A-68B7-9E6A2CD1759A}"/>
              </a:ext>
            </a:extLst>
          </p:cNvPr>
          <p:cNvSpPr txBox="1"/>
          <p:nvPr/>
        </p:nvSpPr>
        <p:spPr>
          <a:xfrm>
            <a:off x="1891005" y="4389205"/>
            <a:ext cx="529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Die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FB957-2042-1B2E-7894-1AA7510402A4}"/>
              </a:ext>
            </a:extLst>
          </p:cNvPr>
          <p:cNvSpPr txBox="1"/>
          <p:nvPr/>
        </p:nvSpPr>
        <p:spPr>
          <a:xfrm>
            <a:off x="2838819" y="4389205"/>
            <a:ext cx="666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fliegt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5AC05D-B95C-3173-3C40-FDEB3AFF3253}"/>
              </a:ext>
            </a:extLst>
          </p:cNvPr>
          <p:cNvSpPr txBox="1"/>
          <p:nvPr/>
        </p:nvSpPr>
        <p:spPr>
          <a:xfrm>
            <a:off x="3416408" y="4389205"/>
            <a:ext cx="469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wie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096487-9611-655F-9C5D-32B6205DC224}"/>
              </a:ext>
            </a:extLst>
          </p:cNvPr>
          <p:cNvSpPr txBox="1"/>
          <p:nvPr/>
        </p:nvSpPr>
        <p:spPr>
          <a:xfrm>
            <a:off x="3752171" y="4389205"/>
            <a:ext cx="569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ein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82A59-E400-4369-2AE9-BB8E5872A219}"/>
              </a:ext>
            </a:extLst>
          </p:cNvPr>
          <p:cNvSpPr txBox="1"/>
          <p:nvPr/>
        </p:nvSpPr>
        <p:spPr>
          <a:xfrm>
            <a:off x="2381442" y="4389205"/>
            <a:ext cx="504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Zeit</a:t>
            </a:r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6D716D9-B05F-3084-7E2B-92EA7D4F3F01}"/>
              </a:ext>
            </a:extLst>
          </p:cNvPr>
          <p:cNvSpPr/>
          <p:nvPr/>
        </p:nvSpPr>
        <p:spPr>
          <a:xfrm>
            <a:off x="961052" y="3551911"/>
            <a:ext cx="1593381" cy="275967"/>
          </a:xfrm>
          <a:prstGeom prst="roundRect">
            <a:avLst/>
          </a:prstGeom>
          <a:solidFill>
            <a:srgbClr val="FF0000">
              <a:alpha val="7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Positional Encoding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A82F097-B3B8-77C4-EF40-2E6A064F77C5}"/>
              </a:ext>
            </a:extLst>
          </p:cNvPr>
          <p:cNvSpPr/>
          <p:nvPr/>
        </p:nvSpPr>
        <p:spPr>
          <a:xfrm>
            <a:off x="2969016" y="3579031"/>
            <a:ext cx="236396" cy="2217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ABE2B4-5DF3-BE1E-0E83-F8A477CC6220}"/>
              </a:ext>
            </a:extLst>
          </p:cNvPr>
          <p:cNvCxnSpPr>
            <a:cxnSpLocks/>
            <a:stCxn id="44" idx="0"/>
            <a:endCxn id="54" idx="4"/>
          </p:cNvCxnSpPr>
          <p:nvPr/>
        </p:nvCxnSpPr>
        <p:spPr>
          <a:xfrm flipV="1">
            <a:off x="3087214" y="3800813"/>
            <a:ext cx="0" cy="15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E4B448D-716C-4EE7-2489-165BC6D35AEB}"/>
              </a:ext>
            </a:extLst>
          </p:cNvPr>
          <p:cNvCxnSpPr>
            <a:cxnSpLocks/>
            <a:stCxn id="52" idx="3"/>
            <a:endCxn id="54" idx="2"/>
          </p:cNvCxnSpPr>
          <p:nvPr/>
        </p:nvCxnSpPr>
        <p:spPr>
          <a:xfrm>
            <a:off x="2554433" y="3689895"/>
            <a:ext cx="414583" cy="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E8592F-8755-E78A-F3D4-89CAD07F9E77}"/>
              </a:ext>
            </a:extLst>
          </p:cNvPr>
          <p:cNvCxnSpPr>
            <a:cxnSpLocks/>
          </p:cNvCxnSpPr>
          <p:nvPr/>
        </p:nvCxnSpPr>
        <p:spPr>
          <a:xfrm flipH="1" flipV="1">
            <a:off x="2636314" y="4225222"/>
            <a:ext cx="2144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AB0FA-6FF1-9067-479F-E4A44571ACF1}"/>
              </a:ext>
            </a:extLst>
          </p:cNvPr>
          <p:cNvCxnSpPr>
            <a:cxnSpLocks/>
          </p:cNvCxnSpPr>
          <p:nvPr/>
        </p:nvCxnSpPr>
        <p:spPr>
          <a:xfrm flipH="1" flipV="1">
            <a:off x="3648587" y="4228039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EDC9FB-231E-578F-72A0-65D9D8406B4B}"/>
              </a:ext>
            </a:extLst>
          </p:cNvPr>
          <p:cNvCxnSpPr>
            <a:cxnSpLocks/>
          </p:cNvCxnSpPr>
          <p:nvPr/>
        </p:nvCxnSpPr>
        <p:spPr>
          <a:xfrm flipV="1">
            <a:off x="4036930" y="4228039"/>
            <a:ext cx="0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64BF061-A7CA-D56F-F95E-12FD63D1173F}"/>
              </a:ext>
            </a:extLst>
          </p:cNvPr>
          <p:cNvCxnSpPr>
            <a:cxnSpLocks/>
            <a:stCxn id="54" idx="0"/>
          </p:cNvCxnSpPr>
          <p:nvPr/>
        </p:nvCxnSpPr>
        <p:spPr>
          <a:xfrm rot="16200000" flipV="1">
            <a:off x="2791693" y="3283509"/>
            <a:ext cx="351979" cy="23906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5EAF997-C9BE-EFA9-1F13-6BD8CCA5CFD8}"/>
              </a:ext>
            </a:extLst>
          </p:cNvPr>
          <p:cNvCxnSpPr>
            <a:cxnSpLocks/>
            <a:stCxn id="54" idx="0"/>
          </p:cNvCxnSpPr>
          <p:nvPr/>
        </p:nvCxnSpPr>
        <p:spPr>
          <a:xfrm rot="5400000" flipH="1" flipV="1">
            <a:off x="3021958" y="3278877"/>
            <a:ext cx="365410" cy="23489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F1C7DB1-BB26-80A3-E113-2D5C542A7C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078022" y="3223007"/>
            <a:ext cx="9192" cy="35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068E5D5-702B-7524-D85C-92AC2760161C}"/>
              </a:ext>
            </a:extLst>
          </p:cNvPr>
          <p:cNvCxnSpPr>
            <a:cxnSpLocks/>
          </p:cNvCxnSpPr>
          <p:nvPr/>
        </p:nvCxnSpPr>
        <p:spPr>
          <a:xfrm flipH="1" flipV="1">
            <a:off x="3129401" y="4229760"/>
            <a:ext cx="2249" cy="2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FD67D50C-34A6-88F5-BEDD-DB210AC47049}"/>
              </a:ext>
            </a:extLst>
          </p:cNvPr>
          <p:cNvCxnSpPr>
            <a:cxnSpLocks/>
            <a:stCxn id="54" idx="6"/>
            <a:endCxn id="65" idx="3"/>
          </p:cNvCxnSpPr>
          <p:nvPr/>
        </p:nvCxnSpPr>
        <p:spPr>
          <a:xfrm flipV="1">
            <a:off x="3205412" y="3056657"/>
            <a:ext cx="601801" cy="633265"/>
          </a:xfrm>
          <a:prstGeom prst="bentConnector3">
            <a:avLst>
              <a:gd name="adj1" fmla="val 13798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7D23BEA0-2F66-09BC-28D3-3D6649404C1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64428" y="2153731"/>
            <a:ext cx="2002785" cy="50925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41B10F-50F3-65E4-8C8C-5AE856C5865A}"/>
              </a:ext>
            </a:extLst>
          </p:cNvPr>
          <p:cNvSpPr txBox="1"/>
          <p:nvPr/>
        </p:nvSpPr>
        <p:spPr>
          <a:xfrm>
            <a:off x="453814" y="1526479"/>
            <a:ext cx="125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K,V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DD1CC0D-B8AF-7431-6518-4C9F695C8904}"/>
              </a:ext>
            </a:extLst>
          </p:cNvPr>
          <p:cNvSpPr/>
          <p:nvPr/>
        </p:nvSpPr>
        <p:spPr>
          <a:xfrm>
            <a:off x="2367213" y="2912657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AC5575-5738-06DF-50C9-C98EE8AD5653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flipV="1">
            <a:off x="3087213" y="2806983"/>
            <a:ext cx="0" cy="105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82EDCC7-E9E9-3466-3FB0-760BBCDD8FB7}"/>
              </a:ext>
            </a:extLst>
          </p:cNvPr>
          <p:cNvSpPr/>
          <p:nvPr/>
        </p:nvSpPr>
        <p:spPr>
          <a:xfrm>
            <a:off x="2367213" y="2518983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57F9333-5AC6-7ED8-9118-495EF01DFEAD}"/>
              </a:ext>
            </a:extLst>
          </p:cNvPr>
          <p:cNvSpPr/>
          <p:nvPr/>
        </p:nvSpPr>
        <p:spPr>
          <a:xfrm>
            <a:off x="2367213" y="2125308"/>
            <a:ext cx="1440000" cy="288000"/>
          </a:xfrm>
          <a:prstGeom prst="roundRect">
            <a:avLst/>
          </a:prstGeom>
          <a:solidFill>
            <a:srgbClr val="953A2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Decoder</a:t>
            </a:r>
            <a:endParaRPr lang="ko-KR" altLang="en-US" sz="11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E747C2B-9809-2A47-AFAD-374E01E3D665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3087213" y="2413308"/>
            <a:ext cx="0" cy="1056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DC73D05-F308-59C1-5361-FD5BA490A9AD}"/>
              </a:ext>
            </a:extLst>
          </p:cNvPr>
          <p:cNvCxnSpPr>
            <a:cxnSpLocks/>
            <a:stCxn id="82" idx="0"/>
            <a:endCxn id="106" idx="2"/>
          </p:cNvCxnSpPr>
          <p:nvPr/>
        </p:nvCxnSpPr>
        <p:spPr>
          <a:xfrm flipV="1">
            <a:off x="3087213" y="1361981"/>
            <a:ext cx="0" cy="763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 중괄호 85">
            <a:extLst>
              <a:ext uri="{FF2B5EF4-FFF2-40B4-BE49-F238E27FC236}">
                <a16:creationId xmlns:a16="http://schemas.microsoft.com/office/drawing/2014/main" id="{95D8D7FE-AAF8-CE1A-D3A8-5395C972EAAB}"/>
              </a:ext>
            </a:extLst>
          </p:cNvPr>
          <p:cNvSpPr/>
          <p:nvPr/>
        </p:nvSpPr>
        <p:spPr>
          <a:xfrm>
            <a:off x="2116332" y="2127474"/>
            <a:ext cx="176093" cy="108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390D269E-4E43-3F53-B3AB-3037A88CF8C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64427" y="2166653"/>
            <a:ext cx="2002786" cy="890004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552579-677E-EC53-6B60-BB845CCEBB94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64426" y="2160873"/>
            <a:ext cx="2002787" cy="10843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32ABD98-33F8-D003-37BE-728D83F8407B}"/>
              </a:ext>
            </a:extLst>
          </p:cNvPr>
          <p:cNvSpPr txBox="1"/>
          <p:nvPr/>
        </p:nvSpPr>
        <p:spPr>
          <a:xfrm>
            <a:off x="2460388" y="931094"/>
            <a:ext cx="1253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effectLst/>
                <a:latin typeface="Consolas" panose="020B0609020204030204" pitchFamily="49" charset="0"/>
              </a:rPr>
              <a:t>Output</a:t>
            </a:r>
          </a:p>
          <a:p>
            <a:pPr algn="ctr"/>
            <a:r>
              <a:rPr lang="en-US" altLang="ko-KR" sz="1100" dirty="0">
                <a:latin typeface="Consolas" panose="020B0609020204030204" pitchFamily="49" charset="0"/>
              </a:rPr>
              <a:t>Probabilities</a:t>
            </a:r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DBCB1D-2BF1-2536-AB85-DC6D84F3FA24}"/>
              </a:ext>
            </a:extLst>
          </p:cNvPr>
          <p:cNvSpPr/>
          <p:nvPr/>
        </p:nvSpPr>
        <p:spPr>
          <a:xfrm>
            <a:off x="2071223" y="2014417"/>
            <a:ext cx="1965707" cy="1313393"/>
          </a:xfrm>
          <a:prstGeom prst="rect">
            <a:avLst/>
          </a:prstGeom>
          <a:noFill/>
          <a:ln w="285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B6721DC-1ED8-6F8E-0CED-AA282B9EE3F0}"/>
              </a:ext>
            </a:extLst>
          </p:cNvPr>
          <p:cNvCxnSpPr>
            <a:cxnSpLocks/>
            <a:stCxn id="66" idx="1"/>
            <a:endCxn id="59" idx="3"/>
          </p:cNvCxnSpPr>
          <p:nvPr/>
        </p:nvCxnSpPr>
        <p:spPr>
          <a:xfrm rot="10800000" flipV="1">
            <a:off x="2554433" y="1669860"/>
            <a:ext cx="4383628" cy="361669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>
                <a:alpha val="50000"/>
              </a:srgb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CB2D37-3F99-681E-D662-E8414D5ECA8B}"/>
              </a:ext>
            </a:extLst>
          </p:cNvPr>
          <p:cNvSpPr/>
          <p:nvPr/>
        </p:nvSpPr>
        <p:spPr>
          <a:xfrm>
            <a:off x="189301" y="5101890"/>
            <a:ext cx="2365132" cy="369332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6F0254-27BC-90F5-DD08-BEBFCD249E46}"/>
              </a:ext>
            </a:extLst>
          </p:cNvPr>
          <p:cNvSpPr/>
          <p:nvPr/>
        </p:nvSpPr>
        <p:spPr>
          <a:xfrm>
            <a:off x="6938061" y="1463622"/>
            <a:ext cx="4072061" cy="412477"/>
          </a:xfrm>
          <a:prstGeom prst="rect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F1738-E92B-0FAE-762F-6EB25AC7028B}"/>
              </a:ext>
            </a:extLst>
          </p:cNvPr>
          <p:cNvSpPr txBox="1"/>
          <p:nvPr/>
        </p:nvSpPr>
        <p:spPr>
          <a:xfrm>
            <a:off x="172569" y="5131491"/>
            <a:ext cx="2428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IBM Plex Sans KR" panose="020B0503050203000203" pitchFamily="50" charset="-127"/>
                <a:ea typeface="IBM Plex Sans KR" panose="020B0503050203000203" pitchFamily="50" charset="-127"/>
              </a:rPr>
              <a:t>torch.Size</a:t>
            </a:r>
            <a:r>
              <a:rPr lang="ko-KR" altLang="en-US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([1, 5, 768])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5974636-A874-7A4E-2F78-5B38EF29185B}"/>
              </a:ext>
            </a:extLst>
          </p:cNvPr>
          <p:cNvSpPr/>
          <p:nvPr/>
        </p:nvSpPr>
        <p:spPr>
          <a:xfrm>
            <a:off x="406068" y="1531498"/>
            <a:ext cx="1139563" cy="599773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7A14912-292D-E8D2-121E-52CDAC5E0717}"/>
              </a:ext>
            </a:extLst>
          </p:cNvPr>
          <p:cNvCxnSpPr>
            <a:cxnSpLocks/>
            <a:stCxn id="70" idx="1"/>
            <a:endCxn id="67" idx="2"/>
          </p:cNvCxnSpPr>
          <p:nvPr/>
        </p:nvCxnSpPr>
        <p:spPr>
          <a:xfrm rot="10800000" flipV="1">
            <a:off x="975850" y="1795509"/>
            <a:ext cx="6191928" cy="335762"/>
          </a:xfrm>
          <a:prstGeom prst="bentConnector4">
            <a:avLst>
              <a:gd name="adj1" fmla="val 11644"/>
              <a:gd name="adj2" fmla="val 490441"/>
            </a:avLst>
          </a:prstGeom>
          <a:ln w="28575">
            <a:solidFill>
              <a:schemeClr val="accent4">
                <a:lumMod val="75000"/>
                <a:alpha val="50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4F8A49-D9DF-ED50-BE4A-17EB296DB139}"/>
              </a:ext>
            </a:extLst>
          </p:cNvPr>
          <p:cNvSpPr/>
          <p:nvPr/>
        </p:nvSpPr>
        <p:spPr>
          <a:xfrm>
            <a:off x="7167778" y="1688810"/>
            <a:ext cx="2843969" cy="213397"/>
          </a:xfrm>
          <a:prstGeom prst="rect">
            <a:avLst/>
          </a:prstGeom>
          <a:noFill/>
          <a:ln w="28575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DD0EE-BFE2-EEFB-659A-0162C1BBF429}"/>
                  </a:ext>
                </a:extLst>
              </p:cNvPr>
              <p:cNvSpPr txBox="1"/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EDD0EE-BFE2-EEFB-659A-0162C1BB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77" y="2484279"/>
                <a:ext cx="5303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5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E1C2-DFDF-3EA7-6CD9-959E9B0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CA0DA3-35A4-E16A-B007-324CDF803008}"/>
              </a:ext>
            </a:extLst>
          </p:cNvPr>
          <p:cNvSpPr/>
          <p:nvPr/>
        </p:nvSpPr>
        <p:spPr>
          <a:xfrm>
            <a:off x="90055" y="802433"/>
            <a:ext cx="12011890" cy="5565812"/>
          </a:xfrm>
          <a:prstGeom prst="rect">
            <a:avLst/>
          </a:prstGeom>
          <a:noFill/>
          <a:ln w="28575"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775BDA-199C-ECD3-EBE9-F23F909241A1}"/>
              </a:ext>
            </a:extLst>
          </p:cNvPr>
          <p:cNvSpPr txBox="1"/>
          <p:nvPr/>
        </p:nvSpPr>
        <p:spPr>
          <a:xfrm>
            <a:off x="90055" y="802431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Architecture</a:t>
            </a:r>
            <a:endParaRPr lang="ko-KR" altLang="en-US" dirty="0">
              <a:solidFill>
                <a:srgbClr val="C00000"/>
              </a:solidFill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CD359-E513-98C1-E890-8EDB0701907E}"/>
              </a:ext>
            </a:extLst>
          </p:cNvPr>
          <p:cNvSpPr txBox="1"/>
          <p:nvPr/>
        </p:nvSpPr>
        <p:spPr>
          <a:xfrm>
            <a:off x="7882791" y="6091246"/>
            <a:ext cx="4153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* ‘Attention Is All You Need’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에서는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Normalization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 </a:t>
            </a:r>
            <a:r>
              <a: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이전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2386924-9BCD-DA65-7E94-09AF4BFDA1ED}"/>
              </a:ext>
            </a:extLst>
          </p:cNvPr>
          <p:cNvGrpSpPr/>
          <p:nvPr/>
        </p:nvGrpSpPr>
        <p:grpSpPr>
          <a:xfrm>
            <a:off x="2174219" y="1171763"/>
            <a:ext cx="7398988" cy="4714928"/>
            <a:chOff x="2024930" y="1155392"/>
            <a:chExt cx="5765871" cy="371075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51040B8-C33D-63A6-4CD7-A0639DBC7DF7}"/>
                </a:ext>
              </a:extLst>
            </p:cNvPr>
            <p:cNvSpPr/>
            <p:nvPr/>
          </p:nvSpPr>
          <p:spPr>
            <a:xfrm>
              <a:off x="5166969" y="4180515"/>
              <a:ext cx="2297770" cy="270941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 Embedding Matrix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9FB957-2042-1B2E-7894-1AA7510402A4}"/>
                </a:ext>
              </a:extLst>
            </p:cNvPr>
            <p:cNvSpPr txBox="1"/>
            <p:nvPr/>
          </p:nvSpPr>
          <p:spPr>
            <a:xfrm>
              <a:off x="6025270" y="4623922"/>
              <a:ext cx="666199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output</a:t>
              </a:r>
              <a:endParaRPr lang="ko-KR" altLang="en-US" sz="1400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6D716D9-B05F-3084-7E2B-92EA7D4F3F01}"/>
                </a:ext>
              </a:extLst>
            </p:cNvPr>
            <p:cNvSpPr/>
            <p:nvPr/>
          </p:nvSpPr>
          <p:spPr>
            <a:xfrm>
              <a:off x="4902867" y="3777610"/>
              <a:ext cx="1080000" cy="275967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A82F097-B3B8-77C4-EF40-2E6A064F77C5}"/>
                </a:ext>
              </a:extLst>
            </p:cNvPr>
            <p:cNvSpPr/>
            <p:nvPr/>
          </p:nvSpPr>
          <p:spPr>
            <a:xfrm>
              <a:off x="6197656" y="3804730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+</a:t>
              </a:r>
              <a:endParaRPr lang="ko-KR" altLang="en-US" sz="24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ABE2B4-5DF3-BE1E-0E83-F8A477CC6220}"/>
                </a:ext>
              </a:extLst>
            </p:cNvPr>
            <p:cNvCxnSpPr>
              <a:cxnSpLocks/>
              <a:stCxn id="44" idx="0"/>
              <a:endCxn id="54" idx="4"/>
            </p:cNvCxnSpPr>
            <p:nvPr/>
          </p:nvCxnSpPr>
          <p:spPr>
            <a:xfrm flipV="1">
              <a:off x="6315854" y="4026512"/>
              <a:ext cx="0" cy="1540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E4B448D-716C-4EE7-2489-165BC6D35AEB}"/>
                </a:ext>
              </a:extLst>
            </p:cNvPr>
            <p:cNvCxnSpPr>
              <a:cxnSpLocks/>
              <a:stCxn id="52" idx="3"/>
              <a:endCxn id="54" idx="2"/>
            </p:cNvCxnSpPr>
            <p:nvPr/>
          </p:nvCxnSpPr>
          <p:spPr>
            <a:xfrm>
              <a:off x="5982867" y="3915594"/>
              <a:ext cx="214789" cy="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B64BF061-A7CA-D56F-F95E-12FD63D1173F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16200000" flipV="1">
              <a:off x="6020333" y="3509208"/>
              <a:ext cx="351979" cy="239065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B5EAF997-C9BE-EFA9-1F13-6BD8CCA5CFD8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rot="5400000" flipH="1" flipV="1">
              <a:off x="6250598" y="3504576"/>
              <a:ext cx="365410" cy="23489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F1C7DB1-BB26-80A3-E113-2D5C542A7C41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6306662" y="3448706"/>
              <a:ext cx="9192" cy="35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068E5D5-702B-7524-D85C-92AC27601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5852" y="4464477"/>
              <a:ext cx="2249" cy="201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FD67D50C-34A6-88F5-BEDD-DB210AC47049}"/>
                </a:ext>
              </a:extLst>
            </p:cNvPr>
            <p:cNvCxnSpPr>
              <a:cxnSpLocks/>
              <a:stCxn id="54" idx="6"/>
              <a:endCxn id="65" idx="3"/>
            </p:cNvCxnSpPr>
            <p:nvPr/>
          </p:nvCxnSpPr>
          <p:spPr>
            <a:xfrm flipV="1">
              <a:off x="6434052" y="3282356"/>
              <a:ext cx="601801" cy="633265"/>
            </a:xfrm>
            <a:prstGeom prst="bentConnector3">
              <a:avLst>
                <a:gd name="adj1" fmla="val 137986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7D23BEA0-2F66-09BC-28D3-3D6649404C11}"/>
                </a:ext>
              </a:extLst>
            </p:cNvPr>
            <p:cNvCxnSpPr>
              <a:cxnSpLocks/>
              <a:stCxn id="105" idx="0"/>
              <a:endCxn id="81" idx="1"/>
            </p:cNvCxnSpPr>
            <p:nvPr/>
          </p:nvCxnSpPr>
          <p:spPr>
            <a:xfrm rot="16200000" flipH="1">
              <a:off x="4233150" y="1525980"/>
              <a:ext cx="598417" cy="2126987"/>
            </a:xfrm>
            <a:prstGeom prst="bentConnector4">
              <a:avLst>
                <a:gd name="adj1" fmla="val -38201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1B10F-50F3-65E4-8C8C-5AE856C5865A}"/>
                </a:ext>
              </a:extLst>
            </p:cNvPr>
            <p:cNvSpPr txBox="1"/>
            <p:nvPr/>
          </p:nvSpPr>
          <p:spPr>
            <a:xfrm>
              <a:off x="3638090" y="1825849"/>
              <a:ext cx="999842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r>
                <a:rPr lang="ko-KR" altLang="en-US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K,V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92001A-5E2D-B61B-440C-45756834B892}"/>
                    </a:ext>
                  </a:extLst>
                </p:cNvPr>
                <p:cNvSpPr txBox="1"/>
                <p:nvPr/>
              </p:nvSpPr>
              <p:spPr>
                <a:xfrm flipH="1">
                  <a:off x="7260440" y="2704016"/>
                  <a:ext cx="530361" cy="363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92001A-5E2D-B61B-440C-45756834B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60440" y="2704016"/>
                  <a:ext cx="530361" cy="3633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DD1CC0D-B8AF-7431-6518-4C9F695C8904}"/>
                </a:ext>
              </a:extLst>
            </p:cNvPr>
            <p:cNvSpPr/>
            <p:nvPr/>
          </p:nvSpPr>
          <p:spPr>
            <a:xfrm>
              <a:off x="5595853" y="3138356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AAC5575-5738-06DF-50C9-C98EE8AD5653}"/>
                </a:ext>
              </a:extLst>
            </p:cNvPr>
            <p:cNvCxnSpPr>
              <a:cxnSpLocks/>
              <a:stCxn id="65" idx="0"/>
              <a:endCxn id="81" idx="2"/>
            </p:cNvCxnSpPr>
            <p:nvPr/>
          </p:nvCxnSpPr>
          <p:spPr>
            <a:xfrm flipV="1">
              <a:off x="6315853" y="3032682"/>
              <a:ext cx="0" cy="1056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82EDCC7-E9E9-3466-3FB0-760BBCDD8FB7}"/>
                </a:ext>
              </a:extLst>
            </p:cNvPr>
            <p:cNvSpPr/>
            <p:nvPr/>
          </p:nvSpPr>
          <p:spPr>
            <a:xfrm>
              <a:off x="5595853" y="2744682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257F9333-5AC6-7ED8-9118-495EF01DFEAD}"/>
                </a:ext>
              </a:extLst>
            </p:cNvPr>
            <p:cNvSpPr/>
            <p:nvPr/>
          </p:nvSpPr>
          <p:spPr>
            <a:xfrm>
              <a:off x="5595853" y="2351007"/>
              <a:ext cx="1440000" cy="288000"/>
            </a:xfrm>
            <a:prstGeom prst="roundRect">
              <a:avLst/>
            </a:prstGeom>
            <a:solidFill>
              <a:srgbClr val="953A2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E747C2B-9809-2A47-AFAD-374E01E3D665}"/>
                </a:ext>
              </a:extLst>
            </p:cNvPr>
            <p:cNvCxnSpPr>
              <a:cxnSpLocks/>
              <a:stCxn id="81" idx="0"/>
              <a:endCxn id="82" idx="2"/>
            </p:cNvCxnSpPr>
            <p:nvPr/>
          </p:nvCxnSpPr>
          <p:spPr>
            <a:xfrm flipV="1">
              <a:off x="6315853" y="2639007"/>
              <a:ext cx="0" cy="105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왼쪽 중괄호 85">
              <a:extLst>
                <a:ext uri="{FF2B5EF4-FFF2-40B4-BE49-F238E27FC236}">
                  <a16:creationId xmlns:a16="http://schemas.microsoft.com/office/drawing/2014/main" id="{95D8D7FE-AAF8-CE1A-D3A8-5395C972EAAB}"/>
                </a:ext>
              </a:extLst>
            </p:cNvPr>
            <p:cNvSpPr/>
            <p:nvPr/>
          </p:nvSpPr>
          <p:spPr>
            <a:xfrm flipH="1">
              <a:off x="7089477" y="2373812"/>
              <a:ext cx="176093" cy="10852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390D269E-4E43-3F53-B3AB-3037A88CF8CA}"/>
                </a:ext>
              </a:extLst>
            </p:cNvPr>
            <p:cNvCxnSpPr>
              <a:cxnSpLocks/>
              <a:stCxn id="105" idx="0"/>
              <a:endCxn id="65" idx="1"/>
            </p:cNvCxnSpPr>
            <p:nvPr/>
          </p:nvCxnSpPr>
          <p:spPr>
            <a:xfrm rot="16200000" flipH="1">
              <a:off x="4036313" y="1722817"/>
              <a:ext cx="992091" cy="2126987"/>
            </a:xfrm>
            <a:prstGeom prst="bentConnector4">
              <a:avLst>
                <a:gd name="adj1" fmla="val -23042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F9552579-677E-EC53-6B60-BB845CCEBB94}"/>
                </a:ext>
              </a:extLst>
            </p:cNvPr>
            <p:cNvCxnSpPr>
              <a:cxnSpLocks/>
              <a:stCxn id="105" idx="0"/>
              <a:endCxn id="82" idx="1"/>
            </p:cNvCxnSpPr>
            <p:nvPr/>
          </p:nvCxnSpPr>
          <p:spPr>
            <a:xfrm rot="16200000" flipH="1">
              <a:off x="4429988" y="1329143"/>
              <a:ext cx="204742" cy="2126987"/>
            </a:xfrm>
            <a:prstGeom prst="bentConnector4">
              <a:avLst>
                <a:gd name="adj1" fmla="val -111653"/>
                <a:gd name="adj2" fmla="val 6692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21B65A-BDDF-1EA7-884B-3206C54FDA1B}"/>
                    </a:ext>
                  </a:extLst>
                </p:cNvPr>
                <p:cNvSpPr txBox="1"/>
                <p:nvPr/>
              </p:nvSpPr>
              <p:spPr>
                <a:xfrm>
                  <a:off x="2024930" y="2649236"/>
                  <a:ext cx="530361" cy="363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B21B65A-BDDF-1EA7-884B-3206C54FD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930" y="2649236"/>
                  <a:ext cx="530361" cy="3633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7113F64-493B-02BF-871A-9ED1116E9144}"/>
                </a:ext>
              </a:extLst>
            </p:cNvPr>
            <p:cNvSpPr/>
            <p:nvPr/>
          </p:nvSpPr>
          <p:spPr>
            <a:xfrm>
              <a:off x="2748866" y="3077614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D6406BB-01E5-C9EB-3437-B0A64B065623}"/>
                </a:ext>
              </a:extLst>
            </p:cNvPr>
            <p:cNvSpPr/>
            <p:nvPr/>
          </p:nvSpPr>
          <p:spPr>
            <a:xfrm>
              <a:off x="2319982" y="4119773"/>
              <a:ext cx="2297770" cy="270941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 Embedding Matrix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7CAFA15-1C48-CD51-7A6E-E2B7EAB80032}"/>
                </a:ext>
              </a:extLst>
            </p:cNvPr>
            <p:cNvSpPr txBox="1"/>
            <p:nvPr/>
          </p:nvSpPr>
          <p:spPr>
            <a:xfrm>
              <a:off x="3205145" y="4560867"/>
              <a:ext cx="569518" cy="242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</a:rPr>
                <a:t>input</a:t>
              </a:r>
              <a:endParaRPr lang="ko-KR" altLang="en-US" sz="14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C7672B9-7DFE-3EA2-6D6C-1794277E543B}"/>
                </a:ext>
              </a:extLst>
            </p:cNvPr>
            <p:cNvSpPr/>
            <p:nvPr/>
          </p:nvSpPr>
          <p:spPr>
            <a:xfrm>
              <a:off x="2050486" y="3716868"/>
              <a:ext cx="1080000" cy="275967"/>
            </a:xfrm>
            <a:prstGeom prst="roundRect">
              <a:avLst/>
            </a:prstGeom>
            <a:solidFill>
              <a:srgbClr val="FF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Positional Encoding</a:t>
              </a:r>
              <a:endParaRPr lang="ko-KR" altLang="en-US" sz="105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CD257E9-D1A3-96C1-575D-BFCE0AA4C3AF}"/>
                </a:ext>
              </a:extLst>
            </p:cNvPr>
            <p:cNvSpPr/>
            <p:nvPr/>
          </p:nvSpPr>
          <p:spPr>
            <a:xfrm>
              <a:off x="3350669" y="3743988"/>
              <a:ext cx="236396" cy="2217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+</a:t>
              </a:r>
              <a:endParaRPr lang="ko-KR" altLang="en-US" sz="2400" dirty="0"/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049A3B3-0717-DDC7-BA7D-D12E22FD0B63}"/>
                </a:ext>
              </a:extLst>
            </p:cNvPr>
            <p:cNvCxnSpPr>
              <a:cxnSpLocks/>
              <a:stCxn id="59" idx="0"/>
              <a:endCxn id="77" idx="4"/>
            </p:cNvCxnSpPr>
            <p:nvPr/>
          </p:nvCxnSpPr>
          <p:spPr>
            <a:xfrm flipV="1">
              <a:off x="3468867" y="3965770"/>
              <a:ext cx="0" cy="1540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0F6D904-B8E8-CEE1-D9A3-C1EFE1A0C3DA}"/>
                </a:ext>
              </a:extLst>
            </p:cNvPr>
            <p:cNvCxnSpPr>
              <a:cxnSpLocks/>
              <a:stCxn id="76" idx="3"/>
              <a:endCxn id="77" idx="2"/>
            </p:cNvCxnSpPr>
            <p:nvPr/>
          </p:nvCxnSpPr>
          <p:spPr>
            <a:xfrm>
              <a:off x="3130486" y="3854852"/>
              <a:ext cx="220183" cy="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92E7A96A-883C-BACD-F883-02A8DD03793B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rot="16200000" flipV="1">
              <a:off x="3173346" y="3448466"/>
              <a:ext cx="351979" cy="239065"/>
            </a:xfrm>
            <a:prstGeom prst="bent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49844E4C-1B5B-B62F-24A4-38D2EE0C4B53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rot="5400000" flipH="1" flipV="1">
              <a:off x="3406182" y="3468189"/>
              <a:ext cx="338485" cy="21311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3F2BED5E-4452-5962-AE00-96C47301E5E8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3459675" y="3387964"/>
              <a:ext cx="9192" cy="3560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D8C703C-35FE-5A15-09FF-7990B5D0A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6615" y="4401422"/>
              <a:ext cx="2249" cy="201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A4BAB87-DC60-8B3E-48FF-F2162946F625}"/>
                </a:ext>
              </a:extLst>
            </p:cNvPr>
            <p:cNvCxnSpPr>
              <a:cxnSpLocks/>
              <a:stCxn id="58" idx="0"/>
              <a:endCxn id="100" idx="2"/>
            </p:cNvCxnSpPr>
            <p:nvPr/>
          </p:nvCxnSpPr>
          <p:spPr>
            <a:xfrm flipV="1">
              <a:off x="3468866" y="2971940"/>
              <a:ext cx="0" cy="10567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54E29246-7F5C-4EEB-71AE-470E9AF42153}"/>
                </a:ext>
              </a:extLst>
            </p:cNvPr>
            <p:cNvCxnSpPr>
              <a:cxnSpLocks/>
              <a:stCxn id="77" idx="6"/>
              <a:endCxn id="58" idx="3"/>
            </p:cNvCxnSpPr>
            <p:nvPr/>
          </p:nvCxnSpPr>
          <p:spPr>
            <a:xfrm flipV="1">
              <a:off x="3587065" y="3221614"/>
              <a:ext cx="601801" cy="633265"/>
            </a:xfrm>
            <a:prstGeom prst="bentConnector3">
              <a:avLst>
                <a:gd name="adj1" fmla="val 137986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3613C115-2D40-081D-16A0-DF77B5206EA3}"/>
                </a:ext>
              </a:extLst>
            </p:cNvPr>
            <p:cNvSpPr/>
            <p:nvPr/>
          </p:nvSpPr>
          <p:spPr>
            <a:xfrm>
              <a:off x="2748866" y="2683940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D1A6C7F-4DB2-FB94-5DBE-CFCBA78E3562}"/>
                </a:ext>
              </a:extLst>
            </p:cNvPr>
            <p:cNvSpPr/>
            <p:nvPr/>
          </p:nvSpPr>
          <p:spPr>
            <a:xfrm>
              <a:off x="2748866" y="2290265"/>
              <a:ext cx="1440000" cy="288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Encoder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027ADA40-000A-A6B9-2A3E-837AEBB15479}"/>
                </a:ext>
              </a:extLst>
            </p:cNvPr>
            <p:cNvCxnSpPr>
              <a:cxnSpLocks/>
              <a:stCxn id="100" idx="0"/>
              <a:endCxn id="105" idx="2"/>
            </p:cNvCxnSpPr>
            <p:nvPr/>
          </p:nvCxnSpPr>
          <p:spPr>
            <a:xfrm flipV="1">
              <a:off x="3468866" y="2578265"/>
              <a:ext cx="0" cy="1056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왼쪽 중괄호 107">
              <a:extLst>
                <a:ext uri="{FF2B5EF4-FFF2-40B4-BE49-F238E27FC236}">
                  <a16:creationId xmlns:a16="http://schemas.microsoft.com/office/drawing/2014/main" id="{61DC6FD0-03B6-42D4-4630-2013B678D4A7}"/>
                </a:ext>
              </a:extLst>
            </p:cNvPr>
            <p:cNvSpPr/>
            <p:nvPr/>
          </p:nvSpPr>
          <p:spPr>
            <a:xfrm>
              <a:off x="2497985" y="2292431"/>
              <a:ext cx="176093" cy="108524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68E2376-AC29-8742-A071-ECA379303827}"/>
                </a:ext>
              </a:extLst>
            </p:cNvPr>
            <p:cNvCxnSpPr>
              <a:cxnSpLocks/>
              <a:stCxn id="82" idx="0"/>
              <a:endCxn id="113" idx="2"/>
            </p:cNvCxnSpPr>
            <p:nvPr/>
          </p:nvCxnSpPr>
          <p:spPr>
            <a:xfrm flipH="1" flipV="1">
              <a:off x="6301556" y="1567178"/>
              <a:ext cx="14297" cy="78382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19FFDCA-773D-E0D3-1897-A58D215EC7BE}"/>
                </a:ext>
              </a:extLst>
            </p:cNvPr>
            <p:cNvSpPr txBox="1"/>
            <p:nvPr/>
          </p:nvSpPr>
          <p:spPr>
            <a:xfrm>
              <a:off x="5674731" y="1155392"/>
              <a:ext cx="1253649" cy="41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US" altLang="ko-KR" sz="1400" dirty="0">
                  <a:latin typeface="Consolas" panose="020B0609020204030204" pitchFamily="49" charset="0"/>
                </a:rPr>
                <a:t>Probabilities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57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D348-26BB-56C3-82A3-B06C7B82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93176-F87E-9824-16A2-F00CFDDB0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Huggingface</a:t>
            </a:r>
            <a:r>
              <a:rPr lang="en-US" altLang="ko-KR" dirty="0"/>
              <a:t> &amp;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24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A0E0C-0AB7-C8E5-62E4-681117F9C471}"/>
              </a:ext>
            </a:extLst>
          </p:cNvPr>
          <p:cNvSpPr txBox="1"/>
          <p:nvPr/>
        </p:nvSpPr>
        <p:spPr>
          <a:xfrm>
            <a:off x="204495" y="1586301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 file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keyword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저장하고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value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filename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저장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336F8-527E-7B5C-E152-8DB5F1D9AD89}"/>
              </a:ext>
            </a:extLst>
          </p:cNvPr>
          <p:cNvSpPr txBox="1"/>
          <p:nvPr/>
        </p:nvSpPr>
        <p:spPr>
          <a:xfrm>
            <a:off x="204495" y="1930372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pretrained_vocab_files_map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2BC599-C599-297A-AB3B-694DB4B5FC53}"/>
              </a:ext>
            </a:extLst>
          </p:cNvPr>
          <p:cNvSpPr txBox="1"/>
          <p:nvPr/>
        </p:nvSpPr>
        <p:spPr>
          <a:xfrm>
            <a:off x="204495" y="1211452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vocab_files_names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798CC-C79C-FA3A-D9A8-7F7DEB277DAC}"/>
              </a:ext>
            </a:extLst>
          </p:cNvPr>
          <p:cNvSpPr txBox="1"/>
          <p:nvPr/>
        </p:nvSpPr>
        <p:spPr>
          <a:xfrm>
            <a:off x="204495" y="4333353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max_model_input_sizes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7DE0153-0940-3683-D566-4AA41D9E0511}"/>
              </a:ext>
            </a:extLst>
          </p:cNvPr>
          <p:cNvSpPr txBox="1"/>
          <p:nvPr/>
        </p:nvSpPr>
        <p:spPr>
          <a:xfrm>
            <a:off x="204495" y="2305221"/>
            <a:ext cx="1178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 file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keyword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저장하고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value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또 다른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형태를 저장하는데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해당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로는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short-cut-name, value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로는 해당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pretrained vocabulary file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url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99F49A-0584-698F-2E2C-A391010FF16A}"/>
              </a:ext>
            </a:extLst>
          </p:cNvPr>
          <p:cNvSpPr txBox="1"/>
          <p:nvPr/>
        </p:nvSpPr>
        <p:spPr>
          <a:xfrm>
            <a:off x="204495" y="470820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dict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태로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모델의 이름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value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값으로는 모델의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입력으로 받을 수 있는 최대 입력 길이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204495" y="3614433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model_input_names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204495" y="398928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forward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예상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되는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입력 목록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204495" y="2895513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padding_side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,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truncation_side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204495" y="327036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truncation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ko-KR" altLang="en-US" sz="1600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어느 쪽에 추가되어야 하는지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(right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left)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85B9E-A6A6-FA9C-FFF3-CAA1B7940FFC}"/>
              </a:ext>
            </a:extLst>
          </p:cNvPr>
          <p:cNvSpPr txBox="1"/>
          <p:nvPr/>
        </p:nvSpPr>
        <p:spPr>
          <a:xfrm>
            <a:off x="204495" y="5052273"/>
            <a:ext cx="794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class </a:t>
            </a:r>
            <a:r>
              <a:rPr lang="en-US" altLang="ko-KR" dirty="0" err="1">
                <a:solidFill>
                  <a:srgbClr val="00B05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attribures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pretrained_init_configuration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Any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52525B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B3298-829C-B932-3D4D-E0EE8B20602E}"/>
              </a:ext>
            </a:extLst>
          </p:cNvPr>
          <p:cNvSpPr txBox="1"/>
          <p:nvPr/>
        </p:nvSpPr>
        <p:spPr>
          <a:xfrm>
            <a:off x="204495" y="5427124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from_pretrained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load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pre-trained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대한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클래스의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__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init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__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메서드에 전달할 특정 인수의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Dictionary</a:t>
            </a:r>
            <a:r>
              <a:rPr lang="ko-KR" altLang="en-US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사용하고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pre-trained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short-cut name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lang="en-US" altLang="ko-KR" sz="16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alue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값으로 포함하는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dictionary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방법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8399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C88202-D170-EB3A-45F6-0EA829A6E58C}"/>
              </a:ext>
            </a:extLst>
          </p:cNvPr>
          <p:cNvSpPr txBox="1"/>
          <p:nvPr/>
        </p:nvSpPr>
        <p:spPr>
          <a:xfrm>
            <a:off x="349896" y="14784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Transformer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입력을 받을 수 있는 최대의 입력 길이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44696-AB51-9983-1B4C-569D0DE38CD7}"/>
              </a:ext>
            </a:extLst>
          </p:cNvPr>
          <p:cNvSpPr txBox="1"/>
          <p:nvPr/>
        </p:nvSpPr>
        <p:spPr>
          <a:xfrm>
            <a:off x="349896" y="17857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padding_side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</a:t>
            </a:r>
            <a:r>
              <a:rPr kumimoji="0" lang="en-US" altLang="ko-KR" b="0" i="1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5A4D-4751-D938-AC62-539516485893}"/>
              </a:ext>
            </a:extLst>
          </p:cNvPr>
          <p:cNvSpPr txBox="1"/>
          <p:nvPr/>
        </p:nvSpPr>
        <p:spPr>
          <a:xfrm>
            <a:off x="349896" y="1140399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model_max_length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int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C3997-DB5B-CEC3-905B-4337FEB9C14E}"/>
              </a:ext>
            </a:extLst>
          </p:cNvPr>
          <p:cNvSpPr txBox="1"/>
          <p:nvPr/>
        </p:nvSpPr>
        <p:spPr>
          <a:xfrm>
            <a:off x="349896" y="24310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model_input_names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],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07F42-75F4-5310-6F96-A80785F40109}"/>
              </a:ext>
            </a:extLst>
          </p:cNvPr>
          <p:cNvSpPr txBox="1"/>
          <p:nvPr/>
        </p:nvSpPr>
        <p:spPr>
          <a:xfrm>
            <a:off x="349896" y="21238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어느 위치에 추가할 것인지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(right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left)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25143-F889-93C7-521C-3A6FCEA234FE}"/>
              </a:ext>
            </a:extLst>
          </p:cNvPr>
          <p:cNvSpPr txBox="1"/>
          <p:nvPr/>
        </p:nvSpPr>
        <p:spPr>
          <a:xfrm>
            <a:off x="349896" y="27691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forward pass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모델의 입력으로 받을 값들의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key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값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예를 들어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token_type_ids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attention_mask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975636-035B-FD9E-0CEB-7D2F3CEB0028}"/>
              </a:ext>
            </a:extLst>
          </p:cNvPr>
          <p:cNvSpPr txBox="1"/>
          <p:nvPr/>
        </p:nvSpPr>
        <p:spPr>
          <a:xfrm>
            <a:off x="349896" y="3076449"/>
            <a:ext cx="11492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arameters </a:t>
            </a:r>
            <a:r>
              <a:rPr kumimoji="0" lang="en-US" altLang="ko-KR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bos_token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83025-7A98-CAA5-F17C-9521AD5245F8}"/>
              </a:ext>
            </a:extLst>
          </p:cNvPr>
          <p:cNvSpPr txBox="1"/>
          <p:nvPr/>
        </p:nvSpPr>
        <p:spPr>
          <a:xfrm>
            <a:off x="349896" y="34145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문장의 시작을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self.bos_token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self.bos_token_id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6900EA-B481-87EE-68BC-C1392AF375BC}"/>
              </a:ext>
            </a:extLst>
          </p:cNvPr>
          <p:cNvSpPr txBox="1"/>
          <p:nvPr/>
        </p:nvSpPr>
        <p:spPr>
          <a:xfrm>
            <a:off x="349896" y="372179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eos_token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EAB43-567A-8DCC-7727-D1D4371358E3}"/>
              </a:ext>
            </a:extLst>
          </p:cNvPr>
          <p:cNvSpPr txBox="1"/>
          <p:nvPr/>
        </p:nvSpPr>
        <p:spPr>
          <a:xfrm>
            <a:off x="349896" y="40598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문장의 끝을 나타내는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self.eos_token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self.eos_token_id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0169BB-2E9A-83A4-3DA8-BCFD0C96485F}"/>
              </a:ext>
            </a:extLst>
          </p:cNvPr>
          <p:cNvSpPr txBox="1"/>
          <p:nvPr/>
        </p:nvSpPr>
        <p:spPr>
          <a:xfrm>
            <a:off x="349896" y="43671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unk_token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1B3A6-2D2E-1D39-4312-3B0316113591}"/>
              </a:ext>
            </a:extLst>
          </p:cNvPr>
          <p:cNvSpPr txBox="1"/>
          <p:nvPr/>
        </p:nvSpPr>
        <p:spPr>
          <a:xfrm>
            <a:off x="349896" y="50124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sep_token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30417-70C3-0471-3FCA-61E74F11CC6E}"/>
              </a:ext>
            </a:extLst>
          </p:cNvPr>
          <p:cNvSpPr txBox="1"/>
          <p:nvPr/>
        </p:nvSpPr>
        <p:spPr>
          <a:xfrm>
            <a:off x="349896" y="47052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모르는 단어를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self.unk_token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self.unk_token_id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B8EEE-D3F0-A0D8-C73A-2FBBDE55F2C8}"/>
              </a:ext>
            </a:extLst>
          </p:cNvPr>
          <p:cNvSpPr txBox="1"/>
          <p:nvPr/>
        </p:nvSpPr>
        <p:spPr>
          <a:xfrm>
            <a:off x="349896" y="53505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개의 문장이 있는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두 문장을 구분하는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(BERT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등에서 사용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self.sep_token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self.sep_token_id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BEECF2-4D4C-614A-8D49-BCB0072D216F}"/>
              </a:ext>
            </a:extLst>
          </p:cNvPr>
          <p:cNvSpPr txBox="1"/>
          <p:nvPr/>
        </p:nvSpPr>
        <p:spPr>
          <a:xfrm>
            <a:off x="349896" y="5657849"/>
            <a:ext cx="9130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A90D08-F9FB-5B1B-88BD-5C14F6055D25}"/>
              </a:ext>
            </a:extLst>
          </p:cNvPr>
          <p:cNvSpPr txBox="1"/>
          <p:nvPr/>
        </p:nvSpPr>
        <p:spPr>
          <a:xfrm>
            <a:off x="349896" y="599591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동일한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batch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내에서 입력의 크기를 동일하게 하기 위해서 사용해는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self.pad_token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self.pad_token_id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7668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977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C88202-D170-EB3A-45F6-0EA829A6E58C}"/>
              </a:ext>
            </a:extLst>
          </p:cNvPr>
          <p:cNvSpPr txBox="1"/>
          <p:nvPr/>
        </p:nvSpPr>
        <p:spPr>
          <a:xfrm>
            <a:off x="349897" y="14784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class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나타내는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(BERT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등에서 사용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self.cls_token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self.cls_token_id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44696-AB51-9983-1B4C-569D0DE38CD7}"/>
              </a:ext>
            </a:extLst>
          </p:cNvPr>
          <p:cNvSpPr txBox="1"/>
          <p:nvPr/>
        </p:nvSpPr>
        <p:spPr>
          <a:xfrm>
            <a:off x="349897" y="1785749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mask_token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5A4D-4751-D938-AC62-539516485893}"/>
              </a:ext>
            </a:extLst>
          </p:cNvPr>
          <p:cNvSpPr txBox="1"/>
          <p:nvPr/>
        </p:nvSpPr>
        <p:spPr>
          <a:xfrm>
            <a:off x="349897" y="1140399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cls_token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C3997-DB5B-CEC3-905B-4337FEB9C14E}"/>
              </a:ext>
            </a:extLst>
          </p:cNvPr>
          <p:cNvSpPr txBox="1"/>
          <p:nvPr/>
        </p:nvSpPr>
        <p:spPr>
          <a:xfrm>
            <a:off x="349897" y="243109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additional_special_tokens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tuple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of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tokenizers.AddedToken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07F42-75F4-5310-6F96-A80785F40109}"/>
              </a:ext>
            </a:extLst>
          </p:cNvPr>
          <p:cNvSpPr txBox="1"/>
          <p:nvPr/>
        </p:nvSpPr>
        <p:spPr>
          <a:xfrm>
            <a:off x="349897" y="21238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masked-language modeling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할 때 사용되는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mask token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self.mask_token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self.mask_token_id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B25143-F889-93C7-521C-3A6FCEA234FE}"/>
              </a:ext>
            </a:extLst>
          </p:cNvPr>
          <p:cNvSpPr txBox="1"/>
          <p:nvPr/>
        </p:nvSpPr>
        <p:spPr>
          <a:xfrm>
            <a:off x="349897" y="276916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추가적인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목록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의해서 분리되지 않도록 리스트로 유지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52D14-2451-AA66-32E2-980CF5BABB34}"/>
              </a:ext>
            </a:extLst>
          </p:cNvPr>
          <p:cNvSpPr txBox="1"/>
          <p:nvPr/>
        </p:nvSpPr>
        <p:spPr>
          <a:xfrm>
            <a:off x="349898" y="3809153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될 문장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(sequence, batch). str, List[str], List[List[str]]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입력으로 받을 수 있고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이미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(list of tokens)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is_split_into_words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지정해줘야 함</a:t>
            </a:r>
            <a:endParaRPr lang="en-US" altLang="ko-KR" sz="1600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7DFA5-8AF0-6C1A-7BD9-92E72F83BD45}"/>
              </a:ext>
            </a:extLst>
          </p:cNvPr>
          <p:cNvSpPr txBox="1"/>
          <p:nvPr/>
        </p:nvSpPr>
        <p:spPr>
          <a:xfrm>
            <a:off x="349898" y="4370903"/>
            <a:ext cx="1015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text_pair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(str, List[str], List[List[str]])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00BC91-C047-CDDA-1D71-9A929090AB7A}"/>
              </a:ext>
            </a:extLst>
          </p:cNvPr>
          <p:cNvSpPr txBox="1"/>
          <p:nvPr/>
        </p:nvSpPr>
        <p:spPr>
          <a:xfrm>
            <a:off x="349898" y="3462846"/>
            <a:ext cx="7086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text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(str, List[str], List[List[str]])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782476-586A-D035-0391-B1810D852227}"/>
              </a:ext>
            </a:extLst>
          </p:cNvPr>
          <p:cNvSpPr txBox="1"/>
          <p:nvPr/>
        </p:nvSpPr>
        <p:spPr>
          <a:xfrm>
            <a:off x="349898" y="5032739"/>
            <a:ext cx="9773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add_special_tokens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optional, defaults to True)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A093D6-0107-9629-1DCB-A946F6F5A206}"/>
              </a:ext>
            </a:extLst>
          </p:cNvPr>
          <p:cNvGrpSpPr/>
          <p:nvPr/>
        </p:nvGrpSpPr>
        <p:grpSpPr>
          <a:xfrm>
            <a:off x="204496" y="3133200"/>
            <a:ext cx="11783008" cy="3155305"/>
            <a:chOff x="204496" y="1107424"/>
            <a:chExt cx="11783008" cy="5308849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DA5E7B6-2764-2864-27F8-EDCD91BBB5D4}"/>
                </a:ext>
              </a:extLst>
            </p:cNvPr>
            <p:cNvSpPr/>
            <p:nvPr/>
          </p:nvSpPr>
          <p:spPr>
            <a:xfrm>
              <a:off x="204496" y="1409385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B7DDC6-8171-FC2D-EB84-379ECC7FB188}"/>
                </a:ext>
              </a:extLst>
            </p:cNvPr>
            <p:cNvSpPr txBox="1"/>
            <p:nvPr/>
          </p:nvSpPr>
          <p:spPr>
            <a:xfrm>
              <a:off x="349899" y="1107424"/>
              <a:ext cx="3269601" cy="6214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76B939-0601-2ACF-F85A-B34B6DE40220}"/>
              </a:ext>
            </a:extLst>
          </p:cNvPr>
          <p:cNvSpPr txBox="1"/>
          <p:nvPr/>
        </p:nvSpPr>
        <p:spPr>
          <a:xfrm>
            <a:off x="349898" y="47172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text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동일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개의 문장이 아니라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sentence pair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입력으로 주는 경우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1336E-4003-FDCF-93BC-F3CE52D736A1}"/>
              </a:ext>
            </a:extLst>
          </p:cNvPr>
          <p:cNvSpPr txBox="1"/>
          <p:nvPr/>
        </p:nvSpPr>
        <p:spPr>
          <a:xfrm>
            <a:off x="349898" y="5379047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추가할지 여부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914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151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5200885"/>
            <a:chOff x="204496" y="1107424"/>
            <a:chExt cx="11783008" cy="520088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756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54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padding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PaddingStrategy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optional, defaults to False)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63615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batch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내에서 가장 긴 길이에 맞춰서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False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하지 않고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'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max_length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'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모델이 입력으로 받을 수 있는 최대의 길이에 맞춰서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298892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TruncationStrategy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optional, defaults to False)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618726"/>
            <a:ext cx="11118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모델이 입력으로 받을 수 있는 최대의 길이에 맞춰서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only_first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sentence pair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입력이 주어지는 경우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첫 번째 문장만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반대로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only_second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두 번째 문장만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False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trauncate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하지 않는다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3400225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max_length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(int,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3720059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모델이 입력으로 받을 최대의 입력 길이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별도로 지정하지 않은 경우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맞게 지정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EB28B-A9BB-81CC-11A7-1B7C22C6E43F}"/>
              </a:ext>
            </a:extLst>
          </p:cNvPr>
          <p:cNvSpPr txBox="1"/>
          <p:nvPr/>
        </p:nvSpPr>
        <p:spPr>
          <a:xfrm>
            <a:off x="349897" y="4009115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is_split_into_words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(int, optional, defaults to 0)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97A45C-3E94-80AA-1AF4-70E0D687C4C1}"/>
              </a:ext>
            </a:extLst>
          </p:cNvPr>
          <p:cNvSpPr txBox="1"/>
          <p:nvPr/>
        </p:nvSpPr>
        <p:spPr>
          <a:xfrm>
            <a:off x="349897" y="4328949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입력이 이미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되었는지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True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경우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입력이 이미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되었다고 가정하고 별도의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수행하지 않음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186F8-9B2A-0460-AFC0-E3066F90B667}"/>
              </a:ext>
            </a:extLst>
          </p:cNvPr>
          <p:cNvSpPr txBox="1"/>
          <p:nvPr/>
        </p:nvSpPr>
        <p:spPr>
          <a:xfrm>
            <a:off x="349897" y="4864226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return_tensors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(str or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TensorType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1C3DCC-A54D-5AFF-9DB0-EB95C54EC5CF}"/>
              </a:ext>
            </a:extLst>
          </p:cNvPr>
          <p:cNvSpPr txBox="1"/>
          <p:nvPr/>
        </p:nvSpPr>
        <p:spPr>
          <a:xfrm>
            <a:off x="349897" y="518406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tf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tf.constant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pt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torch.Tensor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"np"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면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np.ndarray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결과를 리턴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3F2CD8-A818-BEFF-2AEC-749867B2E47D}"/>
              </a:ext>
            </a:extLst>
          </p:cNvPr>
          <p:cNvSpPr txBox="1"/>
          <p:nvPr/>
        </p:nvSpPr>
        <p:spPr>
          <a:xfrm>
            <a:off x="349897" y="5473116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return_token_type_ids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(bool, optional)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B8AFD-6BD0-7154-095E-92060EF06837}"/>
              </a:ext>
            </a:extLst>
          </p:cNvPr>
          <p:cNvSpPr txBox="1"/>
          <p:nvPr/>
        </p:nvSpPr>
        <p:spPr>
          <a:xfrm>
            <a:off x="349897" y="5792946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return_token_type_ids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token type id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제공할지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제공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508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24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5200885"/>
            <a:chOff x="204496" y="1107424"/>
            <a:chExt cx="11783008" cy="5200885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500688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274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66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return_attention_mask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7490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 mask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제공할지 여부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제공함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07524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return_special_tokens_mask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40637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 mask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lang="ko-KR" altLang="en-US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리턴할지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여부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2706717"/>
            <a:ext cx="7189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return_length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Fals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303784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encode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결과의 길이를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리턴할지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여부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1EB28B-A9BB-81CC-11A7-1B7C22C6E43F}"/>
              </a:ext>
            </a:extLst>
          </p:cNvPr>
          <p:cNvSpPr txBox="1"/>
          <p:nvPr/>
        </p:nvSpPr>
        <p:spPr>
          <a:xfrm>
            <a:off x="349897" y="3338185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parameters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verbose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bool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 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optional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defaults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 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97A45C-3E94-80AA-1AF4-70E0D687C4C1}"/>
              </a:ext>
            </a:extLst>
          </p:cNvPr>
          <p:cNvSpPr txBox="1"/>
          <p:nvPr/>
        </p:nvSpPr>
        <p:spPr>
          <a:xfrm>
            <a:off x="349897" y="3669308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추가적인 출력이나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warning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등을 출력할지 여부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리턴 → </a:t>
            </a:r>
            <a:r>
              <a:rPr lang="en-US" altLang="ko-KR" sz="1600" b="0" i="0" dirty="0" err="1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BachEncoding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2186F8-9B2A-0460-AFC0-E3066F90B667}"/>
              </a:ext>
            </a:extLst>
          </p:cNvPr>
          <p:cNvSpPr txBox="1"/>
          <p:nvPr/>
        </p:nvSpPr>
        <p:spPr>
          <a:xfrm>
            <a:off x="349897" y="3969653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input_ids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1C3DCC-A54D-5AFF-9DB0-EB95C54EC5CF}"/>
              </a:ext>
            </a:extLst>
          </p:cNvPr>
          <p:cNvSpPr txBox="1"/>
          <p:nvPr/>
        </p:nvSpPr>
        <p:spPr>
          <a:xfrm>
            <a:off x="349897" y="4300776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is 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3F2CD8-A818-BEFF-2AEC-749867B2E47D}"/>
              </a:ext>
            </a:extLst>
          </p:cNvPr>
          <p:cNvSpPr txBox="1"/>
          <p:nvPr/>
        </p:nvSpPr>
        <p:spPr>
          <a:xfrm>
            <a:off x="349897" y="4601121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token_type_ids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B8AFD-6BD0-7154-095E-92060EF06837}"/>
              </a:ext>
            </a:extLst>
          </p:cNvPr>
          <p:cNvSpPr txBox="1"/>
          <p:nvPr/>
        </p:nvSpPr>
        <p:spPr>
          <a:xfrm>
            <a:off x="349897" y="493224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type id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798B9-EBA2-8257-365A-EF62C7526CB5}"/>
              </a:ext>
            </a:extLst>
          </p:cNvPr>
          <p:cNvSpPr txBox="1"/>
          <p:nvPr/>
        </p:nvSpPr>
        <p:spPr>
          <a:xfrm>
            <a:off x="349897" y="5232589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attention_mask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EC30B-613C-85CC-58F6-6D22DB68E9D7}"/>
              </a:ext>
            </a:extLst>
          </p:cNvPr>
          <p:cNvSpPr txBox="1"/>
          <p:nvPr/>
        </p:nvSpPr>
        <p:spPr>
          <a:xfrm>
            <a:off x="349897" y="5563713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모델에 의해서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attention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수행되어야 하는 인덱스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873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24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FFE375A-79D9-7D0C-4094-854E14B759A7}"/>
              </a:ext>
            </a:extLst>
          </p:cNvPr>
          <p:cNvGrpSpPr/>
          <p:nvPr/>
        </p:nvGrpSpPr>
        <p:grpSpPr>
          <a:xfrm>
            <a:off x="204496" y="1107424"/>
            <a:ext cx="11783008" cy="2321576"/>
            <a:chOff x="204496" y="1107424"/>
            <a:chExt cx="11783008" cy="232157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EF3FBBF-8BFC-D6CF-753C-9F491C95ABF0}"/>
                </a:ext>
              </a:extLst>
            </p:cNvPr>
            <p:cNvSpPr/>
            <p:nvPr/>
          </p:nvSpPr>
          <p:spPr>
            <a:xfrm>
              <a:off x="204496" y="1301421"/>
              <a:ext cx="11783008" cy="21275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332B70-7BC3-FC98-FA28-08C819242D8D}"/>
                </a:ext>
              </a:extLst>
            </p:cNvPr>
            <p:cNvSpPr txBox="1"/>
            <p:nvPr/>
          </p:nvSpPr>
          <p:spPr>
            <a:xfrm>
              <a:off x="349899" y="1107424"/>
              <a:ext cx="32274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function</a:t>
              </a:r>
              <a:r>
                <a:rPr lang="en-US" altLang="ko-KR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en-US" altLang="ko-KR" b="0" i="0" dirty="0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__call__ 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(</a:t>
              </a:r>
              <a:r>
                <a:rPr lang="ko-KR" altLang="en-US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실행한 경우</a:t>
              </a:r>
              <a:r>
                <a:rPr lang="en-US" altLang="ko-KR" b="0" i="0" dirty="0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)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37F7CC-17CE-EED1-B8E8-11C0B83CCE00}"/>
              </a:ext>
            </a:extLst>
          </p:cNvPr>
          <p:cNvSpPr txBox="1"/>
          <p:nvPr/>
        </p:nvSpPr>
        <p:spPr>
          <a:xfrm>
            <a:off x="349897" y="1443781"/>
            <a:ext cx="966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num_truncated_tokens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0F4A76-4410-637B-6E72-8B68018E50B8}"/>
              </a:ext>
            </a:extLst>
          </p:cNvPr>
          <p:cNvSpPr txBox="1"/>
          <p:nvPr/>
        </p:nvSpPr>
        <p:spPr>
          <a:xfrm>
            <a:off x="349897" y="1766218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개수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372449-523A-E913-80DC-C8998D8E7816}"/>
              </a:ext>
            </a:extLst>
          </p:cNvPr>
          <p:cNvSpPr txBox="1"/>
          <p:nvPr/>
        </p:nvSpPr>
        <p:spPr>
          <a:xfrm>
            <a:off x="349897" y="2057877"/>
            <a:ext cx="1046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 err="1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special_token_mask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16B934-B99E-65C0-73F7-227B4532A71B}"/>
              </a:ext>
            </a:extLst>
          </p:cNvPr>
          <p:cNvSpPr txBox="1"/>
          <p:nvPr/>
        </p:nvSpPr>
        <p:spPr>
          <a:xfrm>
            <a:off x="349897" y="238031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0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일반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Token, 1</a:t>
            </a:r>
            <a:r>
              <a:rPr lang="ko-KR" altLang="en-US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 </a:t>
            </a:r>
            <a:r>
              <a:rPr lang="en-US" altLang="ko-KR" sz="1600" b="0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28005-1195-7D67-5F20-9B0C808AFE48}"/>
              </a:ext>
            </a:extLst>
          </p:cNvPr>
          <p:cNvSpPr txBox="1"/>
          <p:nvPr/>
        </p:nvSpPr>
        <p:spPr>
          <a:xfrm>
            <a:off x="349897" y="2671973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returns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length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0615F4-9435-92CB-E447-A5F949CD5033}"/>
              </a:ext>
            </a:extLst>
          </p:cNvPr>
          <p:cNvSpPr txBox="1"/>
          <p:nvPr/>
        </p:nvSpPr>
        <p:spPr>
          <a:xfrm>
            <a:off x="349897" y="29944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return_length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인 경우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encoding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 출력의 길이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3507192"/>
            <a:ext cx="11783008" cy="2321576"/>
            <a:chOff x="204496" y="1107424"/>
            <a:chExt cx="11783008" cy="232157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1"/>
              <a:ext cx="11783008" cy="21275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97B75D-199D-DCEA-32DA-E99A7660E27B}"/>
              </a:ext>
            </a:extLst>
          </p:cNvPr>
          <p:cNvSpPr txBox="1"/>
          <p:nvPr/>
        </p:nvSpPr>
        <p:spPr>
          <a:xfrm>
            <a:off x="328843" y="386780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batch_decode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23805-4BB8-ED8A-57F7-D81139FFBAC5}"/>
              </a:ext>
            </a:extLst>
          </p:cNvPr>
          <p:cNvSpPr txBox="1"/>
          <p:nvPr/>
        </p:nvSpPr>
        <p:spPr>
          <a:xfrm>
            <a:off x="328843" y="4200811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구성된 입력을 하나의 연결된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출력한다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(decode()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함수 호출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BF4EDC-3D5E-4234-A6F2-7ED1E3B78A96}"/>
              </a:ext>
            </a:extLst>
          </p:cNvPr>
          <p:cNvSpPr txBox="1"/>
          <p:nvPr/>
        </p:nvSpPr>
        <p:spPr>
          <a:xfrm>
            <a:off x="328843" y="4503037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convert_ids_to_tokens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A6663-E4CC-34C2-9D3A-A8C1F8E4AC3D}"/>
              </a:ext>
            </a:extLst>
          </p:cNvPr>
          <p:cNvSpPr txBox="1"/>
          <p:nvPr/>
        </p:nvSpPr>
        <p:spPr>
          <a:xfrm>
            <a:off x="328843" y="4836042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 개의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skip_special_tokens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하면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decoding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제거</a:t>
            </a:r>
          </a:p>
        </p:txBody>
      </p:sp>
    </p:spTree>
    <p:extLst>
      <p:ext uri="{BB962C8B-B14F-4D97-AF65-F5344CB8AC3E}">
        <p14:creationId xmlns:p14="http://schemas.microsoft.com/office/powerpoint/2010/main" val="419676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310313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472FB0-BC85-950D-C659-A953EBF76895}"/>
              </a:ext>
            </a:extLst>
          </p:cNvPr>
          <p:cNvCxnSpPr>
            <a:cxnSpLocks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DB16A3E-284C-6431-B003-65D38A87F376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50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532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1107424"/>
            <a:ext cx="11783008" cy="5179076"/>
            <a:chOff x="204496" y="1107424"/>
            <a:chExt cx="11783008" cy="517907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1"/>
              <a:ext cx="11783008" cy="49850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5F2591-93B8-A0E1-8C53-FEE0A78CB325}"/>
              </a:ext>
            </a:extLst>
          </p:cNvPr>
          <p:cNvSpPr txBox="1"/>
          <p:nvPr/>
        </p:nvSpPr>
        <p:spPr>
          <a:xfrm>
            <a:off x="328843" y="150145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convert_tokens_to_ids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AF3D5-3973-17D0-C76D-6229C75D69D2}"/>
              </a:ext>
            </a:extLst>
          </p:cNvPr>
          <p:cNvSpPr txBox="1"/>
          <p:nvPr/>
        </p:nvSpPr>
        <p:spPr>
          <a:xfrm>
            <a:off x="328843" y="183151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또는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244BC5-B7F0-4185-16B9-AD92CBC63DA1}"/>
              </a:ext>
            </a:extLst>
          </p:cNvPr>
          <p:cNvSpPr txBox="1"/>
          <p:nvPr/>
        </p:nvSpPr>
        <p:spPr>
          <a:xfrm>
            <a:off x="328843" y="2130794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convert_tokens_to_string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DD8906-F534-9DE9-B8FA-DB3AC2C82C28}"/>
              </a:ext>
            </a:extLst>
          </p:cNvPr>
          <p:cNvSpPr txBox="1"/>
          <p:nvPr/>
        </p:nvSpPr>
        <p:spPr>
          <a:xfrm>
            <a:off x="328843" y="2460852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리스트를 하나의 연결된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(" ".join(tokens)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동일한 연산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1B5969-AAD1-C929-8644-11D978F7818A}"/>
              </a:ext>
            </a:extLst>
          </p:cNvPr>
          <p:cNvSpPr txBox="1"/>
          <p:nvPr/>
        </p:nvSpPr>
        <p:spPr>
          <a:xfrm>
            <a:off x="328843" y="2760132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decode()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C0B4DB-36FA-EEFB-C188-D1043C6EFD38}"/>
              </a:ext>
            </a:extLst>
          </p:cNvPr>
          <p:cNvSpPr txBox="1"/>
          <p:nvPr/>
        </p:nvSpPr>
        <p:spPr>
          <a:xfrm>
            <a:off x="328843" y="3090190"/>
            <a:ext cx="11471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 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skip_special_token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=True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speical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제외한다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2B98D-752B-F3C5-B7F9-5F4A880703DC}"/>
              </a:ext>
            </a:extLst>
          </p:cNvPr>
          <p:cNvSpPr txBox="1"/>
          <p:nvPr/>
        </p:nvSpPr>
        <p:spPr>
          <a:xfrm>
            <a:off x="328843" y="3635691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C54154-9203-57E3-4516-A1A0ABB5553A}"/>
              </a:ext>
            </a:extLst>
          </p:cNvPr>
          <p:cNvSpPr txBox="1"/>
          <p:nvPr/>
        </p:nvSpPr>
        <p:spPr>
          <a:xfrm>
            <a:off x="328843" y="3965746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 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add_special_tokens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=False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지정하면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변환할 때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special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들을 제외한다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padding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통해서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padding token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어떻게 추가할지도 지정할 수 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(True,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max_length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False)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97413-1E9F-9499-E0D3-A0CD67795EE2}"/>
              </a:ext>
            </a:extLst>
          </p:cNvPr>
          <p:cNvSpPr txBox="1"/>
          <p:nvPr/>
        </p:nvSpPr>
        <p:spPr>
          <a:xfrm>
            <a:off x="328843" y="4548368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truncation()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EEC0F-1678-1F8A-7D57-8DC297A34295}"/>
              </a:ext>
            </a:extLst>
          </p:cNvPr>
          <p:cNvSpPr txBox="1"/>
          <p:nvPr/>
        </p:nvSpPr>
        <p:spPr>
          <a:xfrm>
            <a:off x="328843" y="4888786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truncation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수행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(True,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only_first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"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only_second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", False) 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AB7BB-F5B3-1336-8F53-163513400A5E}"/>
              </a:ext>
            </a:extLst>
          </p:cNvPr>
          <p:cNvSpPr txBox="1"/>
          <p:nvPr/>
        </p:nvSpPr>
        <p:spPr>
          <a:xfrm>
            <a:off x="328843" y="519842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get_added_vocab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20B6F-7FCA-9653-70FB-6BE4FE091A17}"/>
              </a:ext>
            </a:extLst>
          </p:cNvPr>
          <p:cNvSpPr txBox="1"/>
          <p:nvPr/>
        </p:nvSpPr>
        <p:spPr>
          <a:xfrm>
            <a:off x="328843" y="553884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to index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 해당하는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dict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858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Tokenizer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2943683"/>
            <a:chOff x="90054" y="771067"/>
            <a:chExt cx="12013275" cy="294368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2759017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48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i="0" dirty="0" err="1"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PreTrainedTokenizerBase</a:t>
              </a:r>
              <a:endPara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F8208-F1B8-0AE2-38BF-7FE73ABFAE41}"/>
              </a:ext>
            </a:extLst>
          </p:cNvPr>
          <p:cNvGrpSpPr/>
          <p:nvPr/>
        </p:nvGrpSpPr>
        <p:grpSpPr>
          <a:xfrm>
            <a:off x="204496" y="1107423"/>
            <a:ext cx="11783008" cy="2426351"/>
            <a:chOff x="204496" y="1107424"/>
            <a:chExt cx="11783008" cy="23397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995E85-E5F0-BA2D-CABF-2D29E19BAC00}"/>
                </a:ext>
              </a:extLst>
            </p:cNvPr>
            <p:cNvSpPr/>
            <p:nvPr/>
          </p:nvSpPr>
          <p:spPr>
            <a:xfrm>
              <a:off x="204496" y="1301422"/>
              <a:ext cx="11783008" cy="2145706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5CCFCB-E4C7-8471-E928-CF048B27A9A9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기타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5F2591-93B8-A0E1-8C53-FEE0A78CB325}"/>
              </a:ext>
            </a:extLst>
          </p:cNvPr>
          <p:cNvSpPr txBox="1"/>
          <p:nvPr/>
        </p:nvSpPr>
        <p:spPr>
          <a:xfrm>
            <a:off x="328843" y="150145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tokenize()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AF3D5-3973-17D0-C76D-6229C75D69D2}"/>
              </a:ext>
            </a:extLst>
          </p:cNvPr>
          <p:cNvSpPr txBox="1"/>
          <p:nvPr/>
        </p:nvSpPr>
        <p:spPr>
          <a:xfrm>
            <a:off x="328843" y="1841874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tokenizer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이용해서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token id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의 리스트로 변환한다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564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39198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b="0" i="0" dirty="0" err="1">
                  <a:solidFill>
                    <a:srgbClr val="00000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PreTrainedModel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8E3E1-3781-C667-DCEA-77A3B3C8B81C}"/>
              </a:ext>
            </a:extLst>
          </p:cNvPr>
          <p:cNvGrpSpPr/>
          <p:nvPr/>
        </p:nvGrpSpPr>
        <p:grpSpPr>
          <a:xfrm>
            <a:off x="204496" y="1107424"/>
            <a:ext cx="11783008" cy="5179076"/>
            <a:chOff x="204496" y="1107424"/>
            <a:chExt cx="11783008" cy="517907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40BE553-DC37-9F70-82C9-9386B6C198F8}"/>
                </a:ext>
              </a:extLst>
            </p:cNvPr>
            <p:cNvSpPr/>
            <p:nvPr/>
          </p:nvSpPr>
          <p:spPr>
            <a:xfrm>
              <a:off x="204496" y="1301421"/>
              <a:ext cx="11783008" cy="498507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3FD2B-A4C4-ED6F-A902-6048C84DF4CB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EA01769-BEB1-66E7-F338-EAF970F990CD}"/>
              </a:ext>
            </a:extLst>
          </p:cNvPr>
          <p:cNvSpPr txBox="1"/>
          <p:nvPr/>
        </p:nvSpPr>
        <p:spPr>
          <a:xfrm>
            <a:off x="328843" y="1468039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from_pretrained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90110-AE1D-C68E-6EAE-1BDC09816040}"/>
              </a:ext>
            </a:extLst>
          </p:cNvPr>
          <p:cNvSpPr txBox="1"/>
          <p:nvPr/>
        </p:nvSpPr>
        <p:spPr>
          <a:xfrm>
            <a:off x="328843" y="1986188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Pretrained model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instantiate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기본적으로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model.eval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설정되어있기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때문에 학습을 하기 위해서는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model.train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모드를 변경해줘야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8036AA-5370-568C-E9B2-5D47B95BCEBB}"/>
              </a:ext>
            </a:extLst>
          </p:cNvPr>
          <p:cNvSpPr txBox="1"/>
          <p:nvPr/>
        </p:nvSpPr>
        <p:spPr>
          <a:xfrm>
            <a:off x="328843" y="2719780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save_pretrained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C40F0-44A7-1B1B-C486-FF4E7BD034DC}"/>
              </a:ext>
            </a:extLst>
          </p:cNvPr>
          <p:cNvSpPr txBox="1"/>
          <p:nvPr/>
        </p:nvSpPr>
        <p:spPr>
          <a:xfrm>
            <a:off x="328843" y="3237929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모델과 해당 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configuration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특정한 디렉토리에 저장한다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save_directory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해당 값들을 저장할 위치를 지정할 수 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load config → load model → instantiate model (load weights) →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model.eval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() (gradient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계산하지 않도록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CA4E-5793-EF57-CD0C-AB9D362ACB51}"/>
              </a:ext>
            </a:extLst>
          </p:cNvPr>
          <p:cNvSpPr txBox="1"/>
          <p:nvPr/>
        </p:nvSpPr>
        <p:spPr>
          <a:xfrm>
            <a:off x="328843" y="3971521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get_input_embeddings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 ,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get_output_embeddings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A9E024-46A4-E9FA-A2DE-C29C24F55C7A}"/>
              </a:ext>
            </a:extLst>
          </p:cNvPr>
          <p:cNvSpPr txBox="1"/>
          <p:nvPr/>
        </p:nvSpPr>
        <p:spPr>
          <a:xfrm>
            <a:off x="328843" y="4489670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hidden state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mapping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output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hidden state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vocabulary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mapping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하는 역할을 수행한다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50E44-45A5-DC57-14A0-04E8C03CDE0A}"/>
              </a:ext>
            </a:extLst>
          </p:cNvPr>
          <p:cNvSpPr txBox="1"/>
          <p:nvPr/>
        </p:nvSpPr>
        <p:spPr>
          <a:xfrm>
            <a:off x="328843" y="5223262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set_input_embeddings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B75AC4-13BE-C36F-57D5-03A48AB6BD27}"/>
              </a:ext>
            </a:extLst>
          </p:cNvPr>
          <p:cNvSpPr txBox="1"/>
          <p:nvPr/>
        </p:nvSpPr>
        <p:spPr>
          <a:xfrm>
            <a:off x="328843" y="5741410"/>
            <a:ext cx="11118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모델의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새로 지정한다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051090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– </a:t>
            </a:r>
            <a:r>
              <a:rPr lang="en-US" altLang="ko-KR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Model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9C40F52-26DE-F089-9DDE-B5630E695D6D}"/>
              </a:ext>
            </a:extLst>
          </p:cNvPr>
          <p:cNvGrpSpPr/>
          <p:nvPr/>
        </p:nvGrpSpPr>
        <p:grpSpPr>
          <a:xfrm>
            <a:off x="90054" y="771067"/>
            <a:ext cx="12013275" cy="5648394"/>
            <a:chOff x="90054" y="771067"/>
            <a:chExt cx="12013275" cy="564839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FB4A125-549E-3AA6-A7B5-A6F224756961}"/>
                </a:ext>
              </a:extLst>
            </p:cNvPr>
            <p:cNvSpPr/>
            <p:nvPr/>
          </p:nvSpPr>
          <p:spPr>
            <a:xfrm>
              <a:off x="90054" y="955733"/>
              <a:ext cx="12013275" cy="5463728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377451-7519-633C-7198-20D175CB5B3D}"/>
                </a:ext>
              </a:extLst>
            </p:cNvPr>
            <p:cNvSpPr txBox="1"/>
            <p:nvPr/>
          </p:nvSpPr>
          <p:spPr>
            <a:xfrm>
              <a:off x="204496" y="771067"/>
              <a:ext cx="3938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7030A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class</a:t>
              </a:r>
              <a:r>
                <a:rPr lang="en-US" altLang="ko-KR" b="1" i="0" dirty="0">
                  <a:solidFill>
                    <a:srgbClr val="7030A0"/>
                  </a:solidFill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 </a:t>
              </a:r>
              <a:r>
                <a:rPr lang="en-US" altLang="ko-KR" b="0" i="0" dirty="0" err="1">
                  <a:effectLst/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transformers.</a:t>
              </a:r>
              <a:r>
                <a:rPr lang="en-US" altLang="ko-KR" b="0" i="0" dirty="0" err="1">
                  <a:solidFill>
                    <a:srgbClr val="000000"/>
                  </a:solidFill>
                  <a:effectLst/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PreTrainedModel</a:t>
              </a:r>
              <a:endParaRPr lang="en-US" altLang="ko-KR" b="0" i="0" dirty="0">
                <a:solidFill>
                  <a:srgbClr val="000000"/>
                </a:solidFill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68E3E1-3781-C667-DCEA-77A3B3C8B81C}"/>
              </a:ext>
            </a:extLst>
          </p:cNvPr>
          <p:cNvGrpSpPr/>
          <p:nvPr/>
        </p:nvGrpSpPr>
        <p:grpSpPr>
          <a:xfrm>
            <a:off x="204496" y="1107424"/>
            <a:ext cx="11783008" cy="2607326"/>
            <a:chOff x="204496" y="1107424"/>
            <a:chExt cx="11783008" cy="260732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40BE553-DC37-9F70-82C9-9386B6C198F8}"/>
                </a:ext>
              </a:extLst>
            </p:cNvPr>
            <p:cNvSpPr/>
            <p:nvPr/>
          </p:nvSpPr>
          <p:spPr>
            <a:xfrm>
              <a:off x="204496" y="1301421"/>
              <a:ext cx="11783008" cy="2413329"/>
            </a:xfrm>
            <a:prstGeom prst="roundRect">
              <a:avLst>
                <a:gd name="adj" fmla="val 265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3FD2B-A4C4-ED6F-A902-6048C84DF4CB}"/>
                </a:ext>
              </a:extLst>
            </p:cNvPr>
            <p:cNvSpPr txBox="1"/>
            <p:nvPr/>
          </p:nvSpPr>
          <p:spPr>
            <a:xfrm>
              <a:off x="349899" y="1107424"/>
              <a:ext cx="1278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l"/>
              <a:r>
                <a:rPr lang="ko-KR" altLang="en-US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전체 함수들</a:t>
              </a:r>
              <a:endParaRPr lang="en-US" altLang="ko-KR" b="1" i="0" dirty="0"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88D413-2F29-2BA1-68D7-D0E84BE215BD}"/>
              </a:ext>
            </a:extLst>
          </p:cNvPr>
          <p:cNvSpPr txBox="1"/>
          <p:nvPr/>
        </p:nvSpPr>
        <p:spPr>
          <a:xfrm>
            <a:off x="349899" y="1501456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resize_token_embeddings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0B145-9DCD-6F3D-B84A-77E0B00167AD}"/>
              </a:ext>
            </a:extLst>
          </p:cNvPr>
          <p:cNvSpPr txBox="1"/>
          <p:nvPr/>
        </p:nvSpPr>
        <p:spPr>
          <a:xfrm>
            <a:off x="349899" y="1831514"/>
            <a:ext cx="11471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지정한 크기만큼의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생성한다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기존의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크기보다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더 크다면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제일 뒤에 새로운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임베딩들을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추가하고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더 작다면 뒤에서부터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임베딩을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삭제해서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크기를 줄인다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new_num_tokens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지정하지 않는 경우는 그냥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임베딩의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포인터를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리턴한다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683474-CA0F-ECB2-453C-C9244A076C10}"/>
              </a:ext>
            </a:extLst>
          </p:cNvPr>
          <p:cNvSpPr txBox="1"/>
          <p:nvPr/>
        </p:nvSpPr>
        <p:spPr>
          <a:xfrm>
            <a:off x="349899" y="2662514"/>
            <a:ext cx="115132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function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</a:t>
            </a:r>
            <a:r>
              <a:rPr lang="en-US" altLang="ko-KR" b="0" i="0" dirty="0" err="1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tie_weights</a:t>
            </a:r>
            <a:r>
              <a:rPr lang="en-US" altLang="ko-KR" b="0" i="0" dirty="0">
                <a:effectLst/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()</a:t>
            </a:r>
            <a:endParaRPr lang="en-US" altLang="ko-KR" b="1" i="0" dirty="0"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2C53AA-1BD3-B756-0DB4-1BBB3D813099}"/>
              </a:ext>
            </a:extLst>
          </p:cNvPr>
          <p:cNvSpPr txBox="1"/>
          <p:nvPr/>
        </p:nvSpPr>
        <p:spPr>
          <a:xfrm>
            <a:off x="349899" y="3031846"/>
            <a:ext cx="11118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과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embedding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묶는다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(input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를 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가지고와서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지정해준다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.) (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output.weight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=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input.weight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torchscript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flag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config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파일에 지정되어 있다면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input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clone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해서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output weight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지정해준다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 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effectLst/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2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E9DB-827D-6DCE-3481-CCA3716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Introduction(Seq2seq)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359D8F-DFB0-8A44-642B-7B8999C4EF0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>
          <a:xfrm flipH="1" flipV="1">
            <a:off x="5972747" y="2786677"/>
            <a:ext cx="3378" cy="11063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91F23C-ADC3-7237-54BB-BD8F3745AA33}"/>
              </a:ext>
            </a:extLst>
          </p:cNvPr>
          <p:cNvGrpSpPr/>
          <p:nvPr/>
        </p:nvGrpSpPr>
        <p:grpSpPr>
          <a:xfrm>
            <a:off x="684087" y="3588573"/>
            <a:ext cx="5772272" cy="2042783"/>
            <a:chOff x="684087" y="3588573"/>
            <a:chExt cx="5772272" cy="20427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4669AFC-20FA-5496-F0BE-1E521714B7C9}"/>
                </a:ext>
              </a:extLst>
            </p:cNvPr>
            <p:cNvSpPr/>
            <p:nvPr/>
          </p:nvSpPr>
          <p:spPr>
            <a:xfrm>
              <a:off x="68408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6901207-A6B3-B5C1-84EE-9A874B0753AD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116432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AAC2EE-4480-7274-059D-074724B7F389}"/>
                </a:ext>
              </a:extLst>
            </p:cNvPr>
            <p:cNvSpPr txBox="1"/>
            <p:nvPr/>
          </p:nvSpPr>
          <p:spPr>
            <a:xfrm>
              <a:off x="87159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3A65B67-51F2-8A1F-50F7-D72FCC278D39}"/>
                </a:ext>
              </a:extLst>
            </p:cNvPr>
            <p:cNvSpPr/>
            <p:nvPr/>
          </p:nvSpPr>
          <p:spPr>
            <a:xfrm>
              <a:off x="2288022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B90905F-4FCE-4740-D568-A8C90F85C46C}"/>
                </a:ext>
              </a:extLst>
            </p:cNvPr>
            <p:cNvCxnSpPr>
              <a:cxnSpLocks/>
              <a:stCxn id="18" idx="0"/>
              <a:endCxn id="16" idx="2"/>
            </p:cNvCxnSpPr>
            <p:nvPr/>
          </p:nvCxnSpPr>
          <p:spPr>
            <a:xfrm flipV="1">
              <a:off x="2768256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6B1326-FB28-C168-17C2-8E8E118D1E61}"/>
                </a:ext>
              </a:extLst>
            </p:cNvPr>
            <p:cNvSpPr txBox="1"/>
            <p:nvPr/>
          </p:nvSpPr>
          <p:spPr>
            <a:xfrm>
              <a:off x="2475534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F56D7FD-E252-DE49-561F-F660AB002F31}"/>
                </a:ext>
              </a:extLst>
            </p:cNvPr>
            <p:cNvSpPr/>
            <p:nvPr/>
          </p:nvSpPr>
          <p:spPr>
            <a:xfrm>
              <a:off x="3891957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C69191-91D7-7F53-6DE9-7461D0BDE21C}"/>
                </a:ext>
              </a:extLst>
            </p:cNvPr>
            <p:cNvCxnSpPr>
              <a:cxnSpLocks/>
              <a:stCxn id="38" idx="0"/>
              <a:endCxn id="36" idx="2"/>
            </p:cNvCxnSpPr>
            <p:nvPr/>
          </p:nvCxnSpPr>
          <p:spPr>
            <a:xfrm flipV="1">
              <a:off x="4372191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827B78-E1FB-6445-448C-5D98408F474F}"/>
                </a:ext>
              </a:extLst>
            </p:cNvPr>
            <p:cNvSpPr txBox="1"/>
            <p:nvPr/>
          </p:nvSpPr>
          <p:spPr>
            <a:xfrm>
              <a:off x="4079469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7FC0F57-6AE4-890B-3F12-C4E37CE6E05F}"/>
                </a:ext>
              </a:extLst>
            </p:cNvPr>
            <p:cNvSpPr/>
            <p:nvPr/>
          </p:nvSpPr>
          <p:spPr>
            <a:xfrm>
              <a:off x="5495891" y="3893002"/>
              <a:ext cx="960468" cy="1180482"/>
            </a:xfrm>
            <a:prstGeom prst="roundRect">
              <a:avLst/>
            </a:prstGeom>
            <a:solidFill>
              <a:srgbClr val="C0000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505E18-99F4-758C-06B5-839B1D3158E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5976125" y="5073484"/>
              <a:ext cx="0" cy="3044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2709E0-DD15-4A72-BDEB-75D42C0D9B20}"/>
                </a:ext>
              </a:extLst>
            </p:cNvPr>
            <p:cNvSpPr txBox="1"/>
            <p:nvPr/>
          </p:nvSpPr>
          <p:spPr>
            <a:xfrm>
              <a:off x="5683403" y="5377910"/>
              <a:ext cx="585444" cy="17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Input</a:t>
              </a:r>
              <a:endParaRPr lang="ko-KR" altLang="en-US" sz="1200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DA53304-C4E4-57E5-E3A0-06077C081BF5}"/>
                </a:ext>
              </a:extLst>
            </p:cNvPr>
            <p:cNvGrpSpPr/>
            <p:nvPr/>
          </p:nvGrpSpPr>
          <p:grpSpPr>
            <a:xfrm>
              <a:off x="1436361" y="3588573"/>
              <a:ext cx="1045533" cy="1735344"/>
              <a:chOff x="3273314" y="2052395"/>
              <a:chExt cx="1378928" cy="2737719"/>
            </a:xfrm>
          </p:grpSpPr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C188177A-0CF3-CA4D-DDB1-B13EF4577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AA18EF9F-6C4A-318F-32CB-46E9CC0573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EC3164F0-C8B4-C3B9-E33C-306952963CC6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8D5FB55-445E-6029-EA3A-AD493A3D2B59}"/>
                </a:ext>
              </a:extLst>
            </p:cNvPr>
            <p:cNvGrpSpPr/>
            <p:nvPr/>
          </p:nvGrpSpPr>
          <p:grpSpPr>
            <a:xfrm>
              <a:off x="3040312" y="3590209"/>
              <a:ext cx="1045533" cy="1735344"/>
              <a:chOff x="3273314" y="2052395"/>
              <a:chExt cx="1378928" cy="2737719"/>
            </a:xfrm>
          </p:grpSpPr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249FE9B6-C2EB-991F-719E-B6A559D5AD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연결선: 꺾임 57">
                <a:extLst>
                  <a:ext uri="{FF2B5EF4-FFF2-40B4-BE49-F238E27FC236}">
                    <a16:creationId xmlns:a16="http://schemas.microsoft.com/office/drawing/2014/main" id="{56A7922B-BF86-A8EF-C9C8-FC109AEF3BF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A8EA9C-D38C-A77C-18DE-E539FE0BAF68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AA83A62-09CF-98F3-7247-18EFA36F70D6}"/>
                </a:ext>
              </a:extLst>
            </p:cNvPr>
            <p:cNvGrpSpPr/>
            <p:nvPr/>
          </p:nvGrpSpPr>
          <p:grpSpPr>
            <a:xfrm>
              <a:off x="4650207" y="3593483"/>
              <a:ext cx="1045533" cy="1735344"/>
              <a:chOff x="3273314" y="2052395"/>
              <a:chExt cx="1378928" cy="2737719"/>
            </a:xfrm>
          </p:grpSpPr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D01955B2-15C7-780B-7109-934426508C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16B9595A-ED62-C9C5-715E-F0C2049D22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32F88D2B-485F-9651-95F9-B9385B2C9C67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269190-DCFC-03D1-0E5A-17B257079493}"/>
                </a:ext>
              </a:extLst>
            </p:cNvPr>
            <p:cNvSpPr txBox="1"/>
            <p:nvPr/>
          </p:nvSpPr>
          <p:spPr>
            <a:xfrm>
              <a:off x="1632901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51DCF2-6F8E-CB9F-3BD1-1ED2C5B86592}"/>
                </a:ext>
              </a:extLst>
            </p:cNvPr>
            <p:cNvSpPr txBox="1"/>
            <p:nvPr/>
          </p:nvSpPr>
          <p:spPr>
            <a:xfrm>
              <a:off x="3310385" y="5338723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5BF7D59-ECAF-9AAA-8E8D-2CF4561FE5DA}"/>
                </a:ext>
              </a:extLst>
            </p:cNvPr>
            <p:cNvSpPr txBox="1"/>
            <p:nvPr/>
          </p:nvSpPr>
          <p:spPr>
            <a:xfrm>
              <a:off x="4963196" y="5338722"/>
              <a:ext cx="732545" cy="29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C8B3CA-B792-786E-13B0-DD09F3EF4226}"/>
              </a:ext>
            </a:extLst>
          </p:cNvPr>
          <p:cNvGrpSpPr/>
          <p:nvPr/>
        </p:nvGrpSpPr>
        <p:grpSpPr>
          <a:xfrm>
            <a:off x="5492513" y="981542"/>
            <a:ext cx="5772272" cy="2363007"/>
            <a:chOff x="2289547" y="1547200"/>
            <a:chExt cx="7612907" cy="3727936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551549F-C3B3-4797-66F5-5E312B53AB59}"/>
                </a:ext>
              </a:extLst>
            </p:cNvPr>
            <p:cNvSpPr/>
            <p:nvPr/>
          </p:nvSpPr>
          <p:spPr>
            <a:xfrm>
              <a:off x="228954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48F777F-9DD1-5DCB-5526-5A50BF04C435}"/>
                </a:ext>
              </a:extLst>
            </p:cNvPr>
            <p:cNvSpPr txBox="1"/>
            <p:nvPr/>
          </p:nvSpPr>
          <p:spPr>
            <a:xfrm>
              <a:off x="2439847" y="1607587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3758B47-370A-3702-5313-5A4673B6F5EB}"/>
                </a:ext>
              </a:extLst>
            </p:cNvPr>
            <p:cNvCxnSpPr>
              <a:cxnSpLocks/>
              <a:stCxn id="52" idx="0"/>
              <a:endCxn id="65" idx="2"/>
            </p:cNvCxnSpPr>
            <p:nvPr/>
          </p:nvCxnSpPr>
          <p:spPr>
            <a:xfrm flipV="1">
              <a:off x="2922916" y="1884586"/>
              <a:ext cx="0" cy="648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1F3645D-729C-0C3B-953F-6859630A8B50}"/>
                </a:ext>
              </a:extLst>
            </p:cNvPr>
            <p:cNvSpPr/>
            <p:nvPr/>
          </p:nvSpPr>
          <p:spPr>
            <a:xfrm>
              <a:off x="440493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A88901-5312-57AC-9FB7-A200769F8939}"/>
                </a:ext>
              </a:extLst>
            </p:cNvPr>
            <p:cNvSpPr txBox="1"/>
            <p:nvPr/>
          </p:nvSpPr>
          <p:spPr>
            <a:xfrm>
              <a:off x="455523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E5AE23F-D1DE-8135-EAE3-56C6C6A0325F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503830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44B4B59-D2E4-AB5F-1117-F2579227C86F}"/>
                </a:ext>
              </a:extLst>
            </p:cNvPr>
            <p:cNvSpPr/>
            <p:nvPr/>
          </p:nvSpPr>
          <p:spPr>
            <a:xfrm>
              <a:off x="6520327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73655A-28D4-F1F1-348F-064C3224F66E}"/>
                </a:ext>
              </a:extLst>
            </p:cNvPr>
            <p:cNvSpPr txBox="1"/>
            <p:nvPr/>
          </p:nvSpPr>
          <p:spPr>
            <a:xfrm>
              <a:off x="6670628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86CD7DC-124F-1BC1-1669-0B272EB76950}"/>
                </a:ext>
              </a:extLst>
            </p:cNvPr>
            <p:cNvCxnSpPr>
              <a:cxnSpLocks/>
              <a:stCxn id="72" idx="0"/>
              <a:endCxn id="75" idx="2"/>
            </p:cNvCxnSpPr>
            <p:nvPr/>
          </p:nvCxnSpPr>
          <p:spPr>
            <a:xfrm flipV="1">
              <a:off x="7153696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336F9575-25C2-B041-F461-EA9A6A6231E8}"/>
                </a:ext>
              </a:extLst>
            </p:cNvPr>
            <p:cNvSpPr/>
            <p:nvPr/>
          </p:nvSpPr>
          <p:spPr>
            <a:xfrm>
              <a:off x="8635716" y="2532668"/>
              <a:ext cx="1266738" cy="1862356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Neural</a:t>
              </a: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Network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4D03CD-30A0-C61D-A377-7C4F021A3C2A}"/>
                </a:ext>
              </a:extLst>
            </p:cNvPr>
            <p:cNvSpPr txBox="1"/>
            <p:nvPr/>
          </p:nvSpPr>
          <p:spPr>
            <a:xfrm>
              <a:off x="8786017" y="1547200"/>
              <a:ext cx="966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1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solidFill>
                  <a:schemeClr val="accent1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469AF3E-2715-A2C6-DE21-4F539D4FCE95}"/>
                </a:ext>
              </a:extLst>
            </p:cNvPr>
            <p:cNvCxnSpPr>
              <a:cxnSpLocks/>
              <a:stCxn id="77" idx="0"/>
              <a:endCxn id="80" idx="2"/>
            </p:cNvCxnSpPr>
            <p:nvPr/>
          </p:nvCxnSpPr>
          <p:spPr>
            <a:xfrm flipV="1">
              <a:off x="9269085" y="1824199"/>
              <a:ext cx="0" cy="7084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3720ED7-9C7E-588D-7357-593C798BBE4E}"/>
                </a:ext>
              </a:extLst>
            </p:cNvPr>
            <p:cNvGrpSpPr/>
            <p:nvPr/>
          </p:nvGrpSpPr>
          <p:grpSpPr>
            <a:xfrm>
              <a:off x="3281703" y="2052395"/>
              <a:ext cx="1378928" cy="2737719"/>
              <a:chOff x="3273314" y="2052395"/>
              <a:chExt cx="1378928" cy="2737719"/>
            </a:xfrm>
          </p:grpSpPr>
          <p:cxnSp>
            <p:nvCxnSpPr>
              <p:cNvPr id="94" name="연결선: 꺾임 93">
                <a:extLst>
                  <a:ext uri="{FF2B5EF4-FFF2-40B4-BE49-F238E27FC236}">
                    <a16:creationId xmlns:a16="http://schemas.microsoft.com/office/drawing/2014/main" id="{B6E37F82-0BA2-D901-8929-D486C129C7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연결선: 꺾임 94">
                <a:extLst>
                  <a:ext uri="{FF2B5EF4-FFF2-40B4-BE49-F238E27FC236}">
                    <a16:creationId xmlns:a16="http://schemas.microsoft.com/office/drawing/2014/main" id="{AC9E41E6-C43B-8F90-4CF4-EBC52FF11E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15D9E48E-D464-05B7-4E7F-8DDD9384383A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E9C2470-1980-2D4A-ED35-02E566A782EF}"/>
                </a:ext>
              </a:extLst>
            </p:cNvPr>
            <p:cNvGrpSpPr/>
            <p:nvPr/>
          </p:nvGrpSpPr>
          <p:grpSpPr>
            <a:xfrm>
              <a:off x="5397114" y="2054976"/>
              <a:ext cx="1378928" cy="2737719"/>
              <a:chOff x="3273314" y="2052395"/>
              <a:chExt cx="1378928" cy="2737719"/>
            </a:xfrm>
          </p:grpSpPr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6035889D-9165-7D81-F36A-BEEA799803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14671AC8-BE42-232A-71A6-EE7950DEAA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762FAC59-8CBF-5188-30D7-8DEBE1839CAC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4DCFB6A-6D3C-8825-6B25-505BF3E51521}"/>
                </a:ext>
              </a:extLst>
            </p:cNvPr>
            <p:cNvGrpSpPr/>
            <p:nvPr/>
          </p:nvGrpSpPr>
          <p:grpSpPr>
            <a:xfrm>
              <a:off x="7520365" y="2060140"/>
              <a:ext cx="1378928" cy="2737719"/>
              <a:chOff x="3273314" y="2052395"/>
              <a:chExt cx="1378928" cy="2737719"/>
            </a:xfrm>
          </p:grpSpPr>
          <p:cxnSp>
            <p:nvCxnSpPr>
              <p:cNvPr id="88" name="연결선: 꺾임 87">
                <a:extLst>
                  <a:ext uri="{FF2B5EF4-FFF2-40B4-BE49-F238E27FC236}">
                    <a16:creationId xmlns:a16="http://schemas.microsoft.com/office/drawing/2014/main" id="{2D00CD57-76A4-7D2C-8224-71FCDF4E07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060" y="2059652"/>
                <a:ext cx="480270" cy="465761"/>
              </a:xfrm>
              <a:prstGeom prst="bentConnector3">
                <a:avLst>
                  <a:gd name="adj1" fmla="val 100655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연결선: 꺾임 88">
                <a:extLst>
                  <a:ext uri="{FF2B5EF4-FFF2-40B4-BE49-F238E27FC236}">
                    <a16:creationId xmlns:a16="http://schemas.microsoft.com/office/drawing/2014/main" id="{44C8B894-2792-2B93-C066-8C651F0D9CE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30994" y="2960476"/>
                <a:ext cx="2729329" cy="913167"/>
              </a:xfrm>
              <a:prstGeom prst="bentConnector3">
                <a:avLst>
                  <a:gd name="adj1" fmla="val 1001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C390E99-F77B-3E47-6D76-D61733E6E18B}"/>
                  </a:ext>
                </a:extLst>
              </p:cNvPr>
              <p:cNvCxnSpPr/>
              <p:nvPr/>
            </p:nvCxnSpPr>
            <p:spPr>
              <a:xfrm flipV="1">
                <a:off x="4652242" y="4395024"/>
                <a:ext cx="0" cy="39509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0FE49A-1F8B-1CEF-7D94-9157EC1973FC}"/>
                </a:ext>
              </a:extLst>
            </p:cNvPr>
            <p:cNvSpPr txBox="1"/>
            <p:nvPr/>
          </p:nvSpPr>
          <p:spPr>
            <a:xfrm>
              <a:off x="3540914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9560E07-706E-1801-2BD9-058981F7F906}"/>
                </a:ext>
              </a:extLst>
            </p:cNvPr>
            <p:cNvSpPr txBox="1"/>
            <p:nvPr/>
          </p:nvSpPr>
          <p:spPr>
            <a:xfrm>
              <a:off x="5753306" y="4813471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C63472-C8DD-962B-324F-06AFE28797B1}"/>
                </a:ext>
              </a:extLst>
            </p:cNvPr>
            <p:cNvSpPr txBox="1"/>
            <p:nvPr/>
          </p:nvSpPr>
          <p:spPr>
            <a:xfrm>
              <a:off x="7933158" y="4813470"/>
              <a:ext cx="96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이전</a:t>
              </a:r>
              <a:endParaRPr lang="en-US" altLang="ko-KR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  <a:p>
              <a:pPr algn="ctr"/>
              <a:r>
                <a:rPr lang="en-US" altLang="ko-KR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2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89557AC-513E-8F42-9918-0AA1CA86392B}"/>
              </a:ext>
            </a:extLst>
          </p:cNvPr>
          <p:cNvSpPr txBox="1"/>
          <p:nvPr/>
        </p:nvSpPr>
        <p:spPr>
          <a:xfrm>
            <a:off x="5234227" y="3047206"/>
            <a:ext cx="73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Context</a:t>
            </a: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vector</a:t>
            </a:r>
            <a:endParaRPr lang="ko-KR" altLang="en-US" sz="1200" dirty="0">
              <a:solidFill>
                <a:srgbClr val="7030A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20D8B4-19C6-9853-9236-A0E0426B4959}"/>
              </a:ext>
            </a:extLst>
          </p:cNvPr>
          <p:cNvSpPr/>
          <p:nvPr/>
        </p:nvSpPr>
        <p:spPr>
          <a:xfrm>
            <a:off x="302004" y="3513452"/>
            <a:ext cx="6635691" cy="23247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A2CDE-A8D6-1849-585A-C5AD93B579FA}"/>
              </a:ext>
            </a:extLst>
          </p:cNvPr>
          <p:cNvSpPr txBox="1"/>
          <p:nvPr/>
        </p:nvSpPr>
        <p:spPr>
          <a:xfrm>
            <a:off x="3074565" y="3103139"/>
            <a:ext cx="10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Encoder</a:t>
            </a:r>
            <a:endParaRPr lang="ko-KR" altLang="en-US" dirty="0">
              <a:solidFill>
                <a:srgbClr val="C00000"/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EF8BD3-50C7-A8F2-2748-52809188DAF9}"/>
              </a:ext>
            </a:extLst>
          </p:cNvPr>
          <p:cNvGrpSpPr/>
          <p:nvPr/>
        </p:nvGrpSpPr>
        <p:grpSpPr>
          <a:xfrm>
            <a:off x="5049791" y="963075"/>
            <a:ext cx="6635691" cy="2929926"/>
            <a:chOff x="5049791" y="963075"/>
            <a:chExt cx="6635691" cy="292992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B3B17A-242D-8C5A-8627-95BED94C32D3}"/>
                </a:ext>
              </a:extLst>
            </p:cNvPr>
            <p:cNvSpPr/>
            <p:nvPr/>
          </p:nvSpPr>
          <p:spPr>
            <a:xfrm>
              <a:off x="5049791" y="963075"/>
              <a:ext cx="6635691" cy="25093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4B1003-3C30-6352-EBCC-A39A0BEA028A}"/>
                </a:ext>
              </a:extLst>
            </p:cNvPr>
            <p:cNvSpPr txBox="1"/>
            <p:nvPr/>
          </p:nvSpPr>
          <p:spPr>
            <a:xfrm>
              <a:off x="7822352" y="3523669"/>
              <a:ext cx="109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Decoder</a:t>
              </a:r>
              <a:endParaRPr lang="ko-KR" altLang="en-US" dirty="0">
                <a:solidFill>
                  <a:srgbClr val="0070C0"/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32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13280</TotalTime>
  <Words>9142</Words>
  <Application>Microsoft Office PowerPoint</Application>
  <PresentationFormat>와이드스크린</PresentationFormat>
  <Paragraphs>2569</Paragraphs>
  <Slides>83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5" baseType="lpstr">
      <vt:lpstr>AppleSDGothicNeo</vt:lpstr>
      <vt:lpstr>IBM Plex Sans KR</vt:lpstr>
      <vt:lpstr>IBM Plex Sans KR ExtraLight</vt:lpstr>
      <vt:lpstr>IBM Plex Sans KR Light</vt:lpstr>
      <vt:lpstr>IBM Plex Sans KR Medium</vt:lpstr>
      <vt:lpstr>IBM Plex Sans KR SemiBold</vt:lpstr>
      <vt:lpstr>MathJax_Math-italic</vt:lpstr>
      <vt:lpstr>맑은 고딕</vt:lpstr>
      <vt:lpstr>Arial</vt:lpstr>
      <vt:lpstr>Cambria Math</vt:lpstr>
      <vt:lpstr>Consolas</vt:lpstr>
      <vt:lpstr>Office 테마</vt:lpstr>
      <vt:lpstr>Transformer Anatomy</vt:lpstr>
      <vt:lpstr>Introduction</vt:lpstr>
      <vt:lpstr>Introduction(Neural Network)</vt:lpstr>
      <vt:lpstr>Introduction(Recurrent Neural Network)</vt:lpstr>
      <vt:lpstr>Introduction(Recurrent Neural Network)</vt:lpstr>
      <vt:lpstr>Introduction(Recurrent Neural Network)</vt:lpstr>
      <vt:lpstr>Introduction(Seq2seq)</vt:lpstr>
      <vt:lpstr>Introduction(Seq2seq)</vt:lpstr>
      <vt:lpstr>Introduction(Seq2seq)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Introduction(Attention)</vt:lpstr>
      <vt:lpstr>The limitation of Seq2seq with Attention</vt:lpstr>
      <vt:lpstr>The limitation of Seq2seq with Attention</vt:lpstr>
      <vt:lpstr>The limitation of Seq2seq with Attention</vt:lpstr>
      <vt:lpstr>The limitation of Seq2seq with Attention</vt:lpstr>
      <vt:lpstr>The limitation of Seq2seq with Attention</vt:lpstr>
      <vt:lpstr>Transformer Architecture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Architecture(Embedding)</vt:lpstr>
      <vt:lpstr>Transformer Architecture(부록 – Positional Encoding)</vt:lpstr>
      <vt:lpstr>Transformer Architecture(부록 – Positional Encoding)</vt:lpstr>
      <vt:lpstr>Transformer Architecture(부록 – Positional Encoding)</vt:lpstr>
      <vt:lpstr>Transformer Architecture(Embedding)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Architecture(Self-Attention)</vt:lpstr>
      <vt:lpstr>Transformer Architecture(Feed-Forward Layer)</vt:lpstr>
      <vt:lpstr>Transformer Architecture(Feed-Forward Layer)</vt:lpstr>
      <vt:lpstr>Transformer Architecture(Feed-Forward Layer)</vt:lpstr>
      <vt:lpstr>Transformer Architecture(Adding Layer Normalization)</vt:lpstr>
      <vt:lpstr>Transformer Architecture(Adding Layer Normalization)</vt:lpstr>
      <vt:lpstr>Transformer Architecture(Transformer Encoder)</vt:lpstr>
      <vt:lpstr>Transformer Architecture(Transformer Encoder)</vt:lpstr>
      <vt:lpstr>Transformer Architecture(Transformer Encoder)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Architecture(Transformer Decoder)</vt:lpstr>
      <vt:lpstr>Transformer Architecture</vt:lpstr>
      <vt:lpstr>Interface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Tokenizer</vt:lpstr>
      <vt:lpstr>Interface – Model</vt:lpstr>
      <vt:lpstr>Interface –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119</cp:revision>
  <dcterms:created xsi:type="dcterms:W3CDTF">2022-07-18T09:54:01Z</dcterms:created>
  <dcterms:modified xsi:type="dcterms:W3CDTF">2022-08-22T10:16:11Z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