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E20C-764C-CE4B-AC0F-901EE6FB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2A9AD-AFCB-FD42-AE43-FF651236B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4E03-D039-BE48-B5E2-3AD8FACA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94F1-A1EB-8B48-93A6-98BF8653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72AC-8F15-E349-9A3F-FC6FA55E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FE89-829F-1A45-9DDA-A6C046FB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829B7-345C-DC46-940D-BC67BACF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82E3-DA29-A648-BB9A-FA1D1562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9D57-3DE0-824C-8851-D8002CAD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3A01-5272-474C-BB8D-0C38ACCD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5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B641C-BDB6-B54F-8358-C16B2BC77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1EF67-8719-C144-9ED9-815FD5720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1527-17BE-F541-B7C3-1B40C219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65627-C512-3A40-BAA6-194C685A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45DC-3D15-A040-9043-1FD5D4D5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9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6847-DF80-6F40-9AB9-6C159EF6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4EB3-8B91-4C48-9A4D-E1A9B519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E783-1E6A-464B-AC9B-E0D5DC3D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82F5-269D-F04F-9D8A-8E3CC51E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487E-7DB6-4740-971D-E426AD4D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E961-202B-5F41-AA30-8CBD82E4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C8C0-57CD-3D43-B2FC-BE50FE95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E8A4-8B5F-1A40-ADB5-1A7CF87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123F-A482-A64D-8626-763B239B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6880-DE8D-5D4D-9D65-916D66AD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840E-4AF3-7A49-BED6-BAD75A43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35A2-109D-024B-A608-E913B0F5F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0AE8E-B7C5-864E-87A8-92448DEC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1D3BC-147D-284D-ACD4-6413A620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0E988-9180-5243-922A-87CFAB71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CDAEC-9C79-B046-9174-E90614A8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596B-E4BB-FF45-8465-C7BE4D9B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7CDA-B489-D948-B863-8D3ECB7F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FA982-9038-DD4F-AC84-B76FE4B49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61CE1-4509-874C-B7CD-A6BBAC7D0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BE4E-1CB0-C146-9FA1-C089B9959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C03CF-244D-1147-86AF-7A25CCA9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7286D-B1D6-6244-86B6-81A36D37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AB03E-047C-F347-A27C-7844199D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2770-E80C-B242-995F-01AED0B9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44AB5-7C1D-CF4E-9953-E0D6333E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53053-D492-6343-9C51-413838ED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E9DE0-F68C-6743-8DD4-0BA380FF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4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359E1-08B4-C34F-A637-2BDB2BCE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C75D5-51BC-F243-BB9A-BB7D8BD6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C049D-447D-9B4C-8095-A1F159C9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C580-D144-854B-ABB3-DE3F0E2A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C50B-2B5B-DE43-AF36-FA7DD9A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E11AA-40EA-6644-8B19-942A9F9AC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A1D4F-F4C4-E142-AAA0-9B144CE9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475D2-DB02-574B-ACBE-E71D6BEF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2C4E6-4BD0-054B-B33E-146EEF0E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2C59-87D1-5047-AB38-D1B50090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16140-419B-1342-9C78-E87F24E34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80B10-1035-F845-AEA2-B171A8E11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9D050-D0E0-AB48-81F3-41B2F3D1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52595-DF29-6D4D-9811-D52D7A9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38F7F-4FEB-7644-8707-28674832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4D6C0-F600-F645-A0E1-E067338F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73BE3-8C7D-E54E-8816-BD62F311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780A-8620-024D-96B1-F057A8F8E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11D6E-57BA-1940-BCE0-194A5D93B94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B623-B429-E34D-B4EC-ADF0F168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80CC-FB40-034B-9FD4-AFAB76305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E5BB7-E52B-0946-82AF-27CF8C06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0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FFA318-F619-CC4E-925F-F712C44B1673}"/>
              </a:ext>
            </a:extLst>
          </p:cNvPr>
          <p:cNvGrpSpPr/>
          <p:nvPr/>
        </p:nvGrpSpPr>
        <p:grpSpPr>
          <a:xfrm>
            <a:off x="818134" y="0"/>
            <a:ext cx="9854629" cy="6791952"/>
            <a:chOff x="818134" y="0"/>
            <a:chExt cx="9854629" cy="67919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24EF68-19D7-C347-B972-373A4A4A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1875"/>
            <a:stretch/>
          </p:blipFill>
          <p:spPr>
            <a:xfrm>
              <a:off x="818134" y="0"/>
              <a:ext cx="9854629" cy="679195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0A5D73-4F99-6447-8C0A-A78349E67C02}"/>
                </a:ext>
              </a:extLst>
            </p:cNvPr>
            <p:cNvSpPr txBox="1"/>
            <p:nvPr/>
          </p:nvSpPr>
          <p:spPr>
            <a:xfrm>
              <a:off x="5957888" y="2371725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67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4EF68-19D7-C347-B972-373A4A4AD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25"/>
          <a:stretch/>
        </p:blipFill>
        <p:spPr>
          <a:xfrm>
            <a:off x="132334" y="171450"/>
            <a:ext cx="11912708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6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4EF68-19D7-C347-B972-373A4A4A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47" y="0"/>
            <a:ext cx="5783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7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Heymann, Jurgen (NIH/NIDDK) [E]</dc:creator>
  <cp:lastModifiedBy>Heymann, Jurgen (NIH/NIDDK) [E]</cp:lastModifiedBy>
  <cp:revision>2</cp:revision>
  <dcterms:created xsi:type="dcterms:W3CDTF">2019-05-15T02:47:53Z</dcterms:created>
  <dcterms:modified xsi:type="dcterms:W3CDTF">2019-05-15T03:10:34Z</dcterms:modified>
</cp:coreProperties>
</file>