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f672718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f672718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672718a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f672718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672718a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672718a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672718a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672718a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f672718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f672718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672718a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672718a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672718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672718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672718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672718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672718a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672718a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f672718a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f672718a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i.org/10.1371/journal.pone.0199714" TargetMode="External"/><Relationship Id="rId4" Type="http://schemas.openxmlformats.org/officeDocument/2006/relationships/hyperlink" Target="https://doi.org/10.1371/journal.pone.0199714" TargetMode="External"/><Relationship Id="rId5" Type="http://schemas.openxmlformats.org/officeDocument/2006/relationships/hyperlink" Target="https://doi.org/10.1371/journal.pone.0199714" TargetMode="External"/><Relationship Id="rId6" Type="http://schemas.openxmlformats.org/officeDocument/2006/relationships/hyperlink" Target="https://www.ncbi.nlm.nih.gov/pmc/articles/PMC4124145/" TargetMode="External"/><Relationship Id="rId7" Type="http://schemas.openxmlformats.org/officeDocument/2006/relationships/hyperlink" Target="https://www.ncbi.nlm.nih.gov/pmc/articles/PMC4124145/" TargetMode="External"/><Relationship Id="rId8" Type="http://schemas.openxmlformats.org/officeDocument/2006/relationships/hyperlink" Target="https://www.ncbi.nlm.nih.gov/pmc/articles/PMC4124145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cbi.nlm.nih.gov/pmc/articles/PMC5964442/" TargetMode="External"/><Relationship Id="rId4" Type="http://schemas.openxmlformats.org/officeDocument/2006/relationships/hyperlink" Target="https://www.ncbi.nlm.nih.gov/pmc/articles/PMC5964442/" TargetMode="External"/><Relationship Id="rId5" Type="http://schemas.openxmlformats.org/officeDocument/2006/relationships/hyperlink" Target="https://www.ncbi.nlm.nih.gov/pmc/articles/PMC5964442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cbi.nlm.nih.gov/bioproject/PRJNA421889" TargetMode="External"/><Relationship Id="rId4" Type="http://schemas.openxmlformats.org/officeDocument/2006/relationships/hyperlink" Target="https://www.ncbi.nlm.nih.gov/bioproject/PRJNA421892" TargetMode="External"/><Relationship Id="rId5" Type="http://schemas.openxmlformats.org/officeDocument/2006/relationships/hyperlink" Target="https://www.ncbi.nlm.nih.gov/bioproject/PRJNA421894" TargetMode="External"/><Relationship Id="rId6" Type="http://schemas.openxmlformats.org/officeDocument/2006/relationships/hyperlink" Target="https://www.ncbi.nlm.nih.gov/nuccore/MG59978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79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NLM Reproducibility Workshop Virus Team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8075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•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Anjan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•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•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Julio?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•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Nicole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•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Containerization Challenges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Tool version/configuration/parameters not specified by the author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Tool documentation lacking details on dependencies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Familiarity with tools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Lack of test 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OS/platform-dependent or proprietary tools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making your own research </a:t>
            </a:r>
            <a:r>
              <a:rPr lang="en"/>
              <a:t>reproducible</a:t>
            </a:r>
            <a:r>
              <a:rPr lang="en"/>
              <a:t>, ask a </a:t>
            </a:r>
            <a:r>
              <a:rPr lang="en"/>
              <a:t>colleague</a:t>
            </a:r>
            <a:r>
              <a:rPr lang="en"/>
              <a:t> not </a:t>
            </a:r>
            <a:r>
              <a:rPr lang="en"/>
              <a:t>familiar</a:t>
            </a:r>
            <a:r>
              <a:rPr lang="en"/>
              <a:t> with the project to recreate it from what you plan to include in the manuscript and </a:t>
            </a:r>
            <a:r>
              <a:rPr lang="en"/>
              <a:t>supplemental</a:t>
            </a:r>
            <a:r>
              <a:rPr lang="en"/>
              <a:t> materials.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attempting to reproduce other’s published research, contact the authors to </a:t>
            </a:r>
            <a:r>
              <a:rPr lang="en"/>
              <a:t>confirm</a:t>
            </a:r>
            <a:r>
              <a:rPr lang="en"/>
              <a:t> you have what you think you have.  We thought the accession numbers included raw data, but they did not.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73375" y="20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Papers Reviewed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87175" y="634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optimized methodology for whole genome sequencing of RNA respiratory viruses from nasopharyngeal aspirates, PLOS One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https://doi.org/10.1371/journal.pone.0199714</a:t>
            </a:r>
            <a:endParaRPr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5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concatenated references and software version numbers missing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ELM: enhanced lowest common ancestor based method for detecting a pathogenic virus from a large sequence dataset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/>
              </a:rPr>
              <a:t>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https://www.ncbi.nlm.nih.gov/pmc/articles/PMC4124145/</a:t>
            </a:r>
            <a:endParaRPr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8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website that is supposed to have customized tools not functioning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Nasopharyngeal microbiota in healthy children and pneumonia patients.  - PubMed – NCBI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VirusDetect: An automated pipeline for efficient virus discovery using deep sequencing of small RNAs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Scalable metagenomic taxonomy classification using a reference genome database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RNA viral metagenome of whiteflies leads to the discovery and characterization of a whitefly-transmitted carlavirus in North America.  - PubMed - NCBI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Paper review cont.</a:t>
            </a:r>
            <a:endParaRPr sz="3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51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“Long-read transcriptome data for improved gene prediction in Lentinula edodes,”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“Molecular characterization of Giardia lamblia in children less than 5 years of age with diarrhoea attending the Bengo General Hospital, Angola,” Transactions of The Royal Society of Tropical Medicine and Hygiene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“Identification of Rare Causal Variants in Sequence-Based Studies: Methods and Applications to VPS13B, a Gene Involved in Cohen Syndrome and Autism,” PLOS Genetics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“Long read nanopore sequencing for detection of HLA and CYP2D6 variants and haplotypes,”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"New and emerging targeted therapies for cystic fibrosis," BMJ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Recovering complete and draft population genomes from metagenome datasets.  - PubMed – NCBI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Phage hunters: Computational strategies for finding phages in large-scale 'omics datasets.  - PubMed – NCBI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VirFinder: a novel k-mer based tool for identifying viral sequences from assembled metagenomic data.  - PubMed – NCBI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iVirus: facilitating new insights in viral ecology with software and community data sets imbedded in a cyberinfrastructure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Viral to metazoan marine plankton nucleotide sequences from the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Oceans expedition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Dinucleotide Composition in Animal RNA Viruses Is Shaped More by Virus Family than by Host Species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•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Virome comparisons in wild-diseased and healthy captive giant pandas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Virus Identification in Unknown Tropical Febrile Illness Cases Using Deep Sequencing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Rejection Reasons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Proprietary</a:t>
            </a:r>
            <a:r>
              <a:rPr lang="en">
                <a:solidFill>
                  <a:srgbClr val="000000"/>
                </a:solidFill>
              </a:rPr>
              <a:t> software used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Customized</a:t>
            </a:r>
            <a:r>
              <a:rPr lang="en">
                <a:solidFill>
                  <a:srgbClr val="000000"/>
                </a:solidFill>
              </a:rPr>
              <a:t> tools created but links failed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Access to raw data missing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Too much missing information about pipeline/tools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Genome too large for three-day workshop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73375" y="26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Winner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733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Viromic Analysis of Wastewater Input to a River Catchment Reveals a Diverse Assemblage of RNA Viruses</a:t>
            </a:r>
            <a:r>
              <a:rPr lang="en" sz="28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https://www.ncbi.nlm.nih.gov/pmc/articles/PMC5964442/</a:t>
            </a:r>
            <a:endParaRPr sz="28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5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Accession and contamination samples described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•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 included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confusion about positive and negative controls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5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922600"/>
            <a:ext cx="85206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Datasets: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Read and contig data sets are available from NCBI under the following BioProject accession numbers: </a:t>
            </a:r>
            <a:r>
              <a:rPr lang="en" u="sng">
                <a:solidFill>
                  <a:srgbClr val="1155CC"/>
                </a:solidFill>
                <a:hlinkClick r:id="rId3"/>
              </a:rPr>
              <a:t>PRJNA421889</a:t>
            </a:r>
            <a:r>
              <a:rPr lang="en">
                <a:solidFill>
                  <a:schemeClr val="dk1"/>
                </a:solidFill>
              </a:rPr>
              <a:t> (wastewater data), </a:t>
            </a:r>
            <a:r>
              <a:rPr lang="en" u="sng">
                <a:solidFill>
                  <a:srgbClr val="1155CC"/>
                </a:solidFill>
                <a:hlinkClick r:id="rId4"/>
              </a:rPr>
              <a:t>PRJNA421892</a:t>
            </a:r>
            <a:r>
              <a:rPr lang="en">
                <a:solidFill>
                  <a:schemeClr val="dk1"/>
                </a:solidFill>
              </a:rPr>
              <a:t> (sediment data), and </a:t>
            </a:r>
            <a:r>
              <a:rPr lang="en" u="sng">
                <a:solidFill>
                  <a:srgbClr val="1155CC"/>
                </a:solidFill>
                <a:hlinkClick r:id="rId5"/>
              </a:rPr>
              <a:t>PRJNA421894</a:t>
            </a:r>
            <a:r>
              <a:rPr lang="en">
                <a:solidFill>
                  <a:schemeClr val="dk1"/>
                </a:solidFill>
              </a:rPr>
              <a:t>(estuarine water data). The NoV GI genome isolate was deposited in GenBank under accession number </a:t>
            </a:r>
            <a:r>
              <a:rPr lang="en" u="sng">
                <a:solidFill>
                  <a:srgbClr val="1155CC"/>
                </a:solidFill>
                <a:hlinkClick r:id="rId6"/>
              </a:rPr>
              <a:t>MG599789</a:t>
            </a:r>
            <a:r>
              <a:rPr lang="en">
                <a:solidFill>
                  <a:schemeClr val="dk1"/>
                </a:solidFill>
              </a:rPr>
              <a:t>.  However, raw data and controls were requested from first author and </a:t>
            </a:r>
            <a:r>
              <a:rPr lang="en">
                <a:solidFill>
                  <a:schemeClr val="dk1"/>
                </a:solidFill>
              </a:rPr>
              <a:t>received</a:t>
            </a:r>
            <a:r>
              <a:rPr lang="en">
                <a:solidFill>
                  <a:schemeClr val="dk1"/>
                </a:solidFill>
              </a:rPr>
              <a:t> in a less than 24 hour turn around.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Pipeline: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Snakemake using containerized tools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Data/Tools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 files are from a different year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define success, metrics use, amount of variation allowed, (e.g. group 2 - can we get to the same conclusions)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750" y="582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