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BD6DE-D32D-4320-9CDA-22F4945948E1}" v="2" dt="2020-11-02T22:51:25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Laverty" userId="8d4bb38060891808" providerId="LiveId" clId="{0BEBD6DE-D32D-4320-9CDA-22F4945948E1}"/>
    <pc:docChg chg="modSld">
      <pc:chgData name="Nicholas Laverty" userId="8d4bb38060891808" providerId="LiveId" clId="{0BEBD6DE-D32D-4320-9CDA-22F4945948E1}" dt="2020-11-02T22:51:25.607" v="1"/>
      <pc:docMkLst>
        <pc:docMk/>
      </pc:docMkLst>
      <pc:sldChg chg="addSp delSp">
        <pc:chgData name="Nicholas Laverty" userId="8d4bb38060891808" providerId="LiveId" clId="{0BEBD6DE-D32D-4320-9CDA-22F4945948E1}" dt="2020-11-02T22:51:25.607" v="1"/>
        <pc:sldMkLst>
          <pc:docMk/>
          <pc:sldMk cId="1225228752" sldId="256"/>
        </pc:sldMkLst>
        <pc:inkChg chg="add del">
          <ac:chgData name="Nicholas Laverty" userId="8d4bb38060891808" providerId="LiveId" clId="{0BEBD6DE-D32D-4320-9CDA-22F4945948E1}" dt="2020-11-02T22:51:25.607" v="1"/>
          <ac:inkMkLst>
            <pc:docMk/>
            <pc:sldMk cId="1225228752" sldId="256"/>
            <ac:inkMk id="4" creationId="{87538F58-5171-4BBE-A952-BBA26596A627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0416-317D-4529-B423-03E86466F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E54E9-8419-4E10-AC1F-DB334134F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4F0A8-40F2-49CC-83AE-93768E2D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2774-1419-4692-A747-C189A0A931BA}" type="datetimeFigureOut">
              <a:rPr lang="en-AU" smtClean="0"/>
              <a:t>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1AF6-0CC2-4C4A-B18F-0B64C961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EDAB4-ABFB-4A9F-B0E6-90A265B9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0140-7B2C-43B7-B93E-8ADC0811E6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87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3D84-C0A0-4A4E-9F2E-05A621F1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5EA97-9DF5-4319-B84B-F9C1BACF5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AC6B-4639-4097-BEDF-7DCF947C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2774-1419-4692-A747-C189A0A931BA}" type="datetimeFigureOut">
              <a:rPr lang="en-AU" smtClean="0"/>
              <a:t>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7F39-51AB-4C9B-82B5-67534BD1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E554-C2C2-4A4C-9119-A5ED259F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0140-7B2C-43B7-B93E-8ADC0811E6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09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D7F66-91D9-4F6E-90F1-FC8BF406C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F42B7-F018-4A97-9615-684EE6166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5740A-B634-4E09-9C20-68A63E0A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2774-1419-4692-A747-C189A0A931BA}" type="datetimeFigureOut">
              <a:rPr lang="en-AU" smtClean="0"/>
              <a:t>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9F06F-D226-411C-B4BB-E8DABBDE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5B4ED-B9B8-4B06-889B-918C6A66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0140-7B2C-43B7-B93E-8ADC0811E6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19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175A-E96B-4472-BB4E-30693DED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C89B-304C-4763-A0DB-99EB7B53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1E7B-29FE-44C5-84A9-B598FD3D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2774-1419-4692-A747-C189A0A931BA}" type="datetimeFigureOut">
              <a:rPr lang="en-AU" smtClean="0"/>
              <a:t>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22CF4-7955-4A68-8F13-5A997C4F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61CEE-ADA6-4BCF-AB86-FB76049E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0140-7B2C-43B7-B93E-8ADC0811E6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67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FFD5-DA34-4B9B-B387-F84B9550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254DB-1C34-4054-BC01-1383BC6E5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8CCE-8935-4B28-84C9-85249D23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2774-1419-4692-A747-C189A0A931BA}" type="datetimeFigureOut">
              <a:rPr lang="en-AU" smtClean="0"/>
              <a:t>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D0FBA-1F50-492D-B5F7-E126AA89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77B53-CB3C-406E-9F75-9394C74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0140-7B2C-43B7-B93E-8ADC0811E6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1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118C-F73B-4A91-A9B5-77C9ECA3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A285-7ED5-4D6F-B799-3374C39C4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5EA1D-44DA-4F42-BEBA-BEEC70D44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1A6DF-5CF8-43F7-B446-7F9D61E6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2774-1419-4692-A747-C189A0A931BA}" type="datetimeFigureOut">
              <a:rPr lang="en-AU" smtClean="0"/>
              <a:t>3/11/2020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6C73-DC43-4D12-966C-D097DC75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7EA20-8A9B-4270-8113-28972DEA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0140-7B2C-43B7-B93E-8ADC0811E6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20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CA2B-BD18-462D-89B8-AA634A2C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8B33C-945E-48C4-A7B4-A570A204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EA0B7-BB28-4F63-86EA-3BFD655B4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B401D-A03E-47F1-8A80-DEBA7F0C3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B26B4-F5CB-483C-93B0-47038AECC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EF6BA-272C-47B3-AE6F-9DCB8BBB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2774-1419-4692-A747-C189A0A931BA}" type="datetimeFigureOut">
              <a:rPr lang="en-AU" smtClean="0"/>
              <a:t>3/11/2020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37AA2-63FD-4134-8F4A-627BBEE1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EEC02-C859-49EB-8B83-64602EB4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0140-7B2C-43B7-B93E-8ADC0811E6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41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2D10-1A24-4549-81D5-70B7C9C5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82C53-6590-41E4-AB53-63BF57BC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2774-1419-4692-A747-C189A0A931BA}" type="datetimeFigureOut">
              <a:rPr lang="en-AU" smtClean="0"/>
              <a:t>3/11/2020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E8BF2-6D61-4CF7-8D01-1BCC2049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55667-9917-408B-BDC3-0B66B474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0140-7B2C-43B7-B93E-8ADC0811E6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0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7EA58-132D-4841-9D63-FE971D92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2774-1419-4692-A747-C189A0A931BA}" type="datetimeFigureOut">
              <a:rPr lang="en-AU" smtClean="0"/>
              <a:t>3/11/2020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1FF40-AE12-4F85-A772-8EEA6CC8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E8436-C9B4-4DDE-BC66-606EE9F7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0140-7B2C-43B7-B93E-8ADC0811E6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00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4C63-65AC-4632-A7B8-3A47AA99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2179-5913-4150-A560-0134409F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5573A-92F9-4629-AB72-9F4C81231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5445F-91A9-4F9F-AB9F-3B095DBA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2774-1419-4692-A747-C189A0A931BA}" type="datetimeFigureOut">
              <a:rPr lang="en-AU" smtClean="0"/>
              <a:t>3/11/2020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74479-4AA6-480C-A92D-24AE318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08AEC-0800-4739-9A2C-8CDB104C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0140-7B2C-43B7-B93E-8ADC0811E6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54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B504-DA89-4C41-8C14-3E651AF7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DFD8B-7C2D-487B-89A7-1C5392520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5CA45-CC23-4773-BB22-B137A8257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BB138-B3CE-44F4-99D0-88BC5348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2774-1419-4692-A747-C189A0A931BA}" type="datetimeFigureOut">
              <a:rPr lang="en-AU" smtClean="0"/>
              <a:t>3/11/2020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EDAA3-9183-4F6B-8452-E354AF4F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735E1-C336-4336-9913-3A3DAE01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0140-7B2C-43B7-B93E-8ADC0811E6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2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70C39-069E-462C-974B-C7CB7ACF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22D4-971E-4A97-B8C8-084279E6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376EA-2998-44F7-A31F-49B6527C6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2774-1419-4692-A747-C189A0A931BA}" type="datetimeFigureOut">
              <a:rPr lang="en-AU" smtClean="0"/>
              <a:t>3/11/2020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97B20-1062-4237-848C-F3CE29242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B4F7-3141-4CF6-B1E6-4BF661513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D0140-7B2C-43B7-B93E-8ADC0811E6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2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10D0-F69D-46D1-876D-F63430ECF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AI – Search algorithm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1823B-273B-4482-9B31-074A47973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Laverty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522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972B-7D3A-4849-8426-36175BAF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Pathfinding loop if state = end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180BE-7F64-4BE6-8DF9-5B0C367A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887" y="1816295"/>
            <a:ext cx="3629025" cy="277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0BA6E-7EAB-42B9-A72C-61C26CFD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887" y="4872233"/>
            <a:ext cx="2905125" cy="12954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8EE9FE-0353-4B8B-952E-C1B781549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368" y="1816295"/>
            <a:ext cx="66198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F04F-8561-4379-B14B-1C3BC415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Pathfinding loop if state != end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91DD93-7F56-4E2D-96E2-770E5244C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9142"/>
            <a:ext cx="6753225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8103C4-10FA-469C-99AF-4DCE3BC64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5271"/>
            <a:ext cx="3990975" cy="130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96512C-A483-4984-B0C6-B9207AC6B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069" y="1949142"/>
            <a:ext cx="3962400" cy="1609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CD1F6-60BC-4AC7-81F9-665DE88EA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459" y="3895271"/>
            <a:ext cx="38385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3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6E4F-CCC1-4A8A-B328-26F1ED95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distance and estimate time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2E545D-2871-4D78-82F6-00288CBA7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4500"/>
            <a:ext cx="8553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3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Traffic AI – Search algorithm</vt:lpstr>
      <vt:lpstr>Pathfinding loop if state = end</vt:lpstr>
      <vt:lpstr>Pathfinding loop if state != end</vt:lpstr>
      <vt:lpstr>Finding distance and estimate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AI – Search algorithm</dc:title>
  <dc:creator>Nicholas Laverty</dc:creator>
  <cp:lastModifiedBy>Nicholas Laverty</cp:lastModifiedBy>
  <cp:revision>3</cp:revision>
  <dcterms:created xsi:type="dcterms:W3CDTF">2020-11-02T09:41:59Z</dcterms:created>
  <dcterms:modified xsi:type="dcterms:W3CDTF">2020-11-02T22:51:48Z</dcterms:modified>
</cp:coreProperties>
</file>