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88" r:id="rId7"/>
    <p:sldId id="259" r:id="rId8"/>
    <p:sldId id="282" r:id="rId9"/>
    <p:sldId id="269" r:id="rId10"/>
    <p:sldId id="263" r:id="rId11"/>
    <p:sldId id="266" r:id="rId12"/>
    <p:sldId id="285" r:id="rId13"/>
    <p:sldId id="286" r:id="rId14"/>
    <p:sldId id="276" r:id="rId15"/>
    <p:sldId id="279" r:id="rId16"/>
    <p:sldId id="281" r:id="rId17"/>
    <p:sldId id="287" r:id="rId18"/>
    <p:sldId id="283" r:id="rId19"/>
    <p:sldId id="284" r:id="rId20"/>
    <p:sldId id="262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126D-A588-4337-A3B7-B887FBFE6B10}" v="36" dt="2023-12-06T17:08:5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447" autoAdjust="0"/>
  </p:normalViewPr>
  <p:slideViewPr>
    <p:cSldViewPr snapToGrid="0">
      <p:cViewPr>
        <p:scale>
          <a:sx n="65" d="100"/>
          <a:sy n="65" d="100"/>
        </p:scale>
        <p:origin x="10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Madarla" userId="4d7c2b34992f63b4" providerId="LiveId" clId="{15E2126D-A588-4337-A3B7-B887FBFE6B10}"/>
    <pc:docChg chg="modSld">
      <pc:chgData name="Vaishnavi Madarla" userId="4d7c2b34992f63b4" providerId="LiveId" clId="{15E2126D-A588-4337-A3B7-B887FBFE6B10}" dt="2023-12-06T17:08:55.598" v="35" actId="20577"/>
      <pc:docMkLst>
        <pc:docMk/>
      </pc:docMkLst>
      <pc:sldChg chg="modSp">
        <pc:chgData name="Vaishnavi Madarla" userId="4d7c2b34992f63b4" providerId="LiveId" clId="{15E2126D-A588-4337-A3B7-B887FBFE6B10}" dt="2023-12-06T17:08:55.598" v="35" actId="20577"/>
        <pc:sldMkLst>
          <pc:docMk/>
          <pc:sldMk cId="1134595729" sldId="259"/>
        </pc:sldMkLst>
        <pc:graphicFrameChg chg="mod">
          <ac:chgData name="Vaishnavi Madarla" userId="4d7c2b34992f63b4" providerId="LiveId" clId="{15E2126D-A588-4337-A3B7-B887FBFE6B10}" dt="2023-12-06T17:08:55.598" v="35" actId="20577"/>
          <ac:graphicFrameMkLst>
            <pc:docMk/>
            <pc:sldMk cId="1134595729" sldId="259"/>
            <ac:graphicFrameMk id="15" creationId="{4EBD3CDB-20D4-1DD9-508D-96EE0DB88B9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8353F-EA55-48BB-9780-73309B5EEA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6D23D-610F-412B-B36A-45F1D3B27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Food review analysis enhances dining by interpreting customer feedback.</a:t>
          </a:r>
          <a:endParaRPr lang="en-US" dirty="0"/>
        </a:p>
      </dgm:t>
    </dgm:pt>
    <dgm:pt modelId="{C97BA9F2-B187-4252-8B1A-2434A313CDEB}" type="parTrans" cxnId="{C565859B-B1F3-4654-B276-E471817CDDBC}">
      <dgm:prSet/>
      <dgm:spPr/>
      <dgm:t>
        <a:bodyPr/>
        <a:lstStyle/>
        <a:p>
          <a:endParaRPr lang="en-US"/>
        </a:p>
      </dgm:t>
    </dgm:pt>
    <dgm:pt modelId="{7A118D6E-95A8-492F-96E8-0BCA6A5F0D10}" type="sibTrans" cxnId="{C565859B-B1F3-4654-B276-E471817CDDBC}">
      <dgm:prSet/>
      <dgm:spPr/>
      <dgm:t>
        <a:bodyPr/>
        <a:lstStyle/>
        <a:p>
          <a:endParaRPr lang="en-US"/>
        </a:p>
      </dgm:t>
    </dgm:pt>
    <dgm:pt modelId="{E4618BAA-AF86-4940-874A-5483293B9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empowers restaurants to tailor their services based on customer expectations, contributing to food and service quality enhancements.</a:t>
          </a:r>
        </a:p>
      </dgm:t>
    </dgm:pt>
    <dgm:pt modelId="{94487599-7C3B-4DEB-8087-9321D04B64E6}" type="parTrans" cxnId="{90512343-70B4-4339-8624-BAFF986E5D41}">
      <dgm:prSet/>
      <dgm:spPr/>
      <dgm:t>
        <a:bodyPr/>
        <a:lstStyle/>
        <a:p>
          <a:endParaRPr lang="en-US"/>
        </a:p>
      </dgm:t>
    </dgm:pt>
    <dgm:pt modelId="{39BEBBC6-D855-448E-862A-677DFF65FAA3}" type="sibTrans" cxnId="{90512343-70B4-4339-8624-BAFF986E5D41}">
      <dgm:prSet/>
      <dgm:spPr/>
      <dgm:t>
        <a:bodyPr/>
        <a:lstStyle/>
        <a:p>
          <a:endParaRPr lang="en-US"/>
        </a:p>
      </dgm:t>
    </dgm:pt>
    <dgm:pt modelId="{F0D4DA42-88F8-43B4-90DD-1880D9E2B7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Advanced analytics and NLP revolutionize feedback beyond traditional methods in this industry.</a:t>
          </a:r>
          <a:endParaRPr lang="en-US" dirty="0"/>
        </a:p>
      </dgm:t>
    </dgm:pt>
    <dgm:pt modelId="{4D14FDE6-38DF-4014-B7CC-299A7FAC638D}" type="parTrans" cxnId="{35D7A3B6-F62A-440E-A66F-E58EC873F48D}">
      <dgm:prSet/>
      <dgm:spPr/>
      <dgm:t>
        <a:bodyPr/>
        <a:lstStyle/>
        <a:p>
          <a:endParaRPr lang="en-US"/>
        </a:p>
      </dgm:t>
    </dgm:pt>
    <dgm:pt modelId="{29CE9E41-9988-4973-A862-02B0ADD5F471}" type="sibTrans" cxnId="{35D7A3B6-F62A-440E-A66F-E58EC873F48D}">
      <dgm:prSet/>
      <dgm:spPr/>
      <dgm:t>
        <a:bodyPr/>
        <a:lstStyle/>
        <a:p>
          <a:endParaRPr lang="en-US"/>
        </a:p>
      </dgm:t>
    </dgm:pt>
    <dgm:pt modelId="{208E6922-CFEC-4C8F-AC4B-690D75503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This industry offers a data-driven approach for precise insights and targeted improvements in customer satisfaction</a:t>
          </a:r>
          <a:endParaRPr lang="en-US" dirty="0"/>
        </a:p>
      </dgm:t>
    </dgm:pt>
    <dgm:pt modelId="{6CB69F50-5467-4D48-A809-A65A5DABB5A1}" type="parTrans" cxnId="{7323D2C0-F002-4A83-8D19-8F6D74F7D192}">
      <dgm:prSet/>
      <dgm:spPr/>
      <dgm:t>
        <a:bodyPr/>
        <a:lstStyle/>
        <a:p>
          <a:endParaRPr lang="en-US"/>
        </a:p>
      </dgm:t>
    </dgm:pt>
    <dgm:pt modelId="{80F387CE-3773-4DBF-8A4D-7E56F1C93C50}" type="sibTrans" cxnId="{7323D2C0-F002-4A83-8D19-8F6D74F7D192}">
      <dgm:prSet/>
      <dgm:spPr/>
      <dgm:t>
        <a:bodyPr/>
        <a:lstStyle/>
        <a:p>
          <a:endParaRPr lang="en-US"/>
        </a:p>
      </dgm:t>
    </dgm:pt>
    <dgm:pt modelId="{67340825-7207-4022-A7D5-6A3EA74BDD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Food review analysis empowers consumers, shaping a dynamic feedback loop for better quality food and services.</a:t>
          </a:r>
          <a:endParaRPr lang="en-US" dirty="0"/>
        </a:p>
      </dgm:t>
    </dgm:pt>
    <dgm:pt modelId="{2D5D0CF7-5193-492F-88F8-29140C7D7ADD}" type="parTrans" cxnId="{27ED18CC-219B-4C67-A134-0C75A20C4D6A}">
      <dgm:prSet/>
      <dgm:spPr/>
      <dgm:t>
        <a:bodyPr/>
        <a:lstStyle/>
        <a:p>
          <a:endParaRPr lang="en-US"/>
        </a:p>
      </dgm:t>
    </dgm:pt>
    <dgm:pt modelId="{F197A1BB-43FF-43ED-AF3E-5AA70E85F4D3}" type="sibTrans" cxnId="{27ED18CC-219B-4C67-A134-0C75A20C4D6A}">
      <dgm:prSet/>
      <dgm:spPr/>
      <dgm:t>
        <a:bodyPr/>
        <a:lstStyle/>
        <a:p>
          <a:endParaRPr lang="en-US"/>
        </a:p>
      </dgm:t>
    </dgm:pt>
    <dgm:pt modelId="{200206AE-6A4B-4CE6-8B81-DFD2F8E5EC0F}" type="pres">
      <dgm:prSet presAssocID="{4828353F-EA55-48BB-9780-73309B5EEA80}" presName="root" presStyleCnt="0">
        <dgm:presLayoutVars>
          <dgm:dir/>
          <dgm:resizeHandles val="exact"/>
        </dgm:presLayoutVars>
      </dgm:prSet>
      <dgm:spPr/>
    </dgm:pt>
    <dgm:pt modelId="{3E34DFF4-9F41-44C5-885C-6FB94EBD8017}" type="pres">
      <dgm:prSet presAssocID="{4896D23D-610F-412B-B36A-45F1D3B27C5B}" presName="compNode" presStyleCnt="0"/>
      <dgm:spPr/>
    </dgm:pt>
    <dgm:pt modelId="{1CE7E8D7-163A-4237-B4AA-E54E5C2317C9}" type="pres">
      <dgm:prSet presAssocID="{4896D23D-610F-412B-B36A-45F1D3B27C5B}" presName="bgRect" presStyleLbl="bgShp" presStyleIdx="0" presStyleCnt="5"/>
      <dgm:spPr/>
    </dgm:pt>
    <dgm:pt modelId="{C1657172-28DB-489D-AA54-7922094FB8F6}" type="pres">
      <dgm:prSet presAssocID="{4896D23D-610F-412B-B36A-45F1D3B27C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BE5468EB-3416-4B21-A3E4-F4E32F51931A}" type="pres">
      <dgm:prSet presAssocID="{4896D23D-610F-412B-B36A-45F1D3B27C5B}" presName="spaceRect" presStyleCnt="0"/>
      <dgm:spPr/>
    </dgm:pt>
    <dgm:pt modelId="{8C5872BF-0DB9-4AA3-9620-9A62D2603B33}" type="pres">
      <dgm:prSet presAssocID="{4896D23D-610F-412B-B36A-45F1D3B27C5B}" presName="parTx" presStyleLbl="revTx" presStyleIdx="0" presStyleCnt="5">
        <dgm:presLayoutVars>
          <dgm:chMax val="0"/>
          <dgm:chPref val="0"/>
        </dgm:presLayoutVars>
      </dgm:prSet>
      <dgm:spPr/>
    </dgm:pt>
    <dgm:pt modelId="{9A6D4980-B583-4036-8E52-C0EA187B0379}" type="pres">
      <dgm:prSet presAssocID="{7A118D6E-95A8-492F-96E8-0BCA6A5F0D10}" presName="sibTrans" presStyleCnt="0"/>
      <dgm:spPr/>
    </dgm:pt>
    <dgm:pt modelId="{58EBD42F-9DEA-4CD1-9F73-C81FE6AF434D}" type="pres">
      <dgm:prSet presAssocID="{E4618BAA-AF86-4940-874A-5483293B965E}" presName="compNode" presStyleCnt="0"/>
      <dgm:spPr/>
    </dgm:pt>
    <dgm:pt modelId="{B5A9412D-4617-4A69-A28F-5DFAEA340BEA}" type="pres">
      <dgm:prSet presAssocID="{E4618BAA-AF86-4940-874A-5483293B965E}" presName="bgRect" presStyleLbl="bgShp" presStyleIdx="1" presStyleCnt="5"/>
      <dgm:spPr/>
    </dgm:pt>
    <dgm:pt modelId="{2C5ACC4C-2C6B-4100-B2B6-8146EB340C3C}" type="pres">
      <dgm:prSet presAssocID="{E4618BAA-AF86-4940-874A-5483293B96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7942E940-24CB-4B98-9B43-18B2B318B815}" type="pres">
      <dgm:prSet presAssocID="{E4618BAA-AF86-4940-874A-5483293B965E}" presName="spaceRect" presStyleCnt="0"/>
      <dgm:spPr/>
    </dgm:pt>
    <dgm:pt modelId="{AA579C32-19D5-402A-9170-4E47CEFA5028}" type="pres">
      <dgm:prSet presAssocID="{E4618BAA-AF86-4940-874A-5483293B965E}" presName="parTx" presStyleLbl="revTx" presStyleIdx="1" presStyleCnt="5">
        <dgm:presLayoutVars>
          <dgm:chMax val="0"/>
          <dgm:chPref val="0"/>
        </dgm:presLayoutVars>
      </dgm:prSet>
      <dgm:spPr/>
    </dgm:pt>
    <dgm:pt modelId="{20D47982-EDF3-49C3-8D23-41646D20AE0B}" type="pres">
      <dgm:prSet presAssocID="{39BEBBC6-D855-448E-862A-677DFF65FAA3}" presName="sibTrans" presStyleCnt="0"/>
      <dgm:spPr/>
    </dgm:pt>
    <dgm:pt modelId="{3E76A596-FB0B-44AD-9C24-7D5E824EF07B}" type="pres">
      <dgm:prSet presAssocID="{F0D4DA42-88F8-43B4-90DD-1880D9E2B70D}" presName="compNode" presStyleCnt="0"/>
      <dgm:spPr/>
    </dgm:pt>
    <dgm:pt modelId="{21280CD8-918A-4EEB-8A03-A9F59617913C}" type="pres">
      <dgm:prSet presAssocID="{F0D4DA42-88F8-43B4-90DD-1880D9E2B70D}" presName="bgRect" presStyleLbl="bgShp" presStyleIdx="2" presStyleCnt="5"/>
      <dgm:spPr/>
    </dgm:pt>
    <dgm:pt modelId="{3EF6BC5A-91B7-42D5-8FB0-72DD0273E95E}" type="pres">
      <dgm:prSet presAssocID="{F0D4DA42-88F8-43B4-90DD-1880D9E2B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A6CBE80-E308-4832-B9EF-D68841FE4608}" type="pres">
      <dgm:prSet presAssocID="{F0D4DA42-88F8-43B4-90DD-1880D9E2B70D}" presName="spaceRect" presStyleCnt="0"/>
      <dgm:spPr/>
    </dgm:pt>
    <dgm:pt modelId="{E32FCA44-D6DC-483D-85FD-4DA422CFEBB5}" type="pres">
      <dgm:prSet presAssocID="{F0D4DA42-88F8-43B4-90DD-1880D9E2B70D}" presName="parTx" presStyleLbl="revTx" presStyleIdx="2" presStyleCnt="5">
        <dgm:presLayoutVars>
          <dgm:chMax val="0"/>
          <dgm:chPref val="0"/>
        </dgm:presLayoutVars>
      </dgm:prSet>
      <dgm:spPr/>
    </dgm:pt>
    <dgm:pt modelId="{C7CCC350-0155-421E-98EC-C55B4A2D03C4}" type="pres">
      <dgm:prSet presAssocID="{29CE9E41-9988-4973-A862-02B0ADD5F471}" presName="sibTrans" presStyleCnt="0"/>
      <dgm:spPr/>
    </dgm:pt>
    <dgm:pt modelId="{6F2D2E75-805A-44F6-AFDE-5611E0449854}" type="pres">
      <dgm:prSet presAssocID="{208E6922-CFEC-4C8F-AC4B-690D75503126}" presName="compNode" presStyleCnt="0"/>
      <dgm:spPr/>
    </dgm:pt>
    <dgm:pt modelId="{0369C877-A798-4520-B1A9-8A0423502CA5}" type="pres">
      <dgm:prSet presAssocID="{208E6922-CFEC-4C8F-AC4B-690D75503126}" presName="bgRect" presStyleLbl="bgShp" presStyleIdx="3" presStyleCnt="5"/>
      <dgm:spPr/>
    </dgm:pt>
    <dgm:pt modelId="{E454076E-18D2-47BA-97A0-0F248D073F6E}" type="pres">
      <dgm:prSet presAssocID="{208E6922-CFEC-4C8F-AC4B-690D755031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CBC72FE-59DC-4ACD-8F5D-28A8DB85B77A}" type="pres">
      <dgm:prSet presAssocID="{208E6922-CFEC-4C8F-AC4B-690D75503126}" presName="spaceRect" presStyleCnt="0"/>
      <dgm:spPr/>
    </dgm:pt>
    <dgm:pt modelId="{43FEF7C3-C4B8-427A-88DF-E44D7396AA04}" type="pres">
      <dgm:prSet presAssocID="{208E6922-CFEC-4C8F-AC4B-690D75503126}" presName="parTx" presStyleLbl="revTx" presStyleIdx="3" presStyleCnt="5">
        <dgm:presLayoutVars>
          <dgm:chMax val="0"/>
          <dgm:chPref val="0"/>
        </dgm:presLayoutVars>
      </dgm:prSet>
      <dgm:spPr/>
    </dgm:pt>
    <dgm:pt modelId="{40051EEF-813F-4BC8-B89B-B25C393AB782}" type="pres">
      <dgm:prSet presAssocID="{80F387CE-3773-4DBF-8A4D-7E56F1C93C50}" presName="sibTrans" presStyleCnt="0"/>
      <dgm:spPr/>
    </dgm:pt>
    <dgm:pt modelId="{076B22A2-11EE-4799-B46E-33DE7DCE3207}" type="pres">
      <dgm:prSet presAssocID="{67340825-7207-4022-A7D5-6A3EA74BDD8C}" presName="compNode" presStyleCnt="0"/>
      <dgm:spPr/>
    </dgm:pt>
    <dgm:pt modelId="{C10A943B-6D51-484A-8F9F-9BD2E191D8A0}" type="pres">
      <dgm:prSet presAssocID="{67340825-7207-4022-A7D5-6A3EA74BDD8C}" presName="bgRect" presStyleLbl="bgShp" presStyleIdx="4" presStyleCnt="5"/>
      <dgm:spPr/>
    </dgm:pt>
    <dgm:pt modelId="{CECB1F8A-F2AC-4CBC-AA6F-F381748DB588}" type="pres">
      <dgm:prSet presAssocID="{67340825-7207-4022-A7D5-6A3EA74BDD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758EBDC-E960-4F8F-91D9-CD42BE7114C5}" type="pres">
      <dgm:prSet presAssocID="{67340825-7207-4022-A7D5-6A3EA74BDD8C}" presName="spaceRect" presStyleCnt="0"/>
      <dgm:spPr/>
    </dgm:pt>
    <dgm:pt modelId="{8CEE2A29-0034-402F-902D-52CA1623E14A}" type="pres">
      <dgm:prSet presAssocID="{67340825-7207-4022-A7D5-6A3EA74BDD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FABAE1A-41C4-4925-8BF0-868DC78C4903}" type="presOf" srcId="{4896D23D-610F-412B-B36A-45F1D3B27C5B}" destId="{8C5872BF-0DB9-4AA3-9620-9A62D2603B33}" srcOrd="0" destOrd="0" presId="urn:microsoft.com/office/officeart/2018/2/layout/IconVerticalSolidList"/>
    <dgm:cxn modelId="{CEBD1432-D74E-4603-9423-4FAB51F70E2C}" type="presOf" srcId="{67340825-7207-4022-A7D5-6A3EA74BDD8C}" destId="{8CEE2A29-0034-402F-902D-52CA1623E14A}" srcOrd="0" destOrd="0" presId="urn:microsoft.com/office/officeart/2018/2/layout/IconVerticalSolidList"/>
    <dgm:cxn modelId="{90512343-70B4-4339-8624-BAFF986E5D41}" srcId="{4828353F-EA55-48BB-9780-73309B5EEA80}" destId="{E4618BAA-AF86-4940-874A-5483293B965E}" srcOrd="1" destOrd="0" parTransId="{94487599-7C3B-4DEB-8087-9321D04B64E6}" sibTransId="{39BEBBC6-D855-448E-862A-677DFF65FAA3}"/>
    <dgm:cxn modelId="{A0F72A4D-74B0-489F-817B-28977580AAE9}" type="presOf" srcId="{4828353F-EA55-48BB-9780-73309B5EEA80}" destId="{200206AE-6A4B-4CE6-8B81-DFD2F8E5EC0F}" srcOrd="0" destOrd="0" presId="urn:microsoft.com/office/officeart/2018/2/layout/IconVerticalSolidList"/>
    <dgm:cxn modelId="{488EFD7B-4534-4CBD-85DC-AA1C2FB04978}" type="presOf" srcId="{F0D4DA42-88F8-43B4-90DD-1880D9E2B70D}" destId="{E32FCA44-D6DC-483D-85FD-4DA422CFEBB5}" srcOrd="0" destOrd="0" presId="urn:microsoft.com/office/officeart/2018/2/layout/IconVerticalSolidList"/>
    <dgm:cxn modelId="{9DB2B78E-D723-422C-9F24-F758DC97CDBB}" type="presOf" srcId="{208E6922-CFEC-4C8F-AC4B-690D75503126}" destId="{43FEF7C3-C4B8-427A-88DF-E44D7396AA04}" srcOrd="0" destOrd="0" presId="urn:microsoft.com/office/officeart/2018/2/layout/IconVerticalSolidList"/>
    <dgm:cxn modelId="{C565859B-B1F3-4654-B276-E471817CDDBC}" srcId="{4828353F-EA55-48BB-9780-73309B5EEA80}" destId="{4896D23D-610F-412B-B36A-45F1D3B27C5B}" srcOrd="0" destOrd="0" parTransId="{C97BA9F2-B187-4252-8B1A-2434A313CDEB}" sibTransId="{7A118D6E-95A8-492F-96E8-0BCA6A5F0D10}"/>
    <dgm:cxn modelId="{016002B2-C9C0-4431-8DC2-518A3CE4C780}" type="presOf" srcId="{E4618BAA-AF86-4940-874A-5483293B965E}" destId="{AA579C32-19D5-402A-9170-4E47CEFA5028}" srcOrd="0" destOrd="0" presId="urn:microsoft.com/office/officeart/2018/2/layout/IconVerticalSolidList"/>
    <dgm:cxn modelId="{35D7A3B6-F62A-440E-A66F-E58EC873F48D}" srcId="{4828353F-EA55-48BB-9780-73309B5EEA80}" destId="{F0D4DA42-88F8-43B4-90DD-1880D9E2B70D}" srcOrd="2" destOrd="0" parTransId="{4D14FDE6-38DF-4014-B7CC-299A7FAC638D}" sibTransId="{29CE9E41-9988-4973-A862-02B0ADD5F471}"/>
    <dgm:cxn modelId="{7323D2C0-F002-4A83-8D19-8F6D74F7D192}" srcId="{4828353F-EA55-48BB-9780-73309B5EEA80}" destId="{208E6922-CFEC-4C8F-AC4B-690D75503126}" srcOrd="3" destOrd="0" parTransId="{6CB69F50-5467-4D48-A809-A65A5DABB5A1}" sibTransId="{80F387CE-3773-4DBF-8A4D-7E56F1C93C50}"/>
    <dgm:cxn modelId="{27ED18CC-219B-4C67-A134-0C75A20C4D6A}" srcId="{4828353F-EA55-48BB-9780-73309B5EEA80}" destId="{67340825-7207-4022-A7D5-6A3EA74BDD8C}" srcOrd="4" destOrd="0" parTransId="{2D5D0CF7-5193-492F-88F8-29140C7D7ADD}" sibTransId="{F197A1BB-43FF-43ED-AF3E-5AA70E85F4D3}"/>
    <dgm:cxn modelId="{ED54A686-34F7-4E0B-B67A-9C34C5521434}" type="presParOf" srcId="{200206AE-6A4B-4CE6-8B81-DFD2F8E5EC0F}" destId="{3E34DFF4-9F41-44C5-885C-6FB94EBD8017}" srcOrd="0" destOrd="0" presId="urn:microsoft.com/office/officeart/2018/2/layout/IconVerticalSolidList"/>
    <dgm:cxn modelId="{05853400-DBFB-4EB1-8FB1-09307DE56A6E}" type="presParOf" srcId="{3E34DFF4-9F41-44C5-885C-6FB94EBD8017}" destId="{1CE7E8D7-163A-4237-B4AA-E54E5C2317C9}" srcOrd="0" destOrd="0" presId="urn:microsoft.com/office/officeart/2018/2/layout/IconVerticalSolidList"/>
    <dgm:cxn modelId="{CE23422C-6566-477A-ABF0-11B5EBA4A455}" type="presParOf" srcId="{3E34DFF4-9F41-44C5-885C-6FB94EBD8017}" destId="{C1657172-28DB-489D-AA54-7922094FB8F6}" srcOrd="1" destOrd="0" presId="urn:microsoft.com/office/officeart/2018/2/layout/IconVerticalSolidList"/>
    <dgm:cxn modelId="{8D1684C2-3FCA-4EE2-BF8A-6407772B3789}" type="presParOf" srcId="{3E34DFF4-9F41-44C5-885C-6FB94EBD8017}" destId="{BE5468EB-3416-4B21-A3E4-F4E32F51931A}" srcOrd="2" destOrd="0" presId="urn:microsoft.com/office/officeart/2018/2/layout/IconVerticalSolidList"/>
    <dgm:cxn modelId="{E1F818F8-0C65-46BA-9C53-F480E259FF11}" type="presParOf" srcId="{3E34DFF4-9F41-44C5-885C-6FB94EBD8017}" destId="{8C5872BF-0DB9-4AA3-9620-9A62D2603B33}" srcOrd="3" destOrd="0" presId="urn:microsoft.com/office/officeart/2018/2/layout/IconVerticalSolidList"/>
    <dgm:cxn modelId="{076FA477-DF9B-4B95-A23A-83E99D54BF0C}" type="presParOf" srcId="{200206AE-6A4B-4CE6-8B81-DFD2F8E5EC0F}" destId="{9A6D4980-B583-4036-8E52-C0EA187B0379}" srcOrd="1" destOrd="0" presId="urn:microsoft.com/office/officeart/2018/2/layout/IconVerticalSolidList"/>
    <dgm:cxn modelId="{0D4ABCB6-9FF9-44A5-9224-6370D8648028}" type="presParOf" srcId="{200206AE-6A4B-4CE6-8B81-DFD2F8E5EC0F}" destId="{58EBD42F-9DEA-4CD1-9F73-C81FE6AF434D}" srcOrd="2" destOrd="0" presId="urn:microsoft.com/office/officeart/2018/2/layout/IconVerticalSolidList"/>
    <dgm:cxn modelId="{E955C963-C402-4F19-BF57-7F6149943ED5}" type="presParOf" srcId="{58EBD42F-9DEA-4CD1-9F73-C81FE6AF434D}" destId="{B5A9412D-4617-4A69-A28F-5DFAEA340BEA}" srcOrd="0" destOrd="0" presId="urn:microsoft.com/office/officeart/2018/2/layout/IconVerticalSolidList"/>
    <dgm:cxn modelId="{D393698A-FF8D-407B-B426-160E0F0C21F9}" type="presParOf" srcId="{58EBD42F-9DEA-4CD1-9F73-C81FE6AF434D}" destId="{2C5ACC4C-2C6B-4100-B2B6-8146EB340C3C}" srcOrd="1" destOrd="0" presId="urn:microsoft.com/office/officeart/2018/2/layout/IconVerticalSolidList"/>
    <dgm:cxn modelId="{BE325DA7-62DF-41AA-AA68-43C57FD2D121}" type="presParOf" srcId="{58EBD42F-9DEA-4CD1-9F73-C81FE6AF434D}" destId="{7942E940-24CB-4B98-9B43-18B2B318B815}" srcOrd="2" destOrd="0" presId="urn:microsoft.com/office/officeart/2018/2/layout/IconVerticalSolidList"/>
    <dgm:cxn modelId="{F70EC791-68EA-47E4-A99F-1E1B2CCE69F8}" type="presParOf" srcId="{58EBD42F-9DEA-4CD1-9F73-C81FE6AF434D}" destId="{AA579C32-19D5-402A-9170-4E47CEFA5028}" srcOrd="3" destOrd="0" presId="urn:microsoft.com/office/officeart/2018/2/layout/IconVerticalSolidList"/>
    <dgm:cxn modelId="{2200C217-0B17-4D1D-9C66-49A3E99AB5C5}" type="presParOf" srcId="{200206AE-6A4B-4CE6-8B81-DFD2F8E5EC0F}" destId="{20D47982-EDF3-49C3-8D23-41646D20AE0B}" srcOrd="3" destOrd="0" presId="urn:microsoft.com/office/officeart/2018/2/layout/IconVerticalSolidList"/>
    <dgm:cxn modelId="{34EBAD78-E0E0-4FB8-9879-B7C12BCCE6F5}" type="presParOf" srcId="{200206AE-6A4B-4CE6-8B81-DFD2F8E5EC0F}" destId="{3E76A596-FB0B-44AD-9C24-7D5E824EF07B}" srcOrd="4" destOrd="0" presId="urn:microsoft.com/office/officeart/2018/2/layout/IconVerticalSolidList"/>
    <dgm:cxn modelId="{F115D1F3-F2CA-4309-AE0F-9C2D25AFDC82}" type="presParOf" srcId="{3E76A596-FB0B-44AD-9C24-7D5E824EF07B}" destId="{21280CD8-918A-4EEB-8A03-A9F59617913C}" srcOrd="0" destOrd="0" presId="urn:microsoft.com/office/officeart/2018/2/layout/IconVerticalSolidList"/>
    <dgm:cxn modelId="{B64D2251-75BB-406B-B381-75DB8C115C00}" type="presParOf" srcId="{3E76A596-FB0B-44AD-9C24-7D5E824EF07B}" destId="{3EF6BC5A-91B7-42D5-8FB0-72DD0273E95E}" srcOrd="1" destOrd="0" presId="urn:microsoft.com/office/officeart/2018/2/layout/IconVerticalSolidList"/>
    <dgm:cxn modelId="{13F134BD-0527-4E03-AD33-5988357BF7CE}" type="presParOf" srcId="{3E76A596-FB0B-44AD-9C24-7D5E824EF07B}" destId="{8A6CBE80-E308-4832-B9EF-D68841FE4608}" srcOrd="2" destOrd="0" presId="urn:microsoft.com/office/officeart/2018/2/layout/IconVerticalSolidList"/>
    <dgm:cxn modelId="{2E28AFAC-670F-4638-9C5F-1A25693F13E2}" type="presParOf" srcId="{3E76A596-FB0B-44AD-9C24-7D5E824EF07B}" destId="{E32FCA44-D6DC-483D-85FD-4DA422CFEBB5}" srcOrd="3" destOrd="0" presId="urn:microsoft.com/office/officeart/2018/2/layout/IconVerticalSolidList"/>
    <dgm:cxn modelId="{6900A0C1-3883-4C4E-8344-0BFB238212C4}" type="presParOf" srcId="{200206AE-6A4B-4CE6-8B81-DFD2F8E5EC0F}" destId="{C7CCC350-0155-421E-98EC-C55B4A2D03C4}" srcOrd="5" destOrd="0" presId="urn:microsoft.com/office/officeart/2018/2/layout/IconVerticalSolidList"/>
    <dgm:cxn modelId="{B134DE82-6EAB-4E03-BB25-6D52AEC22165}" type="presParOf" srcId="{200206AE-6A4B-4CE6-8B81-DFD2F8E5EC0F}" destId="{6F2D2E75-805A-44F6-AFDE-5611E0449854}" srcOrd="6" destOrd="0" presId="urn:microsoft.com/office/officeart/2018/2/layout/IconVerticalSolidList"/>
    <dgm:cxn modelId="{B2AA8F62-B768-47E8-9662-43E009CBD33A}" type="presParOf" srcId="{6F2D2E75-805A-44F6-AFDE-5611E0449854}" destId="{0369C877-A798-4520-B1A9-8A0423502CA5}" srcOrd="0" destOrd="0" presId="urn:microsoft.com/office/officeart/2018/2/layout/IconVerticalSolidList"/>
    <dgm:cxn modelId="{D842189D-F57F-4549-85AE-5BE2C1FF816D}" type="presParOf" srcId="{6F2D2E75-805A-44F6-AFDE-5611E0449854}" destId="{E454076E-18D2-47BA-97A0-0F248D073F6E}" srcOrd="1" destOrd="0" presId="urn:microsoft.com/office/officeart/2018/2/layout/IconVerticalSolidList"/>
    <dgm:cxn modelId="{22DA7CD0-53B2-41AE-AF31-A231D84EA0DC}" type="presParOf" srcId="{6F2D2E75-805A-44F6-AFDE-5611E0449854}" destId="{0CBC72FE-59DC-4ACD-8F5D-28A8DB85B77A}" srcOrd="2" destOrd="0" presId="urn:microsoft.com/office/officeart/2018/2/layout/IconVerticalSolidList"/>
    <dgm:cxn modelId="{1CCDCD89-A68E-4AE2-B53B-C212B01A60D7}" type="presParOf" srcId="{6F2D2E75-805A-44F6-AFDE-5611E0449854}" destId="{43FEF7C3-C4B8-427A-88DF-E44D7396AA04}" srcOrd="3" destOrd="0" presId="urn:microsoft.com/office/officeart/2018/2/layout/IconVerticalSolidList"/>
    <dgm:cxn modelId="{5F61C361-A816-446B-8F2D-79E8D0AEA47D}" type="presParOf" srcId="{200206AE-6A4B-4CE6-8B81-DFD2F8E5EC0F}" destId="{40051EEF-813F-4BC8-B89B-B25C393AB782}" srcOrd="7" destOrd="0" presId="urn:microsoft.com/office/officeart/2018/2/layout/IconVerticalSolidList"/>
    <dgm:cxn modelId="{41FE8CE8-F3F1-4DB7-AAFB-AA084C27F832}" type="presParOf" srcId="{200206AE-6A4B-4CE6-8B81-DFD2F8E5EC0F}" destId="{076B22A2-11EE-4799-B46E-33DE7DCE3207}" srcOrd="8" destOrd="0" presId="urn:microsoft.com/office/officeart/2018/2/layout/IconVerticalSolidList"/>
    <dgm:cxn modelId="{C8D557B3-FA91-40FF-805E-FEB835710471}" type="presParOf" srcId="{076B22A2-11EE-4799-B46E-33DE7DCE3207}" destId="{C10A943B-6D51-484A-8F9F-9BD2E191D8A0}" srcOrd="0" destOrd="0" presId="urn:microsoft.com/office/officeart/2018/2/layout/IconVerticalSolidList"/>
    <dgm:cxn modelId="{7607BD7C-4907-459B-B5A9-4B775627A8C1}" type="presParOf" srcId="{076B22A2-11EE-4799-B46E-33DE7DCE3207}" destId="{CECB1F8A-F2AC-4CBC-AA6F-F381748DB588}" srcOrd="1" destOrd="0" presId="urn:microsoft.com/office/officeart/2018/2/layout/IconVerticalSolidList"/>
    <dgm:cxn modelId="{5AD357E0-B107-41A0-BCA1-4753E1C0FF33}" type="presParOf" srcId="{076B22A2-11EE-4799-B46E-33DE7DCE3207}" destId="{9758EBDC-E960-4F8F-91D9-CD42BE7114C5}" srcOrd="2" destOrd="0" presId="urn:microsoft.com/office/officeart/2018/2/layout/IconVerticalSolidList"/>
    <dgm:cxn modelId="{110CF6E0-F34F-4E56-B36F-57BF26327821}" type="presParOf" srcId="{076B22A2-11EE-4799-B46E-33DE7DCE3207}" destId="{8CEE2A29-0034-402F-902D-52CA1623E1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36097-2198-4A12-90A9-2657E7BC2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3CBFCA-A259-4B50-B078-739D2AB9A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Lengthy reviews can be time-consuming for users to read, leading to potential information overload. Our App will tell customer’s emotions. </a:t>
          </a:r>
        </a:p>
      </dgm:t>
    </dgm:pt>
    <dgm:pt modelId="{22B70B2A-B54D-4DE8-92CC-5F76B69F82DA}" type="parTrans" cxnId="{F8A85776-108C-428E-9ACD-E2B291F5CCBA}">
      <dgm:prSet/>
      <dgm:spPr/>
      <dgm:t>
        <a:bodyPr/>
        <a:lstStyle/>
        <a:p>
          <a:endParaRPr lang="en-US"/>
        </a:p>
      </dgm:t>
    </dgm:pt>
    <dgm:pt modelId="{21561373-0A29-4037-9F56-AF46341DF88C}" type="sibTrans" cxnId="{F8A85776-108C-428E-9ACD-E2B291F5CCBA}">
      <dgm:prSet/>
      <dgm:spPr/>
      <dgm:t>
        <a:bodyPr/>
        <a:lstStyle/>
        <a:p>
          <a:endParaRPr lang="en-US"/>
        </a:p>
      </dgm:t>
    </dgm:pt>
    <dgm:pt modelId="{D3A88C59-8FD0-48D8-BAA0-F67FBC470BF3}" type="pres">
      <dgm:prSet presAssocID="{F9736097-2198-4A12-90A9-2657E7BC2C32}" presName="root" presStyleCnt="0">
        <dgm:presLayoutVars>
          <dgm:dir/>
          <dgm:resizeHandles val="exact"/>
        </dgm:presLayoutVars>
      </dgm:prSet>
      <dgm:spPr/>
    </dgm:pt>
    <dgm:pt modelId="{1603B3BB-1BB0-4510-A598-175ACE6E36BA}" type="pres">
      <dgm:prSet presAssocID="{873CBFCA-A259-4B50-B078-739D2AB9A486}" presName="compNode" presStyleCnt="0"/>
      <dgm:spPr/>
    </dgm:pt>
    <dgm:pt modelId="{45F95546-3EE2-47E5-A7C1-3EA3127C1F3F}" type="pres">
      <dgm:prSet presAssocID="{873CBFCA-A259-4B50-B078-739D2AB9A486}" presName="bgRect" presStyleLbl="bgShp" presStyleIdx="0" presStyleCnt="1"/>
      <dgm:spPr/>
    </dgm:pt>
    <dgm:pt modelId="{75205D5B-8D90-4BFC-8DFB-1ACE8BB1D3A5}" type="pres">
      <dgm:prSet presAssocID="{873CBFCA-A259-4B50-B078-739D2AB9A48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CF8D030-C641-4BE0-8FA7-9E34D6AC312B}" type="pres">
      <dgm:prSet presAssocID="{873CBFCA-A259-4B50-B078-739D2AB9A486}" presName="spaceRect" presStyleCnt="0"/>
      <dgm:spPr/>
    </dgm:pt>
    <dgm:pt modelId="{AA065EC4-BF49-47EB-9138-9CADCCAB773E}" type="pres">
      <dgm:prSet presAssocID="{873CBFCA-A259-4B50-B078-739D2AB9A486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8A85776-108C-428E-9ACD-E2B291F5CCBA}" srcId="{F9736097-2198-4A12-90A9-2657E7BC2C32}" destId="{873CBFCA-A259-4B50-B078-739D2AB9A486}" srcOrd="0" destOrd="0" parTransId="{22B70B2A-B54D-4DE8-92CC-5F76B69F82DA}" sibTransId="{21561373-0A29-4037-9F56-AF46341DF88C}"/>
    <dgm:cxn modelId="{C62DD4AF-9374-4190-AE74-2CB7B46A801D}" type="presOf" srcId="{873CBFCA-A259-4B50-B078-739D2AB9A486}" destId="{AA065EC4-BF49-47EB-9138-9CADCCAB773E}" srcOrd="0" destOrd="0" presId="urn:microsoft.com/office/officeart/2018/2/layout/IconVerticalSolidList"/>
    <dgm:cxn modelId="{B8186EE5-116D-443A-9C5D-06D9BE6CD321}" type="presOf" srcId="{F9736097-2198-4A12-90A9-2657E7BC2C32}" destId="{D3A88C59-8FD0-48D8-BAA0-F67FBC470BF3}" srcOrd="0" destOrd="0" presId="urn:microsoft.com/office/officeart/2018/2/layout/IconVerticalSolidList"/>
    <dgm:cxn modelId="{BCA9B088-5A61-4588-9144-7BF93EA7DBD0}" type="presParOf" srcId="{D3A88C59-8FD0-48D8-BAA0-F67FBC470BF3}" destId="{1603B3BB-1BB0-4510-A598-175ACE6E36BA}" srcOrd="0" destOrd="0" presId="urn:microsoft.com/office/officeart/2018/2/layout/IconVerticalSolidList"/>
    <dgm:cxn modelId="{C530C798-6F99-439C-B8FE-5B70F39E7CB0}" type="presParOf" srcId="{1603B3BB-1BB0-4510-A598-175ACE6E36BA}" destId="{45F95546-3EE2-47E5-A7C1-3EA3127C1F3F}" srcOrd="0" destOrd="0" presId="urn:microsoft.com/office/officeart/2018/2/layout/IconVerticalSolidList"/>
    <dgm:cxn modelId="{E304B568-7E0C-4721-A766-EE1DAD0E1025}" type="presParOf" srcId="{1603B3BB-1BB0-4510-A598-175ACE6E36BA}" destId="{75205D5B-8D90-4BFC-8DFB-1ACE8BB1D3A5}" srcOrd="1" destOrd="0" presId="urn:microsoft.com/office/officeart/2018/2/layout/IconVerticalSolidList"/>
    <dgm:cxn modelId="{ABEFD1BF-9A7F-41CD-9570-77B730566D5D}" type="presParOf" srcId="{1603B3BB-1BB0-4510-A598-175ACE6E36BA}" destId="{ECF8D030-C641-4BE0-8FA7-9E34D6AC312B}" srcOrd="2" destOrd="0" presId="urn:microsoft.com/office/officeart/2018/2/layout/IconVerticalSolidList"/>
    <dgm:cxn modelId="{C2AA8257-E348-4F75-AF18-BCCA5D64E156}" type="presParOf" srcId="{1603B3BB-1BB0-4510-A598-175ACE6E36BA}" destId="{AA065EC4-BF49-47EB-9138-9CADCCAB77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36097-2198-4A12-90A9-2657E7BC2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3CBFCA-A259-4B50-B078-739D2AB9A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App to </a:t>
          </a:r>
          <a:r>
            <a:rPr lang="en-US"/>
            <a:t>understand customer </a:t>
          </a:r>
          <a:r>
            <a:rPr lang="en-US" dirty="0"/>
            <a:t>emotions !!!  </a:t>
          </a:r>
        </a:p>
      </dgm:t>
    </dgm:pt>
    <dgm:pt modelId="{22B70B2A-B54D-4DE8-92CC-5F76B69F82DA}" type="parTrans" cxnId="{F8A85776-108C-428E-9ACD-E2B291F5CCBA}">
      <dgm:prSet/>
      <dgm:spPr/>
      <dgm:t>
        <a:bodyPr/>
        <a:lstStyle/>
        <a:p>
          <a:endParaRPr lang="en-US"/>
        </a:p>
      </dgm:t>
    </dgm:pt>
    <dgm:pt modelId="{21561373-0A29-4037-9F56-AF46341DF88C}" type="sibTrans" cxnId="{F8A85776-108C-428E-9ACD-E2B291F5CCBA}">
      <dgm:prSet/>
      <dgm:spPr/>
      <dgm:t>
        <a:bodyPr/>
        <a:lstStyle/>
        <a:p>
          <a:endParaRPr lang="en-US"/>
        </a:p>
      </dgm:t>
    </dgm:pt>
    <dgm:pt modelId="{D3A88C59-8FD0-48D8-BAA0-F67FBC470BF3}" type="pres">
      <dgm:prSet presAssocID="{F9736097-2198-4A12-90A9-2657E7BC2C32}" presName="root" presStyleCnt="0">
        <dgm:presLayoutVars>
          <dgm:dir/>
          <dgm:resizeHandles val="exact"/>
        </dgm:presLayoutVars>
      </dgm:prSet>
      <dgm:spPr/>
    </dgm:pt>
    <dgm:pt modelId="{1603B3BB-1BB0-4510-A598-175ACE6E36BA}" type="pres">
      <dgm:prSet presAssocID="{873CBFCA-A259-4B50-B078-739D2AB9A486}" presName="compNode" presStyleCnt="0"/>
      <dgm:spPr/>
    </dgm:pt>
    <dgm:pt modelId="{45F95546-3EE2-47E5-A7C1-3EA3127C1F3F}" type="pres">
      <dgm:prSet presAssocID="{873CBFCA-A259-4B50-B078-739D2AB9A486}" presName="bgRect" presStyleLbl="bgShp" presStyleIdx="0" presStyleCnt="1" custLinFactNeighborX="-2164" custLinFactNeighborY="472"/>
      <dgm:spPr/>
    </dgm:pt>
    <dgm:pt modelId="{75205D5B-8D90-4BFC-8DFB-1ACE8BB1D3A5}" type="pres">
      <dgm:prSet presAssocID="{873CBFCA-A259-4B50-B078-739D2AB9A48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CF8D030-C641-4BE0-8FA7-9E34D6AC312B}" type="pres">
      <dgm:prSet presAssocID="{873CBFCA-A259-4B50-B078-739D2AB9A486}" presName="spaceRect" presStyleCnt="0"/>
      <dgm:spPr/>
    </dgm:pt>
    <dgm:pt modelId="{AA065EC4-BF49-47EB-9138-9CADCCAB773E}" type="pres">
      <dgm:prSet presAssocID="{873CBFCA-A259-4B50-B078-739D2AB9A486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F8A85776-108C-428E-9ACD-E2B291F5CCBA}" srcId="{F9736097-2198-4A12-90A9-2657E7BC2C32}" destId="{873CBFCA-A259-4B50-B078-739D2AB9A486}" srcOrd="0" destOrd="0" parTransId="{22B70B2A-B54D-4DE8-92CC-5F76B69F82DA}" sibTransId="{21561373-0A29-4037-9F56-AF46341DF88C}"/>
    <dgm:cxn modelId="{C62DD4AF-9374-4190-AE74-2CB7B46A801D}" type="presOf" srcId="{873CBFCA-A259-4B50-B078-739D2AB9A486}" destId="{AA065EC4-BF49-47EB-9138-9CADCCAB773E}" srcOrd="0" destOrd="0" presId="urn:microsoft.com/office/officeart/2018/2/layout/IconVerticalSolidList"/>
    <dgm:cxn modelId="{B8186EE5-116D-443A-9C5D-06D9BE6CD321}" type="presOf" srcId="{F9736097-2198-4A12-90A9-2657E7BC2C32}" destId="{D3A88C59-8FD0-48D8-BAA0-F67FBC470BF3}" srcOrd="0" destOrd="0" presId="urn:microsoft.com/office/officeart/2018/2/layout/IconVerticalSolidList"/>
    <dgm:cxn modelId="{BCA9B088-5A61-4588-9144-7BF93EA7DBD0}" type="presParOf" srcId="{D3A88C59-8FD0-48D8-BAA0-F67FBC470BF3}" destId="{1603B3BB-1BB0-4510-A598-175ACE6E36BA}" srcOrd="0" destOrd="0" presId="urn:microsoft.com/office/officeart/2018/2/layout/IconVerticalSolidList"/>
    <dgm:cxn modelId="{C530C798-6F99-439C-B8FE-5B70F39E7CB0}" type="presParOf" srcId="{1603B3BB-1BB0-4510-A598-175ACE6E36BA}" destId="{45F95546-3EE2-47E5-A7C1-3EA3127C1F3F}" srcOrd="0" destOrd="0" presId="urn:microsoft.com/office/officeart/2018/2/layout/IconVerticalSolidList"/>
    <dgm:cxn modelId="{E304B568-7E0C-4721-A766-EE1DAD0E1025}" type="presParOf" srcId="{1603B3BB-1BB0-4510-A598-175ACE6E36BA}" destId="{75205D5B-8D90-4BFC-8DFB-1ACE8BB1D3A5}" srcOrd="1" destOrd="0" presId="urn:microsoft.com/office/officeart/2018/2/layout/IconVerticalSolidList"/>
    <dgm:cxn modelId="{ABEFD1BF-9A7F-41CD-9570-77B730566D5D}" type="presParOf" srcId="{1603B3BB-1BB0-4510-A598-175ACE6E36BA}" destId="{ECF8D030-C641-4BE0-8FA7-9E34D6AC312B}" srcOrd="2" destOrd="0" presId="urn:microsoft.com/office/officeart/2018/2/layout/IconVerticalSolidList"/>
    <dgm:cxn modelId="{C2AA8257-E348-4F75-AF18-BCCA5D64E156}" type="presParOf" srcId="{1603B3BB-1BB0-4510-A598-175ACE6E36BA}" destId="{AA065EC4-BF49-47EB-9138-9CADCCAB77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6F2F31-4E8B-486A-9CFC-5075613A39A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</dgm:pt>
    <dgm:pt modelId="{990393D8-0328-45C8-BFE2-A0E9F3BADD6B}">
      <dgm:prSet phldrT="[Text]"/>
      <dgm:spPr/>
      <dgm:t>
        <a:bodyPr/>
        <a:lstStyle/>
        <a:p>
          <a:r>
            <a:rPr lang="en-CA" b="1" i="0" dirty="0"/>
            <a:t>Collection of Reviews</a:t>
          </a:r>
          <a:endParaRPr lang="en-CA" dirty="0"/>
        </a:p>
      </dgm:t>
    </dgm:pt>
    <dgm:pt modelId="{19414CBF-8425-4368-9F8B-003FE0B1040E}" type="parTrans" cxnId="{A495BA7C-6732-4639-83FF-35D66159E6D1}">
      <dgm:prSet/>
      <dgm:spPr/>
      <dgm:t>
        <a:bodyPr/>
        <a:lstStyle/>
        <a:p>
          <a:endParaRPr lang="en-CA"/>
        </a:p>
      </dgm:t>
    </dgm:pt>
    <dgm:pt modelId="{01C312DF-149B-43DE-95E5-D0593E8BB3CA}" type="sibTrans" cxnId="{A495BA7C-6732-4639-83FF-35D66159E6D1}">
      <dgm:prSet/>
      <dgm:spPr/>
      <dgm:t>
        <a:bodyPr/>
        <a:lstStyle/>
        <a:p>
          <a:endParaRPr lang="en-CA"/>
        </a:p>
      </dgm:t>
    </dgm:pt>
    <dgm:pt modelId="{DD1B6B66-C2B7-4270-8D02-1E113D31B783}">
      <dgm:prSet phldrT="[Text]"/>
      <dgm:spPr/>
      <dgm:t>
        <a:bodyPr/>
        <a:lstStyle/>
        <a:p>
          <a:r>
            <a:rPr lang="en-CA" b="1" i="0" dirty="0"/>
            <a:t>Sentiment Analysis</a:t>
          </a:r>
          <a:endParaRPr lang="en-CA" dirty="0"/>
        </a:p>
      </dgm:t>
    </dgm:pt>
    <dgm:pt modelId="{19218FAE-7A7B-4110-A29F-FBFE548B6A1B}" type="parTrans" cxnId="{C249B0BA-3D79-4824-9BC8-5ACA261A2F09}">
      <dgm:prSet/>
      <dgm:spPr/>
      <dgm:t>
        <a:bodyPr/>
        <a:lstStyle/>
        <a:p>
          <a:endParaRPr lang="en-CA"/>
        </a:p>
      </dgm:t>
    </dgm:pt>
    <dgm:pt modelId="{78FED5CA-5D49-4731-9B87-4CB1242C7BBB}" type="sibTrans" cxnId="{C249B0BA-3D79-4824-9BC8-5ACA261A2F09}">
      <dgm:prSet/>
      <dgm:spPr/>
      <dgm:t>
        <a:bodyPr/>
        <a:lstStyle/>
        <a:p>
          <a:endParaRPr lang="en-CA"/>
        </a:p>
      </dgm:t>
    </dgm:pt>
    <dgm:pt modelId="{B1C0A3CC-537A-4FBD-A319-ECB8664DB8CE}">
      <dgm:prSet/>
      <dgm:spPr/>
      <dgm:t>
        <a:bodyPr/>
        <a:lstStyle/>
        <a:p>
          <a:r>
            <a:rPr lang="en-CA" b="1" i="0" dirty="0"/>
            <a:t>Data Preprocessing</a:t>
          </a:r>
          <a:endParaRPr lang="en-CA" dirty="0"/>
        </a:p>
      </dgm:t>
    </dgm:pt>
    <dgm:pt modelId="{ACF719B4-7C63-4F18-B3A5-977626BC09CF}" type="parTrans" cxnId="{EE3DABF0-109E-456D-A3C7-266019087BC0}">
      <dgm:prSet/>
      <dgm:spPr/>
      <dgm:t>
        <a:bodyPr/>
        <a:lstStyle/>
        <a:p>
          <a:endParaRPr lang="en-CA"/>
        </a:p>
      </dgm:t>
    </dgm:pt>
    <dgm:pt modelId="{9FE71CC0-A991-4FA7-87E5-762058F2E79B}" type="sibTrans" cxnId="{EE3DABF0-109E-456D-A3C7-266019087BC0}">
      <dgm:prSet/>
      <dgm:spPr/>
      <dgm:t>
        <a:bodyPr/>
        <a:lstStyle/>
        <a:p>
          <a:endParaRPr lang="en-CA"/>
        </a:p>
      </dgm:t>
    </dgm:pt>
    <dgm:pt modelId="{59042570-0EFD-47EE-9C8A-F39889C6223C}">
      <dgm:prSet phldrT="[Text]"/>
      <dgm:spPr/>
      <dgm:t>
        <a:bodyPr/>
        <a:lstStyle/>
        <a:p>
          <a:r>
            <a:rPr lang="en-CA" dirty="0"/>
            <a:t>UI</a:t>
          </a:r>
          <a:r>
            <a:rPr lang="en-CA" baseline="0" dirty="0"/>
            <a:t> Creation</a:t>
          </a:r>
          <a:endParaRPr lang="en-CA" dirty="0"/>
        </a:p>
      </dgm:t>
    </dgm:pt>
    <dgm:pt modelId="{F6FC6DF6-291E-4C19-8753-25643280219E}" type="parTrans" cxnId="{6BAF7B13-D0F8-457C-8E29-F641374E5F73}">
      <dgm:prSet/>
      <dgm:spPr/>
      <dgm:t>
        <a:bodyPr/>
        <a:lstStyle/>
        <a:p>
          <a:endParaRPr lang="en-CA"/>
        </a:p>
      </dgm:t>
    </dgm:pt>
    <dgm:pt modelId="{CAF9BD54-1A3D-4218-81D0-C105B2A2E8E3}" type="sibTrans" cxnId="{6BAF7B13-D0F8-457C-8E29-F641374E5F73}">
      <dgm:prSet/>
      <dgm:spPr/>
      <dgm:t>
        <a:bodyPr/>
        <a:lstStyle/>
        <a:p>
          <a:endParaRPr lang="en-CA"/>
        </a:p>
      </dgm:t>
    </dgm:pt>
    <dgm:pt modelId="{917CD643-D49A-47B2-A143-339363CEC6C3}">
      <dgm:prSet phldrT="[Text]"/>
      <dgm:spPr/>
      <dgm:t>
        <a:bodyPr/>
        <a:lstStyle/>
        <a:p>
          <a:r>
            <a:rPr lang="en-CA" b="1" i="0" dirty="0"/>
            <a:t>App Deployment</a:t>
          </a:r>
        </a:p>
      </dgm:t>
    </dgm:pt>
    <dgm:pt modelId="{E7EB2129-7428-4D51-99DA-EEA5367E5776}" type="parTrans" cxnId="{D8366E07-DC75-4F38-9955-650EA15C52A1}">
      <dgm:prSet/>
      <dgm:spPr/>
      <dgm:t>
        <a:bodyPr/>
        <a:lstStyle/>
        <a:p>
          <a:endParaRPr lang="en-CA"/>
        </a:p>
      </dgm:t>
    </dgm:pt>
    <dgm:pt modelId="{B79FCE29-28FE-484A-A3D6-97E070316B0B}" type="sibTrans" cxnId="{D8366E07-DC75-4F38-9955-650EA15C52A1}">
      <dgm:prSet/>
      <dgm:spPr/>
      <dgm:t>
        <a:bodyPr/>
        <a:lstStyle/>
        <a:p>
          <a:endParaRPr lang="en-CA"/>
        </a:p>
      </dgm:t>
    </dgm:pt>
    <dgm:pt modelId="{599B2571-700E-40B9-BAD5-B079603C4D89}" type="pres">
      <dgm:prSet presAssocID="{476F2F31-4E8B-486A-9CFC-5075613A39AB}" presName="Name0" presStyleCnt="0">
        <dgm:presLayoutVars>
          <dgm:dir/>
          <dgm:resizeHandles val="exact"/>
        </dgm:presLayoutVars>
      </dgm:prSet>
      <dgm:spPr/>
    </dgm:pt>
    <dgm:pt modelId="{32ABDC00-A257-45EC-A80F-8FA0D7DFABBD}" type="pres">
      <dgm:prSet presAssocID="{990393D8-0328-45C8-BFE2-A0E9F3BADD6B}" presName="node" presStyleLbl="node1" presStyleIdx="0" presStyleCnt="5" custAng="0">
        <dgm:presLayoutVars>
          <dgm:bulletEnabled val="1"/>
        </dgm:presLayoutVars>
      </dgm:prSet>
      <dgm:spPr/>
    </dgm:pt>
    <dgm:pt modelId="{9448B9DB-6510-4BA3-ACFF-04929661F47F}" type="pres">
      <dgm:prSet presAssocID="{01C312DF-149B-43DE-95E5-D0593E8BB3CA}" presName="sibTrans" presStyleLbl="sibTrans1D1" presStyleIdx="0" presStyleCnt="4"/>
      <dgm:spPr/>
    </dgm:pt>
    <dgm:pt modelId="{4A3F2064-5CC3-4642-A276-1BF75AAF5946}" type="pres">
      <dgm:prSet presAssocID="{01C312DF-149B-43DE-95E5-D0593E8BB3CA}" presName="connectorText" presStyleLbl="sibTrans1D1" presStyleIdx="0" presStyleCnt="4"/>
      <dgm:spPr/>
    </dgm:pt>
    <dgm:pt modelId="{BFE14353-09F6-47BB-8F42-1BF47E1FB987}" type="pres">
      <dgm:prSet presAssocID="{B1C0A3CC-537A-4FBD-A319-ECB8664DB8CE}" presName="node" presStyleLbl="node1" presStyleIdx="1" presStyleCnt="5">
        <dgm:presLayoutVars>
          <dgm:bulletEnabled val="1"/>
        </dgm:presLayoutVars>
      </dgm:prSet>
      <dgm:spPr/>
    </dgm:pt>
    <dgm:pt modelId="{8E35ACA8-D88B-4D7C-B07F-2CD84EBA5397}" type="pres">
      <dgm:prSet presAssocID="{9FE71CC0-A991-4FA7-87E5-762058F2E79B}" presName="sibTrans" presStyleLbl="sibTrans1D1" presStyleIdx="1" presStyleCnt="4"/>
      <dgm:spPr/>
    </dgm:pt>
    <dgm:pt modelId="{9A9407DC-49C8-4B32-919B-5BE1416DCF51}" type="pres">
      <dgm:prSet presAssocID="{9FE71CC0-A991-4FA7-87E5-762058F2E79B}" presName="connectorText" presStyleLbl="sibTrans1D1" presStyleIdx="1" presStyleCnt="4"/>
      <dgm:spPr/>
    </dgm:pt>
    <dgm:pt modelId="{EBD2534B-33E7-4D26-9C4C-694BD06F79AF}" type="pres">
      <dgm:prSet presAssocID="{DD1B6B66-C2B7-4270-8D02-1E113D31B783}" presName="node" presStyleLbl="node1" presStyleIdx="2" presStyleCnt="5">
        <dgm:presLayoutVars>
          <dgm:bulletEnabled val="1"/>
        </dgm:presLayoutVars>
      </dgm:prSet>
      <dgm:spPr/>
    </dgm:pt>
    <dgm:pt modelId="{9D94410D-EB7C-469F-AFF4-C7B64F8C8BB4}" type="pres">
      <dgm:prSet presAssocID="{78FED5CA-5D49-4731-9B87-4CB1242C7BBB}" presName="sibTrans" presStyleLbl="sibTrans1D1" presStyleIdx="2" presStyleCnt="4"/>
      <dgm:spPr/>
    </dgm:pt>
    <dgm:pt modelId="{566DC674-F12B-4463-8AA1-B22351BA319C}" type="pres">
      <dgm:prSet presAssocID="{78FED5CA-5D49-4731-9B87-4CB1242C7BBB}" presName="connectorText" presStyleLbl="sibTrans1D1" presStyleIdx="2" presStyleCnt="4"/>
      <dgm:spPr/>
    </dgm:pt>
    <dgm:pt modelId="{665A576A-8EFE-475B-B3E9-752AEB3912C6}" type="pres">
      <dgm:prSet presAssocID="{59042570-0EFD-47EE-9C8A-F39889C6223C}" presName="node" presStyleLbl="node1" presStyleIdx="3" presStyleCnt="5">
        <dgm:presLayoutVars>
          <dgm:bulletEnabled val="1"/>
        </dgm:presLayoutVars>
      </dgm:prSet>
      <dgm:spPr/>
    </dgm:pt>
    <dgm:pt modelId="{F85D69C0-0469-4B91-98D5-F3D886832601}" type="pres">
      <dgm:prSet presAssocID="{CAF9BD54-1A3D-4218-81D0-C105B2A2E8E3}" presName="sibTrans" presStyleLbl="sibTrans1D1" presStyleIdx="3" presStyleCnt="4"/>
      <dgm:spPr/>
    </dgm:pt>
    <dgm:pt modelId="{604C5845-5415-4957-93F9-7A6A84547E8D}" type="pres">
      <dgm:prSet presAssocID="{CAF9BD54-1A3D-4218-81D0-C105B2A2E8E3}" presName="connectorText" presStyleLbl="sibTrans1D1" presStyleIdx="3" presStyleCnt="4"/>
      <dgm:spPr/>
    </dgm:pt>
    <dgm:pt modelId="{097A1475-6647-4118-A7C9-424B6E8CA653}" type="pres">
      <dgm:prSet presAssocID="{917CD643-D49A-47B2-A143-339363CEC6C3}" presName="node" presStyleLbl="node1" presStyleIdx="4" presStyleCnt="5" custLinFactNeighborX="3328" custLinFactNeighborY="2080">
        <dgm:presLayoutVars>
          <dgm:bulletEnabled val="1"/>
        </dgm:presLayoutVars>
      </dgm:prSet>
      <dgm:spPr/>
    </dgm:pt>
  </dgm:ptLst>
  <dgm:cxnLst>
    <dgm:cxn modelId="{D8366E07-DC75-4F38-9955-650EA15C52A1}" srcId="{476F2F31-4E8B-486A-9CFC-5075613A39AB}" destId="{917CD643-D49A-47B2-A143-339363CEC6C3}" srcOrd="4" destOrd="0" parTransId="{E7EB2129-7428-4D51-99DA-EEA5367E5776}" sibTransId="{B79FCE29-28FE-484A-A3D6-97E070316B0B}"/>
    <dgm:cxn modelId="{15292E0F-1B2D-4ED0-9862-A83AFB867737}" type="presOf" srcId="{01C312DF-149B-43DE-95E5-D0593E8BB3CA}" destId="{4A3F2064-5CC3-4642-A276-1BF75AAF5946}" srcOrd="1" destOrd="0" presId="urn:microsoft.com/office/officeart/2005/8/layout/bProcess3"/>
    <dgm:cxn modelId="{6BAF7B13-D0F8-457C-8E29-F641374E5F73}" srcId="{476F2F31-4E8B-486A-9CFC-5075613A39AB}" destId="{59042570-0EFD-47EE-9C8A-F39889C6223C}" srcOrd="3" destOrd="0" parTransId="{F6FC6DF6-291E-4C19-8753-25643280219E}" sibTransId="{CAF9BD54-1A3D-4218-81D0-C105B2A2E8E3}"/>
    <dgm:cxn modelId="{3587025A-2994-480D-9DB5-6995E8393CE9}" type="presOf" srcId="{CAF9BD54-1A3D-4218-81D0-C105B2A2E8E3}" destId="{604C5845-5415-4957-93F9-7A6A84547E8D}" srcOrd="1" destOrd="0" presId="urn:microsoft.com/office/officeart/2005/8/layout/bProcess3"/>
    <dgm:cxn modelId="{A495BA7C-6732-4639-83FF-35D66159E6D1}" srcId="{476F2F31-4E8B-486A-9CFC-5075613A39AB}" destId="{990393D8-0328-45C8-BFE2-A0E9F3BADD6B}" srcOrd="0" destOrd="0" parTransId="{19414CBF-8425-4368-9F8B-003FE0B1040E}" sibTransId="{01C312DF-149B-43DE-95E5-D0593E8BB3CA}"/>
    <dgm:cxn modelId="{CA779C83-CB6B-43ED-910C-F1F1461FD29C}" type="presOf" srcId="{9FE71CC0-A991-4FA7-87E5-762058F2E79B}" destId="{8E35ACA8-D88B-4D7C-B07F-2CD84EBA5397}" srcOrd="0" destOrd="0" presId="urn:microsoft.com/office/officeart/2005/8/layout/bProcess3"/>
    <dgm:cxn modelId="{B4BF4F85-97B0-401E-AE85-077514164FBE}" type="presOf" srcId="{917CD643-D49A-47B2-A143-339363CEC6C3}" destId="{097A1475-6647-4118-A7C9-424B6E8CA653}" srcOrd="0" destOrd="0" presId="urn:microsoft.com/office/officeart/2005/8/layout/bProcess3"/>
    <dgm:cxn modelId="{C3BC2A96-8756-4360-91BC-AA205D1DB3C5}" type="presOf" srcId="{CAF9BD54-1A3D-4218-81D0-C105B2A2E8E3}" destId="{F85D69C0-0469-4B91-98D5-F3D886832601}" srcOrd="0" destOrd="0" presId="urn:microsoft.com/office/officeart/2005/8/layout/bProcess3"/>
    <dgm:cxn modelId="{23F98A98-7B85-4E7C-A6E6-CA36721BAED7}" type="presOf" srcId="{59042570-0EFD-47EE-9C8A-F39889C6223C}" destId="{665A576A-8EFE-475B-B3E9-752AEB3912C6}" srcOrd="0" destOrd="0" presId="urn:microsoft.com/office/officeart/2005/8/layout/bProcess3"/>
    <dgm:cxn modelId="{E70A1999-B2A5-409C-91FD-1B9A05CD9C42}" type="presOf" srcId="{990393D8-0328-45C8-BFE2-A0E9F3BADD6B}" destId="{32ABDC00-A257-45EC-A80F-8FA0D7DFABBD}" srcOrd="0" destOrd="0" presId="urn:microsoft.com/office/officeart/2005/8/layout/bProcess3"/>
    <dgm:cxn modelId="{5BFD42AA-24DF-4BA6-B6C9-63208460E08E}" type="presOf" srcId="{01C312DF-149B-43DE-95E5-D0593E8BB3CA}" destId="{9448B9DB-6510-4BA3-ACFF-04929661F47F}" srcOrd="0" destOrd="0" presId="urn:microsoft.com/office/officeart/2005/8/layout/bProcess3"/>
    <dgm:cxn modelId="{E934F7B3-553B-49F6-A056-966555DB6F8C}" type="presOf" srcId="{DD1B6B66-C2B7-4270-8D02-1E113D31B783}" destId="{EBD2534B-33E7-4D26-9C4C-694BD06F79AF}" srcOrd="0" destOrd="0" presId="urn:microsoft.com/office/officeart/2005/8/layout/bProcess3"/>
    <dgm:cxn modelId="{C249B0BA-3D79-4824-9BC8-5ACA261A2F09}" srcId="{476F2F31-4E8B-486A-9CFC-5075613A39AB}" destId="{DD1B6B66-C2B7-4270-8D02-1E113D31B783}" srcOrd="2" destOrd="0" parTransId="{19218FAE-7A7B-4110-A29F-FBFE548B6A1B}" sibTransId="{78FED5CA-5D49-4731-9B87-4CB1242C7BBB}"/>
    <dgm:cxn modelId="{0E291DBB-6F9E-49B9-86CA-3B8EFE10EF30}" type="presOf" srcId="{9FE71CC0-A991-4FA7-87E5-762058F2E79B}" destId="{9A9407DC-49C8-4B32-919B-5BE1416DCF51}" srcOrd="1" destOrd="0" presId="urn:microsoft.com/office/officeart/2005/8/layout/bProcess3"/>
    <dgm:cxn modelId="{EA94B8DE-6FD3-4D48-91F5-372F79F1E41B}" type="presOf" srcId="{78FED5CA-5D49-4731-9B87-4CB1242C7BBB}" destId="{566DC674-F12B-4463-8AA1-B22351BA319C}" srcOrd="1" destOrd="0" presId="urn:microsoft.com/office/officeart/2005/8/layout/bProcess3"/>
    <dgm:cxn modelId="{D37EE0E1-5E45-4CDE-8C45-5FF45D27B790}" type="presOf" srcId="{78FED5CA-5D49-4731-9B87-4CB1242C7BBB}" destId="{9D94410D-EB7C-469F-AFF4-C7B64F8C8BB4}" srcOrd="0" destOrd="0" presId="urn:microsoft.com/office/officeart/2005/8/layout/bProcess3"/>
    <dgm:cxn modelId="{B831A9EB-9FA6-4699-85CA-E0840348E3D2}" type="presOf" srcId="{B1C0A3CC-537A-4FBD-A319-ECB8664DB8CE}" destId="{BFE14353-09F6-47BB-8F42-1BF47E1FB987}" srcOrd="0" destOrd="0" presId="urn:microsoft.com/office/officeart/2005/8/layout/bProcess3"/>
    <dgm:cxn modelId="{AB7EB3EC-B555-46AD-B594-F209529E64E2}" type="presOf" srcId="{476F2F31-4E8B-486A-9CFC-5075613A39AB}" destId="{599B2571-700E-40B9-BAD5-B079603C4D89}" srcOrd="0" destOrd="0" presId="urn:microsoft.com/office/officeart/2005/8/layout/bProcess3"/>
    <dgm:cxn modelId="{EE3DABF0-109E-456D-A3C7-266019087BC0}" srcId="{476F2F31-4E8B-486A-9CFC-5075613A39AB}" destId="{B1C0A3CC-537A-4FBD-A319-ECB8664DB8CE}" srcOrd="1" destOrd="0" parTransId="{ACF719B4-7C63-4F18-B3A5-977626BC09CF}" sibTransId="{9FE71CC0-A991-4FA7-87E5-762058F2E79B}"/>
    <dgm:cxn modelId="{FC5377C8-C1F1-4B38-897C-17A6EFDEFAD6}" type="presParOf" srcId="{599B2571-700E-40B9-BAD5-B079603C4D89}" destId="{32ABDC00-A257-45EC-A80F-8FA0D7DFABBD}" srcOrd="0" destOrd="0" presId="urn:microsoft.com/office/officeart/2005/8/layout/bProcess3"/>
    <dgm:cxn modelId="{8A2CD9B0-4D0F-4A11-ACD6-F7C6BB247CF0}" type="presParOf" srcId="{599B2571-700E-40B9-BAD5-B079603C4D89}" destId="{9448B9DB-6510-4BA3-ACFF-04929661F47F}" srcOrd="1" destOrd="0" presId="urn:microsoft.com/office/officeart/2005/8/layout/bProcess3"/>
    <dgm:cxn modelId="{4CA7176D-9BD5-4973-B81B-FEADF9627BD7}" type="presParOf" srcId="{9448B9DB-6510-4BA3-ACFF-04929661F47F}" destId="{4A3F2064-5CC3-4642-A276-1BF75AAF5946}" srcOrd="0" destOrd="0" presId="urn:microsoft.com/office/officeart/2005/8/layout/bProcess3"/>
    <dgm:cxn modelId="{7D531ADA-1BC0-4D66-B105-F2F6FEB508D3}" type="presParOf" srcId="{599B2571-700E-40B9-BAD5-B079603C4D89}" destId="{BFE14353-09F6-47BB-8F42-1BF47E1FB987}" srcOrd="2" destOrd="0" presId="urn:microsoft.com/office/officeart/2005/8/layout/bProcess3"/>
    <dgm:cxn modelId="{000D6F4E-105A-4D69-8DBB-EEF45FF4229E}" type="presParOf" srcId="{599B2571-700E-40B9-BAD5-B079603C4D89}" destId="{8E35ACA8-D88B-4D7C-B07F-2CD84EBA5397}" srcOrd="3" destOrd="0" presId="urn:microsoft.com/office/officeart/2005/8/layout/bProcess3"/>
    <dgm:cxn modelId="{4ED721C7-D7F7-4A2A-871D-7F424B5F73AB}" type="presParOf" srcId="{8E35ACA8-D88B-4D7C-B07F-2CD84EBA5397}" destId="{9A9407DC-49C8-4B32-919B-5BE1416DCF51}" srcOrd="0" destOrd="0" presId="urn:microsoft.com/office/officeart/2005/8/layout/bProcess3"/>
    <dgm:cxn modelId="{97618596-F463-4DEE-9E60-7BDAF154952B}" type="presParOf" srcId="{599B2571-700E-40B9-BAD5-B079603C4D89}" destId="{EBD2534B-33E7-4D26-9C4C-694BD06F79AF}" srcOrd="4" destOrd="0" presId="urn:microsoft.com/office/officeart/2005/8/layout/bProcess3"/>
    <dgm:cxn modelId="{60D75F36-1F18-4E15-ACFD-1E6CEF2E64FA}" type="presParOf" srcId="{599B2571-700E-40B9-BAD5-B079603C4D89}" destId="{9D94410D-EB7C-469F-AFF4-C7B64F8C8BB4}" srcOrd="5" destOrd="0" presId="urn:microsoft.com/office/officeart/2005/8/layout/bProcess3"/>
    <dgm:cxn modelId="{19ECAD71-DF0D-485E-B298-0B6DB14A129A}" type="presParOf" srcId="{9D94410D-EB7C-469F-AFF4-C7B64F8C8BB4}" destId="{566DC674-F12B-4463-8AA1-B22351BA319C}" srcOrd="0" destOrd="0" presId="urn:microsoft.com/office/officeart/2005/8/layout/bProcess3"/>
    <dgm:cxn modelId="{9CD93E57-1FF9-4FE5-B626-FE2C94C31A86}" type="presParOf" srcId="{599B2571-700E-40B9-BAD5-B079603C4D89}" destId="{665A576A-8EFE-475B-B3E9-752AEB3912C6}" srcOrd="6" destOrd="0" presId="urn:microsoft.com/office/officeart/2005/8/layout/bProcess3"/>
    <dgm:cxn modelId="{B0325973-028E-4B75-BB53-6AF5B5745EDE}" type="presParOf" srcId="{599B2571-700E-40B9-BAD5-B079603C4D89}" destId="{F85D69C0-0469-4B91-98D5-F3D886832601}" srcOrd="7" destOrd="0" presId="urn:microsoft.com/office/officeart/2005/8/layout/bProcess3"/>
    <dgm:cxn modelId="{5045601A-F063-4232-BF59-1FA0A3CEBD42}" type="presParOf" srcId="{F85D69C0-0469-4B91-98D5-F3D886832601}" destId="{604C5845-5415-4957-93F9-7A6A84547E8D}" srcOrd="0" destOrd="0" presId="urn:microsoft.com/office/officeart/2005/8/layout/bProcess3"/>
    <dgm:cxn modelId="{90A10D3C-2413-45D8-B531-440380FAD786}" type="presParOf" srcId="{599B2571-700E-40B9-BAD5-B079603C4D89}" destId="{097A1475-6647-4118-A7C9-424B6E8CA65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4C024-9A48-4012-AD97-E7AF70A92C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EB5D03-787A-40D4-8DCF-0F013262C503}">
      <dgm:prSet/>
      <dgm:spPr/>
      <dgm:t>
        <a:bodyPr/>
        <a:lstStyle/>
        <a:p>
          <a:pPr rtl="0"/>
          <a:r>
            <a:rPr lang="en-US" b="0" dirty="0">
              <a:solidFill>
                <a:srgbClr val="444444"/>
              </a:solidFill>
              <a:latin typeface="Calibri"/>
              <a:cs typeface="Calibri"/>
            </a:rPr>
            <a:t>Machine Learning Model (Naive Bayes):</a:t>
          </a:r>
        </a:p>
      </dgm:t>
    </dgm:pt>
    <dgm:pt modelId="{78CD60DE-35DF-4400-8E1E-5B088923C425}" type="parTrans" cxnId="{0B4E758F-D365-4EE6-BF4C-49F4BCA2A964}">
      <dgm:prSet/>
      <dgm:spPr/>
      <dgm:t>
        <a:bodyPr/>
        <a:lstStyle/>
        <a:p>
          <a:endParaRPr lang="en-US"/>
        </a:p>
      </dgm:t>
    </dgm:pt>
    <dgm:pt modelId="{0E416549-42C4-4B1E-8BFB-328C11875345}" type="sibTrans" cxnId="{0B4E758F-D365-4EE6-BF4C-49F4BCA2A964}">
      <dgm:prSet/>
      <dgm:spPr/>
      <dgm:t>
        <a:bodyPr/>
        <a:lstStyle/>
        <a:p>
          <a:endParaRPr lang="en-US"/>
        </a:p>
      </dgm:t>
    </dgm:pt>
    <dgm:pt modelId="{8CD371B9-B7C0-43B5-AC21-01CA96A68605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Split the data into training and testing sets.</a:t>
          </a:r>
        </a:p>
      </dgm:t>
    </dgm:pt>
    <dgm:pt modelId="{EA915DE6-7C64-4112-9A86-AE9BAC610F8D}" type="parTrans" cxnId="{1CAF40D9-2F9A-4211-B510-4994F7F6D9F9}">
      <dgm:prSet/>
      <dgm:spPr/>
      <dgm:t>
        <a:bodyPr/>
        <a:lstStyle/>
        <a:p>
          <a:endParaRPr lang="en-US"/>
        </a:p>
      </dgm:t>
    </dgm:pt>
    <dgm:pt modelId="{8B8AE609-20C4-471A-80E2-980C48556750}" type="sibTrans" cxnId="{1CAF40D9-2F9A-4211-B510-4994F7F6D9F9}">
      <dgm:prSet/>
      <dgm:spPr/>
      <dgm:t>
        <a:bodyPr/>
        <a:lstStyle/>
        <a:p>
          <a:endParaRPr lang="en-US"/>
        </a:p>
      </dgm:t>
    </dgm:pt>
    <dgm:pt modelId="{2C1103C3-08ED-40DC-B000-ADB005F7766D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Train a Multinomial Naive Bayes classifier on the training data.</a:t>
          </a:r>
        </a:p>
      </dgm:t>
    </dgm:pt>
    <dgm:pt modelId="{AC35DA6E-519C-44DC-A37D-EB7BCFD30CE8}" type="parTrans" cxnId="{FE2811E7-A171-48F3-9CDD-7F607298CD54}">
      <dgm:prSet/>
      <dgm:spPr/>
      <dgm:t>
        <a:bodyPr/>
        <a:lstStyle/>
        <a:p>
          <a:endParaRPr lang="en-US"/>
        </a:p>
      </dgm:t>
    </dgm:pt>
    <dgm:pt modelId="{2DEEA087-A660-4FC0-B8AC-6435EA643123}" type="sibTrans" cxnId="{FE2811E7-A171-48F3-9CDD-7F607298CD54}">
      <dgm:prSet/>
      <dgm:spPr/>
      <dgm:t>
        <a:bodyPr/>
        <a:lstStyle/>
        <a:p>
          <a:endParaRPr lang="en-US"/>
        </a:p>
      </dgm:t>
    </dgm:pt>
    <dgm:pt modelId="{F7918DF5-2C43-4704-97B9-9A06686135B4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Evaluate the model on the testing data and training using accuracy. </a:t>
          </a:r>
        </a:p>
      </dgm:t>
    </dgm:pt>
    <dgm:pt modelId="{C22AF9B8-D329-4DE1-970D-73F39AB8B6E4}" type="parTrans" cxnId="{6C7B392F-C87E-44D4-9A08-19AA076352CF}">
      <dgm:prSet/>
      <dgm:spPr/>
      <dgm:t>
        <a:bodyPr/>
        <a:lstStyle/>
        <a:p>
          <a:endParaRPr lang="en-US"/>
        </a:p>
      </dgm:t>
    </dgm:pt>
    <dgm:pt modelId="{6E46B947-73F6-46DA-854A-A56F68D34669}" type="sibTrans" cxnId="{6C7B392F-C87E-44D4-9A08-19AA076352CF}">
      <dgm:prSet/>
      <dgm:spPr/>
      <dgm:t>
        <a:bodyPr/>
        <a:lstStyle/>
        <a:p>
          <a:endParaRPr lang="en-US"/>
        </a:p>
      </dgm:t>
    </dgm:pt>
    <dgm:pt modelId="{2979C447-50B1-4D59-BCAC-6F11DEEC5CA4}">
      <dgm:prSet/>
      <dgm:spPr/>
      <dgm:t>
        <a:bodyPr/>
        <a:lstStyle/>
        <a:p>
          <a:r>
            <a:rPr lang="en-US" b="1" dirty="0"/>
            <a:t>Flowchart (High-Level):</a:t>
          </a:r>
          <a:endParaRPr lang="en-US" dirty="0"/>
        </a:p>
      </dgm:t>
    </dgm:pt>
    <dgm:pt modelId="{F509766E-4F9A-4D17-9DEB-B4612926F428}" type="parTrans" cxnId="{55037B9C-83C7-4907-A324-91EAD6345427}">
      <dgm:prSet/>
      <dgm:spPr/>
      <dgm:t>
        <a:bodyPr/>
        <a:lstStyle/>
        <a:p>
          <a:endParaRPr lang="en-US"/>
        </a:p>
      </dgm:t>
    </dgm:pt>
    <dgm:pt modelId="{97C68308-15A3-47ED-98FD-4C1307353F90}" type="sibTrans" cxnId="{55037B9C-83C7-4907-A324-91EAD6345427}">
      <dgm:prSet/>
      <dgm:spPr/>
      <dgm:t>
        <a:bodyPr/>
        <a:lstStyle/>
        <a:p>
          <a:endParaRPr lang="en-US"/>
        </a:p>
      </dgm:t>
    </dgm:pt>
    <dgm:pt modelId="{1F962FDE-C4B0-4513-9A10-83C9B71006BE}">
      <dgm:prSet/>
      <dgm:spPr/>
      <dgm:t>
        <a:bodyPr/>
        <a:lstStyle/>
        <a:p>
          <a:pPr rtl="0"/>
          <a:r>
            <a:rPr lang="en-US" b="1" dirty="0"/>
            <a:t>Load Data</a:t>
          </a:r>
          <a:r>
            <a:rPr lang="en-US" dirty="0"/>
            <a:t> → </a:t>
          </a:r>
          <a:r>
            <a:rPr lang="en-US" b="1" dirty="0"/>
            <a:t>Data Cleaning and Preprocessing</a:t>
          </a:r>
          <a:r>
            <a:rPr lang="en-US" dirty="0"/>
            <a:t> → </a:t>
          </a:r>
          <a:r>
            <a:rPr lang="en-US" b="1" dirty="0"/>
            <a:t>Sentiment Analysis</a:t>
          </a:r>
          <a:r>
            <a:rPr lang="en-US" dirty="0"/>
            <a:t> → </a:t>
          </a:r>
          <a:r>
            <a:rPr lang="en-US" b="1" dirty="0"/>
            <a:t>Machine Learning Model (Naive Bayes)</a:t>
          </a:r>
          <a:endParaRPr lang="en-US" dirty="0"/>
        </a:p>
      </dgm:t>
    </dgm:pt>
    <dgm:pt modelId="{0F690029-CB3E-4515-BCCD-692553418BBE}" type="parTrans" cxnId="{F36EFDD9-6A7B-4258-A158-E514C7C6FB39}">
      <dgm:prSet/>
      <dgm:spPr/>
      <dgm:t>
        <a:bodyPr/>
        <a:lstStyle/>
        <a:p>
          <a:endParaRPr lang="en-US"/>
        </a:p>
      </dgm:t>
    </dgm:pt>
    <dgm:pt modelId="{4EB25C80-B309-433B-9462-F06E5EABC785}" type="sibTrans" cxnId="{F36EFDD9-6A7B-4258-A158-E514C7C6FB39}">
      <dgm:prSet/>
      <dgm:spPr/>
      <dgm:t>
        <a:bodyPr/>
        <a:lstStyle/>
        <a:p>
          <a:endParaRPr lang="en-US"/>
        </a:p>
      </dgm:t>
    </dgm:pt>
    <dgm:pt modelId="{C5C48AA9-962A-451B-BF55-8734D743D706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Trained and evaluated model using TF-IDF vectors.</a:t>
          </a:r>
        </a:p>
      </dgm:t>
    </dgm:pt>
    <dgm:pt modelId="{DE978D5B-8C8B-4CF2-A62A-55FF1EEC1357}" type="parTrans" cxnId="{CC7764F9-7127-4E3C-8B9C-D90C9298C4AB}">
      <dgm:prSet/>
      <dgm:spPr/>
      <dgm:t>
        <a:bodyPr/>
        <a:lstStyle/>
        <a:p>
          <a:endParaRPr lang="en-CA"/>
        </a:p>
      </dgm:t>
    </dgm:pt>
    <dgm:pt modelId="{0F24E212-143A-4810-8088-7169606A0CF6}" type="sibTrans" cxnId="{CC7764F9-7127-4E3C-8B9C-D90C9298C4AB}">
      <dgm:prSet/>
      <dgm:spPr/>
      <dgm:t>
        <a:bodyPr/>
        <a:lstStyle/>
        <a:p>
          <a:endParaRPr lang="en-CA"/>
        </a:p>
      </dgm:t>
    </dgm:pt>
    <dgm:pt modelId="{D1AF965A-4BAC-493A-BB04-8534F1019A3F}" type="pres">
      <dgm:prSet presAssocID="{7844C024-9A48-4012-AD97-E7AF70A92C10}" presName="linear" presStyleCnt="0">
        <dgm:presLayoutVars>
          <dgm:animLvl val="lvl"/>
          <dgm:resizeHandles val="exact"/>
        </dgm:presLayoutVars>
      </dgm:prSet>
      <dgm:spPr/>
    </dgm:pt>
    <dgm:pt modelId="{A19604A8-08E4-439B-9798-A0E8C60FAC68}" type="pres">
      <dgm:prSet presAssocID="{FAEB5D03-787A-40D4-8DCF-0F013262C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321B08-2719-44C8-8234-D43C6BC80432}" type="pres">
      <dgm:prSet presAssocID="{FAEB5D03-787A-40D4-8DCF-0F013262C503}" presName="childText" presStyleLbl="revTx" presStyleIdx="0" presStyleCnt="2">
        <dgm:presLayoutVars>
          <dgm:bulletEnabled val="1"/>
        </dgm:presLayoutVars>
      </dgm:prSet>
      <dgm:spPr/>
    </dgm:pt>
    <dgm:pt modelId="{0BB2A85A-B334-416B-97AC-6B4CFC4A825E}" type="pres">
      <dgm:prSet presAssocID="{2979C447-50B1-4D59-BCAC-6F11DEEC5C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5F4139-1FDF-4704-8222-1E4A8BA66DAD}" type="pres">
      <dgm:prSet presAssocID="{2979C447-50B1-4D59-BCAC-6F11DEEC5C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C7B392F-C87E-44D4-9A08-19AA076352CF}" srcId="{FAEB5D03-787A-40D4-8DCF-0F013262C503}" destId="{F7918DF5-2C43-4704-97B9-9A06686135B4}" srcOrd="3" destOrd="0" parTransId="{C22AF9B8-D329-4DE1-970D-73F39AB8B6E4}" sibTransId="{6E46B947-73F6-46DA-854A-A56F68D34669}"/>
    <dgm:cxn modelId="{15402252-70F9-45D0-BD67-668B79999F36}" type="presOf" srcId="{F7918DF5-2C43-4704-97B9-9A06686135B4}" destId="{EC321B08-2719-44C8-8234-D43C6BC80432}" srcOrd="0" destOrd="3" presId="urn:microsoft.com/office/officeart/2005/8/layout/vList2"/>
    <dgm:cxn modelId="{C28C4373-91AC-4635-87FC-FEACD09DA858}" type="presOf" srcId="{8CD371B9-B7C0-43B5-AC21-01CA96A68605}" destId="{EC321B08-2719-44C8-8234-D43C6BC80432}" srcOrd="0" destOrd="1" presId="urn:microsoft.com/office/officeart/2005/8/layout/vList2"/>
    <dgm:cxn modelId="{33B59C7F-77AF-4649-9B6F-D67F633372DB}" type="presOf" srcId="{7844C024-9A48-4012-AD97-E7AF70A92C10}" destId="{D1AF965A-4BAC-493A-BB04-8534F1019A3F}" srcOrd="0" destOrd="0" presId="urn:microsoft.com/office/officeart/2005/8/layout/vList2"/>
    <dgm:cxn modelId="{B13EA689-0A69-4446-A4C5-56DFD48EC1BD}" type="presOf" srcId="{2C1103C3-08ED-40DC-B000-ADB005F7766D}" destId="{EC321B08-2719-44C8-8234-D43C6BC80432}" srcOrd="0" destOrd="2" presId="urn:microsoft.com/office/officeart/2005/8/layout/vList2"/>
    <dgm:cxn modelId="{0B4E758F-D365-4EE6-BF4C-49F4BCA2A964}" srcId="{7844C024-9A48-4012-AD97-E7AF70A92C10}" destId="{FAEB5D03-787A-40D4-8DCF-0F013262C503}" srcOrd="0" destOrd="0" parTransId="{78CD60DE-35DF-4400-8E1E-5B088923C425}" sibTransId="{0E416549-42C4-4B1E-8BFB-328C11875345}"/>
    <dgm:cxn modelId="{55037B9C-83C7-4907-A324-91EAD6345427}" srcId="{7844C024-9A48-4012-AD97-E7AF70A92C10}" destId="{2979C447-50B1-4D59-BCAC-6F11DEEC5CA4}" srcOrd="1" destOrd="0" parTransId="{F509766E-4F9A-4D17-9DEB-B4612926F428}" sibTransId="{97C68308-15A3-47ED-98FD-4C1307353F90}"/>
    <dgm:cxn modelId="{516BEAA5-666A-42C7-8553-0B960F5B874F}" type="presOf" srcId="{2979C447-50B1-4D59-BCAC-6F11DEEC5CA4}" destId="{0BB2A85A-B334-416B-97AC-6B4CFC4A825E}" srcOrd="0" destOrd="0" presId="urn:microsoft.com/office/officeart/2005/8/layout/vList2"/>
    <dgm:cxn modelId="{52985AAD-1433-46E2-B907-898A6665CEC6}" type="presOf" srcId="{1F962FDE-C4B0-4513-9A10-83C9B71006BE}" destId="{A05F4139-1FDF-4704-8222-1E4A8BA66DAD}" srcOrd="0" destOrd="0" presId="urn:microsoft.com/office/officeart/2005/8/layout/vList2"/>
    <dgm:cxn modelId="{AC81F2C5-2678-46D7-83AE-4CF53D479CF9}" type="presOf" srcId="{C5C48AA9-962A-451B-BF55-8734D743D706}" destId="{EC321B08-2719-44C8-8234-D43C6BC80432}" srcOrd="0" destOrd="0" presId="urn:microsoft.com/office/officeart/2005/8/layout/vList2"/>
    <dgm:cxn modelId="{690881D8-0D4B-460A-BE6A-2FDDFE2EC308}" type="presOf" srcId="{FAEB5D03-787A-40D4-8DCF-0F013262C503}" destId="{A19604A8-08E4-439B-9798-A0E8C60FAC68}" srcOrd="0" destOrd="0" presId="urn:microsoft.com/office/officeart/2005/8/layout/vList2"/>
    <dgm:cxn modelId="{1CAF40D9-2F9A-4211-B510-4994F7F6D9F9}" srcId="{FAEB5D03-787A-40D4-8DCF-0F013262C503}" destId="{8CD371B9-B7C0-43B5-AC21-01CA96A68605}" srcOrd="1" destOrd="0" parTransId="{EA915DE6-7C64-4112-9A86-AE9BAC610F8D}" sibTransId="{8B8AE609-20C4-471A-80E2-980C48556750}"/>
    <dgm:cxn modelId="{F36EFDD9-6A7B-4258-A158-E514C7C6FB39}" srcId="{2979C447-50B1-4D59-BCAC-6F11DEEC5CA4}" destId="{1F962FDE-C4B0-4513-9A10-83C9B71006BE}" srcOrd="0" destOrd="0" parTransId="{0F690029-CB3E-4515-BCCD-692553418BBE}" sibTransId="{4EB25C80-B309-433B-9462-F06E5EABC785}"/>
    <dgm:cxn modelId="{FE2811E7-A171-48F3-9CDD-7F607298CD54}" srcId="{FAEB5D03-787A-40D4-8DCF-0F013262C503}" destId="{2C1103C3-08ED-40DC-B000-ADB005F7766D}" srcOrd="2" destOrd="0" parTransId="{AC35DA6E-519C-44DC-A37D-EB7BCFD30CE8}" sibTransId="{2DEEA087-A660-4FC0-B8AC-6435EA643123}"/>
    <dgm:cxn modelId="{CC7764F9-7127-4E3C-8B9C-D90C9298C4AB}" srcId="{FAEB5D03-787A-40D4-8DCF-0F013262C503}" destId="{C5C48AA9-962A-451B-BF55-8734D743D706}" srcOrd="0" destOrd="0" parTransId="{DE978D5B-8C8B-4CF2-A62A-55FF1EEC1357}" sibTransId="{0F24E212-143A-4810-8088-7169606A0CF6}"/>
    <dgm:cxn modelId="{62F76606-7832-4D29-8F91-F841E62624B8}" type="presParOf" srcId="{D1AF965A-4BAC-493A-BB04-8534F1019A3F}" destId="{A19604A8-08E4-439B-9798-A0E8C60FAC68}" srcOrd="0" destOrd="0" presId="urn:microsoft.com/office/officeart/2005/8/layout/vList2"/>
    <dgm:cxn modelId="{193DCA9A-07D7-4C94-977A-8353CD0748F5}" type="presParOf" srcId="{D1AF965A-4BAC-493A-BB04-8534F1019A3F}" destId="{EC321B08-2719-44C8-8234-D43C6BC80432}" srcOrd="1" destOrd="0" presId="urn:microsoft.com/office/officeart/2005/8/layout/vList2"/>
    <dgm:cxn modelId="{8FB66433-CDBE-47B5-BF1E-54B84CF0394E}" type="presParOf" srcId="{D1AF965A-4BAC-493A-BB04-8534F1019A3F}" destId="{0BB2A85A-B334-416B-97AC-6B4CFC4A825E}" srcOrd="2" destOrd="0" presId="urn:microsoft.com/office/officeart/2005/8/layout/vList2"/>
    <dgm:cxn modelId="{1A009BB6-5C2A-4C00-91AC-5106FE84F97A}" type="presParOf" srcId="{D1AF965A-4BAC-493A-BB04-8534F1019A3F}" destId="{A05F4139-1FDF-4704-8222-1E4A8BA66D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44C024-9A48-4012-AD97-E7AF70A92C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EB5D03-787A-40D4-8DCF-0F013262C503}">
      <dgm:prSet/>
      <dgm:spPr/>
      <dgm:t>
        <a:bodyPr/>
        <a:lstStyle/>
        <a:p>
          <a:pPr rtl="0"/>
          <a:r>
            <a:rPr lang="en-US" b="1" dirty="0"/>
            <a:t>Logistic Regression Model:</a:t>
          </a:r>
          <a:endParaRPr lang="en-US" b="0" dirty="0">
            <a:solidFill>
              <a:srgbClr val="444444"/>
            </a:solidFill>
            <a:latin typeface="Calibri"/>
            <a:cs typeface="Calibri"/>
          </a:endParaRPr>
        </a:p>
      </dgm:t>
    </dgm:pt>
    <dgm:pt modelId="{78CD60DE-35DF-4400-8E1E-5B088923C425}" type="parTrans" cxnId="{0B4E758F-D365-4EE6-BF4C-49F4BCA2A964}">
      <dgm:prSet/>
      <dgm:spPr/>
      <dgm:t>
        <a:bodyPr/>
        <a:lstStyle/>
        <a:p>
          <a:endParaRPr lang="en-US"/>
        </a:p>
      </dgm:t>
    </dgm:pt>
    <dgm:pt modelId="{0E416549-42C4-4B1E-8BFB-328C11875345}" type="sibTrans" cxnId="{0B4E758F-D365-4EE6-BF4C-49F4BCA2A964}">
      <dgm:prSet/>
      <dgm:spPr/>
      <dgm:t>
        <a:bodyPr/>
        <a:lstStyle/>
        <a:p>
          <a:endParaRPr lang="en-US"/>
        </a:p>
      </dgm:t>
    </dgm:pt>
    <dgm:pt modelId="{2979C447-50B1-4D59-BCAC-6F11DEEC5CA4}">
      <dgm:prSet/>
      <dgm:spPr/>
      <dgm:t>
        <a:bodyPr/>
        <a:lstStyle/>
        <a:p>
          <a:r>
            <a:rPr lang="en-US" b="1" dirty="0"/>
            <a:t>Flowchart (High-Level):</a:t>
          </a:r>
          <a:endParaRPr lang="en-US" dirty="0"/>
        </a:p>
      </dgm:t>
    </dgm:pt>
    <dgm:pt modelId="{F509766E-4F9A-4D17-9DEB-B4612926F428}" type="parTrans" cxnId="{55037B9C-83C7-4907-A324-91EAD6345427}">
      <dgm:prSet/>
      <dgm:spPr/>
      <dgm:t>
        <a:bodyPr/>
        <a:lstStyle/>
        <a:p>
          <a:endParaRPr lang="en-US"/>
        </a:p>
      </dgm:t>
    </dgm:pt>
    <dgm:pt modelId="{97C68308-15A3-47ED-98FD-4C1307353F90}" type="sibTrans" cxnId="{55037B9C-83C7-4907-A324-91EAD6345427}">
      <dgm:prSet/>
      <dgm:spPr/>
      <dgm:t>
        <a:bodyPr/>
        <a:lstStyle/>
        <a:p>
          <a:endParaRPr lang="en-US"/>
        </a:p>
      </dgm:t>
    </dgm:pt>
    <dgm:pt modelId="{1F962FDE-C4B0-4513-9A10-83C9B71006BE}">
      <dgm:prSet/>
      <dgm:spPr/>
      <dgm:t>
        <a:bodyPr/>
        <a:lstStyle/>
        <a:p>
          <a:pPr rtl="0"/>
          <a:r>
            <a:rPr lang="en-US" b="1" dirty="0"/>
            <a:t>Load Data</a:t>
          </a:r>
          <a:r>
            <a:rPr lang="en-US" dirty="0"/>
            <a:t> → </a:t>
          </a:r>
          <a:r>
            <a:rPr lang="en-US" b="1" dirty="0"/>
            <a:t>Data Cleaning and Preprocessing</a:t>
          </a:r>
          <a:r>
            <a:rPr lang="en-US" dirty="0"/>
            <a:t> → </a:t>
          </a:r>
          <a:r>
            <a:rPr lang="en-US" b="1" dirty="0"/>
            <a:t>Sentiment Analysis</a:t>
          </a:r>
          <a:r>
            <a:rPr lang="en-US" dirty="0"/>
            <a:t> → </a:t>
          </a:r>
          <a:r>
            <a:rPr lang="en-US" b="1" dirty="0"/>
            <a:t>Machine Learning Model (Logistic Regression Model)</a:t>
          </a:r>
          <a:endParaRPr lang="en-US" dirty="0"/>
        </a:p>
      </dgm:t>
    </dgm:pt>
    <dgm:pt modelId="{0F690029-CB3E-4515-BCCD-692553418BBE}" type="parTrans" cxnId="{F36EFDD9-6A7B-4258-A158-E514C7C6FB39}">
      <dgm:prSet/>
      <dgm:spPr/>
      <dgm:t>
        <a:bodyPr/>
        <a:lstStyle/>
        <a:p>
          <a:endParaRPr lang="en-US"/>
        </a:p>
      </dgm:t>
    </dgm:pt>
    <dgm:pt modelId="{4EB25C80-B309-433B-9462-F06E5EABC785}" type="sibTrans" cxnId="{F36EFDD9-6A7B-4258-A158-E514C7C6FB39}">
      <dgm:prSet/>
      <dgm:spPr/>
      <dgm:t>
        <a:bodyPr/>
        <a:lstStyle/>
        <a:p>
          <a:endParaRPr lang="en-US"/>
        </a:p>
      </dgm:t>
    </dgm:pt>
    <dgm:pt modelId="{C5C48AA9-962A-451B-BF55-8734D743D706}">
      <dgm:prSet phldr="0"/>
      <dgm:spPr/>
      <dgm:t>
        <a:bodyPr/>
        <a:lstStyle/>
        <a:p>
          <a:r>
            <a:rPr lang="en-US" dirty="0"/>
            <a:t>Split the data into training and testing sets.</a:t>
          </a:r>
          <a:endParaRPr lang="en-US" dirty="0">
            <a:solidFill>
              <a:srgbClr val="444444"/>
            </a:solidFill>
            <a:latin typeface="Calibri"/>
            <a:cs typeface="Calibri"/>
          </a:endParaRPr>
        </a:p>
      </dgm:t>
    </dgm:pt>
    <dgm:pt modelId="{DE978D5B-8C8B-4CF2-A62A-55FF1EEC1357}" type="parTrans" cxnId="{CC7764F9-7127-4E3C-8B9C-D90C9298C4AB}">
      <dgm:prSet/>
      <dgm:spPr/>
      <dgm:t>
        <a:bodyPr/>
        <a:lstStyle/>
        <a:p>
          <a:endParaRPr lang="en-US"/>
        </a:p>
      </dgm:t>
    </dgm:pt>
    <dgm:pt modelId="{0F24E212-143A-4810-8088-7169606A0CF6}" type="sibTrans" cxnId="{CC7764F9-7127-4E3C-8B9C-D90C9298C4AB}">
      <dgm:prSet/>
      <dgm:spPr/>
      <dgm:t>
        <a:bodyPr/>
        <a:lstStyle/>
        <a:p>
          <a:endParaRPr lang="en-US"/>
        </a:p>
      </dgm:t>
    </dgm:pt>
    <dgm:pt modelId="{1FB7498A-C8FF-493F-A13F-01FCB75A47AA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Trained and evaluated model using TF-IDF vectors.</a:t>
          </a:r>
          <a:endParaRPr lang="en-US" dirty="0"/>
        </a:p>
      </dgm:t>
    </dgm:pt>
    <dgm:pt modelId="{78648524-46C3-4CAB-9666-9A37F5D206D5}" type="parTrans" cxnId="{56555A3F-748A-4F73-A95E-9B211F9D1FB6}">
      <dgm:prSet/>
      <dgm:spPr/>
      <dgm:t>
        <a:bodyPr/>
        <a:lstStyle/>
        <a:p>
          <a:endParaRPr lang="en-US"/>
        </a:p>
      </dgm:t>
    </dgm:pt>
    <dgm:pt modelId="{7CC2077B-3740-4141-B359-AA2216840147}" type="sibTrans" cxnId="{56555A3F-748A-4F73-A95E-9B211F9D1FB6}">
      <dgm:prSet/>
      <dgm:spPr/>
      <dgm:t>
        <a:bodyPr/>
        <a:lstStyle/>
        <a:p>
          <a:endParaRPr lang="en-US"/>
        </a:p>
      </dgm:t>
    </dgm:pt>
    <dgm:pt modelId="{60F4A4CE-A4B7-4FFF-AB4D-5C25C58C1680}">
      <dgm:prSet/>
      <dgm:spPr/>
      <dgm:t>
        <a:bodyPr/>
        <a:lstStyle/>
        <a:p>
          <a:r>
            <a:rPr lang="en-US" dirty="0"/>
            <a:t>Train a Logistic Regression model on the training data.</a:t>
          </a:r>
        </a:p>
      </dgm:t>
    </dgm:pt>
    <dgm:pt modelId="{85768C34-7299-43B4-ADC9-B2B5E422B828}" type="parTrans" cxnId="{EF5165A5-0EAE-4C5B-A67F-5ECE3B59C2BC}">
      <dgm:prSet/>
      <dgm:spPr/>
      <dgm:t>
        <a:bodyPr/>
        <a:lstStyle/>
        <a:p>
          <a:endParaRPr lang="en-US"/>
        </a:p>
      </dgm:t>
    </dgm:pt>
    <dgm:pt modelId="{B1955CD5-C7D4-4B54-9385-297DB6DADE6B}" type="sibTrans" cxnId="{EF5165A5-0EAE-4C5B-A67F-5ECE3B59C2BC}">
      <dgm:prSet/>
      <dgm:spPr/>
      <dgm:t>
        <a:bodyPr/>
        <a:lstStyle/>
        <a:p>
          <a:endParaRPr lang="en-US"/>
        </a:p>
      </dgm:t>
    </dgm:pt>
    <dgm:pt modelId="{16F4FB2B-80A5-4A6C-AAF7-5E74E897E079}">
      <dgm:prSet/>
      <dgm:spPr/>
      <dgm:t>
        <a:bodyPr/>
        <a:lstStyle/>
        <a:p>
          <a:r>
            <a:rPr lang="en-US" dirty="0"/>
            <a:t>Evaluate the model on the testing data using accuracy.</a:t>
          </a:r>
        </a:p>
      </dgm:t>
    </dgm:pt>
    <dgm:pt modelId="{58E4C00E-781B-4BC3-934B-5D76BE156661}" type="parTrans" cxnId="{B47A4243-62B1-43F7-ACC1-71802D75F7D3}">
      <dgm:prSet/>
      <dgm:spPr/>
      <dgm:t>
        <a:bodyPr/>
        <a:lstStyle/>
        <a:p>
          <a:endParaRPr lang="en-US"/>
        </a:p>
      </dgm:t>
    </dgm:pt>
    <dgm:pt modelId="{56D25DCE-42AA-4A7A-9BA3-F3879BED40EF}" type="sibTrans" cxnId="{B47A4243-62B1-43F7-ACC1-71802D75F7D3}">
      <dgm:prSet/>
      <dgm:spPr/>
      <dgm:t>
        <a:bodyPr/>
        <a:lstStyle/>
        <a:p>
          <a:endParaRPr lang="en-US"/>
        </a:p>
      </dgm:t>
    </dgm:pt>
    <dgm:pt modelId="{D1AF965A-4BAC-493A-BB04-8534F1019A3F}" type="pres">
      <dgm:prSet presAssocID="{7844C024-9A48-4012-AD97-E7AF70A92C10}" presName="linear" presStyleCnt="0">
        <dgm:presLayoutVars>
          <dgm:animLvl val="lvl"/>
          <dgm:resizeHandles val="exact"/>
        </dgm:presLayoutVars>
      </dgm:prSet>
      <dgm:spPr/>
    </dgm:pt>
    <dgm:pt modelId="{A19604A8-08E4-439B-9798-A0E8C60FAC68}" type="pres">
      <dgm:prSet presAssocID="{FAEB5D03-787A-40D4-8DCF-0F013262C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321B08-2719-44C8-8234-D43C6BC80432}" type="pres">
      <dgm:prSet presAssocID="{FAEB5D03-787A-40D4-8DCF-0F013262C503}" presName="childText" presStyleLbl="revTx" presStyleIdx="0" presStyleCnt="2">
        <dgm:presLayoutVars>
          <dgm:bulletEnabled val="1"/>
        </dgm:presLayoutVars>
      </dgm:prSet>
      <dgm:spPr/>
    </dgm:pt>
    <dgm:pt modelId="{0BB2A85A-B334-416B-97AC-6B4CFC4A825E}" type="pres">
      <dgm:prSet presAssocID="{2979C447-50B1-4D59-BCAC-6F11DEEC5C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5F4139-1FDF-4704-8222-1E4A8BA66DAD}" type="pres">
      <dgm:prSet presAssocID="{2979C447-50B1-4D59-BCAC-6F11DEEC5C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555A3F-748A-4F73-A95E-9B211F9D1FB6}" srcId="{FAEB5D03-787A-40D4-8DCF-0F013262C503}" destId="{1FB7498A-C8FF-493F-A13F-01FCB75A47AA}" srcOrd="1" destOrd="0" parTransId="{78648524-46C3-4CAB-9666-9A37F5D206D5}" sibTransId="{7CC2077B-3740-4141-B359-AA2216840147}"/>
    <dgm:cxn modelId="{B47A4243-62B1-43F7-ACC1-71802D75F7D3}" srcId="{FAEB5D03-787A-40D4-8DCF-0F013262C503}" destId="{16F4FB2B-80A5-4A6C-AAF7-5E74E897E079}" srcOrd="3" destOrd="0" parTransId="{58E4C00E-781B-4BC3-934B-5D76BE156661}" sibTransId="{56D25DCE-42AA-4A7A-9BA3-F3879BED40EF}"/>
    <dgm:cxn modelId="{325E514F-51E4-48AC-9E7B-1DF2979FEA4E}" type="presOf" srcId="{1FB7498A-C8FF-493F-A13F-01FCB75A47AA}" destId="{EC321B08-2719-44C8-8234-D43C6BC80432}" srcOrd="0" destOrd="1" presId="urn:microsoft.com/office/officeart/2005/8/layout/vList2"/>
    <dgm:cxn modelId="{33B59C7F-77AF-4649-9B6F-D67F633372DB}" type="presOf" srcId="{7844C024-9A48-4012-AD97-E7AF70A92C10}" destId="{D1AF965A-4BAC-493A-BB04-8534F1019A3F}" srcOrd="0" destOrd="0" presId="urn:microsoft.com/office/officeart/2005/8/layout/vList2"/>
    <dgm:cxn modelId="{0B4E758F-D365-4EE6-BF4C-49F4BCA2A964}" srcId="{7844C024-9A48-4012-AD97-E7AF70A92C10}" destId="{FAEB5D03-787A-40D4-8DCF-0F013262C503}" srcOrd="0" destOrd="0" parTransId="{78CD60DE-35DF-4400-8E1E-5B088923C425}" sibTransId="{0E416549-42C4-4B1E-8BFB-328C11875345}"/>
    <dgm:cxn modelId="{55037B9C-83C7-4907-A324-91EAD6345427}" srcId="{7844C024-9A48-4012-AD97-E7AF70A92C10}" destId="{2979C447-50B1-4D59-BCAC-6F11DEEC5CA4}" srcOrd="1" destOrd="0" parTransId="{F509766E-4F9A-4D17-9DEB-B4612926F428}" sibTransId="{97C68308-15A3-47ED-98FD-4C1307353F90}"/>
    <dgm:cxn modelId="{2C558AA2-B8AC-4B28-8884-242696A75DC0}" type="presOf" srcId="{60F4A4CE-A4B7-4FFF-AB4D-5C25C58C1680}" destId="{EC321B08-2719-44C8-8234-D43C6BC80432}" srcOrd="0" destOrd="2" presId="urn:microsoft.com/office/officeart/2005/8/layout/vList2"/>
    <dgm:cxn modelId="{EF5165A5-0EAE-4C5B-A67F-5ECE3B59C2BC}" srcId="{FAEB5D03-787A-40D4-8DCF-0F013262C503}" destId="{60F4A4CE-A4B7-4FFF-AB4D-5C25C58C1680}" srcOrd="2" destOrd="0" parTransId="{85768C34-7299-43B4-ADC9-B2B5E422B828}" sibTransId="{B1955CD5-C7D4-4B54-9385-297DB6DADE6B}"/>
    <dgm:cxn modelId="{516BEAA5-666A-42C7-8553-0B960F5B874F}" type="presOf" srcId="{2979C447-50B1-4D59-BCAC-6F11DEEC5CA4}" destId="{0BB2A85A-B334-416B-97AC-6B4CFC4A825E}" srcOrd="0" destOrd="0" presId="urn:microsoft.com/office/officeart/2005/8/layout/vList2"/>
    <dgm:cxn modelId="{52985AAD-1433-46E2-B907-898A6665CEC6}" type="presOf" srcId="{1F962FDE-C4B0-4513-9A10-83C9B71006BE}" destId="{A05F4139-1FDF-4704-8222-1E4A8BA66DAD}" srcOrd="0" destOrd="0" presId="urn:microsoft.com/office/officeart/2005/8/layout/vList2"/>
    <dgm:cxn modelId="{AC81F2C5-2678-46D7-83AE-4CF53D479CF9}" type="presOf" srcId="{C5C48AA9-962A-451B-BF55-8734D743D706}" destId="{EC321B08-2719-44C8-8234-D43C6BC80432}" srcOrd="0" destOrd="0" presId="urn:microsoft.com/office/officeart/2005/8/layout/vList2"/>
    <dgm:cxn modelId="{690881D8-0D4B-460A-BE6A-2FDDFE2EC308}" type="presOf" srcId="{FAEB5D03-787A-40D4-8DCF-0F013262C503}" destId="{A19604A8-08E4-439B-9798-A0E8C60FAC68}" srcOrd="0" destOrd="0" presId="urn:microsoft.com/office/officeart/2005/8/layout/vList2"/>
    <dgm:cxn modelId="{F36EFDD9-6A7B-4258-A158-E514C7C6FB39}" srcId="{2979C447-50B1-4D59-BCAC-6F11DEEC5CA4}" destId="{1F962FDE-C4B0-4513-9A10-83C9B71006BE}" srcOrd="0" destOrd="0" parTransId="{0F690029-CB3E-4515-BCCD-692553418BBE}" sibTransId="{4EB25C80-B309-433B-9462-F06E5EABC785}"/>
    <dgm:cxn modelId="{22BE77E0-EA62-461C-B12A-04C66E96123B}" type="presOf" srcId="{16F4FB2B-80A5-4A6C-AAF7-5E74E897E079}" destId="{EC321B08-2719-44C8-8234-D43C6BC80432}" srcOrd="0" destOrd="3" presId="urn:microsoft.com/office/officeart/2005/8/layout/vList2"/>
    <dgm:cxn modelId="{CC7764F9-7127-4E3C-8B9C-D90C9298C4AB}" srcId="{FAEB5D03-787A-40D4-8DCF-0F013262C503}" destId="{C5C48AA9-962A-451B-BF55-8734D743D706}" srcOrd="0" destOrd="0" parTransId="{DE978D5B-8C8B-4CF2-A62A-55FF1EEC1357}" sibTransId="{0F24E212-143A-4810-8088-7169606A0CF6}"/>
    <dgm:cxn modelId="{62F76606-7832-4D29-8F91-F841E62624B8}" type="presParOf" srcId="{D1AF965A-4BAC-493A-BB04-8534F1019A3F}" destId="{A19604A8-08E4-439B-9798-A0E8C60FAC68}" srcOrd="0" destOrd="0" presId="urn:microsoft.com/office/officeart/2005/8/layout/vList2"/>
    <dgm:cxn modelId="{193DCA9A-07D7-4C94-977A-8353CD0748F5}" type="presParOf" srcId="{D1AF965A-4BAC-493A-BB04-8534F1019A3F}" destId="{EC321B08-2719-44C8-8234-D43C6BC80432}" srcOrd="1" destOrd="0" presId="urn:microsoft.com/office/officeart/2005/8/layout/vList2"/>
    <dgm:cxn modelId="{8FB66433-CDBE-47B5-BF1E-54B84CF0394E}" type="presParOf" srcId="{D1AF965A-4BAC-493A-BB04-8534F1019A3F}" destId="{0BB2A85A-B334-416B-97AC-6B4CFC4A825E}" srcOrd="2" destOrd="0" presId="urn:microsoft.com/office/officeart/2005/8/layout/vList2"/>
    <dgm:cxn modelId="{1A009BB6-5C2A-4C00-91AC-5106FE84F97A}" type="presParOf" srcId="{D1AF965A-4BAC-493A-BB04-8534F1019A3F}" destId="{A05F4139-1FDF-4704-8222-1E4A8BA66D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7E8D7-163A-4237-B4AA-E54E5C2317C9}">
      <dsp:nvSpPr>
        <dsp:cNvPr id="0" name=""/>
        <dsp:cNvSpPr/>
      </dsp:nvSpPr>
      <dsp:spPr>
        <a:xfrm>
          <a:off x="0" y="314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57172-28DB-489D-AA54-7922094FB8F6}">
      <dsp:nvSpPr>
        <dsp:cNvPr id="0" name=""/>
        <dsp:cNvSpPr/>
      </dsp:nvSpPr>
      <dsp:spPr>
        <a:xfrm>
          <a:off x="202527" y="153783"/>
          <a:ext cx="368231" cy="368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72BF-0DB9-4AA3-9620-9A62D2603B33}">
      <dsp:nvSpPr>
        <dsp:cNvPr id="0" name=""/>
        <dsp:cNvSpPr/>
      </dsp:nvSpPr>
      <dsp:spPr>
        <a:xfrm>
          <a:off x="773286" y="3143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Food review analysis enhances dining by interpreting customer feedback.</a:t>
          </a:r>
          <a:endParaRPr lang="en-US" sz="1700" kern="1200" dirty="0"/>
        </a:p>
      </dsp:txBody>
      <dsp:txXfrm>
        <a:off x="773286" y="3143"/>
        <a:ext cx="9285113" cy="669512"/>
      </dsp:txXfrm>
    </dsp:sp>
    <dsp:sp modelId="{B5A9412D-4617-4A69-A28F-5DFAEA340BEA}">
      <dsp:nvSpPr>
        <dsp:cNvPr id="0" name=""/>
        <dsp:cNvSpPr/>
      </dsp:nvSpPr>
      <dsp:spPr>
        <a:xfrm>
          <a:off x="0" y="84003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ACC4C-2C6B-4100-B2B6-8146EB340C3C}">
      <dsp:nvSpPr>
        <dsp:cNvPr id="0" name=""/>
        <dsp:cNvSpPr/>
      </dsp:nvSpPr>
      <dsp:spPr>
        <a:xfrm>
          <a:off x="202527" y="990673"/>
          <a:ext cx="368231" cy="368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79C32-19D5-402A-9170-4E47CEFA5028}">
      <dsp:nvSpPr>
        <dsp:cNvPr id="0" name=""/>
        <dsp:cNvSpPr/>
      </dsp:nvSpPr>
      <dsp:spPr>
        <a:xfrm>
          <a:off x="773286" y="840033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empowers restaurants to tailor their services based on customer expectations, contributing to food and service quality enhancements.</a:t>
          </a:r>
        </a:p>
      </dsp:txBody>
      <dsp:txXfrm>
        <a:off x="773286" y="840033"/>
        <a:ext cx="9285113" cy="669512"/>
      </dsp:txXfrm>
    </dsp:sp>
    <dsp:sp modelId="{21280CD8-918A-4EEB-8A03-A9F59617913C}">
      <dsp:nvSpPr>
        <dsp:cNvPr id="0" name=""/>
        <dsp:cNvSpPr/>
      </dsp:nvSpPr>
      <dsp:spPr>
        <a:xfrm>
          <a:off x="0" y="1676923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6BC5A-91B7-42D5-8FB0-72DD0273E95E}">
      <dsp:nvSpPr>
        <dsp:cNvPr id="0" name=""/>
        <dsp:cNvSpPr/>
      </dsp:nvSpPr>
      <dsp:spPr>
        <a:xfrm>
          <a:off x="202527" y="1827564"/>
          <a:ext cx="368231" cy="368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FCA44-D6DC-483D-85FD-4DA422CFEBB5}">
      <dsp:nvSpPr>
        <dsp:cNvPr id="0" name=""/>
        <dsp:cNvSpPr/>
      </dsp:nvSpPr>
      <dsp:spPr>
        <a:xfrm>
          <a:off x="773286" y="1676923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Advanced analytics and NLP revolutionize feedback beyond traditional methods in this industry.</a:t>
          </a:r>
          <a:endParaRPr lang="en-US" sz="1700" kern="1200" dirty="0"/>
        </a:p>
      </dsp:txBody>
      <dsp:txXfrm>
        <a:off x="773286" y="1676923"/>
        <a:ext cx="9285113" cy="669512"/>
      </dsp:txXfrm>
    </dsp:sp>
    <dsp:sp modelId="{0369C877-A798-4520-B1A9-8A0423502CA5}">
      <dsp:nvSpPr>
        <dsp:cNvPr id="0" name=""/>
        <dsp:cNvSpPr/>
      </dsp:nvSpPr>
      <dsp:spPr>
        <a:xfrm>
          <a:off x="0" y="2513814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4076E-18D2-47BA-97A0-0F248D073F6E}">
      <dsp:nvSpPr>
        <dsp:cNvPr id="0" name=""/>
        <dsp:cNvSpPr/>
      </dsp:nvSpPr>
      <dsp:spPr>
        <a:xfrm>
          <a:off x="202527" y="2664454"/>
          <a:ext cx="368231" cy="368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EF7C3-C4B8-427A-88DF-E44D7396AA04}">
      <dsp:nvSpPr>
        <dsp:cNvPr id="0" name=""/>
        <dsp:cNvSpPr/>
      </dsp:nvSpPr>
      <dsp:spPr>
        <a:xfrm>
          <a:off x="773286" y="2513814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This industry offers a data-driven approach for precise insights and targeted improvements in customer satisfaction</a:t>
          </a:r>
          <a:endParaRPr lang="en-US" sz="1700" kern="1200" dirty="0"/>
        </a:p>
      </dsp:txBody>
      <dsp:txXfrm>
        <a:off x="773286" y="2513814"/>
        <a:ext cx="9285113" cy="669512"/>
      </dsp:txXfrm>
    </dsp:sp>
    <dsp:sp modelId="{C10A943B-6D51-484A-8F9F-9BD2E191D8A0}">
      <dsp:nvSpPr>
        <dsp:cNvPr id="0" name=""/>
        <dsp:cNvSpPr/>
      </dsp:nvSpPr>
      <dsp:spPr>
        <a:xfrm>
          <a:off x="0" y="3350704"/>
          <a:ext cx="10058399" cy="669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B1F8A-F2AC-4CBC-AA6F-F381748DB588}">
      <dsp:nvSpPr>
        <dsp:cNvPr id="0" name=""/>
        <dsp:cNvSpPr/>
      </dsp:nvSpPr>
      <dsp:spPr>
        <a:xfrm>
          <a:off x="202527" y="3501344"/>
          <a:ext cx="368231" cy="368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E2A29-0034-402F-902D-52CA1623E14A}">
      <dsp:nvSpPr>
        <dsp:cNvPr id="0" name=""/>
        <dsp:cNvSpPr/>
      </dsp:nvSpPr>
      <dsp:spPr>
        <a:xfrm>
          <a:off x="773286" y="3350704"/>
          <a:ext cx="9285113" cy="66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57" tIns="70857" rIns="70857" bIns="708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Food review analysis empowers consumers, shaping a dynamic feedback loop for better quality food and services.</a:t>
          </a:r>
          <a:endParaRPr lang="en-US" sz="1700" kern="1200" dirty="0"/>
        </a:p>
      </dsp:txBody>
      <dsp:txXfrm>
        <a:off x="773286" y="3350704"/>
        <a:ext cx="9285113" cy="669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95546-3EE2-47E5-A7C1-3EA3127C1F3F}">
      <dsp:nvSpPr>
        <dsp:cNvPr id="0" name=""/>
        <dsp:cNvSpPr/>
      </dsp:nvSpPr>
      <dsp:spPr>
        <a:xfrm>
          <a:off x="0" y="132512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05D5B-8D90-4BFC-8DFB-1ACE8BB1D3A5}">
      <dsp:nvSpPr>
        <dsp:cNvPr id="0" name=""/>
        <dsp:cNvSpPr/>
      </dsp:nvSpPr>
      <dsp:spPr>
        <a:xfrm>
          <a:off x="343586" y="158068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EC4-BF49-47EB-9138-9CADCCAB773E}">
      <dsp:nvSpPr>
        <dsp:cNvPr id="0" name=""/>
        <dsp:cNvSpPr/>
      </dsp:nvSpPr>
      <dsp:spPr>
        <a:xfrm>
          <a:off x="1311876" y="132512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Lengthy reviews can be time-consuming for users to read, leading to potential information overload. Our App will tell customer’s emotions. </a:t>
          </a:r>
        </a:p>
      </dsp:txBody>
      <dsp:txXfrm>
        <a:off x="1311876" y="1325127"/>
        <a:ext cx="8746523" cy="1135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95546-3EE2-47E5-A7C1-3EA3127C1F3F}">
      <dsp:nvSpPr>
        <dsp:cNvPr id="0" name=""/>
        <dsp:cNvSpPr/>
      </dsp:nvSpPr>
      <dsp:spPr>
        <a:xfrm>
          <a:off x="0" y="1330489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05D5B-8D90-4BFC-8DFB-1ACE8BB1D3A5}">
      <dsp:nvSpPr>
        <dsp:cNvPr id="0" name=""/>
        <dsp:cNvSpPr/>
      </dsp:nvSpPr>
      <dsp:spPr>
        <a:xfrm>
          <a:off x="343586" y="158068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EC4-BF49-47EB-9138-9CADCCAB773E}">
      <dsp:nvSpPr>
        <dsp:cNvPr id="0" name=""/>
        <dsp:cNvSpPr/>
      </dsp:nvSpPr>
      <dsp:spPr>
        <a:xfrm>
          <a:off x="1311876" y="132512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 App to </a:t>
          </a:r>
          <a:r>
            <a:rPr lang="en-US" sz="2500" kern="1200"/>
            <a:t>understand customer </a:t>
          </a:r>
          <a:r>
            <a:rPr lang="en-US" sz="2500" kern="1200" dirty="0"/>
            <a:t>emotions !!!  </a:t>
          </a:r>
        </a:p>
      </dsp:txBody>
      <dsp:txXfrm>
        <a:off x="1311876" y="1325127"/>
        <a:ext cx="8746523" cy="1135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8B9DB-6510-4BA3-ACFF-04929661F47F}">
      <dsp:nvSpPr>
        <dsp:cNvPr id="0" name=""/>
        <dsp:cNvSpPr/>
      </dsp:nvSpPr>
      <dsp:spPr>
        <a:xfrm>
          <a:off x="2303129" y="493325"/>
          <a:ext cx="381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07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483376" y="536986"/>
        <a:ext cx="20583" cy="4116"/>
      </dsp:txXfrm>
    </dsp:sp>
    <dsp:sp modelId="{32ABDC00-A257-45EC-A80F-8FA0D7DFABBD}">
      <dsp:nvSpPr>
        <dsp:cNvPr id="0" name=""/>
        <dsp:cNvSpPr/>
      </dsp:nvSpPr>
      <dsp:spPr>
        <a:xfrm>
          <a:off x="515026" y="2074"/>
          <a:ext cx="1789903" cy="10739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/>
            <a:t>Collection of Reviews</a:t>
          </a:r>
          <a:endParaRPr lang="en-CA" sz="2000" kern="1200" dirty="0"/>
        </a:p>
      </dsp:txBody>
      <dsp:txXfrm>
        <a:off x="515026" y="2074"/>
        <a:ext cx="1789903" cy="1073941"/>
      </dsp:txXfrm>
    </dsp:sp>
    <dsp:sp modelId="{8E35ACA8-D88B-4D7C-B07F-2CD84EBA5397}">
      <dsp:nvSpPr>
        <dsp:cNvPr id="0" name=""/>
        <dsp:cNvSpPr/>
      </dsp:nvSpPr>
      <dsp:spPr>
        <a:xfrm>
          <a:off x="1409977" y="1074216"/>
          <a:ext cx="2201581" cy="381077"/>
        </a:xfrm>
        <a:custGeom>
          <a:avLst/>
          <a:gdLst/>
          <a:ahLst/>
          <a:cxnLst/>
          <a:rect l="0" t="0" r="0" b="0"/>
          <a:pathLst>
            <a:path>
              <a:moveTo>
                <a:pt x="2201581" y="0"/>
              </a:moveTo>
              <a:lnTo>
                <a:pt x="2201581" y="207638"/>
              </a:lnTo>
              <a:lnTo>
                <a:pt x="0" y="207638"/>
              </a:lnTo>
              <a:lnTo>
                <a:pt x="0" y="381077"/>
              </a:lnTo>
            </a:path>
          </a:pathLst>
        </a:custGeom>
        <a:noFill/>
        <a:ln w="12700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454774" y="1262696"/>
        <a:ext cx="111987" cy="4116"/>
      </dsp:txXfrm>
    </dsp:sp>
    <dsp:sp modelId="{BFE14353-09F6-47BB-8F42-1BF47E1FB987}">
      <dsp:nvSpPr>
        <dsp:cNvPr id="0" name=""/>
        <dsp:cNvSpPr/>
      </dsp:nvSpPr>
      <dsp:spPr>
        <a:xfrm>
          <a:off x="2716607" y="2074"/>
          <a:ext cx="1789903" cy="1073941"/>
        </a:xfrm>
        <a:prstGeom prst="rect">
          <a:avLst/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/>
            <a:t>Data Preprocessing</a:t>
          </a:r>
          <a:endParaRPr lang="en-CA" sz="2000" kern="1200" dirty="0"/>
        </a:p>
      </dsp:txBody>
      <dsp:txXfrm>
        <a:off x="2716607" y="2074"/>
        <a:ext cx="1789903" cy="1073941"/>
      </dsp:txXfrm>
    </dsp:sp>
    <dsp:sp modelId="{9D94410D-EB7C-469F-AFF4-C7B64F8C8BB4}">
      <dsp:nvSpPr>
        <dsp:cNvPr id="0" name=""/>
        <dsp:cNvSpPr/>
      </dsp:nvSpPr>
      <dsp:spPr>
        <a:xfrm>
          <a:off x="2303129" y="1978944"/>
          <a:ext cx="3810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077" y="45720"/>
              </a:lnTo>
            </a:path>
          </a:pathLst>
        </a:custGeom>
        <a:noFill/>
        <a:ln w="12700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483376" y="2022606"/>
        <a:ext cx="20583" cy="4116"/>
      </dsp:txXfrm>
    </dsp:sp>
    <dsp:sp modelId="{EBD2534B-33E7-4D26-9C4C-694BD06F79AF}">
      <dsp:nvSpPr>
        <dsp:cNvPr id="0" name=""/>
        <dsp:cNvSpPr/>
      </dsp:nvSpPr>
      <dsp:spPr>
        <a:xfrm>
          <a:off x="515026" y="1487694"/>
          <a:ext cx="1789903" cy="1073941"/>
        </a:xfrm>
        <a:prstGeom prst="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/>
            <a:t>Sentiment Analysis</a:t>
          </a:r>
          <a:endParaRPr lang="en-CA" sz="2000" kern="1200" dirty="0"/>
        </a:p>
      </dsp:txBody>
      <dsp:txXfrm>
        <a:off x="515026" y="1487694"/>
        <a:ext cx="1789903" cy="1073941"/>
      </dsp:txXfrm>
    </dsp:sp>
    <dsp:sp modelId="{F85D69C0-0469-4B91-98D5-F3D886832601}">
      <dsp:nvSpPr>
        <dsp:cNvPr id="0" name=""/>
        <dsp:cNvSpPr/>
      </dsp:nvSpPr>
      <dsp:spPr>
        <a:xfrm>
          <a:off x="1469545" y="2559835"/>
          <a:ext cx="2142013" cy="383152"/>
        </a:xfrm>
        <a:custGeom>
          <a:avLst/>
          <a:gdLst/>
          <a:ahLst/>
          <a:cxnLst/>
          <a:rect l="0" t="0" r="0" b="0"/>
          <a:pathLst>
            <a:path>
              <a:moveTo>
                <a:pt x="2142013" y="0"/>
              </a:moveTo>
              <a:lnTo>
                <a:pt x="2142013" y="208676"/>
              </a:lnTo>
              <a:lnTo>
                <a:pt x="0" y="208676"/>
              </a:lnTo>
              <a:lnTo>
                <a:pt x="0" y="383152"/>
              </a:lnTo>
            </a:path>
          </a:pathLst>
        </a:custGeom>
        <a:noFill/>
        <a:ln w="12700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486012" y="2749353"/>
        <a:ext cx="109080" cy="4116"/>
      </dsp:txXfrm>
    </dsp:sp>
    <dsp:sp modelId="{665A576A-8EFE-475B-B3E9-752AEB3912C6}">
      <dsp:nvSpPr>
        <dsp:cNvPr id="0" name=""/>
        <dsp:cNvSpPr/>
      </dsp:nvSpPr>
      <dsp:spPr>
        <a:xfrm>
          <a:off x="2716607" y="1487694"/>
          <a:ext cx="1789903" cy="1073941"/>
        </a:xfrm>
        <a:prstGeom prst="rect">
          <a:avLst/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UI</a:t>
          </a:r>
          <a:r>
            <a:rPr lang="en-CA" sz="2000" kern="1200" baseline="0" dirty="0"/>
            <a:t> Creation</a:t>
          </a:r>
          <a:endParaRPr lang="en-CA" sz="2000" kern="1200" dirty="0"/>
        </a:p>
      </dsp:txBody>
      <dsp:txXfrm>
        <a:off x="2716607" y="1487694"/>
        <a:ext cx="1789903" cy="1073941"/>
      </dsp:txXfrm>
    </dsp:sp>
    <dsp:sp modelId="{097A1475-6647-4118-A7C9-424B6E8CA653}">
      <dsp:nvSpPr>
        <dsp:cNvPr id="0" name=""/>
        <dsp:cNvSpPr/>
      </dsp:nvSpPr>
      <dsp:spPr>
        <a:xfrm>
          <a:off x="574594" y="2975388"/>
          <a:ext cx="1789903" cy="1073941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 dirty="0"/>
            <a:t>App Deployment</a:t>
          </a:r>
        </a:p>
      </dsp:txBody>
      <dsp:txXfrm>
        <a:off x="574594" y="2975388"/>
        <a:ext cx="1789903" cy="1073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4A8-08E4-439B-9798-A0E8C60FAC68}">
      <dsp:nvSpPr>
        <dsp:cNvPr id="0" name=""/>
        <dsp:cNvSpPr/>
      </dsp:nvSpPr>
      <dsp:spPr>
        <a:xfrm>
          <a:off x="0" y="188406"/>
          <a:ext cx="679767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solidFill>
                <a:srgbClr val="444444"/>
              </a:solidFill>
              <a:latin typeface="Calibri"/>
              <a:cs typeface="Calibri"/>
            </a:rPr>
            <a:t>Machine Learning Model (Naive Bayes):</a:t>
          </a:r>
        </a:p>
      </dsp:txBody>
      <dsp:txXfrm>
        <a:off x="36296" y="224702"/>
        <a:ext cx="6725083" cy="670943"/>
      </dsp:txXfrm>
    </dsp:sp>
    <dsp:sp modelId="{EC321B08-2719-44C8-8234-D43C6BC80432}">
      <dsp:nvSpPr>
        <dsp:cNvPr id="0" name=""/>
        <dsp:cNvSpPr/>
      </dsp:nvSpPr>
      <dsp:spPr>
        <a:xfrm>
          <a:off x="0" y="931941"/>
          <a:ext cx="6797675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444444"/>
              </a:solidFill>
              <a:latin typeface="Calibri"/>
              <a:cs typeface="Calibri"/>
            </a:rPr>
            <a:t>Trained and evaluated model using TF-IDF vectors.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444444"/>
              </a:solidFill>
              <a:latin typeface="Calibri"/>
              <a:cs typeface="Calibri"/>
            </a:rPr>
            <a:t>Split the data into training and testing sets.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444444"/>
              </a:solidFill>
              <a:latin typeface="Calibri"/>
              <a:cs typeface="Calibri"/>
            </a:rPr>
            <a:t>Train a Multinomial Naive Bayes classifier on the training data.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444444"/>
              </a:solidFill>
              <a:latin typeface="Calibri"/>
              <a:cs typeface="Calibri"/>
            </a:rPr>
            <a:t>Evaluate the model on the testing data and training using accuracy. </a:t>
          </a:r>
        </a:p>
      </dsp:txBody>
      <dsp:txXfrm>
        <a:off x="0" y="931941"/>
        <a:ext cx="6797675" cy="2695140"/>
      </dsp:txXfrm>
    </dsp:sp>
    <dsp:sp modelId="{0BB2A85A-B334-416B-97AC-6B4CFC4A825E}">
      <dsp:nvSpPr>
        <dsp:cNvPr id="0" name=""/>
        <dsp:cNvSpPr/>
      </dsp:nvSpPr>
      <dsp:spPr>
        <a:xfrm>
          <a:off x="0" y="3627081"/>
          <a:ext cx="679767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Flowchart (High-Level):</a:t>
          </a:r>
          <a:endParaRPr lang="en-US" sz="3100" kern="1200" dirty="0"/>
        </a:p>
      </dsp:txBody>
      <dsp:txXfrm>
        <a:off x="36296" y="3663377"/>
        <a:ext cx="6725083" cy="670943"/>
      </dsp:txXfrm>
    </dsp:sp>
    <dsp:sp modelId="{A05F4139-1FDF-4704-8222-1E4A8BA66DAD}">
      <dsp:nvSpPr>
        <dsp:cNvPr id="0" name=""/>
        <dsp:cNvSpPr/>
      </dsp:nvSpPr>
      <dsp:spPr>
        <a:xfrm>
          <a:off x="0" y="4370616"/>
          <a:ext cx="6797675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Load Data</a:t>
          </a:r>
          <a:r>
            <a:rPr lang="en-US" sz="2400" kern="1200" dirty="0"/>
            <a:t> → </a:t>
          </a:r>
          <a:r>
            <a:rPr lang="en-US" sz="2400" b="1" kern="1200" dirty="0"/>
            <a:t>Data Cleaning and Preprocessing</a:t>
          </a:r>
          <a:r>
            <a:rPr lang="en-US" sz="2400" kern="1200" dirty="0"/>
            <a:t> → </a:t>
          </a:r>
          <a:r>
            <a:rPr lang="en-US" sz="2400" b="1" kern="1200" dirty="0"/>
            <a:t>Sentiment Analysis</a:t>
          </a:r>
          <a:r>
            <a:rPr lang="en-US" sz="2400" kern="1200" dirty="0"/>
            <a:t> → </a:t>
          </a:r>
          <a:r>
            <a:rPr lang="en-US" sz="2400" b="1" kern="1200" dirty="0"/>
            <a:t>Machine Learning Model (Naive Bayes)</a:t>
          </a:r>
          <a:endParaRPr lang="en-US" sz="2400" kern="1200" dirty="0"/>
        </a:p>
      </dsp:txBody>
      <dsp:txXfrm>
        <a:off x="0" y="4370616"/>
        <a:ext cx="6797675" cy="1090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4A8-08E4-439B-9798-A0E8C60FAC68}">
      <dsp:nvSpPr>
        <dsp:cNvPr id="0" name=""/>
        <dsp:cNvSpPr/>
      </dsp:nvSpPr>
      <dsp:spPr>
        <a:xfrm>
          <a:off x="0" y="86796"/>
          <a:ext cx="67976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Logistic Regression Model:</a:t>
          </a:r>
          <a:endParaRPr lang="en-US" sz="3200" b="0" kern="1200" dirty="0">
            <a:solidFill>
              <a:srgbClr val="444444"/>
            </a:solidFill>
            <a:latin typeface="Calibri"/>
            <a:cs typeface="Calibri"/>
          </a:endParaRPr>
        </a:p>
      </dsp:txBody>
      <dsp:txXfrm>
        <a:off x="37467" y="124263"/>
        <a:ext cx="6722741" cy="692586"/>
      </dsp:txXfrm>
    </dsp:sp>
    <dsp:sp modelId="{EC321B08-2719-44C8-8234-D43C6BC80432}">
      <dsp:nvSpPr>
        <dsp:cNvPr id="0" name=""/>
        <dsp:cNvSpPr/>
      </dsp:nvSpPr>
      <dsp:spPr>
        <a:xfrm>
          <a:off x="0" y="854316"/>
          <a:ext cx="6797675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Split the data into training and testing sets.</a:t>
          </a:r>
          <a:endParaRPr lang="en-US" sz="2500" kern="1200" dirty="0">
            <a:solidFill>
              <a:srgbClr val="444444"/>
            </a:solidFill>
            <a:latin typeface="Calibri"/>
            <a:cs typeface="Calibri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solidFill>
                <a:srgbClr val="444444"/>
              </a:solidFill>
              <a:latin typeface="Calibri"/>
              <a:cs typeface="Calibri"/>
            </a:rPr>
            <a:t>Trained and evaluated model using TF-IDF vectors.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Train a Logistic Regression model on the training data.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Evaluate the model on the testing data using accuracy.</a:t>
          </a:r>
        </a:p>
      </dsp:txBody>
      <dsp:txXfrm>
        <a:off x="0" y="854316"/>
        <a:ext cx="6797675" cy="2782080"/>
      </dsp:txXfrm>
    </dsp:sp>
    <dsp:sp modelId="{0BB2A85A-B334-416B-97AC-6B4CFC4A825E}">
      <dsp:nvSpPr>
        <dsp:cNvPr id="0" name=""/>
        <dsp:cNvSpPr/>
      </dsp:nvSpPr>
      <dsp:spPr>
        <a:xfrm>
          <a:off x="0" y="3636396"/>
          <a:ext cx="6797675" cy="7675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Flowchart (High-Level):</a:t>
          </a:r>
          <a:endParaRPr lang="en-US" sz="3200" kern="1200" dirty="0"/>
        </a:p>
      </dsp:txBody>
      <dsp:txXfrm>
        <a:off x="37467" y="3673863"/>
        <a:ext cx="6722741" cy="692586"/>
      </dsp:txXfrm>
    </dsp:sp>
    <dsp:sp modelId="{A05F4139-1FDF-4704-8222-1E4A8BA66DAD}">
      <dsp:nvSpPr>
        <dsp:cNvPr id="0" name=""/>
        <dsp:cNvSpPr/>
      </dsp:nvSpPr>
      <dsp:spPr>
        <a:xfrm>
          <a:off x="0" y="4403916"/>
          <a:ext cx="6797675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 dirty="0"/>
            <a:t>Load Data</a:t>
          </a:r>
          <a:r>
            <a:rPr lang="en-US" sz="2500" kern="1200" dirty="0"/>
            <a:t> → </a:t>
          </a:r>
          <a:r>
            <a:rPr lang="en-US" sz="2500" b="1" kern="1200" dirty="0"/>
            <a:t>Data Cleaning and Preprocessing</a:t>
          </a:r>
          <a:r>
            <a:rPr lang="en-US" sz="2500" kern="1200" dirty="0"/>
            <a:t> → </a:t>
          </a:r>
          <a:r>
            <a:rPr lang="en-US" sz="2500" b="1" kern="1200" dirty="0"/>
            <a:t>Sentiment Analysis</a:t>
          </a:r>
          <a:r>
            <a:rPr lang="en-US" sz="2500" kern="1200" dirty="0"/>
            <a:t> → </a:t>
          </a:r>
          <a:r>
            <a:rPr lang="en-US" sz="2500" b="1" kern="1200" dirty="0"/>
            <a:t>Machine Learning Model (Logistic Regression Model)</a:t>
          </a:r>
          <a:endParaRPr lang="en-US" sz="2500" kern="1200" dirty="0"/>
        </a:p>
      </dsp:txBody>
      <dsp:txXfrm>
        <a:off x="0" y="4403916"/>
        <a:ext cx="6797675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19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1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06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3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0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7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04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8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65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31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41A13-AB01-42FC-AD10-DBF0F433092F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A7A82-5CB4-45BA-AAF4-9D03981D765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orgs/NLP-TeamProject/projects/2/views/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web-FineFoo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79103-72E3-8B26-1CF7-28847F365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Amazon Fine Food reviews Analysis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3CE83-5983-79D9-1673-1F6F3EA0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922" y="261257"/>
            <a:ext cx="3876716" cy="6270172"/>
          </a:xfrm>
        </p:spPr>
        <p:txBody>
          <a:bodyPr anchor="ctr"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Group - 4 members</a:t>
            </a:r>
            <a:endParaRPr lang="en-US" b="1" dirty="0">
              <a:solidFill>
                <a:srgbClr val="FFFFFF"/>
              </a:solidFill>
              <a:cs typeface="Calibri Light" panose="020F03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ea typeface="+mj-lt"/>
                <a:cs typeface="+mj-lt"/>
              </a:rPr>
              <a:t>Henry Jones </a:t>
            </a:r>
            <a:r>
              <a:rPr lang="en-US" sz="1600" b="1" cap="none" dirty="0" err="1">
                <a:solidFill>
                  <a:srgbClr val="FFFFFF"/>
                </a:solidFill>
                <a:ea typeface="+mj-lt"/>
                <a:cs typeface="+mj-lt"/>
              </a:rPr>
              <a:t>Inbaraj</a:t>
            </a:r>
            <a:endParaRPr lang="en-US" sz="1600" b="1" cap="none" dirty="0">
              <a:solidFill>
                <a:srgbClr val="FFFFFF"/>
              </a:solidFill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Megha Chauhan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Harish Reddy </a:t>
            </a:r>
            <a:r>
              <a:rPr lang="en-US" sz="1600" b="1" cap="none" dirty="0" err="1">
                <a:solidFill>
                  <a:srgbClr val="FFFFFF"/>
                </a:solidFill>
                <a:cs typeface="Calibri Light" panose="020F0302020204030204"/>
              </a:rPr>
              <a:t>Konatham</a:t>
            </a:r>
            <a:endParaRPr lang="en-US" sz="1600" b="1" cap="none" dirty="0">
              <a:solidFill>
                <a:srgbClr val="FFFFFF"/>
              </a:solidFill>
              <a:cs typeface="Calibri Light" panose="020F03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Amritha </a:t>
            </a:r>
            <a:r>
              <a:rPr lang="en-US" sz="1600" b="1" cap="none" dirty="0" err="1">
                <a:solidFill>
                  <a:srgbClr val="FFFFFF"/>
                </a:solidFill>
                <a:cs typeface="Calibri Light" panose="020F0302020204030204"/>
              </a:rPr>
              <a:t>Gyawali</a:t>
            </a:r>
            <a:endParaRPr lang="en-US" sz="1600" b="1" cap="none" dirty="0">
              <a:solidFill>
                <a:srgbClr val="FFFFFF"/>
              </a:solidFill>
              <a:cs typeface="Calibri Light" panose="020F03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Lakshmi Vaishnavi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Muhammad </a:t>
            </a:r>
            <a:r>
              <a:rPr lang="en-US" sz="1600" b="1" cap="none" dirty="0" err="1">
                <a:solidFill>
                  <a:srgbClr val="FFFFFF"/>
                </a:solidFill>
                <a:cs typeface="Calibri Light" panose="020F0302020204030204"/>
              </a:rPr>
              <a:t>Ibraheem</a:t>
            </a:r>
            <a:endParaRPr lang="en-US" sz="1600" b="1" cap="none" dirty="0">
              <a:solidFill>
                <a:srgbClr val="FFFFFF"/>
              </a:solidFill>
              <a:cs typeface="Calibri Light" panose="020F03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Jibin </a:t>
            </a:r>
            <a:r>
              <a:rPr lang="en-US" sz="1600" b="1" cap="none" dirty="0" err="1">
                <a:solidFill>
                  <a:srgbClr val="FFFFFF"/>
                </a:solidFill>
                <a:cs typeface="Calibri Light" panose="020F0302020204030204"/>
              </a:rPr>
              <a:t>Madayil</a:t>
            </a: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 John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none" dirty="0">
                <a:solidFill>
                  <a:srgbClr val="FFFFFF"/>
                </a:solidFill>
                <a:cs typeface="Calibri Light" panose="020F0302020204030204"/>
              </a:rPr>
              <a:t>Meenakshi</a:t>
            </a:r>
          </a:p>
          <a:p>
            <a:endParaRPr lang="en-US" b="1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194A-FAE9-B13E-0547-3AAF8033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Balanced class distribution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7F323-7115-4A66-31C7-A6A3C1377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805" y="1846263"/>
            <a:ext cx="5278715" cy="4022725"/>
          </a:xfrm>
        </p:spPr>
      </p:pic>
    </p:spTree>
    <p:extLst>
      <p:ext uri="{BB962C8B-B14F-4D97-AF65-F5344CB8AC3E}">
        <p14:creationId xmlns:p14="http://schemas.microsoft.com/office/powerpoint/2010/main" val="45466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66292-ACB6-386B-1C41-62E1C9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cs typeface="Calibri Light"/>
              </a:rPr>
              <a:t>Multinomial 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Naïve Bayes 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Model for Sentiment 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Analysis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6501D-972D-3A69-2504-22A88D53B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40896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02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66292-ACB6-386B-1C41-62E1C9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cs typeface="Calibri Light"/>
              </a:rPr>
              <a:t>Logistic Regression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Model for Sentiment 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cs typeface="Calibri Light"/>
              </a:rPr>
              <a:t>Analysis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6501D-972D-3A69-2504-22A88D53B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668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80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1A02-F952-63AD-AF06-D415C240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VS MULTINOMIAL NAÏVE BAYES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DECB-69DA-399D-3065-2FCAE00BF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EC80-CDA4-7D18-81AD-A3EE1CECF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CA" sz="2400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0BEA34-8A83-D25A-7B3C-E26F5080F1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1" y="2819400"/>
            <a:ext cx="4624250" cy="180183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7BEDDE7-AE37-7DB2-0596-867803712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2819400"/>
            <a:ext cx="4258491" cy="1894114"/>
          </a:xfrm>
        </p:spPr>
      </p:pic>
    </p:spTree>
    <p:extLst>
      <p:ext uri="{BB962C8B-B14F-4D97-AF65-F5344CB8AC3E}">
        <p14:creationId xmlns:p14="http://schemas.microsoft.com/office/powerpoint/2010/main" val="245123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2FCB-1FF0-8BD6-017B-66EA874B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Hyperparameter tuning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00FB6-4664-C264-BE34-5F438C0E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6483107" cy="1633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70509-79E2-6821-6EEE-C0690A54D987}"/>
              </a:ext>
            </a:extLst>
          </p:cNvPr>
          <p:cNvSpPr txBox="1"/>
          <p:nvPr/>
        </p:nvSpPr>
        <p:spPr>
          <a:xfrm>
            <a:off x="1197428" y="2188029"/>
            <a:ext cx="8479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Grid Search CV </a:t>
            </a:r>
            <a:r>
              <a:rPr lang="en-CA" sz="4000" dirty="0"/>
              <a:t>(Logistic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1801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6643-E05F-EA41-81D5-6B8D3B37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USER INTERFACE 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25E5ED-EC42-F85C-01F1-54A846EA2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b="34127"/>
          <a:stretch/>
        </p:blipFill>
        <p:spPr>
          <a:xfrm>
            <a:off x="816426" y="2122715"/>
            <a:ext cx="10058401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472E-0482-2BD6-DB9F-4ABD1442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D120-BDC5-B678-DB49-8EA2553A0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Positive sentiment 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AF273FC-CD54-CEDA-ED49-F2D8BB9F6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68" r="19" b="22505"/>
          <a:stretch/>
        </p:blipFill>
        <p:spPr>
          <a:xfrm>
            <a:off x="914400" y="2582334"/>
            <a:ext cx="5120323" cy="31762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7EAB2-9BF6-9E7D-F5D7-AF04C219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Negative sentiment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04FE5C91-1F90-EB32-50F2-B81CCAC868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" b="11641"/>
          <a:stretch/>
        </p:blipFill>
        <p:spPr>
          <a:xfrm>
            <a:off x="6217603" y="2582334"/>
            <a:ext cx="5225714" cy="3019476"/>
          </a:xfrm>
        </p:spPr>
      </p:pic>
    </p:spTree>
    <p:extLst>
      <p:ext uri="{BB962C8B-B14F-4D97-AF65-F5344CB8AC3E}">
        <p14:creationId xmlns:p14="http://schemas.microsoft.com/office/powerpoint/2010/main" val="60696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6FB9-33DC-26EB-75FF-80CA4B8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Navigating the Project Board: Best Practices for Team 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F9E8-7871-C5DD-0DAF-D63432110E83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  <a:hlinkClick r:id="rId2"/>
              </a:rPr>
              <a:t>https://github.com/orgs/NLP-TeamProject/projects/2/views/2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44187-3F76-8ECD-048B-22584582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1967413"/>
            <a:ext cx="6798082" cy="29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C88B-F8EE-448B-E97A-EF040A1E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971" y="1994262"/>
            <a:ext cx="6492240" cy="2360023"/>
          </a:xfrm>
        </p:spPr>
        <p:txBody>
          <a:bodyPr>
            <a:normAutofit/>
          </a:bodyPr>
          <a:lstStyle/>
          <a:p>
            <a:pPr algn="ctr"/>
            <a:r>
              <a:rPr lang="en-CA" sz="9600" dirty="0"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43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0BB-DAE0-65DC-C662-D3F297FC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industry work?</a:t>
            </a:r>
            <a:endParaRPr lang="en-CA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4EFE8D5-77B6-14EF-2532-90D841C2E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48750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34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2369-C8E1-F606-3677-B81C46A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Addressing the Core Challenges: Defining the Problem</a:t>
            </a:r>
            <a:endParaRPr lang="en-CA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EBD3CDB-20D4-1DD9-508D-96EE0DB88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136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2369-C8E1-F606-3677-B81C46A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Goal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EBD3CDB-20D4-1DD9-508D-96EE0DB88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766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59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20F3-6846-0693-9F50-B60B0740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6379-A207-7A4D-E02A-F58D7673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sz="2400" dirty="0"/>
              <a:t>Dataset: </a:t>
            </a:r>
            <a:r>
              <a:rPr lang="en-CA" sz="2400" dirty="0">
                <a:hlinkClick r:id="rId2"/>
              </a:rPr>
              <a:t>https://snap.stanford.edu/data/web-FineFoods.html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Data : Amazon food revies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Number of Reviews : </a:t>
            </a:r>
            <a:r>
              <a:rPr lang="en-C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568,454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</a:rPr>
              <a:t> Size: 350 MB</a:t>
            </a:r>
            <a:endParaRPr lang="en-CA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</a:rPr>
              <a:t> Time span: Oct 1999 – Oct 2012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061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4727-2AEA-440C-C44B-D1AF2BC1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2383971"/>
            <a:ext cx="3084844" cy="921588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FFFFFF"/>
                </a:solidFill>
                <a:ea typeface="Calibri Light"/>
                <a:cs typeface="Calibri Light"/>
              </a:rPr>
            </a:br>
            <a:br>
              <a:rPr lang="en-US" sz="3600" dirty="0">
                <a:ea typeface="Calibri Light"/>
                <a:cs typeface="Calibri Light"/>
              </a:rPr>
            </a:br>
            <a:br>
              <a:rPr lang="en-US" sz="3600" dirty="0">
                <a:ea typeface="Calibri Light"/>
                <a:cs typeface="Calibri Light"/>
              </a:rPr>
            </a:b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b="1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en-US" sz="4000" b="1" dirty="0">
                <a:solidFill>
                  <a:srgbClr val="FFFFFF"/>
                </a:solidFill>
                <a:ea typeface="Calibri Light"/>
                <a:cs typeface="Calibri Light"/>
              </a:rPr>
              <a:t>WORK FLOW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1C06-AA39-F122-937B-CC4B7565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28" y="1637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endParaRPr lang="en-US" sz="1500" dirty="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D3F40F-5E18-C3F7-2F0D-35B4AA069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125268"/>
              </p:ext>
            </p:extLst>
          </p:nvPr>
        </p:nvGraphicFramePr>
        <p:xfrm>
          <a:off x="5914687" y="1637800"/>
          <a:ext cx="5021537" cy="404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2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9AA97-CE5B-610A-2BFD-CA3E10D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Optimizing Data for Analysis: Data Preprocessing and Feature Engineering</a:t>
            </a:r>
            <a:endParaRPr lang="en-CA" sz="31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41DFE8-CD4A-C5DA-5494-853F630A1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35584" r="20833" b="21063"/>
          <a:stretch/>
        </p:blipFill>
        <p:spPr>
          <a:xfrm>
            <a:off x="4318684" y="2222568"/>
            <a:ext cx="7638260" cy="24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EAC75-2B02-EDFB-E695-2DDC9B1B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59474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FFFFF"/>
                </a:solidFill>
                <a:ea typeface="Calibri Light"/>
                <a:cs typeface="Calibri Light"/>
              </a:rPr>
              <a:t>Distribution of Review scores</a:t>
            </a:r>
            <a:endParaRPr lang="en-CA" sz="36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520E9-F945-8491-C53D-500FD738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64083"/>
            <a:ext cx="6798082" cy="41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9C5B-E039-9990-6EC5-EA0A8CD2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ACF92-F5BE-D3C2-232F-E9A88A25E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338" y="1857149"/>
            <a:ext cx="5361649" cy="4022725"/>
          </a:xfrm>
        </p:spPr>
      </p:pic>
    </p:spTree>
    <p:extLst>
      <p:ext uri="{BB962C8B-B14F-4D97-AF65-F5344CB8AC3E}">
        <p14:creationId xmlns:p14="http://schemas.microsoft.com/office/powerpoint/2010/main" val="3206714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2D1314984EE439143C2BF4C6108C1" ma:contentTypeVersion="3" ma:contentTypeDescription="Create a new document." ma:contentTypeScope="" ma:versionID="4a11c7d3b98c1cd8e22d600b468b22be">
  <xsd:schema xmlns:xsd="http://www.w3.org/2001/XMLSchema" xmlns:xs="http://www.w3.org/2001/XMLSchema" xmlns:p="http://schemas.microsoft.com/office/2006/metadata/properties" xmlns:ns2="a518ba94-24b0-4924-9519-bd5f783c5917" targetNamespace="http://schemas.microsoft.com/office/2006/metadata/properties" ma:root="true" ma:fieldsID="2394ad5effef3edce049893c24273ea1" ns2:_="">
    <xsd:import namespace="a518ba94-24b0-4924-9519-bd5f783c5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8ba94-24b0-4924-9519-bd5f783c59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36A7F-2C21-495A-AEE0-4E4051FB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18ba94-24b0-4924-9519-bd5f783c59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1B1A6-5448-4E9B-BAE1-F8C1ED7FE677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5aca0d0a-b7db-48d0-933d-985fcaf0ac9e"/>
    <ds:schemaRef ds:uri="97e31ddb-0829-4c56-a4b6-60cf35295bba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81BB26-8E2D-42F2-9327-85D507980C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</TotalTime>
  <Words>436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Baguet Script</vt:lpstr>
      <vt:lpstr>Calibri</vt:lpstr>
      <vt:lpstr>Calibri Light</vt:lpstr>
      <vt:lpstr>Times New Roman</vt:lpstr>
      <vt:lpstr>Retrospect</vt:lpstr>
      <vt:lpstr>Amazon Fine Food reviews Analysis</vt:lpstr>
      <vt:lpstr>How does the industry work?</vt:lpstr>
      <vt:lpstr>Addressing the Core Challenges: Defining the Problem</vt:lpstr>
      <vt:lpstr>Goal</vt:lpstr>
      <vt:lpstr>Dataset </vt:lpstr>
      <vt:lpstr>     WORK FLOW</vt:lpstr>
      <vt:lpstr>Optimizing Data for Analysis: Data Preprocessing and Feature Engineering</vt:lpstr>
      <vt:lpstr>Distribution of Review scores</vt:lpstr>
      <vt:lpstr>Class Distribution</vt:lpstr>
      <vt:lpstr>Balanced class distribution </vt:lpstr>
      <vt:lpstr>Multinomial  Naïve Bayes  Model for Sentiment  Analysis</vt:lpstr>
      <vt:lpstr>Logistic Regression Model for Sentiment  Analysis</vt:lpstr>
      <vt:lpstr>LOGISTIC REGRESSION VS MULTINOMIAL NAÏVE BAYES </vt:lpstr>
      <vt:lpstr>Hyperparameter tuning </vt:lpstr>
      <vt:lpstr>APPLICATION USER INTERFACE  </vt:lpstr>
      <vt:lpstr>APPLICATION UI</vt:lpstr>
      <vt:lpstr>Navigating the Project Board: Best Practices for Team Efficiency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Fine Food reviews Analysis</dc:title>
  <dc:creator>Meenakshi Meenakshi</dc:creator>
  <cp:lastModifiedBy>Vaishnavi Madarla</cp:lastModifiedBy>
  <cp:revision>204</cp:revision>
  <dcterms:created xsi:type="dcterms:W3CDTF">2023-11-14T16:45:57Z</dcterms:created>
  <dcterms:modified xsi:type="dcterms:W3CDTF">2023-12-06T17:08:57Z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0x010100C122D1314984EE439143C2BF4C6108C1</vt:lpwstr>
  </property>
</Properties>
</file>