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26C3C-D5FD-49DE-88A3-0EB2739C9E00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1DA53-F2F2-42AD-B9FB-F5CAFDEA86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version</a:t>
            </a:r>
            <a:r>
              <a:rPr lang="de-DE" baseline="0" smtClean="0"/>
              <a:t> of </a:t>
            </a:r>
            <a:r>
              <a:rPr lang="de-DE" baseline="0" smtClean="0"/>
              <a:t>Jan 31st</a:t>
            </a:r>
            <a:r>
              <a:rPr lang="de-DE" baseline="0" smtClean="0"/>
              <a:t>, 2012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A68D-3941-42B2-801C-A9DDC5F7FB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49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1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54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2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0893-D1A5-48BF-8305-BAFA44AD600B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141-DD2B-473A-B9A1-6B39EDB0E6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3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kan.net/dataset/dbped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erade Verbindung 93"/>
          <p:cNvCxnSpPr>
            <a:stCxn id="84" idx="7"/>
            <a:endCxn id="4" idx="3"/>
          </p:cNvCxnSpPr>
          <p:nvPr/>
        </p:nvCxnSpPr>
        <p:spPr>
          <a:xfrm flipH="1">
            <a:off x="6227375" y="835666"/>
            <a:ext cx="1672572" cy="9775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>
            <a:stCxn id="34" idx="5"/>
            <a:endCxn id="56" idx="1"/>
          </p:cNvCxnSpPr>
          <p:nvPr/>
        </p:nvCxnSpPr>
        <p:spPr>
          <a:xfrm flipH="1" flipV="1">
            <a:off x="5174951" y="2778159"/>
            <a:ext cx="1409466" cy="133070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80" idx="0"/>
            <a:endCxn id="78" idx="4"/>
          </p:cNvCxnSpPr>
          <p:nvPr/>
        </p:nvCxnSpPr>
        <p:spPr>
          <a:xfrm>
            <a:off x="1633440" y="4792841"/>
            <a:ext cx="0" cy="200588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2"/>
            <a:endCxn id="8" idx="6"/>
          </p:cNvCxnSpPr>
          <p:nvPr/>
        </p:nvCxnSpPr>
        <p:spPr>
          <a:xfrm>
            <a:off x="3818686" y="882951"/>
            <a:ext cx="4034294" cy="176590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stCxn id="4" idx="2"/>
            <a:endCxn id="7" idx="2"/>
          </p:cNvCxnSpPr>
          <p:nvPr/>
        </p:nvCxnSpPr>
        <p:spPr>
          <a:xfrm flipH="1" flipV="1">
            <a:off x="3818686" y="882951"/>
            <a:ext cx="2280253" cy="6180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>
            <a:stCxn id="83" idx="6"/>
            <a:endCxn id="85" idx="2"/>
          </p:cNvCxnSpPr>
          <p:nvPr/>
        </p:nvCxnSpPr>
        <p:spPr>
          <a:xfrm flipH="1">
            <a:off x="5134216" y="441476"/>
            <a:ext cx="2192551" cy="26488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>
            <a:stCxn id="83" idx="7"/>
            <a:endCxn id="4" idx="3"/>
          </p:cNvCxnSpPr>
          <p:nvPr/>
        </p:nvCxnSpPr>
        <p:spPr>
          <a:xfrm flipH="1">
            <a:off x="6227375" y="129305"/>
            <a:ext cx="970956" cy="168388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4" idx="5"/>
            <a:endCxn id="85" idx="1"/>
          </p:cNvCxnSpPr>
          <p:nvPr/>
        </p:nvCxnSpPr>
        <p:spPr>
          <a:xfrm flipH="1" flipV="1">
            <a:off x="5262653" y="394190"/>
            <a:ext cx="1584870" cy="141899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4" idx="6"/>
            <a:endCxn id="85" idx="2"/>
          </p:cNvCxnSpPr>
          <p:nvPr/>
        </p:nvCxnSpPr>
        <p:spPr>
          <a:xfrm flipH="1" flipV="1">
            <a:off x="5134216" y="706361"/>
            <a:ext cx="2894168" cy="44147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6098939" y="1059542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WALS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975959" y="2207378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PHOIBLE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34" idx="4"/>
            <a:endCxn id="31" idx="0"/>
          </p:cNvCxnSpPr>
          <p:nvPr/>
        </p:nvCxnSpPr>
        <p:spPr>
          <a:xfrm flipV="1">
            <a:off x="6274343" y="2207378"/>
            <a:ext cx="87702" cy="203078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37" idx="4"/>
            <a:endCxn id="7" idx="0"/>
          </p:cNvCxnSpPr>
          <p:nvPr/>
        </p:nvCxnSpPr>
        <p:spPr>
          <a:xfrm flipH="1" flipV="1">
            <a:off x="4257196" y="441476"/>
            <a:ext cx="613914" cy="22956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37" idx="1"/>
            <a:endCxn id="31" idx="5"/>
          </p:cNvCxnSpPr>
          <p:nvPr/>
        </p:nvCxnSpPr>
        <p:spPr>
          <a:xfrm>
            <a:off x="4561036" y="1983503"/>
            <a:ext cx="2111083" cy="9775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55" idx="3"/>
            <a:endCxn id="56" idx="7"/>
          </p:cNvCxnSpPr>
          <p:nvPr/>
        </p:nvCxnSpPr>
        <p:spPr>
          <a:xfrm flipV="1">
            <a:off x="4297930" y="2778159"/>
            <a:ext cx="1497168" cy="124240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55" idx="0"/>
            <a:endCxn id="52" idx="4"/>
          </p:cNvCxnSpPr>
          <p:nvPr/>
        </p:nvCxnSpPr>
        <p:spPr>
          <a:xfrm flipH="1">
            <a:off x="3643281" y="3266920"/>
            <a:ext cx="964723" cy="203078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55" idx="0"/>
            <a:endCxn id="54" idx="0"/>
          </p:cNvCxnSpPr>
          <p:nvPr/>
        </p:nvCxnSpPr>
        <p:spPr>
          <a:xfrm>
            <a:off x="4608004" y="3266920"/>
            <a:ext cx="438510" cy="14127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55" idx="6"/>
            <a:endCxn id="34" idx="2"/>
          </p:cNvCxnSpPr>
          <p:nvPr/>
        </p:nvCxnSpPr>
        <p:spPr>
          <a:xfrm>
            <a:off x="5046514" y="3708395"/>
            <a:ext cx="789318" cy="8829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73" idx="3"/>
            <a:endCxn id="52" idx="7"/>
          </p:cNvCxnSpPr>
          <p:nvPr/>
        </p:nvCxnSpPr>
        <p:spPr>
          <a:xfrm flipV="1">
            <a:off x="2806995" y="4544061"/>
            <a:ext cx="1146360" cy="212535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>
            <a:stCxn id="77" idx="3"/>
            <a:endCxn id="54" idx="7"/>
          </p:cNvCxnSpPr>
          <p:nvPr/>
        </p:nvCxnSpPr>
        <p:spPr>
          <a:xfrm flipV="1">
            <a:off x="3771718" y="4808947"/>
            <a:ext cx="1584870" cy="124240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73" idx="2"/>
            <a:endCxn id="77" idx="6"/>
          </p:cNvCxnSpPr>
          <p:nvPr/>
        </p:nvCxnSpPr>
        <p:spPr>
          <a:xfrm flipV="1">
            <a:off x="2678559" y="5739183"/>
            <a:ext cx="1841743" cy="61806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6449747" y="0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APiCS</a:t>
            </a:r>
          </a:p>
        </p:txBody>
      </p:sp>
      <p:sp>
        <p:nvSpPr>
          <p:cNvPr id="84" name="Ellipse 83"/>
          <p:cNvSpPr/>
          <p:nvPr/>
        </p:nvSpPr>
        <p:spPr>
          <a:xfrm>
            <a:off x="7151363" y="706361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ASJP</a:t>
            </a:r>
          </a:p>
        </p:txBody>
      </p:sp>
      <p:cxnSp>
        <p:nvCxnSpPr>
          <p:cNvPr id="103" name="Gerade Verbindung 102"/>
          <p:cNvCxnSpPr>
            <a:stCxn id="85" idx="0"/>
            <a:endCxn id="37" idx="4"/>
          </p:cNvCxnSpPr>
          <p:nvPr/>
        </p:nvCxnSpPr>
        <p:spPr>
          <a:xfrm flipH="1">
            <a:off x="4871110" y="264885"/>
            <a:ext cx="701616" cy="247226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85" idx="7"/>
            <a:endCxn id="7" idx="3"/>
          </p:cNvCxnSpPr>
          <p:nvPr/>
        </p:nvCxnSpPr>
        <p:spPr>
          <a:xfrm flipH="1">
            <a:off x="3947122" y="394190"/>
            <a:ext cx="1935679" cy="80093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stCxn id="86" idx="2"/>
            <a:endCxn id="87" idx="6"/>
          </p:cNvCxnSpPr>
          <p:nvPr/>
        </p:nvCxnSpPr>
        <p:spPr>
          <a:xfrm flipH="1">
            <a:off x="2064645" y="1765903"/>
            <a:ext cx="1227829" cy="3531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37" idx="6"/>
            <a:endCxn id="86" idx="2"/>
          </p:cNvCxnSpPr>
          <p:nvPr/>
        </p:nvCxnSpPr>
        <p:spPr>
          <a:xfrm flipH="1" flipV="1">
            <a:off x="3292473" y="1765903"/>
            <a:ext cx="2017147" cy="52977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87" idx="4"/>
            <a:endCxn id="88" idx="4"/>
          </p:cNvCxnSpPr>
          <p:nvPr/>
        </p:nvCxnSpPr>
        <p:spPr>
          <a:xfrm>
            <a:off x="1626134" y="2560559"/>
            <a:ext cx="0" cy="194249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>
            <a:stCxn id="88" idx="1"/>
            <a:endCxn id="89" idx="5"/>
          </p:cNvCxnSpPr>
          <p:nvPr/>
        </p:nvCxnSpPr>
        <p:spPr>
          <a:xfrm>
            <a:off x="1316060" y="3749405"/>
            <a:ext cx="1584870" cy="194876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59" idx="6"/>
            <a:endCxn id="54" idx="2"/>
          </p:cNvCxnSpPr>
          <p:nvPr/>
        </p:nvCxnSpPr>
        <p:spPr>
          <a:xfrm flipH="1">
            <a:off x="4608004" y="4838013"/>
            <a:ext cx="1929445" cy="2831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59" idx="5"/>
            <a:endCxn id="86" idx="1"/>
          </p:cNvCxnSpPr>
          <p:nvPr/>
        </p:nvCxnSpPr>
        <p:spPr>
          <a:xfrm flipH="1" flipV="1">
            <a:off x="3420910" y="1453732"/>
            <a:ext cx="2988103" cy="36964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74" idx="2"/>
            <a:endCxn id="59" idx="6"/>
          </p:cNvCxnSpPr>
          <p:nvPr/>
        </p:nvCxnSpPr>
        <p:spPr>
          <a:xfrm>
            <a:off x="2766261" y="3708395"/>
            <a:ext cx="3771188" cy="112961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86" idx="0"/>
            <a:endCxn id="93" idx="4"/>
          </p:cNvCxnSpPr>
          <p:nvPr/>
        </p:nvCxnSpPr>
        <p:spPr>
          <a:xfrm>
            <a:off x="3730983" y="1324427"/>
            <a:ext cx="175404" cy="203078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87" idx="1"/>
            <a:endCxn id="93" idx="5"/>
          </p:cNvCxnSpPr>
          <p:nvPr/>
        </p:nvCxnSpPr>
        <p:spPr>
          <a:xfrm>
            <a:off x="1316060" y="1806912"/>
            <a:ext cx="2900401" cy="141899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93" idx="5"/>
            <a:endCxn id="55" idx="5"/>
          </p:cNvCxnSpPr>
          <p:nvPr/>
        </p:nvCxnSpPr>
        <p:spPr>
          <a:xfrm>
            <a:off x="4216462" y="3225910"/>
            <a:ext cx="701616" cy="79465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9" idx="0"/>
            <a:endCxn id="95" idx="4"/>
          </p:cNvCxnSpPr>
          <p:nvPr/>
        </p:nvCxnSpPr>
        <p:spPr>
          <a:xfrm flipH="1">
            <a:off x="5548022" y="4396538"/>
            <a:ext cx="550917" cy="222559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77" idx="2"/>
            <a:endCxn id="95" idx="6"/>
          </p:cNvCxnSpPr>
          <p:nvPr/>
        </p:nvCxnSpPr>
        <p:spPr>
          <a:xfrm>
            <a:off x="3643281" y="5739183"/>
            <a:ext cx="2343251" cy="44147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3" idx="2"/>
            <a:endCxn id="95" idx="6"/>
          </p:cNvCxnSpPr>
          <p:nvPr/>
        </p:nvCxnSpPr>
        <p:spPr>
          <a:xfrm flipV="1">
            <a:off x="2678559" y="6180659"/>
            <a:ext cx="3307973" cy="17659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67" idx="7"/>
            <a:endCxn id="87" idx="3"/>
          </p:cNvCxnSpPr>
          <p:nvPr/>
        </p:nvCxnSpPr>
        <p:spPr>
          <a:xfrm flipH="1">
            <a:off x="1316060" y="482485"/>
            <a:ext cx="1935679" cy="19487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67" idx="1"/>
            <a:endCxn id="86" idx="5"/>
          </p:cNvCxnSpPr>
          <p:nvPr/>
        </p:nvCxnSpPr>
        <p:spPr>
          <a:xfrm>
            <a:off x="2631591" y="482485"/>
            <a:ext cx="1409466" cy="15955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67" idx="1"/>
            <a:endCxn id="7" idx="5"/>
          </p:cNvCxnSpPr>
          <p:nvPr/>
        </p:nvCxnSpPr>
        <p:spPr>
          <a:xfrm>
            <a:off x="2631591" y="482485"/>
            <a:ext cx="1935679" cy="71263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6" idx="2"/>
            <a:endCxn id="86" idx="5"/>
          </p:cNvCxnSpPr>
          <p:nvPr/>
        </p:nvCxnSpPr>
        <p:spPr>
          <a:xfrm>
            <a:off x="1363028" y="971246"/>
            <a:ext cx="2678029" cy="110682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31" idx="1"/>
            <a:endCxn id="72" idx="5"/>
          </p:cNvCxnSpPr>
          <p:nvPr/>
        </p:nvCxnSpPr>
        <p:spPr>
          <a:xfrm>
            <a:off x="6051971" y="2336683"/>
            <a:ext cx="1647497" cy="168388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1194929" y="5915774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OpenCyc</a:t>
            </a:r>
          </a:p>
        </p:txBody>
      </p:sp>
      <p:cxnSp>
        <p:nvCxnSpPr>
          <p:cNvPr id="18" name="Gerade Verbindung 17"/>
          <p:cNvCxnSpPr>
            <a:stCxn id="80" idx="0"/>
            <a:endCxn id="88" idx="4"/>
          </p:cNvCxnSpPr>
          <p:nvPr/>
        </p:nvCxnSpPr>
        <p:spPr>
          <a:xfrm flipH="1" flipV="1">
            <a:off x="1626134" y="4503052"/>
            <a:ext cx="7305" cy="28978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0" idx="3"/>
            <a:endCxn id="86" idx="7"/>
          </p:cNvCxnSpPr>
          <p:nvPr/>
        </p:nvCxnSpPr>
        <p:spPr>
          <a:xfrm flipV="1">
            <a:off x="1323366" y="1453732"/>
            <a:ext cx="2717692" cy="409275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89" idx="0"/>
            <a:endCxn id="73" idx="4"/>
          </p:cNvCxnSpPr>
          <p:nvPr/>
        </p:nvCxnSpPr>
        <p:spPr>
          <a:xfrm>
            <a:off x="2590857" y="4944527"/>
            <a:ext cx="526212" cy="185419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88" idx="1"/>
            <a:endCxn id="77" idx="5"/>
          </p:cNvCxnSpPr>
          <p:nvPr/>
        </p:nvCxnSpPr>
        <p:spPr>
          <a:xfrm>
            <a:off x="1316060" y="3749405"/>
            <a:ext cx="3075805" cy="230194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8" idx="6"/>
            <a:endCxn id="59" idx="6"/>
          </p:cNvCxnSpPr>
          <p:nvPr/>
        </p:nvCxnSpPr>
        <p:spPr>
          <a:xfrm>
            <a:off x="2064645" y="4061576"/>
            <a:ext cx="4472805" cy="77643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>
            <a:stCxn id="96" idx="7"/>
            <a:endCxn id="88" idx="3"/>
          </p:cNvCxnSpPr>
          <p:nvPr/>
        </p:nvCxnSpPr>
        <p:spPr>
          <a:xfrm flipH="1">
            <a:off x="1316060" y="2755682"/>
            <a:ext cx="1224948" cy="161806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503155" y="353181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WOLD</a:t>
            </a:r>
          </a:p>
        </p:txBody>
      </p:sp>
      <p:sp>
        <p:nvSpPr>
          <p:cNvPr id="76" name="Ellipse 75"/>
          <p:cNvSpPr/>
          <p:nvPr/>
        </p:nvSpPr>
        <p:spPr>
          <a:xfrm>
            <a:off x="1363028" y="529771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Cornetto</a:t>
            </a:r>
          </a:p>
        </p:txBody>
      </p:sp>
      <p:sp>
        <p:nvSpPr>
          <p:cNvPr id="96" name="Ellipse 95"/>
          <p:cNvSpPr/>
          <p:nvPr/>
        </p:nvSpPr>
        <p:spPr>
          <a:xfrm>
            <a:off x="1713836" y="2622519"/>
            <a:ext cx="969093" cy="9092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Thesaurus</a:t>
            </a:r>
          </a:p>
        </p:txBody>
      </p:sp>
      <p:sp>
        <p:nvSpPr>
          <p:cNvPr id="87" name="Ellipse 86"/>
          <p:cNvSpPr/>
          <p:nvPr/>
        </p:nvSpPr>
        <p:spPr>
          <a:xfrm>
            <a:off x="1187624" y="1677607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Wiktio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nary</a:t>
            </a:r>
          </a:p>
        </p:txBody>
      </p:sp>
      <p:sp>
        <p:nvSpPr>
          <p:cNvPr id="95" name="Ellipse 94"/>
          <p:cNvSpPr/>
          <p:nvPr/>
        </p:nvSpPr>
        <p:spPr>
          <a:xfrm>
            <a:off x="5109511" y="5739183"/>
            <a:ext cx="877021" cy="88295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POWLA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643281" y="5297708"/>
            <a:ext cx="877021" cy="88295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Europarl/POWLA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</a:p>
        </p:txBody>
      </p:sp>
      <p:sp>
        <p:nvSpPr>
          <p:cNvPr id="93" name="Ellipse 92"/>
          <p:cNvSpPr/>
          <p:nvPr/>
        </p:nvSpPr>
        <p:spPr>
          <a:xfrm>
            <a:off x="3467877" y="2472264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Lemon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55" name="Ellipse 54"/>
          <p:cNvSpPr/>
          <p:nvPr/>
        </p:nvSpPr>
        <p:spPr>
          <a:xfrm>
            <a:off x="4169494" y="3266920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OLiA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3204771" y="4414756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French-TT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OAM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2678559" y="5915774"/>
            <a:ext cx="877021" cy="88295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Europarl/POWLA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</a:t>
            </a:r>
          </a:p>
        </p:txBody>
      </p:sp>
      <p:sp>
        <p:nvSpPr>
          <p:cNvPr id="34" name="Ellipse 33"/>
          <p:cNvSpPr/>
          <p:nvPr/>
        </p:nvSpPr>
        <p:spPr>
          <a:xfrm>
            <a:off x="5835833" y="3355215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GOLD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5660429" y="4396538"/>
            <a:ext cx="877021" cy="88295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MASC/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POWLA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5046514" y="2648854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ISOcat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4608004" y="4679642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PTB OAM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6950884" y="3266920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lingvoj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Gerade Verbindung 47"/>
          <p:cNvCxnSpPr>
            <a:stCxn id="86" idx="7"/>
            <a:endCxn id="74" idx="3"/>
          </p:cNvCxnSpPr>
          <p:nvPr/>
        </p:nvCxnSpPr>
        <p:spPr>
          <a:xfrm flipH="1">
            <a:off x="2894697" y="1453732"/>
            <a:ext cx="1146360" cy="25668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2152347" y="4944527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DBpedia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6577751" y="5129929"/>
            <a:ext cx="1339231" cy="4768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smtClean="0">
                <a:latin typeface="Arial" pitchFamily="34" charset="0"/>
                <a:cs typeface="Arial" pitchFamily="34" charset="0"/>
              </a:rPr>
              <a:t>metadata &amp; typological KBs</a:t>
            </a:r>
            <a:endParaRPr lang="de-DE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01451" y="5763122"/>
            <a:ext cx="1339231" cy="476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smtClean="0">
                <a:latin typeface="Arial" pitchFamily="34" charset="0"/>
                <a:cs typeface="Arial" pitchFamily="34" charset="0"/>
              </a:rPr>
              <a:t>corpora, etc.</a:t>
            </a:r>
            <a:endParaRPr lang="de-DE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601451" y="6381188"/>
            <a:ext cx="1339231" cy="476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smtClean="0">
                <a:latin typeface="Arial" pitchFamily="34" charset="0"/>
                <a:cs typeface="Arial" pitchFamily="34" charset="0"/>
              </a:rPr>
              <a:t>lexical-semantic resources, etc.</a:t>
            </a:r>
            <a:endParaRPr lang="de-DE" sz="105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Gerade Verbindung 90"/>
          <p:cNvCxnSpPr>
            <a:stCxn id="31" idx="5"/>
            <a:endCxn id="7" idx="5"/>
          </p:cNvCxnSpPr>
          <p:nvPr/>
        </p:nvCxnSpPr>
        <p:spPr>
          <a:xfrm flipH="1" flipV="1">
            <a:off x="4567270" y="1195122"/>
            <a:ext cx="2104849" cy="176590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hlinkClick r:id="rId3"/>
          </p:cNvPr>
          <p:cNvSpPr/>
          <p:nvPr/>
        </p:nvSpPr>
        <p:spPr>
          <a:xfrm>
            <a:off x="1187624" y="3620100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DBpedia</a:t>
            </a:r>
          </a:p>
        </p:txBody>
      </p:sp>
      <p:sp>
        <p:nvSpPr>
          <p:cNvPr id="31" name="Ellipse 30"/>
          <p:cNvSpPr/>
          <p:nvPr/>
        </p:nvSpPr>
        <p:spPr>
          <a:xfrm>
            <a:off x="5923535" y="2207378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lexvo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4432600" y="1854198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QHL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5134216" y="264885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Langdoc</a:t>
            </a:r>
          </a:p>
        </p:txBody>
      </p:sp>
      <p:sp>
        <p:nvSpPr>
          <p:cNvPr id="7" name="Ellipse 6"/>
          <p:cNvSpPr/>
          <p:nvPr/>
        </p:nvSpPr>
        <p:spPr>
          <a:xfrm>
            <a:off x="3818686" y="441476"/>
            <a:ext cx="877021" cy="88295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Glotto-log</a:t>
            </a:r>
            <a:endParaRPr lang="de-DE" sz="10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3292473" y="1324427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WordNet</a:t>
            </a:r>
          </a:p>
        </p:txBody>
      </p:sp>
      <p:sp>
        <p:nvSpPr>
          <p:cNvPr id="74" name="Ellipse 73"/>
          <p:cNvSpPr/>
          <p:nvPr/>
        </p:nvSpPr>
        <p:spPr>
          <a:xfrm>
            <a:off x="2766261" y="3266920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</a:t>
            </a:r>
          </a:p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</a:t>
            </a:r>
          </a:p>
        </p:txBody>
      </p:sp>
      <p:sp>
        <p:nvSpPr>
          <p:cNvPr id="80" name="Ellipse 79"/>
          <p:cNvSpPr/>
          <p:nvPr/>
        </p:nvSpPr>
        <p:spPr>
          <a:xfrm>
            <a:off x="1194929" y="4792841"/>
            <a:ext cx="877021" cy="8829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YAGO</a:t>
            </a:r>
          </a:p>
        </p:txBody>
      </p:sp>
    </p:spTree>
    <p:extLst>
      <p:ext uri="{BB962C8B-B14F-4D97-AF65-F5344CB8AC3E}">
        <p14:creationId xmlns:p14="http://schemas.microsoft.com/office/powerpoint/2010/main" val="3227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6</cp:revision>
  <dcterms:created xsi:type="dcterms:W3CDTF">2012-02-01T11:36:32Z</dcterms:created>
  <dcterms:modified xsi:type="dcterms:W3CDTF">2012-02-02T23:23:25Z</dcterms:modified>
</cp:coreProperties>
</file>