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taiwan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Taiwan (/ˌtaɪˈwɑːn/ Chinese: 臺灣 or 台灣; pinyin: Táiwān; see below), officially the Republic of China (ROC; Chinese: 中華民國; pinyin: Zhōnghuá Mínguó), is a sovereign state in East Asia.</a:t>
            </a:r>
          </a:p>
          <a:p>
            <a:pPr>
              <a:defRPr sz="2000"/>
            </a:pPr>
            <a:r>
              <a:t>The Republic of China, originally based in mainland China, now governs the island of Taiwan, which makes up over 99% of its territory, as well as Penghu, Kinmen, Matsu, and other minor islands.</a:t>
            </a:r>
          </a:p>
          <a:p>
            <a:pPr>
              <a:defRPr sz="2000"/>
            </a:pPr>
            <a:r>
              <a:t>Neighboring states include the People's Republic of China to the west, Japan to the east and northeast, and the Philippines to the south.</a:t>
            </a:r>
          </a:p>
          <a:p>
            <a:pPr>
              <a:defRPr sz="2000"/>
            </a:pPr>
            <a:r>
              <a:t>Taiwan is one of the most densely populated countries in the world with a population density of 648 people per km² in March 2015.</a:t>
            </a:r>
          </a:p>
          <a:p>
            <a:pPr>
              <a:defRPr sz="2000"/>
            </a:pPr>
            <a:r>
              <a:t>Taipei is the seat of the central government, and which together with the surrounding cities of New Taipei and Keelung, forms the largest metropolitan area on the island.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