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C30E-954E-4FAE-AA88-4ED1696B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8368B-6EB6-409C-B01F-87BA419FB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9842-042E-473E-B3C5-CA1E0152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4AA5-FC62-4B28-8707-354A34D7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DFF0-F158-436A-92FD-8D8DCD59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891E-F9E8-4CF9-8854-FCB989D9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2962E-2A9F-4EAB-8B5C-C2F644D05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01C5-16FC-4168-9E5A-08461617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815D-BA61-4F7A-937F-26420460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13E9-5F24-4FFE-931A-758C92C5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1F26E-4D73-43B2-A23E-851D968C7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8599C-704C-45B2-BC89-90657441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DCCA4-235D-4457-9E78-5E04ADE5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D117-768B-4324-8783-D3B7BA3B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4836-C30D-4557-A7CA-F85FFCE5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E93-60D1-4D80-BB47-C6A60C9F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02A2-A473-4F94-9A71-4FD77896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F4A39-F328-494F-982C-CDE13EF1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9881-186A-4E68-9F4E-342505EB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74A1-D8A1-4EFF-A7C2-E43951A7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0800-974C-42A9-89B4-3760476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20111-0B95-47C6-AD74-D2CDE449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9E5E-0C6D-4005-A689-A797F53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A578-1B90-42B1-BB5A-04514558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49A5-4B02-41FD-88A0-C5CBBDFA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342A-65BF-416C-97AD-A1B6B377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1477-E744-4234-B23E-1D280CDAF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E674-C7FF-4DE9-9F17-6C5171232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C267-CA85-4C86-8FAB-33556216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070B9-C181-4469-8AA2-268F193A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BA80-DE0E-46AC-94C1-4C6C6877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B050-4463-4624-902E-161D19B1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B4FC4-CE0E-448A-9963-63D8CB44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1FD9-A056-4D1A-8F50-CF7C6536D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96A48-1CA0-42FC-9482-4A6F122F9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FF423-1A3B-4046-9B95-17A17E33C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1AF5E-6F85-40AC-B9E0-2EB6FA6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94BF3-600C-443C-8B84-7FEC5D50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0D511-2F5B-4576-B7F2-4282D593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529B-E964-4B35-9153-D9BABB81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22237-9512-42EA-B877-8C573969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A6E01-1D67-41FC-B4DB-4D0D0A3E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F5371-063B-41B0-9257-13B1D8E5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08700-A49B-493C-A642-F7F7ED73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1F16B-FF5E-40B9-B629-C167D39D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83E8F-3CE0-4A22-A511-2FC10848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9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F38B-9C29-4C62-BB3E-CB1D62C6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45FB-A50E-45F3-9B38-40A42A32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9FBC-5701-425E-A750-779F23ED5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B8A65-C92E-4747-A898-AC7919F7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4D0B5-ACFC-4C87-A71C-795FC786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DF55F-79D8-4E6D-8966-17A9DF8B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A679-97DA-4669-8EBF-9DF2DF61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FA10D-2411-49CB-9212-6EB92D0C7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6345-6189-4343-A76D-70CF94FA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D9C0-4B63-40BC-9938-D5EA7B49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29302-D084-4A77-AB69-D485490A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CE92-1182-4E07-A10C-38DFB03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D8DCE-0838-4E5A-A20B-780B23B0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C703-4BD0-41A0-921A-A3DD0EE3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EC95-25FA-43BC-9DC5-0109DC4CD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0984-65F2-420D-8FE2-47DF7F76406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DD4D-2C34-4121-8925-847BD14B5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6196-87C3-458B-98A7-EB503131C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9B2D-42C1-4E54-A8D7-1249F04A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0D7F5-7463-4842-9291-BBA575A4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90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Relational Knowledge Distillation</a:t>
            </a:r>
          </a:p>
        </p:txBody>
      </p:sp>
    </p:spTree>
    <p:extLst>
      <p:ext uri="{BB962C8B-B14F-4D97-AF65-F5344CB8AC3E}">
        <p14:creationId xmlns:p14="http://schemas.microsoft.com/office/powerpoint/2010/main" val="116186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0BB4-C254-4FE6-91BB-6BD10F30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rgbClr val="FF0000"/>
                </a:solidFill>
              </a:rPr>
              <a:t>Relational Knowledge Distillation: Angle-wise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DCFC-8DDC-47F4-B2C9-4A134A3F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D930D-09C0-4F34-966B-6EB04BF1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28" y="2926080"/>
            <a:ext cx="10982344" cy="160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1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3A39-B478-4B06-8CE5-2BF20B3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Relational Knowledge Distillation: </a:t>
            </a:r>
            <a:r>
              <a:rPr lang="en-US" sz="3600" b="1" u="sng" dirty="0" err="1">
                <a:solidFill>
                  <a:srgbClr val="FF0000"/>
                </a:solidFill>
              </a:rPr>
              <a:t>Dùng</a:t>
            </a:r>
            <a:r>
              <a:rPr lang="en-US" sz="3600" b="1" u="sng" dirty="0">
                <a:solidFill>
                  <a:srgbClr val="FF0000"/>
                </a:solidFill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</a:rPr>
              <a:t>như</a:t>
            </a:r>
            <a:r>
              <a:rPr lang="en-US" sz="3600" b="1" u="sng" dirty="0">
                <a:solidFill>
                  <a:srgbClr val="FF0000"/>
                </a:solidFill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</a:rPr>
              <a:t>thế</a:t>
            </a:r>
            <a:r>
              <a:rPr lang="en-US" sz="3600" b="1" u="sng" dirty="0">
                <a:solidFill>
                  <a:srgbClr val="FF0000"/>
                </a:solidFill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</a:rPr>
              <a:t>nào</a:t>
            </a:r>
            <a:r>
              <a:rPr lang="en-US" sz="3600" b="1" u="sng" dirty="0">
                <a:solidFill>
                  <a:srgbClr val="FF0000"/>
                </a:solidFill>
              </a:rPr>
              <a:t>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CC11-5500-47EE-BD30-5E8C06BE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6675"/>
            <a:ext cx="10515600" cy="2936875"/>
          </a:xfrm>
        </p:spPr>
        <p:txBody>
          <a:bodyPr>
            <a:normAutofit/>
          </a:bodyPr>
          <a:lstStyle/>
          <a:p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áp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lên</a:t>
            </a:r>
            <a:r>
              <a:rPr lang="en-US" sz="3200" dirty="0"/>
              <a:t> </a:t>
            </a:r>
            <a:r>
              <a:rPr lang="en-US" sz="3200" dirty="0" err="1"/>
              <a:t>bất</a:t>
            </a:r>
            <a:r>
              <a:rPr lang="en-US" sz="3200" dirty="0"/>
              <a:t> </a:t>
            </a:r>
            <a:r>
              <a:rPr lang="en-US" sz="3200" dirty="0" err="1"/>
              <a:t>cứ</a:t>
            </a:r>
            <a:r>
              <a:rPr lang="en-US" sz="3200" dirty="0"/>
              <a:t> </a:t>
            </a:r>
            <a:r>
              <a:rPr lang="en-US" sz="3200" dirty="0" err="1"/>
              <a:t>tầng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nên</a:t>
            </a:r>
            <a:r>
              <a:rPr lang="en-US" sz="3200" dirty="0"/>
              <a:t> </a:t>
            </a:r>
            <a:r>
              <a:rPr lang="en-US" sz="3200" dirty="0" err="1"/>
              <a:t>áp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lên</a:t>
            </a:r>
            <a:r>
              <a:rPr lang="en-US" sz="3200" dirty="0"/>
              <a:t> </a:t>
            </a:r>
            <a:r>
              <a:rPr lang="en-US" sz="3200" dirty="0" err="1"/>
              <a:t>tầng</a:t>
            </a:r>
            <a:r>
              <a:rPr lang="en-US" sz="3200" dirty="0"/>
              <a:t>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output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endParaRPr lang="en-US" sz="3200" dirty="0"/>
          </a:p>
          <a:p>
            <a:pPr lvl="1"/>
            <a:r>
              <a:rPr lang="en-US" sz="2800" dirty="0" err="1"/>
              <a:t>Vì</a:t>
            </a:r>
            <a:r>
              <a:rPr lang="en-US" sz="2800" dirty="0"/>
              <a:t> RKD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ánh</a:t>
            </a:r>
            <a:r>
              <a:rPr lang="en-US" sz="2800" dirty="0"/>
              <a:t> </a:t>
            </a:r>
            <a:r>
              <a:rPr lang="en-US" sz="2800" dirty="0" err="1"/>
              <a:t>xạ</a:t>
            </a:r>
            <a:r>
              <a:rPr lang="en-US" sz="2800" dirty="0"/>
              <a:t>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output</a:t>
            </a:r>
          </a:p>
          <a:p>
            <a:pPr lvl="2"/>
            <a:r>
              <a:rPr lang="en-US" sz="2400" dirty="0" err="1"/>
              <a:t>Vd</a:t>
            </a:r>
            <a:r>
              <a:rPr lang="en-US" sz="2400" dirty="0"/>
              <a:t>: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softmax</a:t>
            </a:r>
            <a:r>
              <a:rPr lang="en-US" sz="2400" dirty="0"/>
              <a:t> dung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97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3A39-B478-4B06-8CE5-2BF20B3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Relational Knowledge Distillation: </a:t>
            </a:r>
            <a:r>
              <a:rPr lang="en-US" sz="3600" b="1" u="sng" dirty="0" err="1">
                <a:solidFill>
                  <a:srgbClr val="FF0000"/>
                </a:solidFill>
              </a:rPr>
              <a:t>Dùng</a:t>
            </a:r>
            <a:r>
              <a:rPr lang="en-US" sz="3600" b="1" u="sng" dirty="0">
                <a:solidFill>
                  <a:srgbClr val="FF0000"/>
                </a:solidFill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</a:rPr>
              <a:t>như</a:t>
            </a:r>
            <a:r>
              <a:rPr lang="en-US" sz="3600" b="1" u="sng" dirty="0">
                <a:solidFill>
                  <a:srgbClr val="FF0000"/>
                </a:solidFill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</a:rPr>
              <a:t>thế</a:t>
            </a:r>
            <a:r>
              <a:rPr lang="en-US" sz="3600" b="1" u="sng" dirty="0">
                <a:solidFill>
                  <a:srgbClr val="FF0000"/>
                </a:solidFill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</a:rPr>
              <a:t>nào</a:t>
            </a:r>
            <a:r>
              <a:rPr lang="en-US" sz="3600" b="1" u="sng" dirty="0">
                <a:solidFill>
                  <a:srgbClr val="FF0000"/>
                </a:solidFill>
              </a:rPr>
              <a:t>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CC11-5500-47EE-BD30-5E8C06BE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RKD loss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9D072-36CD-4D2A-9B37-C5F1ACCB1C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3" y="3590925"/>
            <a:ext cx="7162802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2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E3A39-B478-4B06-8CE5-2BF20B3D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0000"/>
                </a:solidFill>
              </a:rPr>
              <a:t>Relational Knowledge Distillation: </a:t>
            </a:r>
            <a:r>
              <a:rPr lang="en-US" sz="4000" b="1" u="sng" dirty="0" err="1">
                <a:solidFill>
                  <a:srgbClr val="FF0000"/>
                </a:solidFill>
              </a:rPr>
              <a:t>thực</a:t>
            </a:r>
            <a:r>
              <a:rPr lang="en-US" sz="4000" b="1" u="sng" dirty="0">
                <a:solidFill>
                  <a:srgbClr val="FF0000"/>
                </a:solidFill>
              </a:rPr>
              <a:t> </a:t>
            </a:r>
            <a:r>
              <a:rPr lang="en-US" sz="4000" b="1" u="sng" dirty="0" err="1">
                <a:solidFill>
                  <a:srgbClr val="FF0000"/>
                </a:solidFill>
              </a:rPr>
              <a:t>nghiệm</a:t>
            </a:r>
            <a:r>
              <a:rPr lang="en-US" sz="4000" b="1" u="sng" dirty="0">
                <a:solidFill>
                  <a:srgbClr val="FF0000"/>
                </a:solidFill>
              </a:rPr>
              <a:t>.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CC11-5500-47EE-BD30-5E8C06BE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400" dirty="0"/>
              <a:t>Metric learning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nhúng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06A32-A741-40DB-93F7-D0EC51D59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0"/>
          <a:stretch/>
        </p:blipFill>
        <p:spPr>
          <a:xfrm>
            <a:off x="5242560" y="1904282"/>
            <a:ext cx="611123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7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3A39-B478-4B06-8CE5-2BF20B3D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58250" cy="80645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Relational Knowledge Distillation: metric learning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CC11-5500-47EE-BD30-5E8C06BE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6"/>
            <a:ext cx="10515600" cy="50053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image retrieval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CUB-200-2011</a:t>
            </a:r>
          </a:p>
          <a:p>
            <a:pPr lvl="1"/>
            <a:r>
              <a:rPr lang="en-US" dirty="0"/>
              <a:t>Cars 196</a:t>
            </a:r>
          </a:p>
          <a:p>
            <a:pPr lvl="1"/>
            <a:r>
              <a:rPr lang="en-US" dirty="0"/>
              <a:t>Stanford Online Products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Teacher: ResNet50 </a:t>
            </a:r>
          </a:p>
          <a:p>
            <a:pPr lvl="1"/>
            <a:r>
              <a:rPr lang="en-US" dirty="0"/>
              <a:t>Student: Resnet 18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  <a:p>
            <a:pPr lvl="1"/>
            <a:r>
              <a:rPr lang="en-US" dirty="0"/>
              <a:t>Teacher: Triplet loss &amp; Distance weighted sampling</a:t>
            </a:r>
          </a:p>
          <a:p>
            <a:pPr lvl="1"/>
            <a:r>
              <a:rPr lang="en-US" dirty="0"/>
              <a:t>Student: Triplet loss, RKD-D, RKD-A, RKD-DA, </a:t>
            </a:r>
            <a:r>
              <a:rPr lang="en-US" dirty="0" err="1"/>
              <a:t>DarkRank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19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3A39-B478-4B06-8CE5-2BF20B3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Relational Knowledge Distillation: metric learning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00FF7-2B37-480C-85D3-050C3AF42F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1099" y="1476375"/>
            <a:ext cx="9496425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7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3A39-B478-4B06-8CE5-2BF20B3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Relational Knowledge Distillation: metric learning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CC11-5500-47EE-BD30-5E8C06BE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Self-Distillation :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chắt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pPr lvl="1"/>
            <a:r>
              <a:rPr lang="en-US" dirty="0"/>
              <a:t>Teacher: ResNet50</a:t>
            </a:r>
          </a:p>
          <a:p>
            <a:pPr lvl="1"/>
            <a:r>
              <a:rPr lang="en-US" dirty="0"/>
              <a:t>Student: ResNet50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8FB8D-E0F5-453E-A63A-C95CB018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78" y="3207703"/>
            <a:ext cx="10629090" cy="29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9957-11E5-4CC4-8637-0BC48E42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Relational Knowledge Distillation: metric learning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E95D-B7D1-4758-876A-2E7B733C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3575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“state-of-the-art”</a:t>
            </a:r>
          </a:p>
          <a:p>
            <a:pPr lvl="1"/>
            <a:r>
              <a:rPr lang="en-US" dirty="0" err="1"/>
              <a:t>Đạt</a:t>
            </a:r>
            <a:r>
              <a:rPr lang="en-US" dirty="0"/>
              <a:t> “state-of-the-art”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ResNet50</a:t>
            </a:r>
          </a:p>
          <a:p>
            <a:pPr lvl="1"/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2 </a:t>
            </a:r>
            <a:r>
              <a:rPr lang="en-US" dirty="0" err="1"/>
              <a:t>trong</a:t>
            </a:r>
            <a:r>
              <a:rPr lang="en-US" dirty="0"/>
              <a:t> 2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Car 196 </a:t>
            </a:r>
            <a:r>
              <a:rPr lang="en-US" dirty="0" err="1"/>
              <a:t>và</a:t>
            </a:r>
            <a:r>
              <a:rPr lang="en-US" dirty="0"/>
              <a:t> Stanford Online Product.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82A52-5D30-44CE-B7FC-0955DA11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329836"/>
            <a:ext cx="11353800" cy="31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2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904E-0232-41BB-BF75-BD548902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Kết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luận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E51D-E5DB-42A8-A7F0-3057D4A9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0500"/>
            <a:ext cx="10515600" cy="1936750"/>
          </a:xfrm>
        </p:spPr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Relational Knowledge Distillation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student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,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teacher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3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78BDE1-2450-43D5-98C0-CB01FC322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900" y="749300"/>
            <a:ext cx="6832600" cy="34671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67A8D6-EDCB-4CCE-9260-3F74F2E39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663" y="4357711"/>
            <a:ext cx="6832600" cy="19431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2520DF2-358A-40C2-8ECD-0D49C7B6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Individual Knowledge Distillation</a:t>
            </a:r>
          </a:p>
        </p:txBody>
      </p:sp>
    </p:spTree>
    <p:extLst>
      <p:ext uri="{BB962C8B-B14F-4D97-AF65-F5344CB8AC3E}">
        <p14:creationId xmlns:p14="http://schemas.microsoft.com/office/powerpoint/2010/main" val="190469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DC99-2C84-49FD-A270-BC9E2929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Relational Knowledge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48D7-3CF3-433C-A5C5-69131A4B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RKD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teacher sang student.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589A3-9C70-4903-8E15-DFF87DC4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21" y="2550160"/>
            <a:ext cx="8666557" cy="37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6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436F-BEB0-4BE7-A462-E5BD0727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Relational Knowledge Distillation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455CF0-9C9F-474A-8659-D6E00066F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Độ </a:t>
                </a:r>
                <a:r>
                  <a:rPr lang="en-US" dirty="0" err="1"/>
                  <a:t>lỗi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𝑞𝑢𝑎𝑛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ệ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ữ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ẫ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455CF0-9C9F-474A-8659-D6E00066F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4F555F-3A2A-45F6-93BA-A32AE5888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99" y="4001294"/>
            <a:ext cx="10800602" cy="19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9C30-D2B2-4A18-95F4-CC1138B9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RKD vs IKD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67E1A-B29B-46E6-8490-BE5128F5E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" y="2438400"/>
            <a:ext cx="11415134" cy="2671433"/>
          </a:xfrm>
        </p:spPr>
      </p:pic>
    </p:spTree>
    <p:extLst>
      <p:ext uri="{BB962C8B-B14F-4D97-AF65-F5344CB8AC3E}">
        <p14:creationId xmlns:p14="http://schemas.microsoft.com/office/powerpoint/2010/main" val="386374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0DB4-46DB-4305-883F-A489523A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Relational Knowledge Distillation: structure to structure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2FA2-A182-41D8-9359-CB962DEC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Distane</a:t>
            </a:r>
            <a:r>
              <a:rPr lang="en-US" dirty="0"/>
              <a:t>-wise (2 </a:t>
            </a:r>
            <a:r>
              <a:rPr lang="en-US" dirty="0" err="1"/>
              <a:t>mẫu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Angle-wise (3 </a:t>
            </a:r>
            <a:r>
              <a:rPr lang="en-US" dirty="0" err="1"/>
              <a:t>mẫu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816DA-4DA0-4E25-AF32-DEA1508B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30" y="2930525"/>
            <a:ext cx="3851189" cy="3562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1F47A-A53B-4285-9580-AADD204D9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0" y="3189868"/>
            <a:ext cx="2343150" cy="25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291E-D43F-4C5B-B888-DBFB2953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Relational Knowledge Distillation: Distance-wise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A6E9B-5A0F-416E-A4A3-791594467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Distance-wise : RKD-D </a:t>
                </a:r>
                <a:r>
                  <a:rPr lang="en-US" dirty="0" err="1"/>
                  <a:t>ánh</a:t>
                </a:r>
                <a:r>
                  <a:rPr lang="en-US" dirty="0"/>
                  <a:t> </a:t>
                </a:r>
                <a:r>
                  <a:rPr lang="en-US" dirty="0" err="1"/>
                  <a:t>xạ</a:t>
                </a:r>
                <a:r>
                  <a:rPr lang="en-US" dirty="0"/>
                  <a:t> </a:t>
                </a:r>
                <a:r>
                  <a:rPr lang="en-US" dirty="0" err="1"/>
                  <a:t>mối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A6E9B-5A0F-416E-A4A3-791594467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C5056AF-BE43-4ADB-8123-4D0E08A15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82" y="2772411"/>
            <a:ext cx="3507717" cy="2843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397896-76AA-4627-8840-D0AFC563C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94017"/>
            <a:ext cx="4264320" cy="9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2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2305-6F66-48A5-8AB2-2A474AB4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Relational Knowledge Distillation: Distance-wise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3AD6-A47C-49AB-8309-FA851B2D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B451E-264E-461C-BF80-6429F69F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4" y="2499359"/>
            <a:ext cx="6371107" cy="1669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E98CF-5A64-4272-8E68-F1C6CEC1F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92" y="4169093"/>
            <a:ext cx="6269472" cy="20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6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F67A-B692-4C4E-9A6C-A27FAD30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0000"/>
                </a:solidFill>
              </a:rPr>
              <a:t>Relational Knowledge Distillation: Angle-wise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61EF-E5FE-4D5C-9BFD-AB42AEE6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Angle-wise loss RKD-A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	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3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teacher.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84C91-FE65-4A7D-AA7A-ADC0B94C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580" y="2855339"/>
            <a:ext cx="3634740" cy="2956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0EEB7-B9C3-4FB1-95EA-42B4C61A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7" y="3231674"/>
            <a:ext cx="7376414" cy="20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465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Relational Knowledge Distillation</vt:lpstr>
      <vt:lpstr>Individual Knowledge Distillation</vt:lpstr>
      <vt:lpstr>Relational Knowledge Distillation</vt:lpstr>
      <vt:lpstr>Relational Knowledge Distillation</vt:lpstr>
      <vt:lpstr>RKD vs IKD</vt:lpstr>
      <vt:lpstr>Relational Knowledge Distillation: structure to structure</vt:lpstr>
      <vt:lpstr>Relational Knowledge Distillation: Distance-wise</vt:lpstr>
      <vt:lpstr>Relational Knowledge Distillation: Distance-wise</vt:lpstr>
      <vt:lpstr>Relational Knowledge Distillation: Angle-wise</vt:lpstr>
      <vt:lpstr>Relational Knowledge Distillation: Angle-wise</vt:lpstr>
      <vt:lpstr>Relational Knowledge Distillation: Dùng như thế nào?</vt:lpstr>
      <vt:lpstr>Relational Knowledge Distillation: Dùng như thế nào?</vt:lpstr>
      <vt:lpstr>Relational Knowledge Distillation: thực nghiệm.</vt:lpstr>
      <vt:lpstr>Relational Knowledge Distillation: metric learning</vt:lpstr>
      <vt:lpstr>Relational Knowledge Distillation: metric learning</vt:lpstr>
      <vt:lpstr>Relational Knowledge Distillation: metric learning</vt:lpstr>
      <vt:lpstr>Relational Knowledge Distillation: metric learning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Knowledge Distillation</dc:title>
  <dc:creator>NGUYỄN HOÀNG TUẤN CƯỜNG</dc:creator>
  <cp:lastModifiedBy>NGUYỄN HOÀNG TUẤN CƯỜNG</cp:lastModifiedBy>
  <cp:revision>9</cp:revision>
  <dcterms:created xsi:type="dcterms:W3CDTF">2020-12-12T03:28:56Z</dcterms:created>
  <dcterms:modified xsi:type="dcterms:W3CDTF">2020-12-12T04:41:47Z</dcterms:modified>
</cp:coreProperties>
</file>