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9" r:id="rId4"/>
    <p:sldId id="256" r:id="rId5"/>
    <p:sldId id="257" r:id="rId6"/>
    <p:sldId id="261" r:id="rId7"/>
    <p:sldId id="258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7389-B6F3-4469-9714-5C9BAB9D8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A1D9A-3A89-4FD4-8D61-E472231D4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D7A36-13AE-4385-B9B3-3CAEC840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82D2-5C23-4140-854F-074C5807B26B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15700-8123-4454-959E-A5EA2CD8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19651-DBF3-4F84-9514-7BC82007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5A4-8496-4AF1-87D2-2F5AB8AA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3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EEB6-A313-4274-8A82-BD829FD6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5F5D5-4B65-43DC-A16D-7C468F968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3CB67-25A5-4BEC-9CF2-415FBF9C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82D2-5C23-4140-854F-074C5807B26B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1F768-EC98-49D7-82D8-E6673F2E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CAD03-B7EC-4330-947C-5FFBD2D3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5A4-8496-4AF1-87D2-2F5AB8AA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792B4-8595-49DA-A312-EB547C3F6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B396F-3E89-45D8-B032-3EB19C7C8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B7BC5-9EB9-4793-9EC1-856671DB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82D2-5C23-4140-854F-074C5807B26B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5ABF9-748D-4E24-9166-5D00DE43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26BB-6859-4FF8-B51E-E843045A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5A4-8496-4AF1-87D2-2F5AB8AA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1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7ACB-EADC-40E4-B3E6-F875505E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EC2C8-6150-422C-BF4A-5B3D0AC44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F1BD2-1AA6-4EC4-98A5-A2AAA638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82D2-5C23-4140-854F-074C5807B26B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019CD-08A5-40D4-8103-EA37329E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CB751-EA3C-4A7D-BBAD-E08724EE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5A4-8496-4AF1-87D2-2F5AB8AA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5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F051-B195-4E11-A0A3-3CDE57D6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19DEC-05A8-46F6-AAF7-D7C33FF2A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E254D-3B3F-40E5-969D-19E555CB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82D2-5C23-4140-854F-074C5807B26B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77C4C-58A1-4774-92E6-304944E2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1870A-099E-4969-A0F1-D7616D2A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5A4-8496-4AF1-87D2-2F5AB8AA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0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D64D-0B3C-497E-9161-8C4B22BC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17019-3FCD-4760-ABD7-197513367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1EF11-EEAE-4E26-B210-848F340AF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76CB4-9B1F-4B4A-99F9-554D562F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82D2-5C23-4140-854F-074C5807B26B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C6725-ACD4-42B6-85D4-5B48C799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BCEAF-1307-482B-AA3D-9F2E75F6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5A4-8496-4AF1-87D2-2F5AB8AA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1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F5F3-69E0-44C3-BBD3-4C12778C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D0C8F-1F8C-4376-888D-83F3F531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C8939-CB26-49EC-8F7B-CFE7DE44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64A28-3E90-4ACF-B52C-FEFB2D65E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EF5F1-815C-4407-837C-34EDCFD8A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5A952-F619-44E4-854E-844E78DF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82D2-5C23-4140-854F-074C5807B26B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D3C4F-A56F-496A-8535-879ECCA3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DC3A4-F6F3-4AFB-97BE-A557A167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5A4-8496-4AF1-87D2-2F5AB8AA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4237-A414-4870-9534-E9153080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378FB-177E-4414-A0A2-234156CE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82D2-5C23-4140-854F-074C5807B26B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CD2AC-3083-4BA7-9568-437563DC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BF2C1-135E-4AA6-A2B8-AA51D6D6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5A4-8496-4AF1-87D2-2F5AB8AA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0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4B889-EE67-4922-A18E-FC2CD912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82D2-5C23-4140-854F-074C5807B26B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A8C5F-3DB1-414B-BD03-3BD91872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3CEC4-F1EF-4C7B-A69A-9AAE10F7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5A4-8496-4AF1-87D2-2F5AB8AA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0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1983-ED7F-4102-A6D1-DF340A60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A41F-A3B2-4390-8C84-3E78AD696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71061-41B6-4FB6-83C5-4B1C4E28B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127F8-B9CC-4B12-95E7-52295D81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82D2-5C23-4140-854F-074C5807B26B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48468-640F-48EF-BEF8-6EC97EA8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7DCC2-A6F2-4138-A0EE-C105E098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5A4-8496-4AF1-87D2-2F5AB8AA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6306-4756-4B10-8C34-B9B55369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C1815-1ADB-4201-8D4D-06C4DAA1A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BA02E-588A-4926-9B51-7FD1CC3A7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842D7-B128-4C1B-9473-F65E2C3D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82D2-5C23-4140-854F-074C5807B26B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89B62-D78F-432A-8B56-E83C8C13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C9C5C-9895-4E76-A0B2-AAD94862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5A4-8496-4AF1-87D2-2F5AB8AA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0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F54D5-A473-4F72-A1D9-924C82C7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BB07C-DCDE-4208-80E3-044A970E2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C9075-E83C-4BDB-B0C6-8C8F980A9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182D2-5C23-4140-854F-074C5807B26B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2878-9911-4507-89D9-A2A47AC4E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78354-D883-4AC7-9DD7-726C41FDF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B5A4-8496-4AF1-87D2-2F5AB8AA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2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86CB71-D82C-4138-A491-9AA64202789D}"/>
              </a:ext>
            </a:extLst>
          </p:cNvPr>
          <p:cNvSpPr txBox="1"/>
          <p:nvPr/>
        </p:nvSpPr>
        <p:spPr>
          <a:xfrm>
            <a:off x="671744" y="2345529"/>
            <a:ext cx="1084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>
                <a:latin typeface="+mj-lt"/>
              </a:rPr>
              <a:t>XÂY DỰNG HỆ THỐNG PHÁT HIỆN VĂN BẢN TƯƠNG ĐỒNG TRONG KHO NGỮ LIỆU CỤC BỘ VÀ INTERNET</a:t>
            </a:r>
            <a:endParaRPr lang="en-US" sz="300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5BB88-59DD-4657-A2E8-D4F94F5FEAC4}"/>
              </a:ext>
            </a:extLst>
          </p:cNvPr>
          <p:cNvSpPr txBox="1"/>
          <p:nvPr/>
        </p:nvSpPr>
        <p:spPr>
          <a:xfrm>
            <a:off x="6720396" y="3869308"/>
            <a:ext cx="1448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A49EA1E-EDBC-4E8A-9632-32CCC7B218C3}"/>
              </a:ext>
            </a:extLst>
          </p:cNvPr>
          <p:cNvGraphicFramePr>
            <a:graphicFrameLocks noGrp="1"/>
          </p:cNvGraphicFramePr>
          <p:nvPr/>
        </p:nvGraphicFramePr>
        <p:xfrm>
          <a:off x="6720396" y="4265548"/>
          <a:ext cx="4395433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663">
                  <a:extLst>
                    <a:ext uri="{9D8B030D-6E8A-4147-A177-3AD203B41FA5}">
                      <a16:colId xmlns:a16="http://schemas.microsoft.com/office/drawing/2014/main" val="3824456782"/>
                    </a:ext>
                  </a:extLst>
                </a:gridCol>
                <a:gridCol w="1096770">
                  <a:extLst>
                    <a:ext uri="{9D8B030D-6E8A-4147-A177-3AD203B41FA5}">
                      <a16:colId xmlns:a16="http://schemas.microsoft.com/office/drawing/2014/main" val="134445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Trần Lâm 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1612008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65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Diệp Hải Bình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1712291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42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Thanh Bình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1712295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257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Hoàng Tuấn Cường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1712309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37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Đức Thuận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1712805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2889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2384B7-42C3-491D-A18E-BB30B8E42B0B}"/>
              </a:ext>
            </a:extLst>
          </p:cNvPr>
          <p:cNvSpPr txBox="1"/>
          <p:nvPr/>
        </p:nvSpPr>
        <p:spPr>
          <a:xfrm>
            <a:off x="3352799" y="1768396"/>
            <a:ext cx="5486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BẢO VỆ ĐỒ ÁN TỐT NGHIỆP</a:t>
            </a:r>
          </a:p>
        </p:txBody>
      </p:sp>
      <p:pic>
        <p:nvPicPr>
          <p:cNvPr id="1026" name="Picture 2" descr="Logo trường Đại học Khoa học Tự nhiên – Đại học Quốc gia TP. Hồ Chí Minh |  ĐẠI PHÚC">
            <a:extLst>
              <a:ext uri="{FF2B5EF4-FFF2-40B4-BE49-F238E27FC236}">
                <a16:creationId xmlns:a16="http://schemas.microsoft.com/office/drawing/2014/main" id="{FF759083-9AB5-498C-9838-93DF4C43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76" y="271141"/>
            <a:ext cx="1220676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99288-3272-4D6E-9DA7-1D110FF1BCAA}"/>
              </a:ext>
            </a:extLst>
          </p:cNvPr>
          <p:cNvSpPr txBox="1"/>
          <p:nvPr/>
        </p:nvSpPr>
        <p:spPr>
          <a:xfrm>
            <a:off x="2769832" y="202100"/>
            <a:ext cx="807868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THÀNH PHỐ HỒ CHÍ MINH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44191-E128-4429-8224-00A48AFE567D}"/>
              </a:ext>
            </a:extLst>
          </p:cNvPr>
          <p:cNvSpPr txBox="1"/>
          <p:nvPr/>
        </p:nvSpPr>
        <p:spPr>
          <a:xfrm>
            <a:off x="3444535" y="540446"/>
            <a:ext cx="67292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KHOA HỌC TỰ NHIÊN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98A27458-39B0-4005-8C02-070151F79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34055"/>
              </p:ext>
            </p:extLst>
          </p:nvPr>
        </p:nvGraphicFramePr>
        <p:xfrm>
          <a:off x="671744" y="3869308"/>
          <a:ext cx="557418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151">
                  <a:extLst>
                    <a:ext uri="{9D8B030D-6E8A-4147-A177-3AD203B41FA5}">
                      <a16:colId xmlns:a16="http://schemas.microsoft.com/office/drawing/2014/main" val="1490589008"/>
                    </a:ext>
                  </a:extLst>
                </a:gridCol>
                <a:gridCol w="2728038">
                  <a:extLst>
                    <a:ext uri="{9D8B030D-6E8A-4147-A177-3AD203B41FA5}">
                      <a16:colId xmlns:a16="http://schemas.microsoft.com/office/drawing/2014/main" val="3240596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 viên hướng dẫn: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PGS.TS. Đinh Điền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50983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 hướng dẫn: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ThS. Lê Thành Nguyên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59898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 đồng: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nghệ tri thức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45401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05718CE-E65C-4E97-8822-5DBD5FD5602D}"/>
              </a:ext>
            </a:extLst>
          </p:cNvPr>
          <p:cNvSpPr txBox="1"/>
          <p:nvPr/>
        </p:nvSpPr>
        <p:spPr>
          <a:xfrm>
            <a:off x="4862956" y="921336"/>
            <a:ext cx="330551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</p:spTree>
    <p:extLst>
      <p:ext uri="{BB962C8B-B14F-4D97-AF65-F5344CB8AC3E}">
        <p14:creationId xmlns:p14="http://schemas.microsoft.com/office/powerpoint/2010/main" val="171926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5F9875-B080-43E0-8270-B165172BB415}"/>
              </a:ext>
            </a:extLst>
          </p:cNvPr>
          <p:cNvSpPr txBox="1"/>
          <p:nvPr/>
        </p:nvSpPr>
        <p:spPr>
          <a:xfrm>
            <a:off x="423902" y="649224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2419B-6390-497F-B9B2-2482BF0EA40F}"/>
              </a:ext>
            </a:extLst>
          </p:cNvPr>
          <p:cNvSpPr txBox="1"/>
          <p:nvPr/>
        </p:nvSpPr>
        <p:spPr>
          <a:xfrm>
            <a:off x="0" y="2755490"/>
            <a:ext cx="6736360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640080" indent="-2286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phát hiện văn bản tương đồng là hệ thống giúp so sánh độ tương đồng giữa </a:t>
            </a: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tập tin văn bản với </a:t>
            </a: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một hoặc nhiều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tập tin văn bản khác.</a:t>
            </a:r>
          </a:p>
          <a:p>
            <a:pPr marL="640080" indent="-2286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có thể giúp phát hiện các hành vi đạo văn trong nhà trường, trong các cuộc thi cử,…</a:t>
            </a:r>
          </a:p>
        </p:txBody>
      </p:sp>
      <p:pic>
        <p:nvPicPr>
          <p:cNvPr id="1026" name="Picture 2" descr="Plagiarism in Higher Education: What Do International Students Need to Be  Aware of? | EFL Magazine">
            <a:extLst>
              <a:ext uri="{FF2B5EF4-FFF2-40B4-BE49-F238E27FC236}">
                <a16:creationId xmlns:a16="http://schemas.microsoft.com/office/drawing/2014/main" id="{915F93AF-86A6-49EC-A470-ACEFE3D1C6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7" t="5486" r="13585" b="6490"/>
          <a:stretch/>
        </p:blipFill>
        <p:spPr bwMode="auto">
          <a:xfrm>
            <a:off x="7240130" y="2372868"/>
            <a:ext cx="4308592" cy="287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24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57BF-0A1D-489D-B454-E6123A11B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7291" y="4379720"/>
            <a:ext cx="6343650" cy="1363215"/>
          </a:xfrm>
          <a:prstGeom prst="ellipse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CÁC SẢN PHẨM TƯƠNG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40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Anti-Turnitin manifesto calls for resistance to some technology in digital  age">
            <a:extLst>
              <a:ext uri="{FF2B5EF4-FFF2-40B4-BE49-F238E27FC236}">
                <a16:creationId xmlns:a16="http://schemas.microsoft.com/office/drawing/2014/main" id="{C4F5D874-4641-4AA5-BCB5-13BC53D24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7880" y="1272777"/>
            <a:ext cx="1829652" cy="18296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mallseotools.com - Home | Facebook">
            <a:extLst>
              <a:ext uri="{FF2B5EF4-FFF2-40B4-BE49-F238E27FC236}">
                <a16:creationId xmlns:a16="http://schemas.microsoft.com/office/drawing/2014/main" id="{0A5F47EE-B618-45FC-A135-02B4BAB2A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643" y="3726460"/>
            <a:ext cx="2329136" cy="23291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4" name="Picture 6" descr="Hệ thống hỗ trợ nâng cao chất lượng tài liệu - DoiT - Home | Facebook">
            <a:extLst>
              <a:ext uri="{FF2B5EF4-FFF2-40B4-BE49-F238E27FC236}">
                <a16:creationId xmlns:a16="http://schemas.microsoft.com/office/drawing/2014/main" id="{19FB7616-A1CE-445E-9A81-4BB9F65C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9800" y="368428"/>
            <a:ext cx="1952160" cy="19521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6" name="Picture 8" descr="iThenticate">
            <a:extLst>
              <a:ext uri="{FF2B5EF4-FFF2-40B4-BE49-F238E27FC236}">
                <a16:creationId xmlns:a16="http://schemas.microsoft.com/office/drawing/2014/main" id="{D0AD1363-C4F8-4F56-9EF4-0FFDE744C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88582" y="5053269"/>
            <a:ext cx="2135777" cy="1331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rammarly Review written by a Premium Member | Work from home">
            <a:extLst>
              <a:ext uri="{FF2B5EF4-FFF2-40B4-BE49-F238E27FC236}">
                <a16:creationId xmlns:a16="http://schemas.microsoft.com/office/drawing/2014/main" id="{EA22F19B-2A8A-49C6-B485-09EC22E54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289" y="89040"/>
            <a:ext cx="1878409" cy="187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105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C6B13C-CA42-47CF-AE7E-991A1593F345}"/>
              </a:ext>
            </a:extLst>
          </p:cNvPr>
          <p:cNvSpPr txBox="1"/>
          <p:nvPr/>
        </p:nvSpPr>
        <p:spPr>
          <a:xfrm>
            <a:off x="338961" y="423468"/>
            <a:ext cx="1051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CHÍNH CỦA SẢN PHẨM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2691D2-A8F1-416B-B142-4743D40EC2FA}"/>
              </a:ext>
            </a:extLst>
          </p:cNvPr>
          <p:cNvSpPr txBox="1"/>
          <p:nvPr/>
        </p:nvSpPr>
        <p:spPr>
          <a:xfrm>
            <a:off x="2814752" y="5052019"/>
            <a:ext cx="90379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So sánh với dữ liệu từ cả internet và của hệ thống</a:t>
            </a:r>
          </a:p>
        </p:txBody>
      </p:sp>
      <p:pic>
        <p:nvPicPr>
          <p:cNvPr id="2050" name="Picture 2" descr="My Documents icon PNG, ICO or ICNS | Free vector icons">
            <a:extLst>
              <a:ext uri="{FF2B5EF4-FFF2-40B4-BE49-F238E27FC236}">
                <a16:creationId xmlns:a16="http://schemas.microsoft.com/office/drawing/2014/main" id="{2019BA30-7254-4FBB-A0A3-1B6D6AD72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46" y="1594093"/>
            <a:ext cx="825328" cy="8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eautiful Database Vector Glyph Icon, Database Icons, Beautiful Icons, Icon  PNG and Vector with Transparent Background for Free Download">
            <a:extLst>
              <a:ext uri="{FF2B5EF4-FFF2-40B4-BE49-F238E27FC236}">
                <a16:creationId xmlns:a16="http://schemas.microsoft.com/office/drawing/2014/main" id="{6FD6B240-37A9-455D-8A39-552A28C91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36" y="2621326"/>
            <a:ext cx="938547" cy="93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ree Internet Icon of Colored Outline style - Available in SVG, PNG, EPS,  AI &amp;amp; Icon fonts">
            <a:extLst>
              <a:ext uri="{FF2B5EF4-FFF2-40B4-BE49-F238E27FC236}">
                <a16:creationId xmlns:a16="http://schemas.microsoft.com/office/drawing/2014/main" id="{A531A6B1-2960-4A98-ABDE-A4CB3C5A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35" y="3761778"/>
            <a:ext cx="938548" cy="93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Beautiful Database Vector Glyph Icon, Database Icons, Beautiful Icons, Icon  PNG and Vector with Transparent Background for Free Download">
            <a:extLst>
              <a:ext uri="{FF2B5EF4-FFF2-40B4-BE49-F238E27FC236}">
                <a16:creationId xmlns:a16="http://schemas.microsoft.com/office/drawing/2014/main" id="{537F6A92-5408-4C9C-81FD-11A276394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9" y="4902233"/>
            <a:ext cx="938548" cy="93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Free Internet Icon of Colored Outline style - Available in SVG, PNG, EPS,  AI &amp;amp; Icon fonts">
            <a:extLst>
              <a:ext uri="{FF2B5EF4-FFF2-40B4-BE49-F238E27FC236}">
                <a16:creationId xmlns:a16="http://schemas.microsoft.com/office/drawing/2014/main" id="{BE9D3E5F-6237-48A2-A547-0A5F79558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61" y="4902233"/>
            <a:ext cx="938548" cy="93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BCAFDB-9B09-4004-A7A5-920ADB69BA08}"/>
              </a:ext>
            </a:extLst>
          </p:cNvPr>
          <p:cNvSpPr txBox="1"/>
          <p:nvPr/>
        </p:nvSpPr>
        <p:spPr>
          <a:xfrm>
            <a:off x="2814320" y="1691286"/>
            <a:ext cx="65633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So sánh với dữ liệu của người dùng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1596F5-B402-427B-BC54-F0AB7EC6AD16}"/>
              </a:ext>
            </a:extLst>
          </p:cNvPr>
          <p:cNvSpPr txBox="1"/>
          <p:nvPr/>
        </p:nvSpPr>
        <p:spPr>
          <a:xfrm>
            <a:off x="2814319" y="2787713"/>
            <a:ext cx="65633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So sánh với dữ liệu của hệ thống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D3E643-2F1C-4E06-9640-02C28EAACF16}"/>
              </a:ext>
            </a:extLst>
          </p:cNvPr>
          <p:cNvSpPr txBox="1"/>
          <p:nvPr/>
        </p:nvSpPr>
        <p:spPr>
          <a:xfrm>
            <a:off x="2814752" y="3888124"/>
            <a:ext cx="65633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So sánh với dữ liệu của internet</a:t>
            </a:r>
          </a:p>
        </p:txBody>
      </p:sp>
    </p:spTree>
    <p:extLst>
      <p:ext uri="{BB962C8B-B14F-4D97-AF65-F5344CB8AC3E}">
        <p14:creationId xmlns:p14="http://schemas.microsoft.com/office/powerpoint/2010/main" val="104211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8872-B2B4-4212-8159-B903AC25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86" y="304740"/>
            <a:ext cx="7437409" cy="720725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SƠ ĐỒ THIẾT KẾ HỆ THỐNG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84A971-D749-49BA-8471-A86B39F987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713" y="1184835"/>
            <a:ext cx="9452574" cy="55734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63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9D2E85-589B-4E1A-B9BC-9C3F1303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83" y="290529"/>
            <a:ext cx="7220311" cy="1030515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THIẾT KẾ 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6C03D1-F1BE-434F-A87B-17D5833567C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" y="2098127"/>
            <a:ext cx="5981700" cy="356666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5DAE87-265B-452F-89D7-E51EBA33D59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0176" y="2068565"/>
            <a:ext cx="5910044" cy="3596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65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B783-B2AE-4FC5-AB78-4F815B46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36" y="86998"/>
            <a:ext cx="7164897" cy="1325563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CÁC CÔNG NGHỆ SỬ DỤNG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Angular, logo Free Icon of Vector Logo">
            <a:extLst>
              <a:ext uri="{FF2B5EF4-FFF2-40B4-BE49-F238E27FC236}">
                <a16:creationId xmlns:a16="http://schemas.microsoft.com/office/drawing/2014/main" id="{F645B52E-8818-48D1-A01C-8951A58BB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895475"/>
            <a:ext cx="30670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jango Community | Django">
            <a:extLst>
              <a:ext uri="{FF2B5EF4-FFF2-40B4-BE49-F238E27FC236}">
                <a16:creationId xmlns:a16="http://schemas.microsoft.com/office/drawing/2014/main" id="{D19B271D-910E-4720-9CEC-FD54FD9DD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465" y="2022033"/>
            <a:ext cx="2897819" cy="131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ướng dẫn Mysql toàn tập - THOAIMAICHON.COM">
            <a:extLst>
              <a:ext uri="{FF2B5EF4-FFF2-40B4-BE49-F238E27FC236}">
                <a16:creationId xmlns:a16="http://schemas.microsoft.com/office/drawing/2014/main" id="{784BE83C-1A7F-460B-9BB0-B1149AAF5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5" y="1895475"/>
            <a:ext cx="29718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avascript Logo Download Vector">
            <a:extLst>
              <a:ext uri="{FF2B5EF4-FFF2-40B4-BE49-F238E27FC236}">
                <a16:creationId xmlns:a16="http://schemas.microsoft.com/office/drawing/2014/main" id="{1454D411-FEEC-4E1D-899F-05B1FBC1A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3986213"/>
            <a:ext cx="20097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ython-logo-master – OneTerrace">
            <a:extLst>
              <a:ext uri="{FF2B5EF4-FFF2-40B4-BE49-F238E27FC236}">
                <a16:creationId xmlns:a16="http://schemas.microsoft.com/office/drawing/2014/main" id="{C6CD6FED-5D26-48C0-AA82-13FF1062E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4176713"/>
            <a:ext cx="4809453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63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4ACDD-2AB9-45E1-975A-2F8679FF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43" y="394805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CÁCH TIẾP CẬN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E3B1-E842-4198-A4C8-20BC77B49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802" y="311616"/>
            <a:ext cx="5462598" cy="1155971"/>
          </a:xfrm>
        </p:spPr>
        <p:txBody>
          <a:bodyPr>
            <a:no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levenshtein</a:t>
            </a:r>
          </a:p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Mạng học sâu Sieamese</a:t>
            </a:r>
          </a:p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</a:p>
        </p:txBody>
      </p:sp>
      <p:pic>
        <p:nvPicPr>
          <p:cNvPr id="4102" name="Picture 6" descr="Input title or contents 2019-07-16 Class similarity analysis and  construction of Recommendation server using TF-IDF [Part 1] Overview Hello!  I am Esmond who is responsible for operating recommendation server in  CLASS101. Recently, we analyzed a ...">
            <a:extLst>
              <a:ext uri="{FF2B5EF4-FFF2-40B4-BE49-F238E27FC236}">
                <a16:creationId xmlns:a16="http://schemas.microsoft.com/office/drawing/2014/main" id="{52518DC8-7794-4C6E-AD6D-9FCBAF24D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4913" y="2165325"/>
            <a:ext cx="4146653" cy="212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4120" name="Rectangle 94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1" name="Isosceles Triangle 95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2" name="Rectangle 9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6" name="Picture 10" descr="Levenshtein Distance (Part 1: What is it?) - Turnerj (aka. James Turner)">
            <a:extLst>
              <a:ext uri="{FF2B5EF4-FFF2-40B4-BE49-F238E27FC236}">
                <a16:creationId xmlns:a16="http://schemas.microsoft.com/office/drawing/2014/main" id="{5AB10F0D-DD1A-4CBF-8FF7-5721C4A1D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5" r="7033"/>
          <a:stretch/>
        </p:blipFill>
        <p:spPr bwMode="auto">
          <a:xfrm>
            <a:off x="1343369" y="4601497"/>
            <a:ext cx="4203154" cy="203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iamese Neural Networks: An Overview | SpringerLink">
            <a:extLst>
              <a:ext uri="{FF2B5EF4-FFF2-40B4-BE49-F238E27FC236}">
                <a16:creationId xmlns:a16="http://schemas.microsoft.com/office/drawing/2014/main" id="{1C36954D-30B4-434A-B56D-F00EBB137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1135" y="2582109"/>
            <a:ext cx="5545153" cy="356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992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7608-791A-4D4F-9AE8-693638B7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77" y="264457"/>
            <a:ext cx="3985469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CẢM ƠN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57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230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CÁC SẢN PHẨM TƯƠNG TỰ</vt:lpstr>
      <vt:lpstr>PowerPoint Presentation</vt:lpstr>
      <vt:lpstr>SƠ ĐỒ THIẾT KẾ HỆ THỐNG</vt:lpstr>
      <vt:lpstr>SƠ ĐỒ THIẾT KẾ DATABASE</vt:lpstr>
      <vt:lpstr>CÁC CÔNG NGHỆ SỬ DỤNG</vt:lpstr>
      <vt:lpstr>CÁCH TIẾP CẬN</vt:lpstr>
      <vt:lpstr>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sản phẩm tương tự</dc:title>
  <dc:creator>NGUYỄN HOÀNG TUẤN CƯỜNG</dc:creator>
  <cp:lastModifiedBy>DIỆP HẢI BÌNH</cp:lastModifiedBy>
  <cp:revision>37</cp:revision>
  <dcterms:created xsi:type="dcterms:W3CDTF">2021-06-26T18:32:23Z</dcterms:created>
  <dcterms:modified xsi:type="dcterms:W3CDTF">2021-06-26T22:35:56Z</dcterms:modified>
</cp:coreProperties>
</file>