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2454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6006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Penn-Like Tokenizer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907161" y="3285534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Token Candidate</a:t>
            </a:r>
            <a:endParaRPr lang="en-US" sz="1400" dirty="0"/>
          </a:p>
        </p:txBody>
      </p:sp>
      <p:cxnSp>
        <p:nvCxnSpPr>
          <p:cNvPr id="7" name="Elbow Connector 6"/>
          <p:cNvCxnSpPr>
            <a:stCxn id="4" idx="3"/>
            <a:endCxn id="5" idx="0"/>
          </p:cNvCxnSpPr>
          <p:nvPr/>
        </p:nvCxnSpPr>
        <p:spPr>
          <a:xfrm>
            <a:off x="3260309" y="2207173"/>
            <a:ext cx="198645" cy="1078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36427" y="1910781"/>
            <a:ext cx="1254936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Spellchecker</a:t>
            </a:r>
            <a:endParaRPr lang="en-US" sz="1600" dirty="0"/>
          </a:p>
        </p:txBody>
      </p:sp>
      <p:cxnSp>
        <p:nvCxnSpPr>
          <p:cNvPr id="11" name="Elbow Connector 10"/>
          <p:cNvCxnSpPr>
            <a:endCxn id="9" idx="1"/>
          </p:cNvCxnSpPr>
          <p:nvPr/>
        </p:nvCxnSpPr>
        <p:spPr>
          <a:xfrm rot="5400000" flipH="1" flipV="1">
            <a:off x="3122825" y="2671932"/>
            <a:ext cx="1078361" cy="148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29076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 Token Merger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22975" y="3285533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Parse Token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9" idx="3"/>
            <a:endCxn id="15" idx="0"/>
          </p:cNvCxnSpPr>
          <p:nvPr/>
        </p:nvCxnSpPr>
        <p:spPr>
          <a:xfrm>
            <a:off x="4991363" y="2207173"/>
            <a:ext cx="183405" cy="1078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676" y="2585545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Splitting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3988676" y="2784191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Merging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988676" y="2982837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Editing</a:t>
            </a:r>
            <a:endParaRPr lang="en-US" sz="800" dirty="0"/>
          </a:p>
        </p:txBody>
      </p:sp>
      <p:cxnSp>
        <p:nvCxnSpPr>
          <p:cNvPr id="26" name="Elbow Connector 25"/>
          <p:cNvCxnSpPr/>
          <p:nvPr/>
        </p:nvCxnSpPr>
        <p:spPr>
          <a:xfrm rot="5400000" flipH="1" flipV="1">
            <a:off x="4934868" y="2594478"/>
            <a:ext cx="1078361" cy="310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04690" y="3285530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 Tagger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50940" y="5051259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Normalizer</a:t>
            </a:r>
            <a:endParaRPr lang="en-US" dirty="0"/>
          </a:p>
        </p:txBody>
      </p:sp>
      <p:cxnSp>
        <p:nvCxnSpPr>
          <p:cNvPr id="33" name="Elbow Connector 32"/>
          <p:cNvCxnSpPr>
            <a:stCxn id="15" idx="3"/>
            <a:endCxn id="30" idx="1"/>
          </p:cNvCxnSpPr>
          <p:nvPr/>
        </p:nvCxnSpPr>
        <p:spPr>
          <a:xfrm flipV="1">
            <a:off x="5726561" y="3581922"/>
            <a:ext cx="278129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31" idx="1"/>
          </p:cNvCxnSpPr>
          <p:nvPr/>
        </p:nvCxnSpPr>
        <p:spPr>
          <a:xfrm rot="16200000" flipH="1">
            <a:off x="5828187" y="3224897"/>
            <a:ext cx="1469335" cy="2776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953379" y="4168395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 of Speech</a:t>
            </a:r>
            <a:endParaRPr lang="en-US" sz="1400" dirty="0"/>
          </a:p>
        </p:txBody>
      </p:sp>
      <p:cxnSp>
        <p:nvCxnSpPr>
          <p:cNvPr id="45" name="Elbow Connector 44"/>
          <p:cNvCxnSpPr>
            <a:stCxn id="30" idx="3"/>
            <a:endCxn id="42" idx="0"/>
          </p:cNvCxnSpPr>
          <p:nvPr/>
        </p:nvCxnSpPr>
        <p:spPr>
          <a:xfrm>
            <a:off x="7328993" y="3581922"/>
            <a:ext cx="176179" cy="586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200502" y="191078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 Token</a:t>
            </a:r>
            <a:endParaRPr lang="en-US" sz="1400" dirty="0"/>
          </a:p>
        </p:txBody>
      </p:sp>
      <p:cxnSp>
        <p:nvCxnSpPr>
          <p:cNvPr id="50" name="Elbow Connector 49"/>
          <p:cNvCxnSpPr>
            <a:stCxn id="13" idx="3"/>
            <a:endCxn id="48" idx="1"/>
          </p:cNvCxnSpPr>
          <p:nvPr/>
        </p:nvCxnSpPr>
        <p:spPr>
          <a:xfrm flipV="1">
            <a:off x="6953379" y="2207172"/>
            <a:ext cx="24712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772541" y="2591851"/>
            <a:ext cx="1037372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Rule based merging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2159876" y="2585545"/>
            <a:ext cx="881026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Regex splitting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126125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Sentence Detector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1097280" y="3285534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sz="1400" dirty="0"/>
          </a:p>
        </p:txBody>
      </p:sp>
      <p:cxnSp>
        <p:nvCxnSpPr>
          <p:cNvPr id="61" name="Elbow Connector 60"/>
          <p:cNvCxnSpPr>
            <a:stCxn id="61" idx="3"/>
          </p:cNvCxnSpPr>
          <p:nvPr/>
        </p:nvCxnSpPr>
        <p:spPr>
          <a:xfrm>
            <a:off x="1450428" y="2207173"/>
            <a:ext cx="198645" cy="1078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3056" y="2585545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MaxEnt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7950940" y="83242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Acronym Detector</a:t>
            </a:r>
            <a:endParaRPr lang="en-US" dirty="0"/>
          </a:p>
        </p:txBody>
      </p:sp>
      <p:cxnSp>
        <p:nvCxnSpPr>
          <p:cNvPr id="68" name="Elbow Connector 67"/>
          <p:cNvCxnSpPr>
            <a:stCxn id="48" idx="0"/>
            <a:endCxn id="66" idx="1"/>
          </p:cNvCxnSpPr>
          <p:nvPr/>
        </p:nvCxnSpPr>
        <p:spPr>
          <a:xfrm rot="5400000" flipH="1" flipV="1">
            <a:off x="7460634" y="1420475"/>
            <a:ext cx="781967" cy="198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940612" y="191078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Acronym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66" idx="3"/>
          </p:cNvCxnSpPr>
          <p:nvPr/>
        </p:nvCxnSpPr>
        <p:spPr>
          <a:xfrm>
            <a:off x="9275243" y="1128813"/>
            <a:ext cx="173427" cy="791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783301" y="83242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Acronym Expander</a:t>
            </a:r>
            <a:endParaRPr lang="en-US" dirty="0"/>
          </a:p>
        </p:txBody>
      </p:sp>
      <p:cxnSp>
        <p:nvCxnSpPr>
          <p:cNvPr id="78" name="Elbow Connector 77"/>
          <p:cNvCxnSpPr>
            <a:endCxn id="73" idx="1"/>
          </p:cNvCxnSpPr>
          <p:nvPr/>
        </p:nvCxnSpPr>
        <p:spPr>
          <a:xfrm rot="5400000" flipH="1" flipV="1">
            <a:off x="9317033" y="1444513"/>
            <a:ext cx="781967" cy="150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endCxn id="4" idx="1"/>
          </p:cNvCxnSpPr>
          <p:nvPr/>
        </p:nvCxnSpPr>
        <p:spPr>
          <a:xfrm rot="5400000" flipH="1" flipV="1">
            <a:off x="1311694" y="2661218"/>
            <a:ext cx="1078357" cy="170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>
            <a:off x="10785185" y="191078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Acronym</a:t>
            </a:r>
          </a:p>
          <a:p>
            <a:pPr algn="ctr"/>
            <a:r>
              <a:rPr lang="en-US" sz="1400" dirty="0" smtClean="0"/>
              <a:t>Expansion</a:t>
            </a:r>
            <a:endParaRPr lang="en-US" sz="1400" dirty="0"/>
          </a:p>
        </p:txBody>
      </p:sp>
      <p:cxnSp>
        <p:nvCxnSpPr>
          <p:cNvPr id="265" name="Elbow Connector 264"/>
          <p:cNvCxnSpPr/>
          <p:nvPr/>
        </p:nvCxnSpPr>
        <p:spPr>
          <a:xfrm>
            <a:off x="11119816" y="1128813"/>
            <a:ext cx="173427" cy="791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ounded Rectangle 268"/>
          <p:cNvSpPr/>
          <p:nvPr/>
        </p:nvSpPr>
        <p:spPr>
          <a:xfrm>
            <a:off x="9480590" y="505126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 Form</a:t>
            </a:r>
            <a:endParaRPr lang="en-US" sz="1400" dirty="0"/>
          </a:p>
        </p:txBody>
      </p:sp>
      <p:cxnSp>
        <p:nvCxnSpPr>
          <p:cNvPr id="273" name="Elbow Connector 272"/>
          <p:cNvCxnSpPr>
            <a:stCxn id="31" idx="3"/>
            <a:endCxn id="269" idx="1"/>
          </p:cNvCxnSpPr>
          <p:nvPr/>
        </p:nvCxnSpPr>
        <p:spPr>
          <a:xfrm>
            <a:off x="9275243" y="5347651"/>
            <a:ext cx="2053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77650" y="753591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SPECIALIST</a:t>
            </a:r>
          </a:p>
          <a:p>
            <a:pPr algn="ctr"/>
            <a:r>
              <a:rPr lang="en-US" dirty="0" smtClean="0"/>
              <a:t>LRWD</a:t>
            </a:r>
            <a:endParaRPr lang="en-US" dirty="0"/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3983202" y="1639219"/>
            <a:ext cx="5474" cy="27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283389" y="731519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dirty="0" smtClean="0"/>
          </a:p>
          <a:p>
            <a:pPr algn="ctr"/>
            <a:r>
              <a:rPr lang="en-US" sz="1400" dirty="0" smtClean="0"/>
              <a:t>Model</a:t>
            </a: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776850" y="1608083"/>
            <a:ext cx="0" cy="30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481023" y="750438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</a:p>
          <a:p>
            <a:pPr algn="ctr"/>
            <a:r>
              <a:rPr lang="en-US" dirty="0" smtClean="0"/>
              <a:t>N-grams</a:t>
            </a:r>
            <a:endParaRPr lang="en-US" dirty="0"/>
          </a:p>
        </p:txBody>
      </p:sp>
      <p:cxnSp>
        <p:nvCxnSpPr>
          <p:cNvPr id="285" name="Straight Arrow Connector 284"/>
          <p:cNvCxnSpPr/>
          <p:nvPr/>
        </p:nvCxnSpPr>
        <p:spPr>
          <a:xfrm>
            <a:off x="4739115" y="1639219"/>
            <a:ext cx="0" cy="2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/>
          <p:cNvCxnSpPr>
            <a:stCxn id="42" idx="2"/>
            <a:endCxn id="31" idx="1"/>
          </p:cNvCxnSpPr>
          <p:nvPr/>
        </p:nvCxnSpPr>
        <p:spPr>
          <a:xfrm rot="16200000" flipH="1">
            <a:off x="7434820" y="4831530"/>
            <a:ext cx="586473" cy="445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5645</TotalTime>
  <Words>45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2016-07-21T16:31:06Z</dcterms:created>
  <dcterms:modified xsi:type="dcterms:W3CDTF">2016-07-25T14:36:47Z</dcterms:modified>
</cp:coreProperties>
</file>