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5"/>
    <p:restoredTop sz="92488"/>
  </p:normalViewPr>
  <p:slideViewPr>
    <p:cSldViewPr snapToGrid="0" snapToObjects="1">
      <p:cViewPr varScale="1">
        <p:scale>
          <a:sx n="211" d="100"/>
          <a:sy n="211" d="100"/>
        </p:scale>
        <p:origin x="10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55AE6-79EC-FA44-A8F2-9BA53EC7D968}" type="datetimeFigureOut">
              <a:rPr lang="en-US" smtClean="0"/>
              <a:t>8/8/16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889BB-194F-AE4B-A884-ACD0E73BA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47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889BB-194F-AE4B-A884-ACD0E73BAC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3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7/27/16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3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7/27/16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7/27/16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7/27/16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7/27/16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7/27/16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8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7/27/16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6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7/27/16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6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7/27/16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9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7/27/16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1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C724-C63E-0543-ACA4-A17C046F996D}" type="datetimeFigureOut">
              <a:rPr lang="en-US" smtClean="0"/>
              <a:t>7/27/16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3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EC724-C63E-0543-ACA4-A17C046F996D}" type="datetimeFigureOut">
              <a:rPr lang="en-US" smtClean="0"/>
              <a:t>7/27/16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0906A-58AC-1F40-8AE7-1970982F3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0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36006" y="1910781"/>
            <a:ext cx="1324303" cy="592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Penn-Like Tokenizer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2907161" y="3285534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Token Candidate</a:t>
            </a:r>
            <a:endParaRPr lang="en-US" sz="1400" dirty="0"/>
          </a:p>
        </p:txBody>
      </p:sp>
      <p:cxnSp>
        <p:nvCxnSpPr>
          <p:cNvPr id="7" name="Elbow Connector 6"/>
          <p:cNvCxnSpPr>
            <a:stCxn id="4" idx="3"/>
            <a:endCxn id="5" idx="0"/>
          </p:cNvCxnSpPr>
          <p:nvPr/>
        </p:nvCxnSpPr>
        <p:spPr>
          <a:xfrm>
            <a:off x="3260309" y="2207173"/>
            <a:ext cx="198645" cy="10783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736427" y="1910781"/>
            <a:ext cx="1254936" cy="592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Spellchecker</a:t>
            </a:r>
            <a:endParaRPr lang="en-US" sz="1600" dirty="0"/>
          </a:p>
        </p:txBody>
      </p:sp>
      <p:cxnSp>
        <p:nvCxnSpPr>
          <p:cNvPr id="11" name="Elbow Connector 10"/>
          <p:cNvCxnSpPr>
            <a:endCxn id="9" idx="1"/>
          </p:cNvCxnSpPr>
          <p:nvPr/>
        </p:nvCxnSpPr>
        <p:spPr>
          <a:xfrm rot="5400000" flipH="1" flipV="1">
            <a:off x="3122825" y="2671932"/>
            <a:ext cx="1078361" cy="148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52547" y="1901321"/>
            <a:ext cx="1324303" cy="592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 Token Merger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622975" y="3285533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Parse Token</a:t>
            </a:r>
            <a:endParaRPr lang="en-US" sz="1400" dirty="0"/>
          </a:p>
        </p:txBody>
      </p:sp>
      <p:cxnSp>
        <p:nvCxnSpPr>
          <p:cNvPr id="17" name="Elbow Connector 16"/>
          <p:cNvCxnSpPr>
            <a:stCxn id="9" idx="3"/>
            <a:endCxn id="15" idx="0"/>
          </p:cNvCxnSpPr>
          <p:nvPr/>
        </p:nvCxnSpPr>
        <p:spPr>
          <a:xfrm>
            <a:off x="4991363" y="2207173"/>
            <a:ext cx="183405" cy="1078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988676" y="2585545"/>
            <a:ext cx="750439" cy="1324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Splitting</a:t>
            </a:r>
            <a:endParaRPr lang="en-US" sz="800" dirty="0"/>
          </a:p>
        </p:txBody>
      </p:sp>
      <p:sp>
        <p:nvSpPr>
          <p:cNvPr id="20" name="Rectangle 19"/>
          <p:cNvSpPr/>
          <p:nvPr/>
        </p:nvSpPr>
        <p:spPr>
          <a:xfrm>
            <a:off x="3988676" y="2784191"/>
            <a:ext cx="750439" cy="1324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Merging</a:t>
            </a:r>
            <a:endParaRPr 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3988676" y="2982837"/>
            <a:ext cx="750439" cy="1324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Editing</a:t>
            </a:r>
            <a:endParaRPr lang="en-US" sz="800" dirty="0"/>
          </a:p>
        </p:txBody>
      </p:sp>
      <p:sp>
        <p:nvSpPr>
          <p:cNvPr id="30" name="Rectangle 29"/>
          <p:cNvSpPr/>
          <p:nvPr/>
        </p:nvSpPr>
        <p:spPr>
          <a:xfrm>
            <a:off x="6004469" y="3852275"/>
            <a:ext cx="1324303" cy="592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 Tagger</a:t>
            </a:r>
            <a:endParaRPr lang="en-US" dirty="0"/>
          </a:p>
        </p:txBody>
      </p:sp>
      <p:cxnSp>
        <p:nvCxnSpPr>
          <p:cNvPr id="33" name="Elbow Connector 32"/>
          <p:cNvCxnSpPr>
            <a:stCxn id="15" idx="3"/>
            <a:endCxn id="30" idx="1"/>
          </p:cNvCxnSpPr>
          <p:nvPr/>
        </p:nvCxnSpPr>
        <p:spPr>
          <a:xfrm>
            <a:off x="5726561" y="3581925"/>
            <a:ext cx="277908" cy="5667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631989" y="3852275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Part of Speech</a:t>
            </a:r>
            <a:endParaRPr lang="en-US" sz="1400" dirty="0"/>
          </a:p>
        </p:txBody>
      </p:sp>
      <p:sp>
        <p:nvSpPr>
          <p:cNvPr id="48" name="Rounded Rectangle 47"/>
          <p:cNvSpPr/>
          <p:nvPr/>
        </p:nvSpPr>
        <p:spPr>
          <a:xfrm>
            <a:off x="8423973" y="1901320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Term Token</a:t>
            </a:r>
            <a:endParaRPr lang="en-US" sz="1400" dirty="0"/>
          </a:p>
        </p:txBody>
      </p:sp>
      <p:cxnSp>
        <p:nvCxnSpPr>
          <p:cNvPr id="50" name="Elbow Connector 49"/>
          <p:cNvCxnSpPr>
            <a:stCxn id="13" idx="3"/>
            <a:endCxn id="48" idx="1"/>
          </p:cNvCxnSpPr>
          <p:nvPr/>
        </p:nvCxnSpPr>
        <p:spPr>
          <a:xfrm flipV="1">
            <a:off x="8176850" y="2197712"/>
            <a:ext cx="24712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996012" y="2582391"/>
            <a:ext cx="1037372" cy="1324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Rule based merging</a:t>
            </a:r>
            <a:endParaRPr lang="en-US" sz="800" dirty="0"/>
          </a:p>
        </p:txBody>
      </p:sp>
      <p:sp>
        <p:nvSpPr>
          <p:cNvPr id="53" name="Rectangle 52"/>
          <p:cNvSpPr/>
          <p:nvPr/>
        </p:nvSpPr>
        <p:spPr>
          <a:xfrm>
            <a:off x="2159876" y="2585545"/>
            <a:ext cx="881026" cy="1324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Regex splitting</a:t>
            </a:r>
            <a:endParaRPr lang="en-US" sz="800" dirty="0"/>
          </a:p>
        </p:txBody>
      </p:sp>
      <p:sp>
        <p:nvSpPr>
          <p:cNvPr id="59" name="Rectangle 58"/>
          <p:cNvSpPr/>
          <p:nvPr/>
        </p:nvSpPr>
        <p:spPr>
          <a:xfrm>
            <a:off x="126125" y="1910781"/>
            <a:ext cx="1324303" cy="592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Sentence Detector</a:t>
            </a:r>
            <a:endParaRPr lang="en-US" sz="1600" dirty="0"/>
          </a:p>
        </p:txBody>
      </p:sp>
      <p:sp>
        <p:nvSpPr>
          <p:cNvPr id="60" name="Rounded Rectangle 59"/>
          <p:cNvSpPr/>
          <p:nvPr/>
        </p:nvSpPr>
        <p:spPr>
          <a:xfrm>
            <a:off x="1097280" y="3285534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Sentence</a:t>
            </a:r>
            <a:endParaRPr lang="en-US" sz="1400" dirty="0"/>
          </a:p>
        </p:txBody>
      </p:sp>
      <p:cxnSp>
        <p:nvCxnSpPr>
          <p:cNvPr id="61" name="Elbow Connector 60"/>
          <p:cNvCxnSpPr>
            <a:stCxn id="61" idx="3"/>
          </p:cNvCxnSpPr>
          <p:nvPr/>
        </p:nvCxnSpPr>
        <p:spPr>
          <a:xfrm>
            <a:off x="1450428" y="2207173"/>
            <a:ext cx="198645" cy="10783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13056" y="2585545"/>
            <a:ext cx="750439" cy="1324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MaxEnt</a:t>
            </a:r>
            <a:endParaRPr lang="en-US" sz="800" dirty="0"/>
          </a:p>
        </p:txBody>
      </p:sp>
      <p:sp>
        <p:nvSpPr>
          <p:cNvPr id="66" name="Rectangle 65"/>
          <p:cNvSpPr/>
          <p:nvPr/>
        </p:nvSpPr>
        <p:spPr>
          <a:xfrm>
            <a:off x="9213101" y="813500"/>
            <a:ext cx="1324303" cy="592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Acronym </a:t>
            </a:r>
            <a:r>
              <a:rPr lang="en-US" dirty="0" smtClean="0"/>
              <a:t>Processor</a:t>
            </a:r>
          </a:p>
        </p:txBody>
      </p:sp>
      <p:cxnSp>
        <p:nvCxnSpPr>
          <p:cNvPr id="68" name="Elbow Connector 67"/>
          <p:cNvCxnSpPr>
            <a:stCxn id="48" idx="0"/>
            <a:endCxn id="66" idx="1"/>
          </p:cNvCxnSpPr>
          <p:nvPr/>
        </p:nvCxnSpPr>
        <p:spPr>
          <a:xfrm rot="5400000" flipH="1" flipV="1">
            <a:off x="8698719" y="1386939"/>
            <a:ext cx="791428" cy="2373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10164083" y="1901320"/>
            <a:ext cx="1103586" cy="592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Acronym</a:t>
            </a:r>
            <a:endParaRPr lang="en-US" sz="1400" dirty="0"/>
          </a:p>
        </p:txBody>
      </p:sp>
      <p:cxnSp>
        <p:nvCxnSpPr>
          <p:cNvPr id="71" name="Elbow Connector 70"/>
          <p:cNvCxnSpPr>
            <a:stCxn id="66" idx="3"/>
          </p:cNvCxnSpPr>
          <p:nvPr/>
        </p:nvCxnSpPr>
        <p:spPr>
          <a:xfrm>
            <a:off x="10537404" y="1109892"/>
            <a:ext cx="173427" cy="7914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/>
          <p:cNvCxnSpPr>
            <a:endCxn id="4" idx="1"/>
          </p:cNvCxnSpPr>
          <p:nvPr/>
        </p:nvCxnSpPr>
        <p:spPr>
          <a:xfrm rot="5400000" flipH="1" flipV="1">
            <a:off x="1311694" y="2661218"/>
            <a:ext cx="1078357" cy="1702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3277650" y="753591"/>
            <a:ext cx="986922" cy="876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SPECIALIST</a:t>
            </a:r>
          </a:p>
          <a:p>
            <a:pPr algn="ctr"/>
            <a:r>
              <a:rPr lang="en-US" dirty="0" smtClean="0"/>
              <a:t>LRWD</a:t>
            </a:r>
            <a:endParaRPr lang="en-US" dirty="0"/>
          </a:p>
        </p:txBody>
      </p:sp>
      <p:cxnSp>
        <p:nvCxnSpPr>
          <p:cNvPr id="277" name="Straight Arrow Connector 276"/>
          <p:cNvCxnSpPr/>
          <p:nvPr/>
        </p:nvCxnSpPr>
        <p:spPr>
          <a:xfrm flipH="1">
            <a:off x="3983202" y="1639219"/>
            <a:ext cx="5474" cy="278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/>
        </p:nvSpPr>
        <p:spPr>
          <a:xfrm>
            <a:off x="283389" y="731519"/>
            <a:ext cx="986922" cy="876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Sentence</a:t>
            </a:r>
            <a:endParaRPr lang="en-US" dirty="0" smtClean="0"/>
          </a:p>
          <a:p>
            <a:pPr algn="ctr"/>
            <a:r>
              <a:rPr lang="en-US" sz="1400" dirty="0" smtClean="0"/>
              <a:t>Model</a:t>
            </a:r>
          </a:p>
        </p:txBody>
      </p:sp>
      <p:cxnSp>
        <p:nvCxnSpPr>
          <p:cNvPr id="280" name="Straight Arrow Connector 279"/>
          <p:cNvCxnSpPr/>
          <p:nvPr/>
        </p:nvCxnSpPr>
        <p:spPr>
          <a:xfrm>
            <a:off x="776850" y="1608083"/>
            <a:ext cx="0" cy="30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4481023" y="750438"/>
            <a:ext cx="986922" cy="876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</a:t>
            </a:r>
          </a:p>
          <a:p>
            <a:pPr algn="ctr"/>
            <a:r>
              <a:rPr lang="en-US" dirty="0" smtClean="0"/>
              <a:t>N-grams</a:t>
            </a:r>
            <a:endParaRPr lang="en-US" dirty="0"/>
          </a:p>
        </p:txBody>
      </p:sp>
      <p:cxnSp>
        <p:nvCxnSpPr>
          <p:cNvPr id="285" name="Straight Arrow Connector 284"/>
          <p:cNvCxnSpPr/>
          <p:nvPr/>
        </p:nvCxnSpPr>
        <p:spPr>
          <a:xfrm>
            <a:off x="4739115" y="1639219"/>
            <a:ext cx="0" cy="2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022806" y="773267"/>
            <a:ext cx="986922" cy="8765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SPECIALIST</a:t>
            </a:r>
          </a:p>
          <a:p>
            <a:pPr algn="ctr"/>
            <a:r>
              <a:rPr lang="en-US" dirty="0" smtClean="0"/>
              <a:t>LRAGR</a:t>
            </a:r>
          </a:p>
        </p:txBody>
      </p:sp>
      <p:cxnSp>
        <p:nvCxnSpPr>
          <p:cNvPr id="10" name="Straight Arrow Connector 9"/>
          <p:cNvCxnSpPr>
            <a:stCxn id="30" idx="3"/>
            <a:endCxn id="42" idx="1"/>
          </p:cNvCxnSpPr>
          <p:nvPr/>
        </p:nvCxnSpPr>
        <p:spPr>
          <a:xfrm>
            <a:off x="7328772" y="4148667"/>
            <a:ext cx="303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2" idx="3"/>
            <a:endCxn id="13" idx="1"/>
          </p:cNvCxnSpPr>
          <p:nvPr/>
        </p:nvCxnSpPr>
        <p:spPr>
          <a:xfrm flipH="1" flipV="1">
            <a:off x="6852547" y="2197713"/>
            <a:ext cx="1883028" cy="1950954"/>
          </a:xfrm>
          <a:prstGeom prst="bentConnector5">
            <a:avLst>
              <a:gd name="adj1" fmla="val -12140"/>
              <a:gd name="adj2" fmla="val 50000"/>
              <a:gd name="adj3" fmla="val 112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13" idx="1"/>
          </p:cNvCxnSpPr>
          <p:nvPr/>
        </p:nvCxnSpPr>
        <p:spPr>
          <a:xfrm flipV="1">
            <a:off x="5467945" y="2197713"/>
            <a:ext cx="1384602" cy="10878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46" idx="2"/>
            <a:endCxn id="13" idx="0"/>
          </p:cNvCxnSpPr>
          <p:nvPr/>
        </p:nvCxnSpPr>
        <p:spPr>
          <a:xfrm rot="5400000">
            <a:off x="7389738" y="1774792"/>
            <a:ext cx="251490" cy="1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24298</TotalTime>
  <Words>41</Words>
  <Application>Microsoft Macintosh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2016-07-21T16:31:06Z</dcterms:created>
  <dcterms:modified xsi:type="dcterms:W3CDTF">2016-08-09T18:00:18Z</dcterms:modified>
</cp:coreProperties>
</file>