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9"/>
  </p:normalViewPr>
  <p:slideViewPr>
    <p:cSldViewPr snapToGrid="0" snapToObjects="1">
      <p:cViewPr varScale="1">
        <p:scale>
          <a:sx n="202" d="100"/>
          <a:sy n="202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724-C63E-0543-ACA4-A17C046F996D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00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Penn-Like Tokenizer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907161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 Candidate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3"/>
            <a:endCxn id="5" idx="0"/>
          </p:cNvCxnSpPr>
          <p:nvPr/>
        </p:nvCxnSpPr>
        <p:spPr>
          <a:xfrm>
            <a:off x="3260309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6427" y="1910781"/>
            <a:ext cx="1254936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Spellchecker</a:t>
            </a:r>
            <a:endParaRPr lang="en-US" sz="1600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rot="5400000" flipH="1" flipV="1">
            <a:off x="3122825" y="2671932"/>
            <a:ext cx="1078361" cy="148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2907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Token Merger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22975" y="3285533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3"/>
            <a:endCxn id="15" idx="0"/>
          </p:cNvCxnSpPr>
          <p:nvPr/>
        </p:nvCxnSpPr>
        <p:spPr>
          <a:xfrm>
            <a:off x="4991363" y="2207173"/>
            <a:ext cx="183405" cy="107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67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Splitting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988676" y="2784191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Merging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988676" y="2982837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Editing</a:t>
            </a:r>
            <a:endParaRPr lang="en-US" sz="800" dirty="0"/>
          </a:p>
        </p:txBody>
      </p:sp>
      <p:cxnSp>
        <p:nvCxnSpPr>
          <p:cNvPr id="26" name="Elbow Connector 25"/>
          <p:cNvCxnSpPr/>
          <p:nvPr/>
        </p:nvCxnSpPr>
        <p:spPr>
          <a:xfrm rot="5400000" flipH="1" flipV="1">
            <a:off x="4934868" y="2594478"/>
            <a:ext cx="1078361" cy="31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04690" y="3285530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66132" y="5051259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Normalizer</a:t>
            </a:r>
            <a:endParaRPr lang="en-US" dirty="0"/>
          </a:p>
        </p:txBody>
      </p:sp>
      <p:cxnSp>
        <p:nvCxnSpPr>
          <p:cNvPr id="33" name="Elbow Connector 32"/>
          <p:cNvCxnSpPr>
            <a:stCxn id="15" idx="3"/>
            <a:endCxn id="30" idx="1"/>
          </p:cNvCxnSpPr>
          <p:nvPr/>
        </p:nvCxnSpPr>
        <p:spPr>
          <a:xfrm flipV="1">
            <a:off x="5726561" y="3581922"/>
            <a:ext cx="278129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31" idx="1"/>
          </p:cNvCxnSpPr>
          <p:nvPr/>
        </p:nvCxnSpPr>
        <p:spPr>
          <a:xfrm rot="16200000" flipH="1">
            <a:off x="5635783" y="3417301"/>
            <a:ext cx="1469335" cy="239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53379" y="416839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cxnSp>
        <p:nvCxnSpPr>
          <p:cNvPr id="45" name="Elbow Connector 44"/>
          <p:cNvCxnSpPr>
            <a:stCxn id="30" idx="3"/>
            <a:endCxn id="42" idx="0"/>
          </p:cNvCxnSpPr>
          <p:nvPr/>
        </p:nvCxnSpPr>
        <p:spPr>
          <a:xfrm>
            <a:off x="7328993" y="3581922"/>
            <a:ext cx="176179" cy="58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3"/>
            <a:endCxn id="31" idx="0"/>
          </p:cNvCxnSpPr>
          <p:nvPr/>
        </p:nvCxnSpPr>
        <p:spPr>
          <a:xfrm>
            <a:off x="8056965" y="4464787"/>
            <a:ext cx="171319" cy="586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20050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13" idx="3"/>
            <a:endCxn id="48" idx="1"/>
          </p:cNvCxnSpPr>
          <p:nvPr/>
        </p:nvCxnSpPr>
        <p:spPr>
          <a:xfrm flipV="1">
            <a:off x="6953379" y="2207172"/>
            <a:ext cx="2471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772541" y="2591851"/>
            <a:ext cx="1037372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Rule based merging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159876" y="2585545"/>
            <a:ext cx="881026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Regex splitting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6125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Sentence Detector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7280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cxnSp>
        <p:nvCxnSpPr>
          <p:cNvPr id="61" name="Elbow Connector 60"/>
          <p:cNvCxnSpPr>
            <a:stCxn id="61" idx="3"/>
          </p:cNvCxnSpPr>
          <p:nvPr/>
        </p:nvCxnSpPr>
        <p:spPr>
          <a:xfrm>
            <a:off x="1450428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05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MaxEnt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7950940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Detector</a:t>
            </a:r>
            <a:endParaRPr lang="en-US" dirty="0"/>
          </a:p>
        </p:txBody>
      </p:sp>
      <p:cxnSp>
        <p:nvCxnSpPr>
          <p:cNvPr id="68" name="Elbow Connector 67"/>
          <p:cNvCxnSpPr>
            <a:stCxn id="48" idx="0"/>
            <a:endCxn id="66" idx="1"/>
          </p:cNvCxnSpPr>
          <p:nvPr/>
        </p:nvCxnSpPr>
        <p:spPr>
          <a:xfrm rot="5400000" flipH="1" flipV="1">
            <a:off x="7460634" y="1420475"/>
            <a:ext cx="781967" cy="198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940612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66" idx="3"/>
          </p:cNvCxnSpPr>
          <p:nvPr/>
        </p:nvCxnSpPr>
        <p:spPr>
          <a:xfrm>
            <a:off x="9275243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783301" y="8324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Expander</a:t>
            </a:r>
            <a:endParaRPr lang="en-US" dirty="0"/>
          </a:p>
        </p:txBody>
      </p:sp>
      <p:cxnSp>
        <p:nvCxnSpPr>
          <p:cNvPr id="78" name="Elbow Connector 77"/>
          <p:cNvCxnSpPr>
            <a:endCxn id="73" idx="1"/>
          </p:cNvCxnSpPr>
          <p:nvPr/>
        </p:nvCxnSpPr>
        <p:spPr>
          <a:xfrm rot="5400000" flipH="1" flipV="1">
            <a:off x="9317033" y="1444513"/>
            <a:ext cx="781967" cy="150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endCxn id="4" idx="1"/>
          </p:cNvCxnSpPr>
          <p:nvPr/>
        </p:nvCxnSpPr>
        <p:spPr>
          <a:xfrm rot="5400000" flipH="1" flipV="1">
            <a:off x="1311694" y="2661218"/>
            <a:ext cx="1078357" cy="17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/>
          <p:cNvSpPr/>
          <p:nvPr/>
        </p:nvSpPr>
        <p:spPr>
          <a:xfrm>
            <a:off x="10785185" y="191078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</a:p>
          <a:p>
            <a:pPr algn="ctr"/>
            <a:r>
              <a:rPr lang="en-US" sz="1400" dirty="0" smtClean="0"/>
              <a:t>Expansion</a:t>
            </a:r>
            <a:endParaRPr lang="en-US" sz="1400" dirty="0"/>
          </a:p>
        </p:txBody>
      </p:sp>
      <p:cxnSp>
        <p:nvCxnSpPr>
          <p:cNvPr id="265" name="Elbow Connector 264"/>
          <p:cNvCxnSpPr/>
          <p:nvPr/>
        </p:nvCxnSpPr>
        <p:spPr>
          <a:xfrm>
            <a:off x="11119816" y="1128813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ounded Rectangle 268"/>
          <p:cNvSpPr/>
          <p:nvPr/>
        </p:nvSpPr>
        <p:spPr>
          <a:xfrm>
            <a:off x="9381267" y="505126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 Form</a:t>
            </a:r>
            <a:endParaRPr lang="en-US" sz="1400" dirty="0"/>
          </a:p>
        </p:txBody>
      </p:sp>
      <p:cxnSp>
        <p:nvCxnSpPr>
          <p:cNvPr id="273" name="Elbow Connector 272"/>
          <p:cNvCxnSpPr>
            <a:stCxn id="31" idx="3"/>
            <a:endCxn id="269" idx="1"/>
          </p:cNvCxnSpPr>
          <p:nvPr/>
        </p:nvCxnSpPr>
        <p:spPr>
          <a:xfrm>
            <a:off x="8890435" y="5347651"/>
            <a:ext cx="4908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77650" y="753591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LRWD</a:t>
            </a:r>
            <a:endParaRPr lang="en-US" dirty="0"/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3983202" y="1639219"/>
            <a:ext cx="5474" cy="27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283389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dirty="0" smtClean="0"/>
          </a:p>
          <a:p>
            <a:pPr algn="ctr"/>
            <a:r>
              <a:rPr lang="en-US" sz="1400" dirty="0" smtClean="0"/>
              <a:t>Model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76850" y="1608083"/>
            <a:ext cx="0" cy="3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481023" y="750438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4739115" y="1639219"/>
            <a:ext cx="0" cy="2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2016-07-21T16:31:06Z</dcterms:created>
  <dcterms:modified xsi:type="dcterms:W3CDTF">2016-07-21T20:11:33Z</dcterms:modified>
</cp:coreProperties>
</file>