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704"/>
  </p:normalViewPr>
  <p:slideViewPr>
    <p:cSldViewPr snapToGrid="0">
      <p:cViewPr varScale="1">
        <p:scale>
          <a:sx n="115" d="100"/>
          <a:sy n="115" d="100"/>
        </p:scale>
        <p:origin x="9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2C2C-6D4A-B3F0-44EC-6C167D2D0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D26B8-875F-16C9-C10B-1D994B592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A97D8-71FA-4DB9-FBB6-51B322B4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CA6-B522-9149-BD2A-07AEB073A55E}" type="datetimeFigureOut">
              <a:rPr lang="en-NL" smtClean="0"/>
              <a:t>10/19/25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2D825-5485-5AEE-1F44-8EB09711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0655D-8447-A590-522A-4E689B52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6289-92AE-8F48-895A-7A1B275E21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263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0D19-B41B-2DF7-9556-CE10500C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7E72B-B8A0-8570-C4AD-3DFC2FCAF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4389C-9DAB-FA8C-7ECD-EDB5F91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CA6-B522-9149-BD2A-07AEB073A55E}" type="datetimeFigureOut">
              <a:rPr lang="en-NL" smtClean="0"/>
              <a:t>10/19/25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1F8B5-062B-DBD9-AB74-15C6F3C8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7ED47-CDB5-B2EC-907D-D61BF114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6289-92AE-8F48-895A-7A1B275E21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88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E661A6-AF53-0768-9238-CAA1EB5F3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52479-8E8E-6EE6-3588-E0B0FB065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AA9DC-2E36-6A8F-B77D-A5EAF997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CA6-B522-9149-BD2A-07AEB073A55E}" type="datetimeFigureOut">
              <a:rPr lang="en-NL" smtClean="0"/>
              <a:t>10/19/25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A66DA-7311-B003-E13A-D73052CE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B550A-48E0-07A4-3396-7AB59532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6289-92AE-8F48-895A-7A1B275E21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988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904B-0B11-8979-B99F-179E3331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1D494-85CD-58EE-F730-E2227FF5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292E-5320-2FFB-7A16-0B546F46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CA6-B522-9149-BD2A-07AEB073A55E}" type="datetimeFigureOut">
              <a:rPr lang="en-NL" smtClean="0"/>
              <a:t>10/19/25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8432A-2DFC-5599-60AF-623A51D3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AD4C-4052-EF5E-ED8E-50D7AF36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6289-92AE-8F48-895A-7A1B275E21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352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D5E8-F95E-66DC-043D-4EBC37AE7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68B37-FEDF-9CE9-6E2E-373B0C6B6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50EF-59A6-56A1-258D-E075B2F0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CA6-B522-9149-BD2A-07AEB073A55E}" type="datetimeFigureOut">
              <a:rPr lang="en-NL" smtClean="0"/>
              <a:t>10/19/25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42BFE-4541-32BD-BF5B-DB6D74EE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C6CBD-4227-7D30-8AC7-DD139740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6289-92AE-8F48-895A-7A1B275E21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607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2B90-7EC3-0B52-3159-52D48ACF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AA894-AC3B-D001-C30D-FF0E8EC52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DBADC-CB6F-778B-C56F-513317756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48C30-C73B-CA99-6BEE-89D9D533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CA6-B522-9149-BD2A-07AEB073A55E}" type="datetimeFigureOut">
              <a:rPr lang="en-NL" smtClean="0"/>
              <a:t>10/19/25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6A31C-2A69-DD2B-64FB-0316F523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CC355-CE34-A572-72F7-7C5C8BF8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6289-92AE-8F48-895A-7A1B275E21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139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C3A4-50BC-5254-349A-52890F65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8BE38-DD83-0011-3ED9-7F7A9D764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96E27-1696-0F1D-343E-4554C0371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97785-6976-4401-8327-210A4CE2F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E3DB3-984D-BD24-DF42-485D2DE83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26DFA-378F-5B14-5BCC-23CF7F98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CA6-B522-9149-BD2A-07AEB073A55E}" type="datetimeFigureOut">
              <a:rPr lang="en-NL" smtClean="0"/>
              <a:t>10/19/25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FD25E-6758-22A7-63F7-F3E7C7E5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58988-AA46-90FA-A288-4C80A0B6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6289-92AE-8F48-895A-7A1B275E21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614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940A-2B81-0F5C-44B9-2831B813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1C6B42-3F3A-F338-416F-778A97C1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CA6-B522-9149-BD2A-07AEB073A55E}" type="datetimeFigureOut">
              <a:rPr lang="en-NL" smtClean="0"/>
              <a:t>10/19/25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071DF-56A7-9A3F-436C-1B843A50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02F98-0209-2377-80BF-89E119C9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6289-92AE-8F48-895A-7A1B275E21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676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B05B4-C8BE-2FF9-3B5B-BBBEFEAB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CA6-B522-9149-BD2A-07AEB073A55E}" type="datetimeFigureOut">
              <a:rPr lang="en-NL" smtClean="0"/>
              <a:t>10/19/25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DB0AC-89F3-FC09-8751-686BF46B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ED455-4F39-7264-BDC4-3616D47E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6289-92AE-8F48-895A-7A1B275E21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618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DE0B-58CD-0E34-84CB-2BE2FF4B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3CBA2-9AD7-6FC5-B684-0C1307C90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07C47-B727-A261-BCA4-F277B789C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66291-761C-1DAE-AE11-3968E82C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CA6-B522-9149-BD2A-07AEB073A55E}" type="datetimeFigureOut">
              <a:rPr lang="en-NL" smtClean="0"/>
              <a:t>10/19/25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A259E-A914-A8B5-14B1-2C9C4A83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C4E96-41E4-CFAB-A852-56F57098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6289-92AE-8F48-895A-7A1B275E21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850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D0D4-8764-1A3F-EE22-CBE16A92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C584D-3915-8895-3ED8-F4407E27B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DAFC6-2384-B5D5-7601-12223E176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B811E-29F4-9AA2-6B74-3230E4B3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CA6-B522-9149-BD2A-07AEB073A55E}" type="datetimeFigureOut">
              <a:rPr lang="en-NL" smtClean="0"/>
              <a:t>10/19/25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24E9D-8401-904C-4CA7-FC466B69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E8860-0F01-8199-0A92-B7C07C39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6289-92AE-8F48-895A-7A1B275E21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908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8EE45-2B32-BD13-78CF-784C5350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E0025-2DF1-3E00-4773-3D2C1DCF3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A7064-C313-ACA6-5D03-EF296B0EA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26BCA6-B522-9149-BD2A-07AEB073A55E}" type="datetimeFigureOut">
              <a:rPr lang="en-NL" smtClean="0"/>
              <a:t>10/19/25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C475F-0E9B-8323-20F8-7B7798C49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5F5F3-1A91-F053-69C6-FF8FD89C1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A96289-92AE-8F48-895A-7A1B275E21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169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jpg"/><Relationship Id="rId2" Type="http://schemas.openxmlformats.org/officeDocument/2006/relationships/hyperlink" Target="https://www.uu.nl/en/events/utrecht-nlp-hub-young-scholars-network-meet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oogle.com/forms/d/e/1FAIpQLScJSVbnOGyxkAYh6RU6NXklq8xhIBwAHb8Elf6l34vt_1oCOQ/viewform" TargetMode="External"/><Relationship Id="rId5" Type="http://schemas.openxmlformats.org/officeDocument/2006/relationships/hyperlink" Target="https://teams.microsoft.com/l/channel/19%3Aecbd657131f4476a8c6aa818331fdfb7%40thread.tacv2/Young%20Scholars%20Network%20(YSN)?groupId=9819fe39-6711-42f1-b89e-215b60c2211b&amp;tenantId=d72758a0-a446-4e0f-a0aa-4bf95a4a10e7&amp;ngc=true" TargetMode="External"/><Relationship Id="rId4" Type="http://schemas.openxmlformats.org/officeDocument/2006/relationships/image" Target="../media/image2.jpe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CAB1-6096-25DE-E302-491D227ED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276" y="383060"/>
            <a:ext cx="9144000" cy="477837"/>
          </a:xfrm>
        </p:spPr>
        <p:txBody>
          <a:bodyPr>
            <a:normAutofit/>
          </a:bodyPr>
          <a:lstStyle/>
          <a:p>
            <a:pPr algn="l"/>
            <a:r>
              <a:rPr lang="en-GB" sz="2000" b="1" dirty="0"/>
              <a:t>Introducing the NLP@U Young Scholars Network (YSN)</a:t>
            </a:r>
            <a:endParaRPr lang="en-NL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8C6B8-4158-291C-413E-DCF72A6C2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276" y="1186249"/>
            <a:ext cx="8933935" cy="5288691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20000"/>
              </a:lnSpc>
            </a:pPr>
            <a:r>
              <a:rPr lang="en-GB" sz="1600" b="1" dirty="0"/>
              <a:t>What is YSN?</a:t>
            </a:r>
            <a:br>
              <a:rPr lang="en-GB" sz="1600" dirty="0"/>
            </a:br>
            <a:r>
              <a:rPr lang="en-GB" sz="1600" dirty="0"/>
              <a:t>A collaborative community for PhD students, postdocs, and early-career researchers in Natural Language Processing (NLP) at UU and UMCU.</a:t>
            </a:r>
          </a:p>
          <a:p>
            <a:pPr algn="l">
              <a:lnSpc>
                <a:spcPct val="120000"/>
              </a:lnSpc>
            </a:pPr>
            <a:r>
              <a:rPr lang="en-GB" sz="1600" b="1" dirty="0"/>
              <a:t>Mission &amp; Goals:</a:t>
            </a:r>
            <a:endParaRPr lang="en-GB" sz="1600" dirty="0"/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Collaboration</a:t>
            </a:r>
            <a:r>
              <a:rPr lang="en-GB" sz="1600" dirty="0"/>
              <a:t>: Promote joint research and interdisciplinary work.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Networking</a:t>
            </a:r>
            <a:r>
              <a:rPr lang="en-GB" sz="1600" dirty="0"/>
              <a:t>: Connect NLP scholars across departments.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Knowledge Sharing</a:t>
            </a:r>
            <a:r>
              <a:rPr lang="en-GB" sz="1600" dirty="0"/>
              <a:t>: Share resources, best practices, and career tips.</a:t>
            </a:r>
          </a:p>
          <a:p>
            <a:pPr algn="l">
              <a:lnSpc>
                <a:spcPct val="120000"/>
              </a:lnSpc>
            </a:pPr>
            <a:r>
              <a:rPr lang="en-GB" sz="1600" b="1" dirty="0"/>
              <a:t>Who Can Join?</a:t>
            </a:r>
            <a:br>
              <a:rPr lang="en-GB" sz="1600" dirty="0"/>
            </a:br>
            <a:r>
              <a:rPr lang="en-GB" sz="1600" dirty="0"/>
              <a:t>Open to all young NLP scholars at UU and UMCU.</a:t>
            </a:r>
          </a:p>
          <a:p>
            <a:pPr algn="l">
              <a:lnSpc>
                <a:spcPct val="120000"/>
              </a:lnSpc>
            </a:pPr>
            <a:r>
              <a:rPr lang="en-GB" sz="1600" b="1" dirty="0"/>
              <a:t>Activities:</a:t>
            </a:r>
            <a:endParaRPr lang="en-GB" sz="1600" dirty="0"/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Teams channel established, website and blogs coming soon.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Survey to collect background and research interests.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hlinkClick r:id="rId2"/>
              </a:rPr>
              <a:t>First launch event: 17 October 2024</a:t>
            </a:r>
            <a:r>
              <a:rPr lang="en-GB" sz="1600" dirty="0"/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Future events: networking, reading groups, presentations.</a:t>
            </a:r>
          </a:p>
          <a:p>
            <a:pPr algn="l">
              <a:lnSpc>
                <a:spcPct val="120000"/>
              </a:lnSpc>
            </a:pPr>
            <a:endParaRPr lang="en-NL" sz="1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5AF465-9FE7-A1C5-A53B-3964769FBB80}"/>
              </a:ext>
            </a:extLst>
          </p:cNvPr>
          <p:cNvGrpSpPr/>
          <p:nvPr/>
        </p:nvGrpSpPr>
        <p:grpSpPr>
          <a:xfrm>
            <a:off x="9422140" y="2359402"/>
            <a:ext cx="2653552" cy="4427202"/>
            <a:chOff x="9422140" y="2359402"/>
            <a:chExt cx="2653552" cy="44272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B69306B-7492-B350-6892-0F2E1BBFC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5276" y="4721368"/>
              <a:ext cx="2610416" cy="1627414"/>
            </a:xfrm>
            <a:prstGeom prst="rect">
              <a:avLst/>
            </a:prstGeom>
          </p:spPr>
        </p:pic>
        <p:pic>
          <p:nvPicPr>
            <p:cNvPr id="1026" name="Picture 2" descr="Microsoft Teams - Apps on Google Play">
              <a:extLst>
                <a:ext uri="{FF2B5EF4-FFF2-40B4-BE49-F238E27FC236}">
                  <a16:creationId xmlns:a16="http://schemas.microsoft.com/office/drawing/2014/main" id="{E8256588-A839-5BA5-2968-24F1C67B89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2140" y="2725104"/>
              <a:ext cx="1582239" cy="1582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69CF5F-00B2-BDAB-1511-FD912AA970D4}"/>
                </a:ext>
              </a:extLst>
            </p:cNvPr>
            <p:cNvSpPr txBox="1"/>
            <p:nvPr/>
          </p:nvSpPr>
          <p:spPr>
            <a:xfrm>
              <a:off x="10347660" y="2359402"/>
              <a:ext cx="95801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b="1" dirty="0"/>
                <a:t>logo</a:t>
              </a:r>
              <a:endParaRPr lang="en-NL" sz="8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194841-8F98-53B0-3840-290A895B1230}"/>
                </a:ext>
              </a:extLst>
            </p:cNvPr>
            <p:cNvSpPr txBox="1"/>
            <p:nvPr/>
          </p:nvSpPr>
          <p:spPr>
            <a:xfrm>
              <a:off x="10347659" y="4245075"/>
              <a:ext cx="132791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b="1" dirty="0">
                  <a:hlinkClick r:id="rId5"/>
                </a:rPr>
                <a:t>Teams Channel</a:t>
              </a:r>
              <a:endParaRPr lang="en-NL" sz="12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EDD561-5DDD-C1AA-5FC4-F22CDA19BACC}"/>
                </a:ext>
              </a:extLst>
            </p:cNvPr>
            <p:cNvSpPr txBox="1"/>
            <p:nvPr/>
          </p:nvSpPr>
          <p:spPr>
            <a:xfrm>
              <a:off x="10347660" y="6478827"/>
              <a:ext cx="95801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b="1" dirty="0">
                  <a:hlinkClick r:id="rId6"/>
                </a:rPr>
                <a:t>Survey</a:t>
              </a:r>
              <a:endParaRPr lang="en-NL" sz="900" b="1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6EE35DF-5419-C964-4C4C-574360164F48}"/>
              </a:ext>
            </a:extLst>
          </p:cNvPr>
          <p:cNvSpPr txBox="1"/>
          <p:nvPr/>
        </p:nvSpPr>
        <p:spPr>
          <a:xfrm>
            <a:off x="321276" y="6394732"/>
            <a:ext cx="3949782" cy="301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GB" sz="1200" dirty="0"/>
              <a:t>For more information, contact: </a:t>
            </a:r>
            <a:r>
              <a:rPr lang="en-GB" sz="1200" b="1" dirty="0"/>
              <a:t>h.mohammadi@uu.nl</a:t>
            </a:r>
            <a:endParaRPr lang="en-GB" sz="1600" dirty="0"/>
          </a:p>
        </p:txBody>
      </p:sp>
      <p:pic>
        <p:nvPicPr>
          <p:cNvPr id="14" name="Picture 13" descr="A yellow background with black text&#10;&#10;Description automatically generated">
            <a:extLst>
              <a:ext uri="{FF2B5EF4-FFF2-40B4-BE49-F238E27FC236}">
                <a16:creationId xmlns:a16="http://schemas.microsoft.com/office/drawing/2014/main" id="{97046515-67EB-8CC6-DD34-58C6A4D909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5339" y="610072"/>
            <a:ext cx="1940235" cy="1643082"/>
          </a:xfrm>
          <a:prstGeom prst="rect">
            <a:avLst/>
          </a:prstGeom>
        </p:spPr>
      </p:pic>
      <p:pic>
        <p:nvPicPr>
          <p:cNvPr id="16" name="Picture 15" descr="A qr code with black squares&#10;&#10;Description automatically generated">
            <a:extLst>
              <a:ext uri="{FF2B5EF4-FFF2-40B4-BE49-F238E27FC236}">
                <a16:creationId xmlns:a16="http://schemas.microsoft.com/office/drawing/2014/main" id="{65350ED5-69E4-2921-44BC-CF07A9A9ED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96043" y="2972289"/>
            <a:ext cx="1087867" cy="10878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01AE0F-BA90-6A32-803A-5D9FBB236E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2592" y="4586841"/>
            <a:ext cx="1928810" cy="17619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046876B-D048-5785-1589-3ED1BF5211AC}"/>
              </a:ext>
            </a:extLst>
          </p:cNvPr>
          <p:cNvSpPr txBox="1"/>
          <p:nvPr/>
        </p:nvSpPr>
        <p:spPr>
          <a:xfrm>
            <a:off x="7461994" y="6431502"/>
            <a:ext cx="13463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L" sz="1400" b="1" dirty="0">
                <a:hlinkClick r:id="rId2"/>
              </a:rPr>
              <a:t>kick off event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75411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148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Introducing the NLP@U Young Scholars Network (YSN)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Mohammadi, H. (Hadi)</dc:creator>
  <cp:lastModifiedBy>Hadi Mohammadi</cp:lastModifiedBy>
  <cp:revision>7</cp:revision>
  <dcterms:created xsi:type="dcterms:W3CDTF">2024-09-29T17:08:45Z</dcterms:created>
  <dcterms:modified xsi:type="dcterms:W3CDTF">2025-10-18T23:17:22Z</dcterms:modified>
</cp:coreProperties>
</file>