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2D96B-9B91-2D6A-6529-3DC28C731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7D797C-CC65-5569-02C4-2ADF5C556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0CD6A-0BC2-32D7-8050-0AA3692D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8616-D0FF-4FCC-9937-5D09CA4D5DAB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9492C-CA75-5987-F2B7-3B9E5567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83775-DCD8-E23C-DF62-44DF3E6E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E348-E76E-4BDC-8731-4799DE3C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2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4C220-AA1F-9BBF-980C-9884C2E7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03D2FD-D802-AF60-4BCA-FD870C4B5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28A86-E7FF-7F83-67D8-D1E532C1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8616-D0FF-4FCC-9937-5D09CA4D5DAB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906FB-0E07-FCE7-57A4-5755A429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8F4B4C-C6C2-3C1A-0CB5-461BA0EF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E348-E76E-4BDC-8731-4799DE3C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4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4578B9-4572-3154-0CC8-9B792087A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2EB80-6B42-D106-6F33-0B3F7F78C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8E517-20C7-1CE6-24ED-311B6442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8616-D0FF-4FCC-9937-5D09CA4D5DAB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97882-34A4-BF69-29AC-1503A5E9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EBEFCE-C9EC-3F89-DA92-A89B0C74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E348-E76E-4BDC-8731-4799DE3C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91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D6149-3393-2826-493A-58A3F447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85EC1-3DAF-305F-5F37-8DD8B9681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BCE56-2C0E-727B-71E1-AE6B9568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8616-D0FF-4FCC-9937-5D09CA4D5DAB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8A85FD-8266-DEAD-7E3B-A56B0726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29AA8-BBEB-1CE7-B63C-E9F699D1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E348-E76E-4BDC-8731-4799DE3C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8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B09DA-A601-6FEE-8FD0-9E7BD712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CC8D0B-683D-A41D-A863-ECD4E6637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C4EF6-2C9D-E103-CD02-DC6FAD02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8616-D0FF-4FCC-9937-5D09CA4D5DAB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A9B3A-61D5-89C4-5F14-557BED31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9A722-C656-12C0-11D9-E0F666D5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E348-E76E-4BDC-8731-4799DE3C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0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8D7AE-A6F2-158F-C9EC-DC95A9AA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F15FE-AD90-FB47-46AA-6FB482878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36C139-430A-AB75-260D-01280F404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FF558A-81B8-9F70-F3CA-099DE99B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8616-D0FF-4FCC-9937-5D09CA4D5DAB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F4A86-8282-E8C8-C508-296BA434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3E569-B327-7896-211B-C49D53FA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E348-E76E-4BDC-8731-4799DE3C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09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10F94-3A76-B40C-FD96-2F11516A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28BA61-5103-3A74-25AE-2D1646F4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07983A-DC42-1B4D-1B9A-81A0682D0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F0DA9B-5444-D5AB-C4EF-0363B3312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839CCE-CF90-C836-8E1A-E12BF8758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AD0F8F-64B0-9B63-950A-44AC0876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8616-D0FF-4FCC-9937-5D09CA4D5DAB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457817-8EDF-8642-2A95-523D1317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C087D7-703D-51F7-FFF9-C84DD6D1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E348-E76E-4BDC-8731-4799DE3C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093C5-711D-5195-E4B4-88357A6A1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E4BEF0-1E18-D19B-06BB-6CCB16C1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8616-D0FF-4FCC-9937-5D09CA4D5DAB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A9C7F3-A29E-8A30-D41C-149A69E0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35B9D1-98E5-9435-BC7F-C40236F6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E348-E76E-4BDC-8731-4799DE3C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728D61-804E-493A-F64D-85FF3833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8616-D0FF-4FCC-9937-5D09CA4D5DAB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1840E2-0809-A8D3-4E6B-4F3FA354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F8E3D7-147C-F949-0A21-B21BCD5A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E348-E76E-4BDC-8731-4799DE3C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28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1AD94-E266-E53E-8BBB-61EEC0B6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0EB25-3194-F9F3-BDF0-3D1F5D13B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DC08D2-4062-021F-862D-D0392002C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0E0B5B-D7E1-C3C2-A42F-85488AA5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8616-D0FF-4FCC-9937-5D09CA4D5DAB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671A75-8CE3-DE5C-90E7-9FCC760D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0DB48F-B768-8835-4C5A-1CD4A017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E348-E76E-4BDC-8731-4799DE3C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5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10996-2FD5-84F4-4EF9-6272C85F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C0404C-4378-6162-657C-17EC4299B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58BB24-C456-5BC2-A183-B59205614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39425B-9BE8-55AC-3B80-3FEFB6DC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8616-D0FF-4FCC-9937-5D09CA4D5DAB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605806-0920-C365-98D1-2E4EA8BB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576CEE-DA24-C737-EE42-63682F28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6E348-E76E-4BDC-8731-4799DE3C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83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4E8BF5-71A6-0FA4-20CB-3C9013AA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EBFBFE-06B4-79FE-F057-687FDF48A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5A71A9-6C14-EB93-27BE-6824F17ED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48616-D0FF-4FCC-9937-5D09CA4D5DAB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79028-F914-4D57-A062-2C8E18CF4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C9436-3D32-CD71-6F13-E043AC6BD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6E348-E76E-4BDC-8731-4799DE3C7E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14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62496-1926-1AE8-D6C0-890B4BE26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92" y="903998"/>
            <a:ext cx="10424160" cy="1402030"/>
          </a:xfrm>
        </p:spPr>
        <p:txBody>
          <a:bodyPr/>
          <a:lstStyle/>
          <a:p>
            <a:r>
              <a:rPr lang="en-US" altLang="zh-CN" dirty="0"/>
              <a:t>DeepSeek-V3</a:t>
            </a:r>
            <a:r>
              <a:rPr lang="zh-CN" altLang="en-US" dirty="0"/>
              <a:t>技术报告讲述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CDB369-3CA8-84F5-6DA1-0CA8641B2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52842"/>
          </a:xfrm>
        </p:spPr>
        <p:txBody>
          <a:bodyPr/>
          <a:lstStyle/>
          <a:p>
            <a:r>
              <a:rPr lang="zh-CN" altLang="en-US" dirty="0"/>
              <a:t>简单的科研思想发挥到了极致的产物</a:t>
            </a:r>
          </a:p>
        </p:txBody>
      </p:sp>
    </p:spTree>
    <p:extLst>
      <p:ext uri="{BB962C8B-B14F-4D97-AF65-F5344CB8AC3E}">
        <p14:creationId xmlns:p14="http://schemas.microsoft.com/office/powerpoint/2010/main" val="221738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C5A44-5DED-1AC8-9C3A-12A97B6E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1579D-1ADF-B195-236A-3F258E020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983718-0A8F-9B7D-0F0D-F7D534487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0461"/>
            <a:ext cx="104298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39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377B3-0BE3-81E4-9D9D-18130781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Loss control </a:t>
            </a:r>
            <a:r>
              <a:rPr lang="zh-CN" altLang="en-US" sz="3600" dirty="0"/>
              <a:t>（</a:t>
            </a:r>
            <a:r>
              <a:rPr lang="en-US" altLang="zh-CN" sz="3600" dirty="0"/>
              <a:t>from switch transformer-google</a:t>
            </a:r>
            <a:r>
              <a:rPr lang="zh-CN" altLang="en-US" sz="3600" dirty="0"/>
              <a:t>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2CA62B-1CFF-5EDF-8529-5D188746D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906" y="1825625"/>
            <a:ext cx="9422188" cy="4351338"/>
          </a:xfrm>
        </p:spPr>
      </p:pic>
    </p:spTree>
    <p:extLst>
      <p:ext uri="{BB962C8B-B14F-4D97-AF65-F5344CB8AC3E}">
        <p14:creationId xmlns:p14="http://schemas.microsoft.com/office/powerpoint/2010/main" val="408743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F2BF3-E8CE-E8AC-F790-74CDE5DC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34" y="112511"/>
            <a:ext cx="2395888" cy="56852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Loss free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3BB6C85F-5E42-4600-7836-2E33E0EF0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453" y="1921944"/>
            <a:ext cx="10125075" cy="2143125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39FD09-F913-7F9F-036B-0C96730D5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874194"/>
            <a:ext cx="58102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85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6EC92-CAFA-0512-0D17-0204B829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6848" cy="828408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DeepSeek</a:t>
            </a:r>
            <a:r>
              <a:rPr lang="en-US" altLang="zh-CN" dirty="0"/>
              <a:t> MTP</a:t>
            </a:r>
            <a:r>
              <a:rPr lang="zh-CN" altLang="en-US" dirty="0"/>
              <a:t>（</a:t>
            </a:r>
            <a:r>
              <a:rPr lang="en-US" altLang="zh-CN" b="0" i="0" dirty="0">
                <a:effectLst/>
                <a:latin typeface="+mj-ea"/>
              </a:rPr>
              <a:t>multi-token prediction</a:t>
            </a:r>
            <a:r>
              <a:rPr lang="zh-CN" altLang="en-US" b="0" i="0" dirty="0">
                <a:effectLst/>
                <a:latin typeface="+mj-ea"/>
              </a:rPr>
              <a:t>）</a:t>
            </a:r>
            <a:br>
              <a:rPr lang="en-US" altLang="zh-CN" b="0" i="0" dirty="0">
                <a:effectLst/>
                <a:latin typeface="-apple-system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B937F-0E21-DA27-A926-E7145C2B9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Meta MTP</a:t>
            </a:r>
          </a:p>
          <a:p>
            <a:endParaRPr lang="en-US" altLang="zh-CN" dirty="0"/>
          </a:p>
          <a:p>
            <a:r>
              <a:rPr lang="en-US" altLang="zh-CN" dirty="0"/>
              <a:t>EAGLE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833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96432-DA37-9B7E-A29D-96997D50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LLM inference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00A31-00EF-A793-1BB0-64DD8FB8E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以生成欢迎来到曲师为例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&lt;s&gt;                                     </a:t>
            </a:r>
            <a:r>
              <a:rPr lang="zh-CN" altLang="en-US" dirty="0"/>
              <a:t>欢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&lt;s&gt;                                   </a:t>
            </a:r>
          </a:p>
          <a:p>
            <a:pPr marL="0" indent="0">
              <a:buNone/>
            </a:pPr>
            <a:r>
              <a:rPr lang="zh-CN" altLang="en-US" dirty="0"/>
              <a:t> 欢</a:t>
            </a:r>
            <a:endParaRPr lang="en-US" altLang="zh-CN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2DF25DB5-851E-9AF9-5D6B-5F782A43056B}"/>
              </a:ext>
            </a:extLst>
          </p:cNvPr>
          <p:cNvSpPr/>
          <p:nvPr/>
        </p:nvSpPr>
        <p:spPr>
          <a:xfrm>
            <a:off x="1790299" y="2935705"/>
            <a:ext cx="904775" cy="25025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7290E1-B09D-836B-DFCD-7B6BE1CA6070}"/>
              </a:ext>
            </a:extLst>
          </p:cNvPr>
          <p:cNvSpPr/>
          <p:nvPr/>
        </p:nvSpPr>
        <p:spPr>
          <a:xfrm>
            <a:off x="3012707" y="2887578"/>
            <a:ext cx="634466" cy="346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llm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A04D48C-54AA-5B04-35EE-48EB97AE0D85}"/>
              </a:ext>
            </a:extLst>
          </p:cNvPr>
          <p:cNvSpPr/>
          <p:nvPr/>
        </p:nvSpPr>
        <p:spPr>
          <a:xfrm>
            <a:off x="3964806" y="2935704"/>
            <a:ext cx="904775" cy="25025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4E2DA14-4412-8E97-02C2-2207A293AA6B}"/>
              </a:ext>
            </a:extLst>
          </p:cNvPr>
          <p:cNvSpPr/>
          <p:nvPr/>
        </p:nvSpPr>
        <p:spPr>
          <a:xfrm>
            <a:off x="1804737" y="4170913"/>
            <a:ext cx="904775" cy="25025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E572FA-A29A-B58B-318F-B508D13A59A4}"/>
              </a:ext>
            </a:extLst>
          </p:cNvPr>
          <p:cNvSpPr/>
          <p:nvPr/>
        </p:nvSpPr>
        <p:spPr>
          <a:xfrm>
            <a:off x="3012707" y="4122786"/>
            <a:ext cx="634466" cy="346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llm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DBA6D72-8A13-63A5-A081-F594E81D1C5D}"/>
              </a:ext>
            </a:extLst>
          </p:cNvPr>
          <p:cNvSpPr/>
          <p:nvPr/>
        </p:nvSpPr>
        <p:spPr>
          <a:xfrm>
            <a:off x="3964805" y="4170911"/>
            <a:ext cx="904775" cy="25025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297814-C50F-1DC9-1631-F5280235D1C1}"/>
              </a:ext>
            </a:extLst>
          </p:cNvPr>
          <p:cNvSpPr txBox="1"/>
          <p:nvPr/>
        </p:nvSpPr>
        <p:spPr>
          <a:xfrm>
            <a:off x="5042833" y="4042968"/>
            <a:ext cx="424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迎</a:t>
            </a:r>
          </a:p>
        </p:txBody>
      </p:sp>
    </p:spTree>
    <p:extLst>
      <p:ext uri="{BB962C8B-B14F-4D97-AF65-F5344CB8AC3E}">
        <p14:creationId xmlns:p14="http://schemas.microsoft.com/office/powerpoint/2010/main" val="1045035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1C028-FB66-F33E-7111-F4E22BBE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2BC03-D9A1-E18C-0C63-CE91235C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Training rely on perfect context</a:t>
            </a:r>
          </a:p>
          <a:p>
            <a:endParaRPr lang="en-US" altLang="zh-CN" dirty="0"/>
          </a:p>
          <a:p>
            <a:r>
              <a:rPr lang="en-US" altLang="zh-CN" dirty="0"/>
              <a:t>one token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近视问题 </a:t>
            </a:r>
            <a:r>
              <a:rPr lang="en-US" altLang="zh-CN" dirty="0">
                <a:sym typeface="Wingdings" panose="05000000000000000000" pitchFamily="2" charset="2"/>
              </a:rPr>
              <a:t> planning</a:t>
            </a:r>
            <a:r>
              <a:rPr lang="zh-CN" altLang="en-US" dirty="0">
                <a:sym typeface="Wingdings" panose="05000000000000000000" pitchFamily="2" charset="2"/>
              </a:rPr>
              <a:t>能力很弱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Training signal</a:t>
            </a:r>
            <a:r>
              <a:rPr lang="zh-CN" altLang="en-US" dirty="0">
                <a:sym typeface="Wingdings" panose="05000000000000000000" pitchFamily="2" charset="2"/>
              </a:rPr>
              <a:t>，在做</a:t>
            </a:r>
            <a:r>
              <a:rPr lang="en-US" altLang="zh-CN" dirty="0">
                <a:sym typeface="Wingdings" panose="05000000000000000000" pitchFamily="2" charset="2"/>
              </a:rPr>
              <a:t>machine learning</a:t>
            </a:r>
            <a:r>
              <a:rPr lang="zh-CN" altLang="en-US" dirty="0">
                <a:sym typeface="Wingdings" panose="05000000000000000000" pitchFamily="2" charset="2"/>
              </a:rPr>
              <a:t>时，</a:t>
            </a:r>
            <a:r>
              <a:rPr lang="en-US" altLang="zh-CN" dirty="0">
                <a:sym typeface="Wingdings" panose="05000000000000000000" pitchFamily="2" charset="2"/>
              </a:rPr>
              <a:t>supervision</a:t>
            </a:r>
            <a:r>
              <a:rPr lang="zh-CN" altLang="en-US" dirty="0">
                <a:sym typeface="Wingdings" panose="05000000000000000000" pitchFamily="2" charset="2"/>
              </a:rPr>
              <a:t>的信号越强，模型训练收敛越快，但是模型每次只生成一个</a:t>
            </a:r>
            <a:r>
              <a:rPr lang="en-US" altLang="zh-CN" dirty="0">
                <a:sym typeface="Wingdings" panose="05000000000000000000" pitchFamily="2" charset="2"/>
              </a:rPr>
              <a:t>token</a:t>
            </a:r>
            <a:r>
              <a:rPr lang="zh-CN" altLang="en-US" dirty="0">
                <a:sym typeface="Wingdings" panose="05000000000000000000" pitchFamily="2" charset="2"/>
              </a:rPr>
              <a:t>，导致</a:t>
            </a:r>
            <a:r>
              <a:rPr lang="en-US" altLang="zh-CN" dirty="0">
                <a:sym typeface="Wingdings" panose="05000000000000000000" pitchFamily="2" charset="2"/>
              </a:rPr>
              <a:t>supervision</a:t>
            </a:r>
            <a:r>
              <a:rPr lang="zh-CN" altLang="en-US" dirty="0">
                <a:sym typeface="Wingdings" panose="05000000000000000000" pitchFamily="2" charset="2"/>
              </a:rPr>
              <a:t>信号弱，训练缓慢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445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D6B94-27AD-5EB8-F497-7E7489B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1CC18-E716-CB21-91E2-9FAB6964B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E9F8C3-E9CE-EB2E-FCB2-B1503CBBA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836894" cy="591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52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6A5B8-54FE-425A-113C-27D3D198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49269-C842-CD45-997D-E963BF43E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B3960B-3178-01DA-1A12-79EB5BC77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09" y="1027906"/>
            <a:ext cx="91821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61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05FAE-EADF-21C1-31F0-8FFE289A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7DEC9-77EC-22A0-2684-738244F78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FDFFE8-511F-F15F-5D0B-DAB846B66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74" y="442913"/>
            <a:ext cx="87725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52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28FFB-62B5-6B5F-4CC2-DB9E8AC2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</a:t>
            </a:r>
            <a:r>
              <a:rPr lang="zh-CN" altLang="en-US" dirty="0"/>
              <a:t>：</a:t>
            </a:r>
            <a:r>
              <a:rPr lang="en-US" altLang="zh-CN" dirty="0"/>
              <a:t>slow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10FFC-1D03-E6FC-7558-3FEA62999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推理成本降不下来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用户等待时间长</a:t>
            </a:r>
          </a:p>
        </p:txBody>
      </p:sp>
    </p:spTree>
    <p:extLst>
      <p:ext uri="{BB962C8B-B14F-4D97-AF65-F5344CB8AC3E}">
        <p14:creationId xmlns:p14="http://schemas.microsoft.com/office/powerpoint/2010/main" val="409336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2C464-7D20-3358-6272-FBA57AD9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DA345-7D65-64A2-82BB-23DE89C8F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02F6E8-2C57-E0E6-77DC-85B2C7252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88" y="135706"/>
            <a:ext cx="10027224" cy="629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8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A99E4-3185-92A4-C677-01DB2523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Speculative decoding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549E0-1821-13FB-7BC7-09C4411E5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                       GPU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0EB9F2-C2C8-B3DA-5A5D-077244EE80D8}"/>
              </a:ext>
            </a:extLst>
          </p:cNvPr>
          <p:cNvSpPr/>
          <p:nvPr/>
        </p:nvSpPr>
        <p:spPr>
          <a:xfrm>
            <a:off x="1992428" y="2531444"/>
            <a:ext cx="4103571" cy="3166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D4968E-C938-7390-D810-9FCBD988C5D5}"/>
              </a:ext>
            </a:extLst>
          </p:cNvPr>
          <p:cNvSpPr/>
          <p:nvPr/>
        </p:nvSpPr>
        <p:spPr>
          <a:xfrm>
            <a:off x="2088682" y="3522846"/>
            <a:ext cx="760395" cy="779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3FC1B9-A3F0-D075-2E99-3BF91E8EB8D6}"/>
              </a:ext>
            </a:extLst>
          </p:cNvPr>
          <p:cNvSpPr/>
          <p:nvPr/>
        </p:nvSpPr>
        <p:spPr>
          <a:xfrm>
            <a:off x="4543124" y="2983831"/>
            <a:ext cx="1366788" cy="24448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Memory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Data</a:t>
            </a:r>
          </a:p>
          <a:p>
            <a:pPr algn="ctr"/>
            <a:r>
              <a:rPr lang="zh-CN" altLang="en-US" dirty="0"/>
              <a:t>参数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233F32E-4AC0-0C55-87C8-5406236DD8EF}"/>
              </a:ext>
            </a:extLst>
          </p:cNvPr>
          <p:cNvSpPr/>
          <p:nvPr/>
        </p:nvSpPr>
        <p:spPr>
          <a:xfrm rot="10800000">
            <a:off x="3060832" y="3638349"/>
            <a:ext cx="1270535" cy="6641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13AE25-2D5B-A113-36FA-A851579D690A}"/>
              </a:ext>
            </a:extLst>
          </p:cNvPr>
          <p:cNvSpPr txBox="1"/>
          <p:nvPr/>
        </p:nvSpPr>
        <p:spPr>
          <a:xfrm>
            <a:off x="6718434" y="3429000"/>
            <a:ext cx="4273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</a:t>
            </a:r>
            <a:r>
              <a:rPr lang="en-US" altLang="zh-CN" dirty="0"/>
              <a:t>LLM : Slow</a:t>
            </a:r>
          </a:p>
          <a:p>
            <a:endParaRPr lang="en-US" altLang="zh-CN" dirty="0"/>
          </a:p>
          <a:p>
            <a:r>
              <a:rPr lang="zh-CN" altLang="en-US" dirty="0"/>
              <a:t>小</a:t>
            </a:r>
            <a:r>
              <a:rPr lang="en-US" altLang="zh-CN" dirty="0"/>
              <a:t>LLM : Fast</a:t>
            </a:r>
            <a:r>
              <a:rPr lang="zh-CN" altLang="en-US" dirty="0"/>
              <a:t>，</a:t>
            </a:r>
            <a:r>
              <a:rPr lang="en-US" altLang="zh-CN" dirty="0"/>
              <a:t>accuracy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1638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FAD73-86C5-6D21-CA11-C454551F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81FAA-73FA-5B78-9A94-DF6F5C7C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B2753A-E1CF-6085-F784-2665D2036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80" y="1305997"/>
            <a:ext cx="10644720" cy="296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60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298A6-9B45-CAFD-D93F-92CAEF93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A1688-DB73-6713-F45D-C1A3FC492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EE4DF7-FBB4-11FB-BE72-5A37E9EA4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162" y="365125"/>
            <a:ext cx="6664071" cy="565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35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1D9B0-9E85-30C7-6733-7B9E0CCE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008C3-A306-1DFF-6D3D-D1EB402A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71AA4F-DFEE-34CB-0F0C-1375A2E9E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15" y="681037"/>
            <a:ext cx="10785385" cy="486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84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8B048-FE10-14C7-2DA5-F51A43FB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A1B85-2E7D-093B-3E7A-987A09AE0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D2E7AC-D91E-5D6A-7E9F-DC14ABAAC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87" y="777290"/>
            <a:ext cx="10090426" cy="464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5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15261-E206-C669-34B3-E537EE7D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661FD-A557-B6BA-B98E-54FD0D827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C376B6-A92C-3994-F07D-53CF12122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04" y="0"/>
            <a:ext cx="11329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BFA34-A8BE-80B1-9FA1-9111AE35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 dirty="0"/>
              <a:t>DeepSeek-V3</a:t>
            </a:r>
            <a:r>
              <a:rPr lang="zh-CN" altLang="en-US" dirty="0"/>
              <a:t>主要创新点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34BFF-8A87-1E8E-6A06-75D2091D9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altLang="zh-CN" dirty="0"/>
              <a:t>Multi-head Latent Attention(MLA)</a:t>
            </a:r>
          </a:p>
          <a:p>
            <a:r>
              <a:rPr lang="en-US" altLang="zh-CN" dirty="0" err="1"/>
              <a:t>DeepSeekMoE</a:t>
            </a:r>
            <a:endParaRPr lang="en-US" altLang="zh-CN" dirty="0"/>
          </a:p>
          <a:p>
            <a:r>
              <a:rPr lang="en-US" altLang="zh-CN" dirty="0"/>
              <a:t>Multi-Token prediction(MTP) Training objective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1A1018-DFDA-DABF-9FD9-EA70C2FC4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02" y="3949700"/>
            <a:ext cx="11487150" cy="2362200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E82F7852-04B7-740B-D436-004D0D5F1479}"/>
              </a:ext>
            </a:extLst>
          </p:cNvPr>
          <p:cNvSpPr/>
          <p:nvPr/>
        </p:nvSpPr>
        <p:spPr>
          <a:xfrm>
            <a:off x="5043638" y="2945331"/>
            <a:ext cx="760396" cy="109485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68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F38FA-9E57-75CF-9916-3C4E9510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13" y="247265"/>
            <a:ext cx="1933876" cy="4337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MLA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1964C-FAE1-30E4-26F3-6C1777D82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288"/>
            <a:ext cx="8315425" cy="2743199"/>
          </a:xfrm>
        </p:spPr>
        <p:txBody>
          <a:bodyPr/>
          <a:lstStyle/>
          <a:p>
            <a:r>
              <a:rPr lang="en-US" altLang="zh-CN" dirty="0"/>
              <a:t>KV cache</a:t>
            </a:r>
            <a:r>
              <a:rPr lang="zh-CN" altLang="en-US" dirty="0"/>
              <a:t>（空间换时间）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Rotary position Embedding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72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37ADD-EC69-FEB7-4612-8F8DC7632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4B8BA8-A6F1-081B-64B2-ABAB2FD6C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749441"/>
            <a:ext cx="10382250" cy="4286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C1A1E0-305F-6D76-D67B-16DCF47C7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552" y="315927"/>
            <a:ext cx="18573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0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A2B72-17A4-A832-64A9-0DE5F696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3A400-A5B4-1C18-0E63-BCD6DEDD8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B9E508-FF96-C7F9-0F9E-5989BFED2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33" y="0"/>
            <a:ext cx="7752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2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550E1-ED8B-A355-9F33-B372C8444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868554" cy="587776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DeepSeekMoE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29103-823D-12CD-CE76-2D545A9B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038"/>
            <a:ext cx="10515600" cy="4790925"/>
          </a:xfrm>
        </p:spPr>
        <p:txBody>
          <a:bodyPr/>
          <a:lstStyle/>
          <a:p>
            <a:r>
              <a:rPr lang="en-US" altLang="zh-CN" dirty="0" err="1"/>
              <a:t>MoE</a:t>
            </a:r>
            <a:r>
              <a:rPr lang="en-US" altLang="zh-CN" dirty="0"/>
              <a:t>(</a:t>
            </a:r>
            <a:r>
              <a:rPr lang="zh-CN" altLang="en-US" dirty="0"/>
              <a:t>借助</a:t>
            </a:r>
            <a:r>
              <a:rPr lang="en-US" altLang="zh-CN" dirty="0"/>
              <a:t>review paper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DeepSeekMoE</a:t>
            </a:r>
            <a:endParaRPr lang="en-US" altLang="zh-CN" dirty="0"/>
          </a:p>
          <a:p>
            <a:r>
              <a:rPr lang="en-US" altLang="zh-CN" dirty="0"/>
              <a:t>Load balancing</a:t>
            </a:r>
          </a:p>
          <a:p>
            <a:r>
              <a:rPr lang="en-US" altLang="zh-CN" dirty="0"/>
              <a:t>Load balancing loss</a:t>
            </a:r>
          </a:p>
          <a:p>
            <a:r>
              <a:rPr lang="en-US" altLang="zh-CN" dirty="0" err="1"/>
              <a:t>DeepSeek</a:t>
            </a:r>
            <a:r>
              <a:rPr lang="zh-CN" altLang="en-US" dirty="0"/>
              <a:t>如何处理</a:t>
            </a:r>
            <a:r>
              <a:rPr lang="en-US" altLang="zh-CN" dirty="0"/>
              <a:t>Load balancing loss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99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828F7-ECE7-307F-2E7E-29A83BB3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86805-DF19-8537-9C99-B55D5B04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7E28CC-1D1A-A877-7E85-1271D600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9" y="365125"/>
            <a:ext cx="11512909" cy="549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3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185</Words>
  <Application>Microsoft Office PowerPoint</Application>
  <PresentationFormat>宽屏</PresentationFormat>
  <Paragraphs>53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-apple-system</vt:lpstr>
      <vt:lpstr>等线</vt:lpstr>
      <vt:lpstr>等线 Light</vt:lpstr>
      <vt:lpstr>Arial</vt:lpstr>
      <vt:lpstr>Wingdings</vt:lpstr>
      <vt:lpstr>Office 主题​​</vt:lpstr>
      <vt:lpstr>DeepSeek-V3技术报告讲述</vt:lpstr>
      <vt:lpstr>PowerPoint 演示文稿</vt:lpstr>
      <vt:lpstr>PowerPoint 演示文稿</vt:lpstr>
      <vt:lpstr>DeepSeek-V3主要创新点</vt:lpstr>
      <vt:lpstr>MLA</vt:lpstr>
      <vt:lpstr>PowerPoint 演示文稿</vt:lpstr>
      <vt:lpstr>PowerPoint 演示文稿</vt:lpstr>
      <vt:lpstr>DeepSeekMoE</vt:lpstr>
      <vt:lpstr>PowerPoint 演示文稿</vt:lpstr>
      <vt:lpstr>PowerPoint 演示文稿</vt:lpstr>
      <vt:lpstr>Loss control （from switch transformer-google）</vt:lpstr>
      <vt:lpstr>Loss free</vt:lpstr>
      <vt:lpstr>DeepSeek MTP（multi-token prediction） </vt:lpstr>
      <vt:lpstr>LLM inference</vt:lpstr>
      <vt:lpstr>PowerPoint 演示文稿</vt:lpstr>
      <vt:lpstr>PowerPoint 演示文稿</vt:lpstr>
      <vt:lpstr>PowerPoint 演示文稿</vt:lpstr>
      <vt:lpstr>PowerPoint 演示文稿</vt:lpstr>
      <vt:lpstr>Inference：slow</vt:lpstr>
      <vt:lpstr>Speculative decoding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瑞森 吕</dc:creator>
  <cp:lastModifiedBy>瑞森 吕</cp:lastModifiedBy>
  <cp:revision>3</cp:revision>
  <dcterms:created xsi:type="dcterms:W3CDTF">2025-02-18T12:26:18Z</dcterms:created>
  <dcterms:modified xsi:type="dcterms:W3CDTF">2025-02-25T13:32:31Z</dcterms:modified>
</cp:coreProperties>
</file>