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71F91-4662-F016-4AC5-C5B5542B6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B8F03-7E6A-E254-1BE8-6C5C1743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26DB4-6554-41F8-2208-47410888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E2424-4451-BC2D-98CF-9CD74CB8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E4732-11D5-91FE-8AF0-7DF74E142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75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11B856-CA80-FC72-2655-A4D7037B2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FCF035-D15E-AF79-23B4-3E4C841B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B7063F-B850-0A63-3912-A9A9130A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62FE0-9F45-CA8A-E1FD-3A942464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369C7B-9A36-9779-6804-9C6A01C2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7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2A2C4-7A13-4970-3673-6094C3064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2A70E0-6853-CB02-AFDA-D157801D8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C4798F-C0B5-28F8-A1B0-90AF2024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21522-1DCD-A26E-9101-B422FC70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6C271-7FB8-7F5C-8957-EC04B61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30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23BE1-6C58-CF45-4417-1DE1743B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7EBE0-DE88-149F-2BE8-B2ABD95E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20B450-C332-93B1-AE0A-231D1B7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0C4D7-516E-3BC3-AD33-FAEF8AEB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C3606-CD6B-69ED-F87E-12486CD8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44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1D21B-261C-24D3-F0DD-5F1FB7EF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2CD50D-8ADC-263A-E775-28D1195E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A3477-8683-5D30-868E-11AEFE64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F2120-2FFF-7A6D-B6D0-2B6C52E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C84B4E-7808-BD10-2C7E-9FE888D5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9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3031A-5448-A63B-CC30-64005431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DB7BE-EA22-2776-D0EE-7C12E9802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5B9A5F-FF08-8A94-8E3A-24283A2EA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8E715F-C022-9CDF-8E68-FF88A3BC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17DA34-179A-90DA-269F-B550FAF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19C9D-7B88-E0D5-E3F9-BD8BAE29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6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B741C-90B6-3A48-D687-FCB8D6A17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6DD08E-CCDB-D161-419F-763C04F9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01DC-2461-5759-F1B5-832009833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0AC0C-99D5-1812-DE75-E7BDC091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BA5C8-7715-41C9-34AD-81581F6CF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999D4D-2CD8-C4B3-8512-A7ACD01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5C704-ED1F-65E4-85DE-740FFA4B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0FD0C7-7585-7202-64A7-E1235C7A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46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A789A-62FF-F697-4DB7-89E240C0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96FA6A-233C-06E5-C973-A99BE34D0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CBF6A4-C8C8-55C7-D634-6CA7A954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A2BCD57-D41D-13A0-AD64-D4F9E931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5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E7473E-4301-E753-B3D9-133D5274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5182AF-7607-1E15-8FE5-38D56F9C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2AEB07-FF18-878F-A61B-0EB23F5B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295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CDE27-35BE-68EA-3858-755A4E1A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FD923-0DB1-193C-7DED-A04BE357F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547210-7A4B-A7EE-3017-B53706427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D966B-E511-B9DB-2EB6-E69DF9E0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8769E3-430C-7795-CDFF-F9E43927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39357-F47B-EBDE-A226-EF18BF85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8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4643-23F1-FDDA-D323-9BE228CC8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8E6649-48FB-2FDC-8579-561EEC1C8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F3E19-6EA1-A635-DC47-FD317529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1424E-C9DC-2FEA-27C3-A93EB9CC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3D6F95-FF49-B3BC-826A-056D239C8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F9368-9721-A4CD-1FE9-D57A49E2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136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9F619C-7C8B-070C-8389-45478917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1F315-CAA8-11CC-DBC9-CEFE77894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090DC-9158-1D1B-4B46-44DBB2AF5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D21B8-AC8A-4783-9CBB-1D3EEFECB240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E7AA6A-ADF8-C47C-C740-1545E612B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972CB-B525-917C-0C6C-6E83428BF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80462-9400-4E03-B399-C629D70E6D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49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C5B3-E607-5A39-A21C-2794A6F8D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TTRL:Test-Time</a:t>
            </a:r>
            <a:r>
              <a:rPr lang="zh-CN" altLang="en-US" dirty="0"/>
              <a:t> </a:t>
            </a:r>
            <a:r>
              <a:rPr lang="en-US" altLang="zh-CN" dirty="0"/>
              <a:t>Reinforcement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9B3B0-6118-D69E-DE35-F781A5A8A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18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C320-C8AB-BAD0-F112-926C320D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9730D-F9B6-80DF-61E7-AA425E8C5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B37D1F-B93C-EAAD-C994-A36EA354B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690688"/>
            <a:ext cx="121634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F9CC7-1C0C-58E4-ECFF-D41A8A01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722E5-96FD-0EF6-5F4E-B5AC457A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00DF9E-6894-AC7A-8C5F-F7F8E1ED6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08" y="0"/>
            <a:ext cx="8976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1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9198F3-DEDC-FAAC-A77D-C7E526AF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1" y="401086"/>
            <a:ext cx="10515600" cy="4351338"/>
          </a:xfrm>
        </p:spPr>
        <p:txBody>
          <a:bodyPr/>
          <a:lstStyle/>
          <a:p>
            <a:r>
              <a:rPr lang="en-US" altLang="zh-CN" sz="4400" dirty="0"/>
              <a:t>Pseudo label</a:t>
            </a:r>
          </a:p>
          <a:p>
            <a:endParaRPr lang="en-US" altLang="zh-CN" sz="4400" dirty="0"/>
          </a:p>
          <a:p>
            <a:r>
              <a:rPr lang="en-US" altLang="zh-CN" sz="4400" dirty="0" err="1"/>
              <a:t>TTT:Test-Time</a:t>
            </a:r>
            <a:r>
              <a:rPr lang="en-US" altLang="zh-CN" sz="4400" dirty="0"/>
              <a:t> training</a:t>
            </a:r>
          </a:p>
          <a:p>
            <a:endParaRPr lang="en-US" altLang="zh-CN" sz="4400" dirty="0"/>
          </a:p>
          <a:p>
            <a:r>
              <a:rPr lang="en-US" altLang="zh-CN" sz="4400" dirty="0"/>
              <a:t>RL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73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FC3F1-F701-63A3-8A6F-FE8F035F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3C462F-7AB7-BD03-0075-E634EA89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78D446-603A-6284-3317-F6A3011D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882416"/>
            <a:ext cx="119824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F289C-4156-024B-B243-BA5B549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collapse(nature)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FAF6D-17F8-CA3F-B637-A017F29A9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0CE018-9FD8-C7B6-C28C-EB1CAD37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2" y="2175701"/>
            <a:ext cx="11574475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31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9C11-FF97-F8D4-D35A-15BDDB95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E6ABD-DC7F-9F16-78B4-6813D0D7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3066FA-93C6-200B-A317-9C43C613A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52387"/>
            <a:ext cx="89535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0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E702E-1E19-D1B6-ED97-84EFEC7D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D137E5-BC8D-69ED-D53F-0D7F177F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ICLR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7C3DC3-ECA6-F2B7-8A95-0B6023C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66" y="681037"/>
            <a:ext cx="9048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5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D14809-BC9C-2C92-91A3-8EF146DF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41D9D-C41B-1CF8-1966-CE30C04C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MIT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5E7A88-A8FE-95E1-5AD9-C592E9391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72" y="365125"/>
            <a:ext cx="9925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7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F3DC3-5135-635C-C5C2-C3B41766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5AF567-82D4-8045-8885-191108BF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A4F661-967E-8EFC-E276-1DF3CD0A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" y="681037"/>
            <a:ext cx="118014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30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C0677-0DD0-3D8A-0E0C-C6E8F74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AD132-0CF9-9469-247E-2CFCDEEF4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B8EF8D-D69D-F84F-C8A0-42CC1CBE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946"/>
            <a:ext cx="12192000" cy="55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4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TTRL:Test-Time Reinforcement Learning</vt:lpstr>
      <vt:lpstr>PowerPoint 演示文稿</vt:lpstr>
      <vt:lpstr>PowerPoint 演示文稿</vt:lpstr>
      <vt:lpstr>Model collapse(nature)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瑞森 吕</dc:creator>
  <cp:lastModifiedBy>瑞森 吕</cp:lastModifiedBy>
  <cp:revision>2</cp:revision>
  <dcterms:created xsi:type="dcterms:W3CDTF">2025-04-02T01:08:18Z</dcterms:created>
  <dcterms:modified xsi:type="dcterms:W3CDTF">2025-05-14T01:46:10Z</dcterms:modified>
</cp:coreProperties>
</file>