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71F91-4662-F016-4AC5-C5B5542B6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1B8F03-7E6A-E254-1BE8-6C5C1743D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26DB4-6554-41F8-2208-47410888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E2424-4451-BC2D-98CF-9CD74CB8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E4732-11D5-91FE-8AF0-7DF74E14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75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1B856-CA80-FC72-2655-A4D7037B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FCF035-D15E-AF79-23B4-3E4C841B7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7063F-B850-0A63-3912-A9A9130A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62FE0-9F45-CA8A-E1FD-3A942464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69C7B-9A36-9779-6804-9C6A01C2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37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A2A2C4-7A13-4970-3673-6094C3064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2A70E0-6853-CB02-AFDA-D157801D8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4798F-C0B5-28F8-A1B0-90AF2024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21522-1DCD-A26E-9101-B422FC70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6C271-7FB8-7F5C-8957-EC04B61F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30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23BE1-6C58-CF45-4417-1DE1743B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7EBE0-DE88-149F-2BE8-B2ABD95E8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0B450-C332-93B1-AE0A-231D1B74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0C4D7-516E-3BC3-AD33-FAEF8AEB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C3606-CD6B-69ED-F87E-12486CD8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44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1D21B-261C-24D3-F0DD-5F1FB7EF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2CD50D-8ADC-263A-E775-28D1195EC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A3477-8683-5D30-868E-11AEFE64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F2120-2FFF-7A6D-B6D0-2B6C52E6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84B4E-7808-BD10-2C7E-9FE888D5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39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3031A-5448-A63B-CC30-64005431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DB7BE-EA22-2776-D0EE-7C12E9802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5B9A5F-FF08-8A94-8E3A-24283A2EA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8E715F-C022-9CDF-8E68-FF88A3BC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17DA34-179A-90DA-269F-B550FAF6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19C9D-7B88-E0D5-E3F9-BD8BAE29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86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B741C-90B6-3A48-D687-FCB8D6A1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6DD08E-CCDB-D161-419F-763C04F9F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B901DC-2461-5759-F1B5-832009833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00AC0C-99D5-1812-DE75-E7BDC091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3BA5C8-7715-41C9-34AD-81581F6CF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999D4D-2CD8-C4B3-8512-A7ACD01B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E5C704-ED1F-65E4-85DE-740FFA4B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0FD0C7-7585-7202-64A7-E1235C7A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46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A789A-62FF-F697-4DB7-89E240C0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96FA6A-233C-06E5-C973-A99BE34D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CBF6A4-C8C8-55C7-D634-6CA7A954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2BCD57-D41D-13A0-AD64-D4F9E931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25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E7473E-4301-E753-B3D9-133D5274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5182AF-7607-1E15-8FE5-38D56F9C1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2AEB07-FF18-878F-A61B-0EB23F5B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9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CDE27-35BE-68EA-3858-755A4E1A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FD923-0DB1-193C-7DED-A04BE357F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547210-7A4B-A7EE-3017-B53706427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AD966B-E511-B9DB-2EB6-E69DF9E0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8769E3-430C-7795-CDFF-F9E43927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539357-F47B-EBDE-A226-EF18BF85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8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E4643-23F1-FDDA-D323-9BE228CC8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8E6649-48FB-2FDC-8579-561EEC1C8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CF3E19-6EA1-A635-DC47-FD3175292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A1424E-C9DC-2FEA-27C3-A93EB9CC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3D6F95-FF49-B3BC-826A-056D239C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F9368-9721-A4CD-1FE9-D57A49E2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13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9F619C-7C8B-070C-8389-45478917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D1F315-CAA8-11CC-DBC9-CEFE77894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090DC-9158-1D1B-4B46-44DBB2AF5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D21B8-AC8A-4783-9CBB-1D3EEFECB240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7AA6A-ADF8-C47C-C740-1545E612B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972CB-B525-917C-0C6C-6E83428BF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80462-9400-4E03-B399-C629D70E6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49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BC5B3-E607-5A39-A21C-2794A6F8D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ToolHop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B9B3B0-6118-D69E-DE35-F781A5A8A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18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FC3F1-F701-63A3-8A6F-FE8F035F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C462F-7AB7-BD03-0075-E634EA89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2C6EE0-87A1-4789-AF7A-F0C0308B0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76212"/>
            <a:ext cx="117729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2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C0677-0DD0-3D8A-0E0C-C6E8F747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AD132-0CF9-9469-247E-2CFCDEEF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E8A6EA-11DE-522C-0542-1118E3B67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941" y="2183431"/>
            <a:ext cx="47053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4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7C320-C8AB-BAD0-F112-926C320D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9730D-F9B6-80DF-61E7-AA425E8C5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0868FE-91A9-9D94-A3FC-15D0E07A3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19075"/>
            <a:ext cx="1049655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</Words>
  <Application>Microsoft Office PowerPoint</Application>
  <PresentationFormat>宽屏</PresentationFormat>
  <Paragraphs>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ToolHop 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瑞森 吕</dc:creator>
  <cp:lastModifiedBy>瑞森 吕</cp:lastModifiedBy>
  <cp:revision>4</cp:revision>
  <dcterms:created xsi:type="dcterms:W3CDTF">2025-04-02T01:08:18Z</dcterms:created>
  <dcterms:modified xsi:type="dcterms:W3CDTF">2025-06-04T01:01:10Z</dcterms:modified>
</cp:coreProperties>
</file>