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D21B8-AC8A-4783-9CBB-1D3EEFECB2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80462-9400-4E03-B399-C629D70E6D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Absolute Zero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5012" y="1747837"/>
            <a:ext cx="8181975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1005" y="432593"/>
            <a:ext cx="5295900" cy="1190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84" y="2493494"/>
            <a:ext cx="1781175" cy="561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084" y="4001294"/>
            <a:ext cx="6286500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1.Deduction(</a:t>
            </a:r>
            <a:r>
              <a:rPr lang="zh-CN" altLang="en-US" dirty="0"/>
              <a:t>演绎</a:t>
            </a:r>
            <a:r>
              <a:rPr lang="en-US" altLang="zh-CN" dirty="0"/>
              <a:t>;I P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o)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2.Induction(</a:t>
            </a:r>
            <a:r>
              <a:rPr lang="zh-CN" altLang="en-US" dirty="0"/>
              <a:t>溯因</a:t>
            </a:r>
            <a:r>
              <a:rPr lang="en-US" altLang="zh-CN" dirty="0"/>
              <a:t>;P O </a:t>
            </a:r>
            <a:r>
              <a:rPr lang="en-US" altLang="zh-CN" dirty="0">
                <a:sym typeface="Wingdings" panose="05000000000000000000" pitchFamily="2" charset="2"/>
              </a:rPr>
              <a:t> I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3.Abduction(</a:t>
            </a:r>
            <a:r>
              <a:rPr lang="zh-CN" altLang="en-US" dirty="0"/>
              <a:t>归纳</a:t>
            </a:r>
            <a:r>
              <a:rPr lang="en-US" altLang="zh-CN" dirty="0"/>
              <a:t>;I O </a:t>
            </a:r>
            <a:r>
              <a:rPr lang="en-US" altLang="zh-CN" dirty="0">
                <a:sym typeface="Wingdings" panose="05000000000000000000" pitchFamily="2" charset="2"/>
              </a:rPr>
              <a:t> P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0505" y="681037"/>
            <a:ext cx="9229725" cy="53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7" y="1690688"/>
            <a:ext cx="4619625" cy="3038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0325" y="714041"/>
            <a:ext cx="8731350" cy="435133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6111" y="1027906"/>
            <a:ext cx="7044890" cy="4432607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870" y="196850"/>
            <a:ext cx="9515475" cy="62960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138" y="681037"/>
            <a:ext cx="11027724" cy="49448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" y="1442687"/>
            <a:ext cx="11925300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65125"/>
            <a:ext cx="12192000" cy="58534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4370" y="401320"/>
            <a:ext cx="11322050" cy="4704715"/>
          </a:xfrm>
        </p:spPr>
        <p:txBody>
          <a:bodyPr/>
          <a:lstStyle/>
          <a:p>
            <a:r>
              <a:rPr lang="en-US" altLang="zh-CN" sz="4400" dirty="0"/>
              <a:t>Deepseek-R1(2025.02): Data + GT   </a:t>
            </a:r>
            <a:r>
              <a:rPr lang="en-US" altLang="zh-CN" sz="4400" dirty="0">
                <a:solidFill>
                  <a:srgbClr val="FF0000"/>
                </a:solidFill>
              </a:rPr>
              <a:t>COT </a:t>
            </a:r>
            <a:endParaRPr lang="en-US" altLang="zh-CN" sz="4400" dirty="0">
              <a:solidFill>
                <a:srgbClr val="FF0000"/>
              </a:solidFill>
            </a:endParaRPr>
          </a:p>
          <a:p>
            <a:endParaRPr lang="en-US" altLang="zh-CN" sz="4400" dirty="0"/>
          </a:p>
          <a:p>
            <a:r>
              <a:rPr lang="en-US" altLang="zh-CN" sz="4400" dirty="0"/>
              <a:t>TTRL(2025.04):Data   </a:t>
            </a:r>
            <a:r>
              <a:rPr lang="en-US" altLang="zh-CN" sz="4400" dirty="0">
                <a:solidFill>
                  <a:srgbClr val="FF0000"/>
                </a:solidFill>
              </a:rPr>
              <a:t>GT</a:t>
            </a:r>
            <a:endParaRPr lang="en-US" altLang="zh-CN" sz="4400" dirty="0">
              <a:solidFill>
                <a:srgbClr val="FF0000"/>
              </a:solidFill>
            </a:endParaRPr>
          </a:p>
          <a:p>
            <a:endParaRPr lang="en-US" altLang="zh-CN" sz="4400" dirty="0"/>
          </a:p>
          <a:p>
            <a:r>
              <a:rPr lang="en-US" altLang="zh-CN" sz="4400" dirty="0"/>
              <a:t>Absolute Zero(2025.05):  </a:t>
            </a:r>
            <a:r>
              <a:rPr lang="en-US" altLang="zh-CN" sz="4400" dirty="0">
                <a:solidFill>
                  <a:srgbClr val="FF0000"/>
                </a:solidFill>
              </a:rPr>
              <a:t>Data</a:t>
            </a:r>
            <a:endParaRPr lang="en-US" altLang="zh-CN" sz="4400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612" y="365125"/>
            <a:ext cx="11534775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12" y="1524000"/>
            <a:ext cx="11687175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SKETCHPAD: Sketching as a Visual Chain of Thought for Multimodal Language Models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1694" y="1690688"/>
            <a:ext cx="7906877" cy="435133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ICLR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475" y="482667"/>
            <a:ext cx="9925050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AZR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Supervision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Reasoning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Self-evolves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" y="1027906"/>
            <a:ext cx="118491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0" y="1690688"/>
            <a:ext cx="11315700" cy="2847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WPS 演示</Application>
  <PresentationFormat>宽屏</PresentationFormat>
  <Paragraphs>36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Times New Roman</vt:lpstr>
      <vt:lpstr>等线 Light</vt:lpstr>
      <vt:lpstr>等线</vt:lpstr>
      <vt:lpstr>微软雅黑</vt:lpstr>
      <vt:lpstr>Arial Unicode MS</vt:lpstr>
      <vt:lpstr>Calibri</vt:lpstr>
      <vt:lpstr>Office 主题​​</vt:lpstr>
      <vt:lpstr>Absolute Zero </vt:lpstr>
      <vt:lpstr>PowerPoint 演示文稿</vt:lpstr>
      <vt:lpstr>PowerPoint 演示文稿</vt:lpstr>
      <vt:lpstr>PowerPoint 演示文稿</vt:lpstr>
      <vt:lpstr>Visual SKETCHPAD: Sketching as a Visual Chain of Thought for Multimodal Language Models</vt:lpstr>
      <vt:lpstr>PowerPoint 演示文稿</vt:lpstr>
      <vt:lpstr>AZR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瑞森 吕</dc:creator>
  <cp:lastModifiedBy>lem</cp:lastModifiedBy>
  <cp:revision>4</cp:revision>
  <dcterms:created xsi:type="dcterms:W3CDTF">2025-04-02T01:08:00Z</dcterms:created>
  <dcterms:modified xsi:type="dcterms:W3CDTF">2025-05-28T02:37:30Z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458CF9583BE7416B8DB17BD40A8A98D4_12</vt:lpwstr>
  </property>
  <property fmtid="{D5CDD505-2E9C-101B-9397-08002B2CF9AE}" pid="3" name="KSOProductBuildVer">
    <vt:lpwstr>2052-12.1.0.20784</vt:lpwstr>
  </property>
</Properties>
</file>