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C6"/>
    <a:srgbClr val="91CCDB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8"/>
        <p:guide pos="39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3" Type="http://schemas.openxmlformats.org/officeDocument/2006/relationships/notesSlide" Target="../notesSlides/notesSlide1.x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" name="右大括号 201"/>
          <p:cNvSpPr/>
          <p:nvPr/>
        </p:nvSpPr>
        <p:spPr>
          <a:xfrm>
            <a:off x="8144510" y="1188720"/>
            <a:ext cx="190500" cy="1771650"/>
          </a:xfrm>
          <a:prstGeom prst="rightBrace">
            <a:avLst>
              <a:gd name="adj1" fmla="val 516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21" name="图片 17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6620" y="2020570"/>
            <a:ext cx="1066165" cy="939165"/>
          </a:xfrm>
          <a:prstGeom prst="rect">
            <a:avLst/>
          </a:prstGeom>
        </p:spPr>
      </p:pic>
      <p:pic>
        <p:nvPicPr>
          <p:cNvPr id="1720" name="图片 1719"/>
          <p:cNvPicPr>
            <a:picLocks noChangeAspect="1"/>
          </p:cNvPicPr>
          <p:nvPr/>
        </p:nvPicPr>
        <p:blipFill>
          <a:blip r:embed="rId2"/>
          <a:srcRect l="2511"/>
          <a:stretch>
            <a:fillRect/>
          </a:stretch>
        </p:blipFill>
        <p:spPr>
          <a:xfrm>
            <a:off x="1511935" y="923290"/>
            <a:ext cx="1430020" cy="209042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764665" y="925195"/>
            <a:ext cx="12065" cy="202438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054225" y="925195"/>
            <a:ext cx="4445" cy="202946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340610" y="925195"/>
            <a:ext cx="3175" cy="202438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633345" y="925195"/>
            <a:ext cx="6350" cy="202946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大括号 21"/>
          <p:cNvSpPr/>
          <p:nvPr/>
        </p:nvSpPr>
        <p:spPr>
          <a:xfrm rot="5400000">
            <a:off x="1884680" y="2839720"/>
            <a:ext cx="64770" cy="283210"/>
          </a:xfrm>
          <a:prstGeom prst="rightBrace">
            <a:avLst>
              <a:gd name="adj1" fmla="val 67708"/>
              <a:gd name="adj2" fmla="val 4909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639695" y="1248410"/>
            <a:ext cx="298450" cy="91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/>
          <a:srcRect r="-400" b="71243"/>
          <a:stretch>
            <a:fillRect/>
          </a:stretch>
        </p:blipFill>
        <p:spPr>
          <a:xfrm>
            <a:off x="3497580" y="913765"/>
            <a:ext cx="1031240" cy="64389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右箭头 288"/>
          <p:cNvSpPr/>
          <p:nvPr/>
        </p:nvSpPr>
        <p:spPr>
          <a:xfrm>
            <a:off x="5084445" y="1086485"/>
            <a:ext cx="353060" cy="162560"/>
          </a:xfrm>
          <a:prstGeom prst="rightArrow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05" name="矩形 1304"/>
          <p:cNvSpPr/>
          <p:nvPr/>
        </p:nvSpPr>
        <p:spPr>
          <a:xfrm>
            <a:off x="3430905" y="2156460"/>
            <a:ext cx="1066165" cy="66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65" name="组合 1364"/>
          <p:cNvGrpSpPr/>
          <p:nvPr/>
        </p:nvGrpSpPr>
        <p:grpSpPr>
          <a:xfrm rot="0">
            <a:off x="5661025" y="1117600"/>
            <a:ext cx="799465" cy="749935"/>
            <a:chOff x="6199" y="5750"/>
            <a:chExt cx="3322" cy="2988"/>
          </a:xfrm>
        </p:grpSpPr>
        <p:sp>
          <p:nvSpPr>
            <p:cNvPr id="1318" name="椭圆 1317"/>
            <p:cNvSpPr/>
            <p:nvPr/>
          </p:nvSpPr>
          <p:spPr>
            <a:xfrm>
              <a:off x="6395" y="6036"/>
              <a:ext cx="2916" cy="27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19" name="直接连接符 1318"/>
            <p:cNvCxnSpPr/>
            <p:nvPr/>
          </p:nvCxnSpPr>
          <p:spPr>
            <a:xfrm flipV="1">
              <a:off x="7451" y="5755"/>
              <a:ext cx="386" cy="3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23" name="直接连接符 1322"/>
            <p:cNvCxnSpPr/>
            <p:nvPr/>
          </p:nvCxnSpPr>
          <p:spPr>
            <a:xfrm flipH="1" flipV="1">
              <a:off x="7832" y="5750"/>
              <a:ext cx="386" cy="3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324" name="弧形 1323"/>
            <p:cNvSpPr/>
            <p:nvPr/>
          </p:nvSpPr>
          <p:spPr>
            <a:xfrm rot="10800000">
              <a:off x="6199" y="7050"/>
              <a:ext cx="433" cy="600"/>
            </a:xfrm>
            <a:prstGeom prst="arc">
              <a:avLst>
                <a:gd name="adj1" fmla="val 16200000"/>
                <a:gd name="adj2" fmla="val 572210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5" name="弧形 1324"/>
            <p:cNvSpPr/>
            <p:nvPr/>
          </p:nvSpPr>
          <p:spPr>
            <a:xfrm rot="10800000" flipH="1">
              <a:off x="9089" y="7050"/>
              <a:ext cx="433" cy="600"/>
            </a:xfrm>
            <a:prstGeom prst="arc">
              <a:avLst>
                <a:gd name="adj1" fmla="val 16200000"/>
                <a:gd name="adj2" fmla="val 572210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8" name="椭圆 1327"/>
            <p:cNvSpPr/>
            <p:nvPr/>
          </p:nvSpPr>
          <p:spPr>
            <a:xfrm>
              <a:off x="7732" y="6162"/>
              <a:ext cx="223" cy="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33" name="椭圆 1332"/>
            <p:cNvSpPr/>
            <p:nvPr/>
          </p:nvSpPr>
          <p:spPr>
            <a:xfrm>
              <a:off x="6956" y="6462"/>
              <a:ext cx="223" cy="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4" name="椭圆 1333"/>
            <p:cNvSpPr/>
            <p:nvPr/>
          </p:nvSpPr>
          <p:spPr>
            <a:xfrm>
              <a:off x="8527" y="6462"/>
              <a:ext cx="223" cy="2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35" name="椭圆 1334"/>
            <p:cNvSpPr/>
            <p:nvPr/>
          </p:nvSpPr>
          <p:spPr>
            <a:xfrm>
              <a:off x="7488" y="6834"/>
              <a:ext cx="223" cy="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36" name="椭圆 1335"/>
            <p:cNvSpPr/>
            <p:nvPr/>
          </p:nvSpPr>
          <p:spPr>
            <a:xfrm>
              <a:off x="7995" y="6834"/>
              <a:ext cx="223" cy="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37" name="椭圆 1336"/>
            <p:cNvSpPr/>
            <p:nvPr/>
          </p:nvSpPr>
          <p:spPr>
            <a:xfrm>
              <a:off x="7152" y="7279"/>
              <a:ext cx="223" cy="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38" name="椭圆 1337"/>
            <p:cNvSpPr/>
            <p:nvPr/>
          </p:nvSpPr>
          <p:spPr>
            <a:xfrm>
              <a:off x="8400" y="7279"/>
              <a:ext cx="223" cy="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39" name="椭圆 1338"/>
            <p:cNvSpPr/>
            <p:nvPr/>
          </p:nvSpPr>
          <p:spPr>
            <a:xfrm>
              <a:off x="6632" y="7050"/>
              <a:ext cx="223" cy="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40" name="椭圆 1339"/>
            <p:cNvSpPr/>
            <p:nvPr/>
          </p:nvSpPr>
          <p:spPr>
            <a:xfrm>
              <a:off x="6915" y="8096"/>
              <a:ext cx="223" cy="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41" name="椭圆 1340"/>
            <p:cNvSpPr/>
            <p:nvPr/>
          </p:nvSpPr>
          <p:spPr>
            <a:xfrm>
              <a:off x="8527" y="8096"/>
              <a:ext cx="223" cy="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42" name="椭圆 1341"/>
            <p:cNvSpPr/>
            <p:nvPr/>
          </p:nvSpPr>
          <p:spPr>
            <a:xfrm>
              <a:off x="8851" y="7050"/>
              <a:ext cx="223" cy="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43" name="椭圆 1342"/>
            <p:cNvSpPr/>
            <p:nvPr/>
          </p:nvSpPr>
          <p:spPr>
            <a:xfrm>
              <a:off x="7751" y="8355"/>
              <a:ext cx="223" cy="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44" name="椭圆 1343"/>
            <p:cNvSpPr/>
            <p:nvPr/>
          </p:nvSpPr>
          <p:spPr>
            <a:xfrm>
              <a:off x="8866" y="7650"/>
              <a:ext cx="223" cy="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45" name="椭圆 1344"/>
            <p:cNvSpPr/>
            <p:nvPr/>
          </p:nvSpPr>
          <p:spPr>
            <a:xfrm>
              <a:off x="6692" y="7650"/>
              <a:ext cx="223" cy="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1346" name="直接连接符 1345"/>
            <p:cNvCxnSpPr>
              <a:stCxn id="1333" idx="7"/>
              <a:endCxn id="1328" idx="2"/>
            </p:cNvCxnSpPr>
            <p:nvPr/>
          </p:nvCxnSpPr>
          <p:spPr>
            <a:xfrm flipV="1">
              <a:off x="7146" y="6270"/>
              <a:ext cx="586" cy="2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7" name="直接连接符 1346"/>
            <p:cNvCxnSpPr>
              <a:stCxn id="1339" idx="0"/>
            </p:cNvCxnSpPr>
            <p:nvPr/>
          </p:nvCxnSpPr>
          <p:spPr>
            <a:xfrm flipV="1">
              <a:off x="6744" y="6645"/>
              <a:ext cx="223" cy="4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8" name="直接连接符 1347"/>
            <p:cNvCxnSpPr>
              <a:endCxn id="1345" idx="0"/>
            </p:cNvCxnSpPr>
            <p:nvPr/>
          </p:nvCxnSpPr>
          <p:spPr>
            <a:xfrm>
              <a:off x="6744" y="7274"/>
              <a:ext cx="60" cy="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9" name="直接连接符 1348"/>
            <p:cNvCxnSpPr/>
            <p:nvPr/>
          </p:nvCxnSpPr>
          <p:spPr>
            <a:xfrm>
              <a:off x="6840" y="7849"/>
              <a:ext cx="145" cy="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50" name="直接连接符 1349"/>
            <p:cNvCxnSpPr>
              <a:endCxn id="1343" idx="2"/>
            </p:cNvCxnSpPr>
            <p:nvPr/>
          </p:nvCxnSpPr>
          <p:spPr>
            <a:xfrm>
              <a:off x="7125" y="8239"/>
              <a:ext cx="626" cy="2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51" name="直接连接符 1350"/>
            <p:cNvCxnSpPr/>
            <p:nvPr/>
          </p:nvCxnSpPr>
          <p:spPr>
            <a:xfrm flipV="1">
              <a:off x="7974" y="8252"/>
              <a:ext cx="566" cy="2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52" name="直接连接符 1351"/>
            <p:cNvCxnSpPr/>
            <p:nvPr/>
          </p:nvCxnSpPr>
          <p:spPr>
            <a:xfrm flipV="1">
              <a:off x="8725" y="7859"/>
              <a:ext cx="192" cy="2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53" name="直接连接符 1352"/>
            <p:cNvCxnSpPr/>
            <p:nvPr/>
          </p:nvCxnSpPr>
          <p:spPr>
            <a:xfrm flipV="1">
              <a:off x="8988" y="7271"/>
              <a:ext cx="0" cy="3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54" name="直接连接符 1353"/>
            <p:cNvCxnSpPr>
              <a:endCxn id="1342" idx="0"/>
            </p:cNvCxnSpPr>
            <p:nvPr/>
          </p:nvCxnSpPr>
          <p:spPr>
            <a:xfrm>
              <a:off x="8725" y="6645"/>
              <a:ext cx="238" cy="4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55" name="直接连接符 1354"/>
            <p:cNvCxnSpPr/>
            <p:nvPr/>
          </p:nvCxnSpPr>
          <p:spPr>
            <a:xfrm flipH="1" flipV="1">
              <a:off x="7954" y="6270"/>
              <a:ext cx="586" cy="2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56" name="直接连接符 1355"/>
            <p:cNvCxnSpPr>
              <a:endCxn id="1335" idx="1"/>
            </p:cNvCxnSpPr>
            <p:nvPr/>
          </p:nvCxnSpPr>
          <p:spPr>
            <a:xfrm>
              <a:off x="7152" y="6645"/>
              <a:ext cx="369" cy="2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57" name="直接连接符 1356"/>
            <p:cNvCxnSpPr>
              <a:stCxn id="1336" idx="7"/>
            </p:cNvCxnSpPr>
            <p:nvPr/>
          </p:nvCxnSpPr>
          <p:spPr>
            <a:xfrm flipV="1">
              <a:off x="8185" y="6642"/>
              <a:ext cx="375" cy="2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58" name="直接连接符 1357"/>
            <p:cNvCxnSpPr>
              <a:endCxn id="1336" idx="2"/>
            </p:cNvCxnSpPr>
            <p:nvPr/>
          </p:nvCxnSpPr>
          <p:spPr>
            <a:xfrm>
              <a:off x="7717" y="6938"/>
              <a:ext cx="278" cy="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359" name="椭圆 1358"/>
            <p:cNvSpPr/>
            <p:nvPr/>
          </p:nvSpPr>
          <p:spPr>
            <a:xfrm>
              <a:off x="7757" y="7792"/>
              <a:ext cx="223" cy="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1360" name="直接连接符 1359"/>
            <p:cNvCxnSpPr>
              <a:stCxn id="1337" idx="6"/>
              <a:endCxn id="1338" idx="2"/>
            </p:cNvCxnSpPr>
            <p:nvPr/>
          </p:nvCxnSpPr>
          <p:spPr>
            <a:xfrm>
              <a:off x="7375" y="7387"/>
              <a:ext cx="10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61" name="直接连接符 1360"/>
            <p:cNvCxnSpPr/>
            <p:nvPr/>
          </p:nvCxnSpPr>
          <p:spPr>
            <a:xfrm>
              <a:off x="6848" y="7196"/>
              <a:ext cx="327" cy="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62" name="直接连接符 1361"/>
            <p:cNvCxnSpPr/>
            <p:nvPr/>
          </p:nvCxnSpPr>
          <p:spPr>
            <a:xfrm flipH="1">
              <a:off x="8618" y="7220"/>
              <a:ext cx="267" cy="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63" name="直接连接符 1362"/>
            <p:cNvCxnSpPr>
              <a:stCxn id="1345" idx="6"/>
              <a:endCxn id="1359" idx="2"/>
            </p:cNvCxnSpPr>
            <p:nvPr/>
          </p:nvCxnSpPr>
          <p:spPr>
            <a:xfrm>
              <a:off x="6915" y="7758"/>
              <a:ext cx="842" cy="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64" name="直接连接符 1363"/>
            <p:cNvCxnSpPr>
              <a:endCxn id="1344" idx="2"/>
            </p:cNvCxnSpPr>
            <p:nvPr/>
          </p:nvCxnSpPr>
          <p:spPr>
            <a:xfrm flipV="1">
              <a:off x="7980" y="7758"/>
              <a:ext cx="886" cy="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437" name="组合 1436"/>
          <p:cNvGrpSpPr/>
          <p:nvPr/>
        </p:nvGrpSpPr>
        <p:grpSpPr>
          <a:xfrm rot="0">
            <a:off x="5671820" y="2268855"/>
            <a:ext cx="799465" cy="761365"/>
            <a:chOff x="11635" y="3057"/>
            <a:chExt cx="1388" cy="1380"/>
          </a:xfrm>
        </p:grpSpPr>
        <p:sp>
          <p:nvSpPr>
            <p:cNvPr id="1367" name="椭圆 1366"/>
            <p:cNvSpPr/>
            <p:nvPr/>
          </p:nvSpPr>
          <p:spPr>
            <a:xfrm>
              <a:off x="11717" y="3189"/>
              <a:ext cx="1218" cy="12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1368" name="直接连接符 1367"/>
            <p:cNvCxnSpPr/>
            <p:nvPr/>
          </p:nvCxnSpPr>
          <p:spPr>
            <a:xfrm flipV="1">
              <a:off x="12158" y="3059"/>
              <a:ext cx="161" cy="154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1369" name="直接连接符 1368"/>
            <p:cNvCxnSpPr/>
            <p:nvPr/>
          </p:nvCxnSpPr>
          <p:spPr>
            <a:xfrm flipH="1" flipV="1">
              <a:off x="12317" y="3057"/>
              <a:ext cx="161" cy="154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sp>
          <p:nvSpPr>
            <p:cNvPr id="1370" name="弧形 1369"/>
            <p:cNvSpPr/>
            <p:nvPr/>
          </p:nvSpPr>
          <p:spPr>
            <a:xfrm rot="10800000">
              <a:off x="11635" y="3658"/>
              <a:ext cx="181" cy="278"/>
            </a:xfrm>
            <a:prstGeom prst="arc">
              <a:avLst>
                <a:gd name="adj1" fmla="val 16200000"/>
                <a:gd name="adj2" fmla="val 5722104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71" name="弧形 1370"/>
            <p:cNvSpPr/>
            <p:nvPr/>
          </p:nvSpPr>
          <p:spPr>
            <a:xfrm rot="10800000" flipH="1">
              <a:off x="12843" y="3658"/>
              <a:ext cx="181" cy="278"/>
            </a:xfrm>
            <a:prstGeom prst="arc">
              <a:avLst>
                <a:gd name="adj1" fmla="val 16200000"/>
                <a:gd name="adj2" fmla="val 5722104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72" name="椭圆 1371"/>
            <p:cNvSpPr/>
            <p:nvPr/>
          </p:nvSpPr>
          <p:spPr>
            <a:xfrm>
              <a:off x="12275" y="3248"/>
              <a:ext cx="93" cy="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73" name="椭圆 1372"/>
            <p:cNvSpPr/>
            <p:nvPr/>
          </p:nvSpPr>
          <p:spPr>
            <a:xfrm>
              <a:off x="11951" y="3386"/>
              <a:ext cx="93" cy="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74" name="椭圆 1373"/>
            <p:cNvSpPr/>
            <p:nvPr/>
          </p:nvSpPr>
          <p:spPr>
            <a:xfrm>
              <a:off x="12608" y="3386"/>
              <a:ext cx="93" cy="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75" name="椭圆 1374"/>
            <p:cNvSpPr/>
            <p:nvPr/>
          </p:nvSpPr>
          <p:spPr>
            <a:xfrm>
              <a:off x="12174" y="3558"/>
              <a:ext cx="93" cy="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76" name="椭圆 1375"/>
            <p:cNvSpPr/>
            <p:nvPr/>
          </p:nvSpPr>
          <p:spPr>
            <a:xfrm>
              <a:off x="12385" y="3558"/>
              <a:ext cx="93" cy="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77" name="椭圆 1376"/>
            <p:cNvSpPr/>
            <p:nvPr/>
          </p:nvSpPr>
          <p:spPr>
            <a:xfrm>
              <a:off x="12033" y="3764"/>
              <a:ext cx="93" cy="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78" name="椭圆 1377"/>
            <p:cNvSpPr/>
            <p:nvPr/>
          </p:nvSpPr>
          <p:spPr>
            <a:xfrm>
              <a:off x="12555" y="3764"/>
              <a:ext cx="93" cy="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79" name="椭圆 1378"/>
            <p:cNvSpPr/>
            <p:nvPr/>
          </p:nvSpPr>
          <p:spPr>
            <a:xfrm>
              <a:off x="11816" y="3658"/>
              <a:ext cx="93" cy="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80" name="椭圆 1379"/>
            <p:cNvSpPr/>
            <p:nvPr/>
          </p:nvSpPr>
          <p:spPr>
            <a:xfrm>
              <a:off x="11934" y="4141"/>
              <a:ext cx="93" cy="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81" name="椭圆 1380"/>
            <p:cNvSpPr/>
            <p:nvPr/>
          </p:nvSpPr>
          <p:spPr>
            <a:xfrm>
              <a:off x="12608" y="4141"/>
              <a:ext cx="93" cy="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82" name="椭圆 1381"/>
            <p:cNvSpPr/>
            <p:nvPr/>
          </p:nvSpPr>
          <p:spPr>
            <a:xfrm>
              <a:off x="12743" y="3658"/>
              <a:ext cx="93" cy="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83" name="椭圆 1382"/>
            <p:cNvSpPr/>
            <p:nvPr/>
          </p:nvSpPr>
          <p:spPr>
            <a:xfrm>
              <a:off x="12283" y="4261"/>
              <a:ext cx="93" cy="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84" name="椭圆 1383"/>
            <p:cNvSpPr/>
            <p:nvPr/>
          </p:nvSpPr>
          <p:spPr>
            <a:xfrm>
              <a:off x="12749" y="3935"/>
              <a:ext cx="93" cy="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85" name="椭圆 1384"/>
            <p:cNvSpPr/>
            <p:nvPr/>
          </p:nvSpPr>
          <p:spPr>
            <a:xfrm>
              <a:off x="11841" y="3935"/>
              <a:ext cx="93" cy="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99" name="椭圆 1398"/>
            <p:cNvSpPr/>
            <p:nvPr/>
          </p:nvSpPr>
          <p:spPr>
            <a:xfrm>
              <a:off x="12286" y="4001"/>
              <a:ext cx="93" cy="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1405" name="直接连接符 1404"/>
            <p:cNvCxnSpPr/>
            <p:nvPr/>
          </p:nvCxnSpPr>
          <p:spPr>
            <a:xfrm flipV="1">
              <a:off x="12035" y="3294"/>
              <a:ext cx="245" cy="104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1406" name="直接连接符 1405"/>
            <p:cNvCxnSpPr/>
            <p:nvPr/>
          </p:nvCxnSpPr>
          <p:spPr>
            <a:xfrm flipV="1">
              <a:off x="11868" y="3473"/>
              <a:ext cx="93" cy="18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1407" name="直接连接符 1406"/>
            <p:cNvCxnSpPr/>
            <p:nvPr/>
          </p:nvCxnSpPr>
          <p:spPr>
            <a:xfrm flipH="1" flipV="1">
              <a:off x="11855" y="3757"/>
              <a:ext cx="22" cy="17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1408" name="直接连接符 1407"/>
            <p:cNvCxnSpPr>
              <a:stCxn id="1399" idx="0"/>
            </p:cNvCxnSpPr>
            <p:nvPr/>
          </p:nvCxnSpPr>
          <p:spPr>
            <a:xfrm flipH="1" flipV="1">
              <a:off x="12319" y="3350"/>
              <a:ext cx="13" cy="651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1409" name="直接连接符 1408"/>
            <p:cNvCxnSpPr/>
            <p:nvPr/>
          </p:nvCxnSpPr>
          <p:spPr>
            <a:xfrm>
              <a:off x="12374" y="4071"/>
              <a:ext cx="245" cy="94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1410" name="直接连接符 1409"/>
            <p:cNvCxnSpPr>
              <a:stCxn id="1399" idx="4"/>
              <a:endCxn id="1383" idx="0"/>
            </p:cNvCxnSpPr>
            <p:nvPr/>
          </p:nvCxnSpPr>
          <p:spPr>
            <a:xfrm flipH="1">
              <a:off x="12330" y="4101"/>
              <a:ext cx="3" cy="161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1411" name="直接连接符 1410"/>
            <p:cNvCxnSpPr/>
            <p:nvPr/>
          </p:nvCxnSpPr>
          <p:spPr>
            <a:xfrm>
              <a:off x="12370" y="3310"/>
              <a:ext cx="245" cy="94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1412" name="直接连接符 1411"/>
            <p:cNvCxnSpPr>
              <a:endCxn id="1375" idx="7"/>
            </p:cNvCxnSpPr>
            <p:nvPr/>
          </p:nvCxnSpPr>
          <p:spPr>
            <a:xfrm flipH="1">
              <a:off x="12253" y="3463"/>
              <a:ext cx="362" cy="10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1413" name="直接连接符 1412"/>
            <p:cNvCxnSpPr/>
            <p:nvPr/>
          </p:nvCxnSpPr>
          <p:spPr>
            <a:xfrm flipH="1">
              <a:off x="12097" y="3650"/>
              <a:ext cx="86" cy="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1414" name="直接连接符 1413"/>
            <p:cNvCxnSpPr/>
            <p:nvPr/>
          </p:nvCxnSpPr>
          <p:spPr>
            <a:xfrm flipV="1">
              <a:off x="11989" y="3862"/>
              <a:ext cx="74" cy="27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1415" name="直接连接符 1414"/>
            <p:cNvCxnSpPr/>
            <p:nvPr/>
          </p:nvCxnSpPr>
          <p:spPr>
            <a:xfrm>
              <a:off x="12476" y="3614"/>
              <a:ext cx="265" cy="8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1416" name="直接连接符 1415"/>
            <p:cNvCxnSpPr>
              <a:endCxn id="1378" idx="1"/>
            </p:cNvCxnSpPr>
            <p:nvPr/>
          </p:nvCxnSpPr>
          <p:spPr>
            <a:xfrm>
              <a:off x="12456" y="3650"/>
              <a:ext cx="112" cy="12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1417" name="直接连接符 1416"/>
            <p:cNvCxnSpPr>
              <a:endCxn id="1381" idx="0"/>
            </p:cNvCxnSpPr>
            <p:nvPr/>
          </p:nvCxnSpPr>
          <p:spPr>
            <a:xfrm>
              <a:off x="12615" y="3860"/>
              <a:ext cx="40" cy="282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1418" name="直接连接符 1417"/>
            <p:cNvCxnSpPr>
              <a:stCxn id="1382" idx="4"/>
              <a:endCxn id="1384" idx="0"/>
            </p:cNvCxnSpPr>
            <p:nvPr/>
          </p:nvCxnSpPr>
          <p:spPr>
            <a:xfrm>
              <a:off x="12790" y="3758"/>
              <a:ext cx="6" cy="17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</p:grpSp>
      <p:sp>
        <p:nvSpPr>
          <p:cNvPr id="1426" name="圆角矩形 1425"/>
          <p:cNvSpPr/>
          <p:nvPr/>
        </p:nvSpPr>
        <p:spPr>
          <a:xfrm>
            <a:off x="5601970" y="815975"/>
            <a:ext cx="905510" cy="109347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42" name="图片 1441" descr="女生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" y="944880"/>
            <a:ext cx="344170" cy="320675"/>
          </a:xfrm>
          <a:prstGeom prst="rect">
            <a:avLst/>
          </a:prstGeom>
        </p:spPr>
      </p:pic>
      <p:grpSp>
        <p:nvGrpSpPr>
          <p:cNvPr id="92" name="组合 91"/>
          <p:cNvGrpSpPr/>
          <p:nvPr/>
        </p:nvGrpSpPr>
        <p:grpSpPr>
          <a:xfrm>
            <a:off x="675005" y="1449705"/>
            <a:ext cx="26670" cy="156845"/>
            <a:chOff x="2314" y="7442"/>
            <a:chExt cx="42" cy="247"/>
          </a:xfrm>
          <a:solidFill>
            <a:schemeClr val="bg2">
              <a:lumMod val="50000"/>
            </a:schemeClr>
          </a:solidFill>
        </p:grpSpPr>
        <p:sp>
          <p:nvSpPr>
            <p:cNvPr id="1445" name="椭圆 1444"/>
            <p:cNvSpPr/>
            <p:nvPr/>
          </p:nvSpPr>
          <p:spPr>
            <a:xfrm>
              <a:off x="2314" y="7442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6" name="椭圆 1445"/>
            <p:cNvSpPr/>
            <p:nvPr/>
          </p:nvSpPr>
          <p:spPr>
            <a:xfrm>
              <a:off x="2314" y="7548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7" name="椭圆 1446"/>
            <p:cNvSpPr/>
            <p:nvPr/>
          </p:nvSpPr>
          <p:spPr>
            <a:xfrm>
              <a:off x="2314" y="7649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71" name="组合 1470"/>
          <p:cNvGrpSpPr/>
          <p:nvPr/>
        </p:nvGrpSpPr>
        <p:grpSpPr>
          <a:xfrm rot="0">
            <a:off x="584200" y="913765"/>
            <a:ext cx="267970" cy="191770"/>
            <a:chOff x="8294" y="5327"/>
            <a:chExt cx="1490" cy="1094"/>
          </a:xfrm>
        </p:grpSpPr>
        <p:sp>
          <p:nvSpPr>
            <p:cNvPr id="1452" name="弧形 1451"/>
            <p:cNvSpPr/>
            <p:nvPr/>
          </p:nvSpPr>
          <p:spPr>
            <a:xfrm>
              <a:off x="8300" y="5521"/>
              <a:ext cx="989" cy="901"/>
            </a:xfrm>
            <a:prstGeom prst="arc">
              <a:avLst>
                <a:gd name="adj1" fmla="val 10923353"/>
                <a:gd name="adj2" fmla="val 21512942"/>
              </a:avLst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470" name="组合 1469"/>
            <p:cNvGrpSpPr/>
            <p:nvPr/>
          </p:nvGrpSpPr>
          <p:grpSpPr>
            <a:xfrm>
              <a:off x="8294" y="5327"/>
              <a:ext cx="1490" cy="625"/>
              <a:chOff x="8294" y="5327"/>
              <a:chExt cx="1490" cy="625"/>
            </a:xfrm>
          </p:grpSpPr>
          <p:cxnSp>
            <p:nvCxnSpPr>
              <p:cNvPr id="1451" name="直接连接符 1450"/>
              <p:cNvCxnSpPr/>
              <p:nvPr/>
            </p:nvCxnSpPr>
            <p:spPr>
              <a:xfrm>
                <a:off x="8294" y="5950"/>
                <a:ext cx="994" cy="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453" name="椭圆 1452"/>
              <p:cNvSpPr/>
              <p:nvPr/>
            </p:nvSpPr>
            <p:spPr>
              <a:xfrm>
                <a:off x="8513" y="5614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54" name="椭圆 1453"/>
              <p:cNvSpPr/>
              <p:nvPr/>
            </p:nvSpPr>
            <p:spPr>
              <a:xfrm>
                <a:off x="8659" y="5777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55" name="椭圆 1454"/>
              <p:cNvSpPr/>
              <p:nvPr/>
            </p:nvSpPr>
            <p:spPr>
              <a:xfrm>
                <a:off x="8779" y="5584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56" name="椭圆 1455"/>
              <p:cNvSpPr/>
              <p:nvPr/>
            </p:nvSpPr>
            <p:spPr>
              <a:xfrm>
                <a:off x="8925" y="5777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66" name="任意多边形 1465"/>
              <p:cNvSpPr/>
              <p:nvPr/>
            </p:nvSpPr>
            <p:spPr>
              <a:xfrm>
                <a:off x="8590" y="5327"/>
                <a:ext cx="1155" cy="425"/>
              </a:xfrm>
              <a:custGeom>
                <a:avLst/>
                <a:gdLst>
                  <a:gd name="connisteX0" fmla="*/ 0 w 733425"/>
                  <a:gd name="connsiteY0" fmla="*/ 184128 h 269853"/>
                  <a:gd name="connisteX1" fmla="*/ 66675 w 733425"/>
                  <a:gd name="connsiteY1" fmla="*/ 22203 h 269853"/>
                  <a:gd name="connisteX2" fmla="*/ 250825 w 733425"/>
                  <a:gd name="connsiteY2" fmla="*/ 57128 h 269853"/>
                  <a:gd name="connisteX3" fmla="*/ 450850 w 733425"/>
                  <a:gd name="connsiteY3" fmla="*/ 9503 h 269853"/>
                  <a:gd name="connisteX4" fmla="*/ 638175 w 733425"/>
                  <a:gd name="connsiteY4" fmla="*/ 241278 h 269853"/>
                  <a:gd name="connisteX5" fmla="*/ 704850 w 733425"/>
                  <a:gd name="connsiteY5" fmla="*/ 257153 h 269853"/>
                  <a:gd name="connisteX6" fmla="*/ 733425 w 733425"/>
                  <a:gd name="connsiteY6" fmla="*/ 269853 h 269853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</a:cxnLst>
                <a:rect l="l" t="t" r="r" b="b"/>
                <a:pathLst>
                  <a:path w="733425" h="269854">
                    <a:moveTo>
                      <a:pt x="0" y="184129"/>
                    </a:moveTo>
                    <a:cubicBezTo>
                      <a:pt x="9525" y="151109"/>
                      <a:pt x="16510" y="47604"/>
                      <a:pt x="66675" y="22204"/>
                    </a:cubicBezTo>
                    <a:cubicBezTo>
                      <a:pt x="116840" y="-3196"/>
                      <a:pt x="173990" y="59669"/>
                      <a:pt x="250825" y="57129"/>
                    </a:cubicBezTo>
                    <a:cubicBezTo>
                      <a:pt x="327660" y="54589"/>
                      <a:pt x="373380" y="-27326"/>
                      <a:pt x="450850" y="9504"/>
                    </a:cubicBezTo>
                    <a:cubicBezTo>
                      <a:pt x="528320" y="46334"/>
                      <a:pt x="587375" y="191749"/>
                      <a:pt x="638175" y="241279"/>
                    </a:cubicBezTo>
                    <a:cubicBezTo>
                      <a:pt x="688975" y="290809"/>
                      <a:pt x="685800" y="251439"/>
                      <a:pt x="704850" y="257154"/>
                    </a:cubicBezTo>
                    <a:cubicBezTo>
                      <a:pt x="723900" y="262869"/>
                      <a:pt x="728980" y="267314"/>
                      <a:pt x="733425" y="269854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67" name="任意多边形 1466"/>
              <p:cNvSpPr/>
              <p:nvPr/>
            </p:nvSpPr>
            <p:spPr>
              <a:xfrm>
                <a:off x="8866" y="5482"/>
                <a:ext cx="919" cy="346"/>
              </a:xfrm>
              <a:custGeom>
                <a:avLst/>
                <a:gdLst>
                  <a:gd name="connisteX0" fmla="*/ 8987 w 583662"/>
                  <a:gd name="connsiteY0" fmla="*/ 73045 h 219748"/>
                  <a:gd name="connisteX1" fmla="*/ 31212 w 583662"/>
                  <a:gd name="connsiteY1" fmla="*/ 20 h 219748"/>
                  <a:gd name="connisteX2" fmla="*/ 272512 w 583662"/>
                  <a:gd name="connsiteY2" fmla="*/ 79395 h 219748"/>
                  <a:gd name="connisteX3" fmla="*/ 345537 w 583662"/>
                  <a:gd name="connsiteY3" fmla="*/ 53995 h 219748"/>
                  <a:gd name="connisteX4" fmla="*/ 497937 w 583662"/>
                  <a:gd name="connsiteY4" fmla="*/ 212745 h 219748"/>
                  <a:gd name="connisteX5" fmla="*/ 555087 w 583662"/>
                  <a:gd name="connsiteY5" fmla="*/ 180995 h 219748"/>
                  <a:gd name="connisteX6" fmla="*/ 583662 w 583662"/>
                  <a:gd name="connsiteY6" fmla="*/ 184170 h 21974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</a:cxnLst>
                <a:rect l="l" t="t" r="r" b="b"/>
                <a:pathLst>
                  <a:path w="583662" h="219749">
                    <a:moveTo>
                      <a:pt x="8987" y="73046"/>
                    </a:moveTo>
                    <a:cubicBezTo>
                      <a:pt x="8352" y="56536"/>
                      <a:pt x="-21493" y="-1249"/>
                      <a:pt x="31212" y="21"/>
                    </a:cubicBezTo>
                    <a:cubicBezTo>
                      <a:pt x="83917" y="1291"/>
                      <a:pt x="209647" y="68601"/>
                      <a:pt x="272512" y="79396"/>
                    </a:cubicBezTo>
                    <a:cubicBezTo>
                      <a:pt x="335377" y="90191"/>
                      <a:pt x="300452" y="27326"/>
                      <a:pt x="345537" y="53996"/>
                    </a:cubicBezTo>
                    <a:cubicBezTo>
                      <a:pt x="390622" y="80666"/>
                      <a:pt x="456027" y="187346"/>
                      <a:pt x="497937" y="212746"/>
                    </a:cubicBezTo>
                    <a:cubicBezTo>
                      <a:pt x="539847" y="238146"/>
                      <a:pt x="537942" y="186711"/>
                      <a:pt x="555087" y="180996"/>
                    </a:cubicBezTo>
                    <a:cubicBezTo>
                      <a:pt x="572232" y="175281"/>
                      <a:pt x="579217" y="182901"/>
                      <a:pt x="583662" y="184171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68" name="任意多边形 1467"/>
              <p:cNvSpPr/>
              <p:nvPr/>
            </p:nvSpPr>
            <p:spPr>
              <a:xfrm>
                <a:off x="8770" y="5698"/>
                <a:ext cx="920" cy="174"/>
              </a:xfrm>
              <a:custGeom>
                <a:avLst/>
                <a:gdLst>
                  <a:gd name="connisteX0" fmla="*/ 0 w 584200"/>
                  <a:gd name="connsiteY0" fmla="*/ 56725 h 110700"/>
                  <a:gd name="connisteX1" fmla="*/ 98425 w 584200"/>
                  <a:gd name="connsiteY1" fmla="*/ 9100 h 110700"/>
                  <a:gd name="connisteX2" fmla="*/ 269875 w 584200"/>
                  <a:gd name="connsiteY2" fmla="*/ 37675 h 110700"/>
                  <a:gd name="connisteX3" fmla="*/ 403225 w 584200"/>
                  <a:gd name="connsiteY3" fmla="*/ 2750 h 110700"/>
                  <a:gd name="connisteX4" fmla="*/ 584200 w 584200"/>
                  <a:gd name="connsiteY4" fmla="*/ 110700 h 11070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584200" h="110700">
                    <a:moveTo>
                      <a:pt x="0" y="56725"/>
                    </a:moveTo>
                    <a:cubicBezTo>
                      <a:pt x="16510" y="46565"/>
                      <a:pt x="44450" y="12910"/>
                      <a:pt x="98425" y="9100"/>
                    </a:cubicBezTo>
                    <a:cubicBezTo>
                      <a:pt x="152400" y="5290"/>
                      <a:pt x="208915" y="38945"/>
                      <a:pt x="269875" y="37675"/>
                    </a:cubicBezTo>
                    <a:cubicBezTo>
                      <a:pt x="330835" y="36405"/>
                      <a:pt x="340360" y="-11855"/>
                      <a:pt x="403225" y="2750"/>
                    </a:cubicBezTo>
                    <a:cubicBezTo>
                      <a:pt x="466090" y="17355"/>
                      <a:pt x="550545" y="88475"/>
                      <a:pt x="584200" y="11070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69" name="任意多边形 1468"/>
              <p:cNvSpPr/>
              <p:nvPr/>
            </p:nvSpPr>
            <p:spPr>
              <a:xfrm>
                <a:off x="9055" y="5821"/>
                <a:ext cx="703" cy="86"/>
              </a:xfrm>
              <a:custGeom>
                <a:avLst/>
                <a:gdLst>
                  <a:gd name="connisteX0" fmla="*/ 0 w 446359"/>
                  <a:gd name="connsiteY0" fmla="*/ 23156 h 54673"/>
                  <a:gd name="connisteX1" fmla="*/ 88900 w 446359"/>
                  <a:gd name="connsiteY1" fmla="*/ 931 h 54673"/>
                  <a:gd name="connisteX2" fmla="*/ 190500 w 446359"/>
                  <a:gd name="connsiteY2" fmla="*/ 51731 h 54673"/>
                  <a:gd name="connisteX3" fmla="*/ 425450 w 446359"/>
                  <a:gd name="connsiteY3" fmla="*/ 45381 h 54673"/>
                  <a:gd name="connisteX4" fmla="*/ 422275 w 446359"/>
                  <a:gd name="connsiteY4" fmla="*/ 45381 h 54673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446359" h="54673">
                    <a:moveTo>
                      <a:pt x="0" y="23156"/>
                    </a:moveTo>
                    <a:cubicBezTo>
                      <a:pt x="15875" y="17441"/>
                      <a:pt x="50800" y="-4784"/>
                      <a:pt x="88900" y="931"/>
                    </a:cubicBezTo>
                    <a:cubicBezTo>
                      <a:pt x="127000" y="6646"/>
                      <a:pt x="123190" y="42841"/>
                      <a:pt x="190500" y="51731"/>
                    </a:cubicBezTo>
                    <a:cubicBezTo>
                      <a:pt x="257810" y="60621"/>
                      <a:pt x="379095" y="46651"/>
                      <a:pt x="425450" y="45381"/>
                    </a:cubicBezTo>
                    <a:cubicBezTo>
                      <a:pt x="471805" y="44111"/>
                      <a:pt x="427355" y="45381"/>
                      <a:pt x="422275" y="45381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0" name="组合 89"/>
          <p:cNvGrpSpPr/>
          <p:nvPr/>
        </p:nvGrpSpPr>
        <p:grpSpPr>
          <a:xfrm>
            <a:off x="499745" y="2396490"/>
            <a:ext cx="379095" cy="382905"/>
            <a:chOff x="2010" y="5944"/>
            <a:chExt cx="597" cy="603"/>
          </a:xfrm>
        </p:grpSpPr>
        <p:pic>
          <p:nvPicPr>
            <p:cNvPr id="1443" name="图片 1442" descr="男生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0" y="5997"/>
              <a:ext cx="592" cy="551"/>
            </a:xfrm>
            <a:prstGeom prst="rect">
              <a:avLst/>
            </a:prstGeom>
          </p:spPr>
        </p:pic>
        <p:grpSp>
          <p:nvGrpSpPr>
            <p:cNvPr id="1472" name="组合 1471"/>
            <p:cNvGrpSpPr/>
            <p:nvPr/>
          </p:nvGrpSpPr>
          <p:grpSpPr>
            <a:xfrm rot="0">
              <a:off x="2185" y="5944"/>
              <a:ext cx="422" cy="302"/>
              <a:chOff x="8294" y="5327"/>
              <a:chExt cx="1490" cy="1094"/>
            </a:xfrm>
          </p:grpSpPr>
          <p:sp>
            <p:nvSpPr>
              <p:cNvPr id="1473" name="弧形 1472"/>
              <p:cNvSpPr/>
              <p:nvPr/>
            </p:nvSpPr>
            <p:spPr>
              <a:xfrm>
                <a:off x="8300" y="5521"/>
                <a:ext cx="989" cy="901"/>
              </a:xfrm>
              <a:prstGeom prst="arc">
                <a:avLst>
                  <a:gd name="adj1" fmla="val 10923353"/>
                  <a:gd name="adj2" fmla="val 21512942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474" name="组合 1473"/>
              <p:cNvGrpSpPr/>
              <p:nvPr/>
            </p:nvGrpSpPr>
            <p:grpSpPr>
              <a:xfrm>
                <a:off x="8294" y="5327"/>
                <a:ext cx="1490" cy="625"/>
                <a:chOff x="8294" y="5327"/>
                <a:chExt cx="1490" cy="625"/>
              </a:xfrm>
            </p:grpSpPr>
            <p:cxnSp>
              <p:nvCxnSpPr>
                <p:cNvPr id="1475" name="直接连接符 1474"/>
                <p:cNvCxnSpPr/>
                <p:nvPr/>
              </p:nvCxnSpPr>
              <p:spPr>
                <a:xfrm>
                  <a:off x="8294" y="5950"/>
                  <a:ext cx="994" cy="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476" name="椭圆 1475"/>
                <p:cNvSpPr/>
                <p:nvPr/>
              </p:nvSpPr>
              <p:spPr>
                <a:xfrm>
                  <a:off x="8513" y="5614"/>
                  <a:ext cx="120" cy="1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77" name="椭圆 1476"/>
                <p:cNvSpPr/>
                <p:nvPr/>
              </p:nvSpPr>
              <p:spPr>
                <a:xfrm>
                  <a:off x="8659" y="5777"/>
                  <a:ext cx="120" cy="1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78" name="椭圆 1477"/>
                <p:cNvSpPr/>
                <p:nvPr/>
              </p:nvSpPr>
              <p:spPr>
                <a:xfrm>
                  <a:off x="8779" y="5584"/>
                  <a:ext cx="120" cy="1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79" name="椭圆 1478"/>
                <p:cNvSpPr/>
                <p:nvPr/>
              </p:nvSpPr>
              <p:spPr>
                <a:xfrm>
                  <a:off x="8925" y="5777"/>
                  <a:ext cx="120" cy="1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80" name="任意多边形 1479"/>
                <p:cNvSpPr/>
                <p:nvPr/>
              </p:nvSpPr>
              <p:spPr>
                <a:xfrm>
                  <a:off x="8590" y="5327"/>
                  <a:ext cx="1155" cy="425"/>
                </a:xfrm>
                <a:custGeom>
                  <a:avLst/>
                  <a:gdLst>
                    <a:gd name="connisteX0" fmla="*/ 0 w 733425"/>
                    <a:gd name="connsiteY0" fmla="*/ 184128 h 269853"/>
                    <a:gd name="connisteX1" fmla="*/ 66675 w 733425"/>
                    <a:gd name="connsiteY1" fmla="*/ 22203 h 269853"/>
                    <a:gd name="connisteX2" fmla="*/ 250825 w 733425"/>
                    <a:gd name="connsiteY2" fmla="*/ 57128 h 269853"/>
                    <a:gd name="connisteX3" fmla="*/ 450850 w 733425"/>
                    <a:gd name="connsiteY3" fmla="*/ 9503 h 269853"/>
                    <a:gd name="connisteX4" fmla="*/ 638175 w 733425"/>
                    <a:gd name="connsiteY4" fmla="*/ 241278 h 269853"/>
                    <a:gd name="connisteX5" fmla="*/ 704850 w 733425"/>
                    <a:gd name="connsiteY5" fmla="*/ 257153 h 269853"/>
                    <a:gd name="connisteX6" fmla="*/ 733425 w 733425"/>
                    <a:gd name="connsiteY6" fmla="*/ 269853 h 269853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733425" h="269854">
                      <a:moveTo>
                        <a:pt x="0" y="184129"/>
                      </a:moveTo>
                      <a:cubicBezTo>
                        <a:pt x="9525" y="151109"/>
                        <a:pt x="16510" y="47604"/>
                        <a:pt x="66675" y="22204"/>
                      </a:cubicBezTo>
                      <a:cubicBezTo>
                        <a:pt x="116840" y="-3196"/>
                        <a:pt x="173990" y="59669"/>
                        <a:pt x="250825" y="57129"/>
                      </a:cubicBezTo>
                      <a:cubicBezTo>
                        <a:pt x="327660" y="54589"/>
                        <a:pt x="373380" y="-27326"/>
                        <a:pt x="450850" y="9504"/>
                      </a:cubicBezTo>
                      <a:cubicBezTo>
                        <a:pt x="528320" y="46334"/>
                        <a:pt x="587375" y="191749"/>
                        <a:pt x="638175" y="241279"/>
                      </a:cubicBezTo>
                      <a:cubicBezTo>
                        <a:pt x="688975" y="290809"/>
                        <a:pt x="685800" y="251439"/>
                        <a:pt x="704850" y="257154"/>
                      </a:cubicBezTo>
                      <a:cubicBezTo>
                        <a:pt x="723900" y="262869"/>
                        <a:pt x="728980" y="267314"/>
                        <a:pt x="733425" y="269854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81" name="任意多边形 1480"/>
                <p:cNvSpPr/>
                <p:nvPr/>
              </p:nvSpPr>
              <p:spPr>
                <a:xfrm>
                  <a:off x="8866" y="5482"/>
                  <a:ext cx="919" cy="346"/>
                </a:xfrm>
                <a:custGeom>
                  <a:avLst/>
                  <a:gdLst>
                    <a:gd name="connisteX0" fmla="*/ 8987 w 583662"/>
                    <a:gd name="connsiteY0" fmla="*/ 73045 h 219748"/>
                    <a:gd name="connisteX1" fmla="*/ 31212 w 583662"/>
                    <a:gd name="connsiteY1" fmla="*/ 20 h 219748"/>
                    <a:gd name="connisteX2" fmla="*/ 272512 w 583662"/>
                    <a:gd name="connsiteY2" fmla="*/ 79395 h 219748"/>
                    <a:gd name="connisteX3" fmla="*/ 345537 w 583662"/>
                    <a:gd name="connsiteY3" fmla="*/ 53995 h 219748"/>
                    <a:gd name="connisteX4" fmla="*/ 497937 w 583662"/>
                    <a:gd name="connsiteY4" fmla="*/ 212745 h 219748"/>
                    <a:gd name="connisteX5" fmla="*/ 555087 w 583662"/>
                    <a:gd name="connsiteY5" fmla="*/ 180995 h 219748"/>
                    <a:gd name="connisteX6" fmla="*/ 583662 w 583662"/>
                    <a:gd name="connsiteY6" fmla="*/ 184170 h 219748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583662" h="219749">
                      <a:moveTo>
                        <a:pt x="8987" y="73046"/>
                      </a:moveTo>
                      <a:cubicBezTo>
                        <a:pt x="8352" y="56536"/>
                        <a:pt x="-21493" y="-1249"/>
                        <a:pt x="31212" y="21"/>
                      </a:cubicBezTo>
                      <a:cubicBezTo>
                        <a:pt x="83917" y="1291"/>
                        <a:pt x="209647" y="68601"/>
                        <a:pt x="272512" y="79396"/>
                      </a:cubicBezTo>
                      <a:cubicBezTo>
                        <a:pt x="335377" y="90191"/>
                        <a:pt x="300452" y="27326"/>
                        <a:pt x="345537" y="53996"/>
                      </a:cubicBezTo>
                      <a:cubicBezTo>
                        <a:pt x="390622" y="80666"/>
                        <a:pt x="456027" y="187346"/>
                        <a:pt x="497937" y="212746"/>
                      </a:cubicBezTo>
                      <a:cubicBezTo>
                        <a:pt x="539847" y="238146"/>
                        <a:pt x="537942" y="186711"/>
                        <a:pt x="555087" y="180996"/>
                      </a:cubicBezTo>
                      <a:cubicBezTo>
                        <a:pt x="572232" y="175281"/>
                        <a:pt x="579217" y="182901"/>
                        <a:pt x="583662" y="184171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82" name="任意多边形 1481"/>
                <p:cNvSpPr/>
                <p:nvPr/>
              </p:nvSpPr>
              <p:spPr>
                <a:xfrm>
                  <a:off x="8770" y="5698"/>
                  <a:ext cx="920" cy="174"/>
                </a:xfrm>
                <a:custGeom>
                  <a:avLst/>
                  <a:gdLst>
                    <a:gd name="connisteX0" fmla="*/ 0 w 584200"/>
                    <a:gd name="connsiteY0" fmla="*/ 56725 h 110700"/>
                    <a:gd name="connisteX1" fmla="*/ 98425 w 584200"/>
                    <a:gd name="connsiteY1" fmla="*/ 9100 h 110700"/>
                    <a:gd name="connisteX2" fmla="*/ 269875 w 584200"/>
                    <a:gd name="connsiteY2" fmla="*/ 37675 h 110700"/>
                    <a:gd name="connisteX3" fmla="*/ 403225 w 584200"/>
                    <a:gd name="connsiteY3" fmla="*/ 2750 h 110700"/>
                    <a:gd name="connisteX4" fmla="*/ 584200 w 584200"/>
                    <a:gd name="connsiteY4" fmla="*/ 110700 h 11070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</a:cxnLst>
                  <a:rect l="l" t="t" r="r" b="b"/>
                  <a:pathLst>
                    <a:path w="584200" h="110700">
                      <a:moveTo>
                        <a:pt x="0" y="56725"/>
                      </a:moveTo>
                      <a:cubicBezTo>
                        <a:pt x="16510" y="46565"/>
                        <a:pt x="44450" y="12910"/>
                        <a:pt x="98425" y="9100"/>
                      </a:cubicBezTo>
                      <a:cubicBezTo>
                        <a:pt x="152400" y="5290"/>
                        <a:pt x="208915" y="38945"/>
                        <a:pt x="269875" y="37675"/>
                      </a:cubicBezTo>
                      <a:cubicBezTo>
                        <a:pt x="330835" y="36405"/>
                        <a:pt x="340360" y="-11855"/>
                        <a:pt x="403225" y="2750"/>
                      </a:cubicBezTo>
                      <a:cubicBezTo>
                        <a:pt x="466090" y="17355"/>
                        <a:pt x="550545" y="88475"/>
                        <a:pt x="584200" y="11070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83" name="任意多边形 1482"/>
                <p:cNvSpPr/>
                <p:nvPr/>
              </p:nvSpPr>
              <p:spPr>
                <a:xfrm>
                  <a:off x="9055" y="5821"/>
                  <a:ext cx="703" cy="86"/>
                </a:xfrm>
                <a:custGeom>
                  <a:avLst/>
                  <a:gdLst>
                    <a:gd name="connisteX0" fmla="*/ 0 w 446359"/>
                    <a:gd name="connsiteY0" fmla="*/ 23156 h 54673"/>
                    <a:gd name="connisteX1" fmla="*/ 88900 w 446359"/>
                    <a:gd name="connsiteY1" fmla="*/ 931 h 54673"/>
                    <a:gd name="connisteX2" fmla="*/ 190500 w 446359"/>
                    <a:gd name="connsiteY2" fmla="*/ 51731 h 54673"/>
                    <a:gd name="connisteX3" fmla="*/ 425450 w 446359"/>
                    <a:gd name="connsiteY3" fmla="*/ 45381 h 54673"/>
                    <a:gd name="connisteX4" fmla="*/ 422275 w 446359"/>
                    <a:gd name="connsiteY4" fmla="*/ 45381 h 54673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</a:cxnLst>
                  <a:rect l="l" t="t" r="r" b="b"/>
                  <a:pathLst>
                    <a:path w="446359" h="54673">
                      <a:moveTo>
                        <a:pt x="0" y="23156"/>
                      </a:moveTo>
                      <a:cubicBezTo>
                        <a:pt x="15875" y="17441"/>
                        <a:pt x="50800" y="-4784"/>
                        <a:pt x="88900" y="931"/>
                      </a:cubicBezTo>
                      <a:cubicBezTo>
                        <a:pt x="127000" y="6646"/>
                        <a:pt x="123190" y="42841"/>
                        <a:pt x="190500" y="51731"/>
                      </a:cubicBezTo>
                      <a:cubicBezTo>
                        <a:pt x="257810" y="60621"/>
                        <a:pt x="379095" y="46651"/>
                        <a:pt x="425450" y="45381"/>
                      </a:cubicBezTo>
                      <a:cubicBezTo>
                        <a:pt x="471805" y="44111"/>
                        <a:pt x="427355" y="45381"/>
                        <a:pt x="422275" y="45381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97" name="组合 96"/>
          <p:cNvGrpSpPr/>
          <p:nvPr/>
        </p:nvGrpSpPr>
        <p:grpSpPr>
          <a:xfrm>
            <a:off x="499745" y="1711325"/>
            <a:ext cx="356235" cy="360680"/>
            <a:chOff x="2053" y="6700"/>
            <a:chExt cx="561" cy="568"/>
          </a:xfrm>
        </p:grpSpPr>
        <p:pic>
          <p:nvPicPr>
            <p:cNvPr id="1441" name="图片 1440" descr="女生 (2)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3" y="6750"/>
              <a:ext cx="555" cy="519"/>
            </a:xfrm>
            <a:prstGeom prst="rect">
              <a:avLst/>
            </a:prstGeom>
          </p:spPr>
        </p:pic>
        <p:grpSp>
          <p:nvGrpSpPr>
            <p:cNvPr id="1485" name="组合 1484"/>
            <p:cNvGrpSpPr/>
            <p:nvPr/>
          </p:nvGrpSpPr>
          <p:grpSpPr>
            <a:xfrm rot="0">
              <a:off x="2192" y="6700"/>
              <a:ext cx="422" cy="302"/>
              <a:chOff x="8294" y="5327"/>
              <a:chExt cx="1490" cy="1094"/>
            </a:xfrm>
          </p:grpSpPr>
          <p:sp>
            <p:nvSpPr>
              <p:cNvPr id="1486" name="弧形 1485"/>
              <p:cNvSpPr/>
              <p:nvPr/>
            </p:nvSpPr>
            <p:spPr>
              <a:xfrm>
                <a:off x="8300" y="5521"/>
                <a:ext cx="989" cy="901"/>
              </a:xfrm>
              <a:prstGeom prst="arc">
                <a:avLst>
                  <a:gd name="adj1" fmla="val 10923353"/>
                  <a:gd name="adj2" fmla="val 21512942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487" name="组合 1486"/>
              <p:cNvGrpSpPr/>
              <p:nvPr/>
            </p:nvGrpSpPr>
            <p:grpSpPr>
              <a:xfrm>
                <a:off x="8294" y="5327"/>
                <a:ext cx="1490" cy="625"/>
                <a:chOff x="8294" y="5327"/>
                <a:chExt cx="1490" cy="625"/>
              </a:xfrm>
            </p:grpSpPr>
            <p:cxnSp>
              <p:nvCxnSpPr>
                <p:cNvPr id="1488" name="直接连接符 1487"/>
                <p:cNvCxnSpPr/>
                <p:nvPr/>
              </p:nvCxnSpPr>
              <p:spPr>
                <a:xfrm>
                  <a:off x="8294" y="5950"/>
                  <a:ext cx="994" cy="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489" name="椭圆 1488"/>
                <p:cNvSpPr/>
                <p:nvPr/>
              </p:nvSpPr>
              <p:spPr>
                <a:xfrm>
                  <a:off x="8513" y="5614"/>
                  <a:ext cx="120" cy="1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90" name="椭圆 1489"/>
                <p:cNvSpPr/>
                <p:nvPr/>
              </p:nvSpPr>
              <p:spPr>
                <a:xfrm>
                  <a:off x="8659" y="5777"/>
                  <a:ext cx="120" cy="1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91" name="椭圆 1490"/>
                <p:cNvSpPr/>
                <p:nvPr/>
              </p:nvSpPr>
              <p:spPr>
                <a:xfrm>
                  <a:off x="8779" y="5584"/>
                  <a:ext cx="120" cy="1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92" name="椭圆 1491"/>
                <p:cNvSpPr/>
                <p:nvPr/>
              </p:nvSpPr>
              <p:spPr>
                <a:xfrm>
                  <a:off x="8925" y="5777"/>
                  <a:ext cx="120" cy="1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93" name="任意多边形 1492"/>
                <p:cNvSpPr/>
                <p:nvPr/>
              </p:nvSpPr>
              <p:spPr>
                <a:xfrm>
                  <a:off x="8590" y="5327"/>
                  <a:ext cx="1155" cy="425"/>
                </a:xfrm>
                <a:custGeom>
                  <a:avLst/>
                  <a:gdLst>
                    <a:gd name="connisteX0" fmla="*/ 0 w 733425"/>
                    <a:gd name="connsiteY0" fmla="*/ 184128 h 269853"/>
                    <a:gd name="connisteX1" fmla="*/ 66675 w 733425"/>
                    <a:gd name="connsiteY1" fmla="*/ 22203 h 269853"/>
                    <a:gd name="connisteX2" fmla="*/ 250825 w 733425"/>
                    <a:gd name="connsiteY2" fmla="*/ 57128 h 269853"/>
                    <a:gd name="connisteX3" fmla="*/ 450850 w 733425"/>
                    <a:gd name="connsiteY3" fmla="*/ 9503 h 269853"/>
                    <a:gd name="connisteX4" fmla="*/ 638175 w 733425"/>
                    <a:gd name="connsiteY4" fmla="*/ 241278 h 269853"/>
                    <a:gd name="connisteX5" fmla="*/ 704850 w 733425"/>
                    <a:gd name="connsiteY5" fmla="*/ 257153 h 269853"/>
                    <a:gd name="connisteX6" fmla="*/ 733425 w 733425"/>
                    <a:gd name="connsiteY6" fmla="*/ 269853 h 269853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733425" h="269854">
                      <a:moveTo>
                        <a:pt x="0" y="184129"/>
                      </a:moveTo>
                      <a:cubicBezTo>
                        <a:pt x="9525" y="151109"/>
                        <a:pt x="16510" y="47604"/>
                        <a:pt x="66675" y="22204"/>
                      </a:cubicBezTo>
                      <a:cubicBezTo>
                        <a:pt x="116840" y="-3196"/>
                        <a:pt x="173990" y="59669"/>
                        <a:pt x="250825" y="57129"/>
                      </a:cubicBezTo>
                      <a:cubicBezTo>
                        <a:pt x="327660" y="54589"/>
                        <a:pt x="373380" y="-27326"/>
                        <a:pt x="450850" y="9504"/>
                      </a:cubicBezTo>
                      <a:cubicBezTo>
                        <a:pt x="528320" y="46334"/>
                        <a:pt x="587375" y="191749"/>
                        <a:pt x="638175" y="241279"/>
                      </a:cubicBezTo>
                      <a:cubicBezTo>
                        <a:pt x="688975" y="290809"/>
                        <a:pt x="685800" y="251439"/>
                        <a:pt x="704850" y="257154"/>
                      </a:cubicBezTo>
                      <a:cubicBezTo>
                        <a:pt x="723900" y="262869"/>
                        <a:pt x="728980" y="267314"/>
                        <a:pt x="733425" y="269854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94" name="任意多边形 1493"/>
                <p:cNvSpPr/>
                <p:nvPr/>
              </p:nvSpPr>
              <p:spPr>
                <a:xfrm>
                  <a:off x="8866" y="5482"/>
                  <a:ext cx="919" cy="346"/>
                </a:xfrm>
                <a:custGeom>
                  <a:avLst/>
                  <a:gdLst>
                    <a:gd name="connisteX0" fmla="*/ 8987 w 583662"/>
                    <a:gd name="connsiteY0" fmla="*/ 73045 h 219748"/>
                    <a:gd name="connisteX1" fmla="*/ 31212 w 583662"/>
                    <a:gd name="connsiteY1" fmla="*/ 20 h 219748"/>
                    <a:gd name="connisteX2" fmla="*/ 272512 w 583662"/>
                    <a:gd name="connsiteY2" fmla="*/ 79395 h 219748"/>
                    <a:gd name="connisteX3" fmla="*/ 345537 w 583662"/>
                    <a:gd name="connsiteY3" fmla="*/ 53995 h 219748"/>
                    <a:gd name="connisteX4" fmla="*/ 497937 w 583662"/>
                    <a:gd name="connsiteY4" fmla="*/ 212745 h 219748"/>
                    <a:gd name="connisteX5" fmla="*/ 555087 w 583662"/>
                    <a:gd name="connsiteY5" fmla="*/ 180995 h 219748"/>
                    <a:gd name="connisteX6" fmla="*/ 583662 w 583662"/>
                    <a:gd name="connsiteY6" fmla="*/ 184170 h 219748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583662" h="219749">
                      <a:moveTo>
                        <a:pt x="8987" y="73046"/>
                      </a:moveTo>
                      <a:cubicBezTo>
                        <a:pt x="8352" y="56536"/>
                        <a:pt x="-21493" y="-1249"/>
                        <a:pt x="31212" y="21"/>
                      </a:cubicBezTo>
                      <a:cubicBezTo>
                        <a:pt x="83917" y="1291"/>
                        <a:pt x="209647" y="68601"/>
                        <a:pt x="272512" y="79396"/>
                      </a:cubicBezTo>
                      <a:cubicBezTo>
                        <a:pt x="335377" y="90191"/>
                        <a:pt x="300452" y="27326"/>
                        <a:pt x="345537" y="53996"/>
                      </a:cubicBezTo>
                      <a:cubicBezTo>
                        <a:pt x="390622" y="80666"/>
                        <a:pt x="456027" y="187346"/>
                        <a:pt x="497937" y="212746"/>
                      </a:cubicBezTo>
                      <a:cubicBezTo>
                        <a:pt x="539847" y="238146"/>
                        <a:pt x="537942" y="186711"/>
                        <a:pt x="555087" y="180996"/>
                      </a:cubicBezTo>
                      <a:cubicBezTo>
                        <a:pt x="572232" y="175281"/>
                        <a:pt x="579217" y="182901"/>
                        <a:pt x="583662" y="184171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95" name="任意多边形 1494"/>
                <p:cNvSpPr/>
                <p:nvPr/>
              </p:nvSpPr>
              <p:spPr>
                <a:xfrm>
                  <a:off x="8770" y="5698"/>
                  <a:ext cx="920" cy="174"/>
                </a:xfrm>
                <a:custGeom>
                  <a:avLst/>
                  <a:gdLst>
                    <a:gd name="connisteX0" fmla="*/ 0 w 584200"/>
                    <a:gd name="connsiteY0" fmla="*/ 56725 h 110700"/>
                    <a:gd name="connisteX1" fmla="*/ 98425 w 584200"/>
                    <a:gd name="connsiteY1" fmla="*/ 9100 h 110700"/>
                    <a:gd name="connisteX2" fmla="*/ 269875 w 584200"/>
                    <a:gd name="connsiteY2" fmla="*/ 37675 h 110700"/>
                    <a:gd name="connisteX3" fmla="*/ 403225 w 584200"/>
                    <a:gd name="connsiteY3" fmla="*/ 2750 h 110700"/>
                    <a:gd name="connisteX4" fmla="*/ 584200 w 584200"/>
                    <a:gd name="connsiteY4" fmla="*/ 110700 h 11070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</a:cxnLst>
                  <a:rect l="l" t="t" r="r" b="b"/>
                  <a:pathLst>
                    <a:path w="584200" h="110700">
                      <a:moveTo>
                        <a:pt x="0" y="56725"/>
                      </a:moveTo>
                      <a:cubicBezTo>
                        <a:pt x="16510" y="46565"/>
                        <a:pt x="44450" y="12910"/>
                        <a:pt x="98425" y="9100"/>
                      </a:cubicBezTo>
                      <a:cubicBezTo>
                        <a:pt x="152400" y="5290"/>
                        <a:pt x="208915" y="38945"/>
                        <a:pt x="269875" y="37675"/>
                      </a:cubicBezTo>
                      <a:cubicBezTo>
                        <a:pt x="330835" y="36405"/>
                        <a:pt x="340360" y="-11855"/>
                        <a:pt x="403225" y="2750"/>
                      </a:cubicBezTo>
                      <a:cubicBezTo>
                        <a:pt x="466090" y="17355"/>
                        <a:pt x="550545" y="88475"/>
                        <a:pt x="584200" y="11070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96" name="任意多边形 1495"/>
                <p:cNvSpPr/>
                <p:nvPr/>
              </p:nvSpPr>
              <p:spPr>
                <a:xfrm>
                  <a:off x="9055" y="5821"/>
                  <a:ext cx="703" cy="86"/>
                </a:xfrm>
                <a:custGeom>
                  <a:avLst/>
                  <a:gdLst>
                    <a:gd name="connisteX0" fmla="*/ 0 w 446359"/>
                    <a:gd name="connsiteY0" fmla="*/ 23156 h 54673"/>
                    <a:gd name="connisteX1" fmla="*/ 88900 w 446359"/>
                    <a:gd name="connsiteY1" fmla="*/ 931 h 54673"/>
                    <a:gd name="connisteX2" fmla="*/ 190500 w 446359"/>
                    <a:gd name="connsiteY2" fmla="*/ 51731 h 54673"/>
                    <a:gd name="connisteX3" fmla="*/ 425450 w 446359"/>
                    <a:gd name="connsiteY3" fmla="*/ 45381 h 54673"/>
                    <a:gd name="connisteX4" fmla="*/ 422275 w 446359"/>
                    <a:gd name="connsiteY4" fmla="*/ 45381 h 54673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</a:cxnLst>
                  <a:rect l="l" t="t" r="r" b="b"/>
                  <a:pathLst>
                    <a:path w="446359" h="54673">
                      <a:moveTo>
                        <a:pt x="0" y="23156"/>
                      </a:moveTo>
                      <a:cubicBezTo>
                        <a:pt x="15875" y="17441"/>
                        <a:pt x="50800" y="-4784"/>
                        <a:pt x="88900" y="931"/>
                      </a:cubicBezTo>
                      <a:cubicBezTo>
                        <a:pt x="127000" y="6646"/>
                        <a:pt x="123190" y="42841"/>
                        <a:pt x="190500" y="51731"/>
                      </a:cubicBezTo>
                      <a:cubicBezTo>
                        <a:pt x="257810" y="60621"/>
                        <a:pt x="379095" y="46651"/>
                        <a:pt x="425450" y="45381"/>
                      </a:cubicBezTo>
                      <a:cubicBezTo>
                        <a:pt x="471805" y="44111"/>
                        <a:pt x="427355" y="45381"/>
                        <a:pt x="422275" y="45381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512" name="右箭头 1511"/>
          <p:cNvSpPr/>
          <p:nvPr/>
        </p:nvSpPr>
        <p:spPr>
          <a:xfrm>
            <a:off x="1005668" y="1074968"/>
            <a:ext cx="318402" cy="167653"/>
          </a:xfrm>
          <a:prstGeom prst="rightArrow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13" name="直接箭头连接符 1512"/>
          <p:cNvCxnSpPr/>
          <p:nvPr/>
        </p:nvCxnSpPr>
        <p:spPr>
          <a:xfrm flipH="1">
            <a:off x="3977417" y="1584745"/>
            <a:ext cx="5080" cy="39116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14" name="直接连接符 1513"/>
          <p:cNvCxnSpPr/>
          <p:nvPr/>
        </p:nvCxnSpPr>
        <p:spPr>
          <a:xfrm>
            <a:off x="6517005" y="2354580"/>
            <a:ext cx="501650" cy="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16" name="直接箭头连接符 1515"/>
          <p:cNvCxnSpPr/>
          <p:nvPr/>
        </p:nvCxnSpPr>
        <p:spPr>
          <a:xfrm>
            <a:off x="6507480" y="1516380"/>
            <a:ext cx="120015" cy="190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594" name="组合 1593"/>
          <p:cNvGrpSpPr/>
          <p:nvPr/>
        </p:nvGrpSpPr>
        <p:grpSpPr>
          <a:xfrm>
            <a:off x="7246620" y="1146810"/>
            <a:ext cx="798830" cy="749300"/>
            <a:chOff x="10797" y="6668"/>
            <a:chExt cx="1258" cy="1180"/>
          </a:xfrm>
        </p:grpSpPr>
        <p:grpSp>
          <p:nvGrpSpPr>
            <p:cNvPr id="1552" name="组合 1551"/>
            <p:cNvGrpSpPr/>
            <p:nvPr/>
          </p:nvGrpSpPr>
          <p:grpSpPr>
            <a:xfrm rot="0">
              <a:off x="10797" y="6668"/>
              <a:ext cx="1259" cy="1181"/>
              <a:chOff x="6199" y="5750"/>
              <a:chExt cx="3322" cy="2988"/>
            </a:xfrm>
          </p:grpSpPr>
          <p:sp>
            <p:nvSpPr>
              <p:cNvPr id="1553" name="椭圆 1552"/>
              <p:cNvSpPr/>
              <p:nvPr/>
            </p:nvSpPr>
            <p:spPr>
              <a:xfrm>
                <a:off x="6395" y="6036"/>
                <a:ext cx="2916" cy="27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1554" name="直接连接符 1553"/>
              <p:cNvCxnSpPr/>
              <p:nvPr/>
            </p:nvCxnSpPr>
            <p:spPr>
              <a:xfrm flipV="1">
                <a:off x="7451" y="5755"/>
                <a:ext cx="386" cy="334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55" name="直接连接符 1554"/>
              <p:cNvCxnSpPr/>
              <p:nvPr/>
            </p:nvCxnSpPr>
            <p:spPr>
              <a:xfrm flipH="1" flipV="1">
                <a:off x="7832" y="5750"/>
                <a:ext cx="386" cy="334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sp>
            <p:nvSpPr>
              <p:cNvPr id="1556" name="弧形 1555"/>
              <p:cNvSpPr/>
              <p:nvPr/>
            </p:nvSpPr>
            <p:spPr>
              <a:xfrm rot="10800000">
                <a:off x="6199" y="7050"/>
                <a:ext cx="433" cy="600"/>
              </a:xfrm>
              <a:prstGeom prst="arc">
                <a:avLst>
                  <a:gd name="adj1" fmla="val 16200000"/>
                  <a:gd name="adj2" fmla="val 5722104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557" name="弧形 1556"/>
              <p:cNvSpPr/>
              <p:nvPr/>
            </p:nvSpPr>
            <p:spPr>
              <a:xfrm rot="10800000" flipH="1">
                <a:off x="9089" y="7050"/>
                <a:ext cx="433" cy="600"/>
              </a:xfrm>
              <a:prstGeom prst="arc">
                <a:avLst>
                  <a:gd name="adj1" fmla="val 16200000"/>
                  <a:gd name="adj2" fmla="val 5722104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558" name="椭圆 1557"/>
              <p:cNvSpPr/>
              <p:nvPr/>
            </p:nvSpPr>
            <p:spPr>
              <a:xfrm>
                <a:off x="7732" y="6162"/>
                <a:ext cx="223" cy="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559" name="椭圆 1558"/>
              <p:cNvSpPr/>
              <p:nvPr/>
            </p:nvSpPr>
            <p:spPr>
              <a:xfrm>
                <a:off x="6956" y="6462"/>
                <a:ext cx="223" cy="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560" name="椭圆 1559"/>
              <p:cNvSpPr/>
              <p:nvPr/>
            </p:nvSpPr>
            <p:spPr>
              <a:xfrm>
                <a:off x="8527" y="6462"/>
                <a:ext cx="223" cy="21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561" name="椭圆 1560"/>
              <p:cNvSpPr/>
              <p:nvPr/>
            </p:nvSpPr>
            <p:spPr>
              <a:xfrm>
                <a:off x="7488" y="6834"/>
                <a:ext cx="223" cy="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562" name="椭圆 1561"/>
              <p:cNvSpPr/>
              <p:nvPr/>
            </p:nvSpPr>
            <p:spPr>
              <a:xfrm>
                <a:off x="7995" y="6834"/>
                <a:ext cx="223" cy="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563" name="椭圆 1562"/>
              <p:cNvSpPr/>
              <p:nvPr/>
            </p:nvSpPr>
            <p:spPr>
              <a:xfrm>
                <a:off x="7152" y="7279"/>
                <a:ext cx="223" cy="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564" name="椭圆 1563"/>
              <p:cNvSpPr/>
              <p:nvPr/>
            </p:nvSpPr>
            <p:spPr>
              <a:xfrm>
                <a:off x="8400" y="7279"/>
                <a:ext cx="223" cy="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565" name="椭圆 1564"/>
              <p:cNvSpPr/>
              <p:nvPr/>
            </p:nvSpPr>
            <p:spPr>
              <a:xfrm>
                <a:off x="6632" y="7050"/>
                <a:ext cx="223" cy="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566" name="椭圆 1565"/>
              <p:cNvSpPr/>
              <p:nvPr/>
            </p:nvSpPr>
            <p:spPr>
              <a:xfrm>
                <a:off x="6915" y="8096"/>
                <a:ext cx="223" cy="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567" name="椭圆 1566"/>
              <p:cNvSpPr/>
              <p:nvPr/>
            </p:nvSpPr>
            <p:spPr>
              <a:xfrm>
                <a:off x="8527" y="8096"/>
                <a:ext cx="223" cy="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568" name="椭圆 1567"/>
              <p:cNvSpPr/>
              <p:nvPr/>
            </p:nvSpPr>
            <p:spPr>
              <a:xfrm>
                <a:off x="8851" y="7050"/>
                <a:ext cx="223" cy="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569" name="椭圆 1568"/>
              <p:cNvSpPr/>
              <p:nvPr/>
            </p:nvSpPr>
            <p:spPr>
              <a:xfrm>
                <a:off x="7751" y="8355"/>
                <a:ext cx="223" cy="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570" name="椭圆 1569"/>
              <p:cNvSpPr/>
              <p:nvPr/>
            </p:nvSpPr>
            <p:spPr>
              <a:xfrm>
                <a:off x="8866" y="7650"/>
                <a:ext cx="223" cy="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571" name="椭圆 1570"/>
              <p:cNvSpPr/>
              <p:nvPr/>
            </p:nvSpPr>
            <p:spPr>
              <a:xfrm>
                <a:off x="6692" y="7650"/>
                <a:ext cx="223" cy="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1572" name="直接连接符 1571"/>
              <p:cNvCxnSpPr>
                <a:stCxn id="1559" idx="7"/>
                <a:endCxn id="1558" idx="2"/>
              </p:cNvCxnSpPr>
              <p:nvPr/>
            </p:nvCxnSpPr>
            <p:spPr>
              <a:xfrm flipV="1">
                <a:off x="7146" y="6270"/>
                <a:ext cx="586" cy="224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73" name="直接连接符 1572"/>
              <p:cNvCxnSpPr>
                <a:stCxn id="1565" idx="0"/>
              </p:cNvCxnSpPr>
              <p:nvPr/>
            </p:nvCxnSpPr>
            <p:spPr>
              <a:xfrm flipV="1">
                <a:off x="6744" y="6645"/>
                <a:ext cx="223" cy="405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74" name="直接连接符 1573"/>
              <p:cNvCxnSpPr>
                <a:endCxn id="1571" idx="0"/>
              </p:cNvCxnSpPr>
              <p:nvPr/>
            </p:nvCxnSpPr>
            <p:spPr>
              <a:xfrm>
                <a:off x="6744" y="7274"/>
                <a:ext cx="60" cy="37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75" name="直接连接符 1574"/>
              <p:cNvCxnSpPr/>
              <p:nvPr/>
            </p:nvCxnSpPr>
            <p:spPr>
              <a:xfrm>
                <a:off x="6840" y="7849"/>
                <a:ext cx="145" cy="262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76" name="直接连接符 1575"/>
              <p:cNvCxnSpPr>
                <a:endCxn id="1569" idx="2"/>
              </p:cNvCxnSpPr>
              <p:nvPr/>
            </p:nvCxnSpPr>
            <p:spPr>
              <a:xfrm>
                <a:off x="7125" y="8239"/>
                <a:ext cx="626" cy="224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77" name="直接连接符 1576"/>
              <p:cNvCxnSpPr/>
              <p:nvPr/>
            </p:nvCxnSpPr>
            <p:spPr>
              <a:xfrm flipV="1">
                <a:off x="7974" y="8252"/>
                <a:ext cx="566" cy="211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78" name="直接连接符 1577"/>
              <p:cNvCxnSpPr/>
              <p:nvPr/>
            </p:nvCxnSpPr>
            <p:spPr>
              <a:xfrm flipV="1">
                <a:off x="8725" y="7859"/>
                <a:ext cx="192" cy="285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79" name="直接连接符 1578"/>
              <p:cNvCxnSpPr/>
              <p:nvPr/>
            </p:nvCxnSpPr>
            <p:spPr>
              <a:xfrm flipV="1">
                <a:off x="8988" y="7271"/>
                <a:ext cx="0" cy="371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80" name="直接连接符 1579"/>
              <p:cNvCxnSpPr>
                <a:endCxn id="1568" idx="0"/>
              </p:cNvCxnSpPr>
              <p:nvPr/>
            </p:nvCxnSpPr>
            <p:spPr>
              <a:xfrm>
                <a:off x="8725" y="6645"/>
                <a:ext cx="238" cy="405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81" name="直接连接符 1580"/>
              <p:cNvCxnSpPr/>
              <p:nvPr/>
            </p:nvCxnSpPr>
            <p:spPr>
              <a:xfrm flipH="1" flipV="1">
                <a:off x="7954" y="6270"/>
                <a:ext cx="586" cy="224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82" name="直接连接符 1581"/>
              <p:cNvCxnSpPr>
                <a:endCxn id="1561" idx="1"/>
              </p:cNvCxnSpPr>
              <p:nvPr/>
            </p:nvCxnSpPr>
            <p:spPr>
              <a:xfrm>
                <a:off x="7152" y="6645"/>
                <a:ext cx="369" cy="221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83" name="直接连接符 1582"/>
              <p:cNvCxnSpPr>
                <a:stCxn id="1562" idx="7"/>
              </p:cNvCxnSpPr>
              <p:nvPr/>
            </p:nvCxnSpPr>
            <p:spPr>
              <a:xfrm flipV="1">
                <a:off x="8185" y="6642"/>
                <a:ext cx="375" cy="224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84" name="直接连接符 1583"/>
              <p:cNvCxnSpPr>
                <a:endCxn id="1562" idx="2"/>
              </p:cNvCxnSpPr>
              <p:nvPr/>
            </p:nvCxnSpPr>
            <p:spPr>
              <a:xfrm>
                <a:off x="7717" y="6938"/>
                <a:ext cx="278" cy="4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sp>
            <p:nvSpPr>
              <p:cNvPr id="1585" name="椭圆 1584"/>
              <p:cNvSpPr/>
              <p:nvPr/>
            </p:nvSpPr>
            <p:spPr>
              <a:xfrm>
                <a:off x="7757" y="7792"/>
                <a:ext cx="223" cy="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1586" name="直接连接符 1585"/>
              <p:cNvCxnSpPr>
                <a:stCxn id="1563" idx="6"/>
                <a:endCxn id="1564" idx="2"/>
              </p:cNvCxnSpPr>
              <p:nvPr/>
            </p:nvCxnSpPr>
            <p:spPr>
              <a:xfrm>
                <a:off x="7375" y="7387"/>
                <a:ext cx="1025" cy="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87" name="直接连接符 1586"/>
              <p:cNvCxnSpPr/>
              <p:nvPr/>
            </p:nvCxnSpPr>
            <p:spPr>
              <a:xfrm>
                <a:off x="6848" y="7196"/>
                <a:ext cx="327" cy="145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88" name="直接连接符 1587"/>
              <p:cNvCxnSpPr/>
              <p:nvPr/>
            </p:nvCxnSpPr>
            <p:spPr>
              <a:xfrm flipH="1">
                <a:off x="8618" y="7220"/>
                <a:ext cx="267" cy="121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89" name="直接连接符 1588"/>
              <p:cNvCxnSpPr>
                <a:stCxn id="1571" idx="6"/>
                <a:endCxn id="1585" idx="2"/>
              </p:cNvCxnSpPr>
              <p:nvPr/>
            </p:nvCxnSpPr>
            <p:spPr>
              <a:xfrm>
                <a:off x="6915" y="7758"/>
                <a:ext cx="842" cy="142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  <p:cxnSp>
            <p:nvCxnSpPr>
              <p:cNvPr id="1590" name="直接连接符 1589"/>
              <p:cNvCxnSpPr>
                <a:endCxn id="1570" idx="2"/>
              </p:cNvCxnSpPr>
              <p:nvPr/>
            </p:nvCxnSpPr>
            <p:spPr>
              <a:xfrm flipV="1">
                <a:off x="7980" y="7758"/>
                <a:ext cx="886" cy="142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</p:cxnSp>
        </p:grpSp>
        <p:cxnSp>
          <p:nvCxnSpPr>
            <p:cNvPr id="1591" name="直接连接符 1590"/>
            <p:cNvCxnSpPr>
              <a:stCxn id="1564" idx="1"/>
            </p:cNvCxnSpPr>
            <p:nvPr/>
          </p:nvCxnSpPr>
          <p:spPr>
            <a:xfrm flipH="1" flipV="1">
              <a:off x="11551" y="7170"/>
              <a:ext cx="93" cy="115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1592" name="直接连接符 1591"/>
            <p:cNvCxnSpPr/>
            <p:nvPr/>
          </p:nvCxnSpPr>
          <p:spPr>
            <a:xfrm>
              <a:off x="11478" y="7532"/>
              <a:ext cx="222" cy="82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  <p:cxnSp>
          <p:nvCxnSpPr>
            <p:cNvPr id="1593" name="直接连接符 1592"/>
            <p:cNvCxnSpPr/>
            <p:nvPr/>
          </p:nvCxnSpPr>
          <p:spPr>
            <a:xfrm flipV="1">
              <a:off x="11130" y="7360"/>
              <a:ext cx="67" cy="242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</p:cxnSp>
      </p:grpSp>
      <p:grpSp>
        <p:nvGrpSpPr>
          <p:cNvPr id="1599" name="组合 1598"/>
          <p:cNvGrpSpPr/>
          <p:nvPr/>
        </p:nvGrpSpPr>
        <p:grpSpPr>
          <a:xfrm>
            <a:off x="6801273" y="1337680"/>
            <a:ext cx="301845" cy="368102"/>
            <a:chOff x="14918" y="4279"/>
            <a:chExt cx="554" cy="699"/>
          </a:xfrm>
        </p:grpSpPr>
        <p:sp>
          <p:nvSpPr>
            <p:cNvPr id="1597" name="椭圆 1596"/>
            <p:cNvSpPr/>
            <p:nvPr/>
          </p:nvSpPr>
          <p:spPr>
            <a:xfrm>
              <a:off x="15133" y="4455"/>
              <a:ext cx="320" cy="3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98" name="文本框 1597"/>
            <p:cNvSpPr txBox="1"/>
            <p:nvPr/>
          </p:nvSpPr>
          <p:spPr>
            <a:xfrm>
              <a:off x="14918" y="4279"/>
              <a:ext cx="554" cy="6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＋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1600" name="直接箭头连接符 1599"/>
          <p:cNvCxnSpPr/>
          <p:nvPr/>
        </p:nvCxnSpPr>
        <p:spPr>
          <a:xfrm flipH="1" flipV="1">
            <a:off x="7007225" y="1604645"/>
            <a:ext cx="6985" cy="40195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01" name="直接箭头连接符 1600"/>
          <p:cNvCxnSpPr/>
          <p:nvPr/>
        </p:nvCxnSpPr>
        <p:spPr>
          <a:xfrm>
            <a:off x="6812280" y="1516380"/>
            <a:ext cx="10033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06" name="圆角矩形 1605"/>
          <p:cNvSpPr/>
          <p:nvPr/>
        </p:nvSpPr>
        <p:spPr>
          <a:xfrm>
            <a:off x="465455" y="542290"/>
            <a:ext cx="489585" cy="257429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7" name="圆角矩形 1606"/>
          <p:cNvSpPr/>
          <p:nvPr/>
        </p:nvSpPr>
        <p:spPr>
          <a:xfrm>
            <a:off x="1364615" y="339725"/>
            <a:ext cx="3674745" cy="2818130"/>
          </a:xfrm>
          <a:prstGeom prst="roundRect">
            <a:avLst>
              <a:gd name="adj" fmla="val 9936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08" name="直接箭头连接符 1607"/>
          <p:cNvCxnSpPr/>
          <p:nvPr/>
        </p:nvCxnSpPr>
        <p:spPr>
          <a:xfrm flipV="1">
            <a:off x="3028727" y="1316140"/>
            <a:ext cx="387350" cy="254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22" name="图片 17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9475" y="2160905"/>
            <a:ext cx="816610" cy="719455"/>
          </a:xfrm>
          <a:prstGeom prst="rect">
            <a:avLst/>
          </a:prstGeom>
        </p:spPr>
      </p:pic>
      <p:cxnSp>
        <p:nvCxnSpPr>
          <p:cNvPr id="1767" name="直接箭头连接符 1766"/>
          <p:cNvCxnSpPr/>
          <p:nvPr/>
        </p:nvCxnSpPr>
        <p:spPr>
          <a:xfrm flipV="1">
            <a:off x="10340975" y="2041525"/>
            <a:ext cx="132715" cy="571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31" name="直接连接符 1830"/>
          <p:cNvCxnSpPr/>
          <p:nvPr/>
        </p:nvCxnSpPr>
        <p:spPr>
          <a:xfrm>
            <a:off x="9387840" y="2051050"/>
            <a:ext cx="635" cy="887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50" name="圆角矩形 1849"/>
          <p:cNvSpPr/>
          <p:nvPr/>
        </p:nvSpPr>
        <p:spPr>
          <a:xfrm>
            <a:off x="5489575" y="339090"/>
            <a:ext cx="6438265" cy="2818765"/>
          </a:xfrm>
          <a:prstGeom prst="roundRect">
            <a:avLst>
              <a:gd name="adj" fmla="val 8335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11097260" y="2047240"/>
            <a:ext cx="26035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10033000" y="1623695"/>
            <a:ext cx="307975" cy="9334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noFill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9381490" y="2934335"/>
            <a:ext cx="1193800" cy="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9831705" y="2047240"/>
            <a:ext cx="196215" cy="444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10563225" y="2134870"/>
            <a:ext cx="635" cy="7988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10359813" y="1864730"/>
            <a:ext cx="301845" cy="368102"/>
            <a:chOff x="14918" y="4279"/>
            <a:chExt cx="554" cy="699"/>
          </a:xfrm>
        </p:grpSpPr>
        <p:sp>
          <p:nvSpPr>
            <p:cNvPr id="51" name="椭圆 50"/>
            <p:cNvSpPr/>
            <p:nvPr/>
          </p:nvSpPr>
          <p:spPr>
            <a:xfrm>
              <a:off x="15133" y="4455"/>
              <a:ext cx="320" cy="3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918" y="4279"/>
              <a:ext cx="554" cy="6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＋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351155" y="556895"/>
            <a:ext cx="7334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Subjects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34670" y="1243965"/>
            <a:ext cx="92964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sz="900" b="1" baseline="3000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900" b="1" baseline="30000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49910" y="2080260"/>
            <a:ext cx="3638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sz="900" b="1" baseline="30000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900" b="1" baseline="30000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56260" y="2753995"/>
            <a:ext cx="3638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zh-CN" sz="9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68450" y="2959735"/>
            <a:ext cx="15481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Time Window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67990" y="1105535"/>
            <a:ext cx="6775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CWT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4496704" y="891540"/>
            <a:ext cx="280670" cy="733425"/>
            <a:chOff x="7011" y="1423"/>
            <a:chExt cx="681" cy="1155"/>
          </a:xfrm>
        </p:grpSpPr>
        <p:sp>
          <p:nvSpPr>
            <p:cNvPr id="101" name="文本框 100"/>
            <p:cNvSpPr txBox="1"/>
            <p:nvPr/>
          </p:nvSpPr>
          <p:spPr>
            <a:xfrm>
              <a:off x="7011" y="1423"/>
              <a:ext cx="45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 b="1">
                  <a:latin typeface="Times New Roman" panose="02020603050405020304" charset="0"/>
                  <a:cs typeface="Times New Roman" panose="02020603050405020304" charset="0"/>
                </a:rPr>
                <a:t>δ</a:t>
              </a:r>
              <a:endParaRPr lang="zh-CN" altLang="en-US" sz="9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7035" y="1636"/>
              <a:ext cx="382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900" b="1">
                  <a:latin typeface="Times New Roman" panose="02020603050405020304" charset="0"/>
                  <a:cs typeface="Times New Roman" panose="02020603050405020304" charset="0"/>
                </a:rPr>
                <a:t>θ</a:t>
              </a:r>
              <a:endParaRPr lang="zh-CN" altLang="en-US" sz="9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7035" y="1817"/>
              <a:ext cx="388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900" b="1">
                  <a:latin typeface="Times New Roman" panose="02020603050405020304" charset="0"/>
                  <a:cs typeface="Times New Roman" panose="02020603050405020304" charset="0"/>
                </a:rPr>
                <a:t>α</a:t>
              </a:r>
              <a:endParaRPr lang="zh-CN" altLang="en-US" sz="9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7036" y="2014"/>
              <a:ext cx="383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900" b="1">
                  <a:latin typeface="Times New Roman" panose="02020603050405020304" charset="0"/>
                  <a:cs typeface="Times New Roman" panose="02020603050405020304" charset="0"/>
                </a:rPr>
                <a:t>β</a:t>
              </a:r>
              <a:endParaRPr lang="zh-CN" altLang="en-US" sz="9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7012" y="2216"/>
              <a:ext cx="68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 b="1">
                  <a:latin typeface="Times New Roman" panose="02020603050405020304" charset="0"/>
                  <a:cs typeface="Times New Roman" panose="02020603050405020304" charset="0"/>
                </a:rPr>
                <a:t>γ</a:t>
              </a:r>
              <a:endParaRPr lang="en-US" altLang="zh-CN" sz="9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09" name="文本框 108"/>
          <p:cNvSpPr txBox="1"/>
          <p:nvPr/>
        </p:nvSpPr>
        <p:spPr>
          <a:xfrm rot="16200000">
            <a:off x="3604260" y="1628140"/>
            <a:ext cx="5778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Concat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 rot="16200000">
            <a:off x="2934335" y="2273300"/>
            <a:ext cx="7683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Channel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470785" y="595630"/>
            <a:ext cx="1691005" cy="288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2244725" y="405765"/>
            <a:ext cx="2028190" cy="3067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0">
                <a:solidFill>
                  <a:schemeClr val="tx1"/>
                </a:solidFill>
                <a:latin typeface="Times New Roman" panose="02020603050405020304" charset="0"/>
                <a:ea typeface="Poppins-Medium"/>
                <a:cs typeface="Times New Roman" panose="02020603050405020304" charset="0"/>
              </a:rPr>
              <a:t>Signal Pretreatment</a:t>
            </a:r>
            <a:endParaRPr lang="en-US" altLang="zh-CN" sz="1400" b="1" i="0">
              <a:solidFill>
                <a:schemeClr val="tx1"/>
              </a:solidFill>
              <a:latin typeface="Times New Roman" panose="02020603050405020304" charset="0"/>
              <a:ea typeface="Poppins-Medium"/>
              <a:cs typeface="Times New Roman" panose="02020603050405020304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342255" y="82105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Physical Graph Connectivity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5601970" y="1997075"/>
            <a:ext cx="905510" cy="109347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5314950" y="198310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Adaptive Graph Connectivity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7015480" y="1876425"/>
            <a:ext cx="128524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Adjacent Matrix (A)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6935470" y="2901950"/>
            <a:ext cx="149034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Reconstruction</a:t>
            </a:r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Matrix (X</a:t>
            </a:r>
            <a:r>
              <a:rPr lang="en-US" altLang="zh-CN" sz="900" b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206" name="组合 205"/>
          <p:cNvGrpSpPr/>
          <p:nvPr/>
        </p:nvGrpSpPr>
        <p:grpSpPr>
          <a:xfrm>
            <a:off x="9512300" y="1659255"/>
            <a:ext cx="306705" cy="895985"/>
            <a:chOff x="14980" y="2613"/>
            <a:chExt cx="483" cy="1411"/>
          </a:xfrm>
        </p:grpSpPr>
        <p:sp>
          <p:nvSpPr>
            <p:cNvPr id="40" name="圆角矩形 39"/>
            <p:cNvSpPr/>
            <p:nvPr/>
          </p:nvSpPr>
          <p:spPr>
            <a:xfrm>
              <a:off x="15012" y="2613"/>
              <a:ext cx="441" cy="141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文本框 119"/>
            <p:cNvSpPr txBox="1"/>
            <p:nvPr/>
          </p:nvSpPr>
          <p:spPr>
            <a:xfrm rot="5400000">
              <a:off x="14682" y="3078"/>
              <a:ext cx="107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cs typeface="Times New Roman" panose="02020603050405020304" charset="0"/>
                </a:rPr>
                <a:t>GCN</a:t>
              </a:r>
              <a:endParaRPr lang="en-US" altLang="zh-CN" sz="1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21" name="文本框 120"/>
          <p:cNvSpPr txBox="1"/>
          <p:nvPr/>
        </p:nvSpPr>
        <p:spPr>
          <a:xfrm rot="5400000" flipH="1">
            <a:off x="9843770" y="1910080"/>
            <a:ext cx="68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BN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0287635" y="1086485"/>
            <a:ext cx="76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×3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1984355" y="2038350"/>
            <a:ext cx="5080" cy="2567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662410" y="2044700"/>
            <a:ext cx="327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113270" y="404495"/>
            <a:ext cx="2912745" cy="3067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0">
                <a:solidFill>
                  <a:schemeClr val="tx1"/>
                </a:solidFill>
                <a:latin typeface="Times New Roman" panose="02020603050405020304" charset="0"/>
                <a:ea typeface="Poppins-Medium"/>
                <a:cs typeface="Times New Roman" panose="02020603050405020304" charset="0"/>
              </a:rPr>
              <a:t>C</a:t>
            </a:r>
            <a:r>
              <a:rPr lang="en-US" altLang="zh-CN" sz="1400" b="1" i="0">
                <a:solidFill>
                  <a:schemeClr val="tx1"/>
                </a:solidFill>
                <a:latin typeface="Times New Roman" panose="02020603050405020304" charset="0"/>
                <a:ea typeface="Poppins-Medium"/>
                <a:cs typeface="Times New Roman" panose="02020603050405020304" charset="0"/>
              </a:rPr>
              <a:t>ommon Feature Extractor</a:t>
            </a:r>
            <a:endParaRPr lang="en-US" altLang="zh-CN" sz="1400" b="1" i="0">
              <a:solidFill>
                <a:schemeClr val="tx1"/>
              </a:solidFill>
              <a:latin typeface="Times New Roman" panose="02020603050405020304" charset="0"/>
              <a:ea typeface="Poppins-Medium"/>
              <a:cs typeface="Times New Roman" panose="02020603050405020304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229475" y="2247265"/>
            <a:ext cx="816610" cy="76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0" name="组合 309"/>
          <p:cNvGrpSpPr/>
          <p:nvPr/>
        </p:nvGrpSpPr>
        <p:grpSpPr>
          <a:xfrm>
            <a:off x="11356340" y="1201420"/>
            <a:ext cx="368300" cy="1640840"/>
            <a:chOff x="17285" y="1897"/>
            <a:chExt cx="580" cy="2584"/>
          </a:xfrm>
        </p:grpSpPr>
        <p:sp>
          <p:nvSpPr>
            <p:cNvPr id="38" name="圆角矩形 37"/>
            <p:cNvSpPr/>
            <p:nvPr/>
          </p:nvSpPr>
          <p:spPr>
            <a:xfrm>
              <a:off x="17285" y="1897"/>
              <a:ext cx="580" cy="258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17349" y="2061"/>
              <a:ext cx="425" cy="424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5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17349" y="2607"/>
              <a:ext cx="425" cy="424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5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41" name="组合 140"/>
            <p:cNvGrpSpPr/>
            <p:nvPr/>
          </p:nvGrpSpPr>
          <p:grpSpPr>
            <a:xfrm>
              <a:off x="17540" y="3153"/>
              <a:ext cx="42" cy="247"/>
              <a:chOff x="2314" y="7442"/>
              <a:chExt cx="42" cy="247"/>
            </a:xfrm>
            <a:solidFill>
              <a:schemeClr val="bg2">
                <a:lumMod val="50000"/>
              </a:schemeClr>
            </a:solidFill>
          </p:grpSpPr>
          <p:sp>
            <p:nvSpPr>
              <p:cNvPr id="142" name="椭圆 141"/>
              <p:cNvSpPr/>
              <p:nvPr/>
            </p:nvSpPr>
            <p:spPr>
              <a:xfrm>
                <a:off x="2314" y="7442"/>
                <a:ext cx="43" cy="4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2314" y="7548"/>
                <a:ext cx="43" cy="4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2314" y="7649"/>
                <a:ext cx="43" cy="4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5" name="椭圆 144"/>
            <p:cNvSpPr/>
            <p:nvPr/>
          </p:nvSpPr>
          <p:spPr>
            <a:xfrm>
              <a:off x="17349" y="3458"/>
              <a:ext cx="425" cy="424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5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17349" y="4004"/>
              <a:ext cx="425" cy="424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5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7" name="文本框 146"/>
          <p:cNvSpPr txBox="1"/>
          <p:nvPr/>
        </p:nvSpPr>
        <p:spPr>
          <a:xfrm>
            <a:off x="11161395" y="2879725"/>
            <a:ext cx="77406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Fc:128-Dim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0" name="右箭头 149"/>
          <p:cNvSpPr/>
          <p:nvPr/>
        </p:nvSpPr>
        <p:spPr>
          <a:xfrm>
            <a:off x="1005668" y="1852843"/>
            <a:ext cx="318402" cy="167653"/>
          </a:xfrm>
          <a:prstGeom prst="rightArrow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1" name="右箭头 150"/>
          <p:cNvSpPr/>
          <p:nvPr/>
        </p:nvSpPr>
        <p:spPr>
          <a:xfrm>
            <a:off x="1005668" y="2566583"/>
            <a:ext cx="318402" cy="167653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2" name="右箭头 151"/>
          <p:cNvSpPr/>
          <p:nvPr/>
        </p:nvSpPr>
        <p:spPr>
          <a:xfrm>
            <a:off x="5084445" y="1849120"/>
            <a:ext cx="353060" cy="162560"/>
          </a:xfrm>
          <a:prstGeom prst="rightArrow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11229975" y="3482975"/>
            <a:ext cx="419100" cy="24568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7" name="直接连接符 156"/>
          <p:cNvCxnSpPr/>
          <p:nvPr/>
        </p:nvCxnSpPr>
        <p:spPr>
          <a:xfrm>
            <a:off x="11650345" y="4600575"/>
            <a:ext cx="340995" cy="3175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9" name="圆角矩形 158"/>
          <p:cNvSpPr/>
          <p:nvPr/>
        </p:nvSpPr>
        <p:spPr>
          <a:xfrm>
            <a:off x="11376660" y="3769360"/>
            <a:ext cx="130175" cy="379095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11450320" y="3870960"/>
            <a:ext cx="3105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sz="900" b="1" baseline="3000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900" b="1" baseline="30000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11376660" y="4566285"/>
            <a:ext cx="130175" cy="379095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2" name="组合 161"/>
          <p:cNvGrpSpPr/>
          <p:nvPr/>
        </p:nvGrpSpPr>
        <p:grpSpPr>
          <a:xfrm rot="0">
            <a:off x="11414760" y="4309745"/>
            <a:ext cx="26670" cy="156845"/>
            <a:chOff x="2314" y="7442"/>
            <a:chExt cx="42" cy="247"/>
          </a:xfrm>
          <a:solidFill>
            <a:schemeClr val="bg2">
              <a:lumMod val="50000"/>
            </a:schemeClr>
          </a:solidFill>
        </p:grpSpPr>
        <p:sp>
          <p:nvSpPr>
            <p:cNvPr id="163" name="椭圆 162"/>
            <p:cNvSpPr/>
            <p:nvPr/>
          </p:nvSpPr>
          <p:spPr>
            <a:xfrm>
              <a:off x="2314" y="7442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2314" y="7548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2314" y="7649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6" name="文本框 165"/>
          <p:cNvSpPr txBox="1"/>
          <p:nvPr/>
        </p:nvSpPr>
        <p:spPr>
          <a:xfrm>
            <a:off x="11449050" y="4667885"/>
            <a:ext cx="3638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sz="900" b="1" baseline="30000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900" b="1" baseline="30000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11376660" y="5192395"/>
            <a:ext cx="130175" cy="37909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11450320" y="5293995"/>
            <a:ext cx="3638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zh-CN" sz="9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9825355" y="3277870"/>
            <a:ext cx="1273810" cy="2948305"/>
          </a:xfrm>
          <a:prstGeom prst="roundRect">
            <a:avLst>
              <a:gd name="adj" fmla="val 9870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圆角矩形 170"/>
          <p:cNvSpPr/>
          <p:nvPr/>
        </p:nvSpPr>
        <p:spPr>
          <a:xfrm>
            <a:off x="10287635" y="3772535"/>
            <a:ext cx="365760" cy="800100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2" name="直接连接符 171"/>
          <p:cNvCxnSpPr/>
          <p:nvPr/>
        </p:nvCxnSpPr>
        <p:spPr>
          <a:xfrm flipV="1">
            <a:off x="1386205" y="749300"/>
            <a:ext cx="3653155" cy="8255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5491480" y="757555"/>
            <a:ext cx="6409690" cy="127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174" name="文本框 173"/>
          <p:cNvSpPr txBox="1"/>
          <p:nvPr/>
        </p:nvSpPr>
        <p:spPr>
          <a:xfrm>
            <a:off x="3274060" y="2940685"/>
            <a:ext cx="128524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 Matrix (X)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6630670" y="1454785"/>
            <a:ext cx="172720" cy="1200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84" name="圆角矩形 183"/>
          <p:cNvSpPr/>
          <p:nvPr/>
        </p:nvSpPr>
        <p:spPr>
          <a:xfrm>
            <a:off x="6925945" y="2005965"/>
            <a:ext cx="172720" cy="1200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 flipH="1" flipV="1">
            <a:off x="7014210" y="2136775"/>
            <a:ext cx="635" cy="22796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7" name="文本框 186"/>
          <p:cNvSpPr txBox="1"/>
          <p:nvPr/>
        </p:nvSpPr>
        <p:spPr>
          <a:xfrm>
            <a:off x="6590665" y="1395730"/>
            <a:ext cx="4381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α</a:t>
            </a:r>
            <a:endParaRPr lang="zh-CN" altLang="en-US" sz="9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6833235" y="1949450"/>
            <a:ext cx="4381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1-</a:t>
            </a:r>
            <a:r>
              <a:rPr lang="zh-CN" altLang="en-US" sz="9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α</a:t>
            </a:r>
            <a:endParaRPr lang="zh-CN" altLang="en-US" sz="9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191" name="直接箭头连接符 190"/>
          <p:cNvCxnSpPr/>
          <p:nvPr/>
        </p:nvCxnSpPr>
        <p:spPr>
          <a:xfrm>
            <a:off x="7112000" y="1516380"/>
            <a:ext cx="120015" cy="190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3" name="右箭头 192"/>
          <p:cNvSpPr/>
          <p:nvPr/>
        </p:nvSpPr>
        <p:spPr>
          <a:xfrm>
            <a:off x="5084445" y="2573020"/>
            <a:ext cx="353060" cy="162560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8363585" y="2032000"/>
            <a:ext cx="8890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65" name="组合 1764"/>
          <p:cNvGrpSpPr/>
          <p:nvPr/>
        </p:nvGrpSpPr>
        <p:grpSpPr>
          <a:xfrm>
            <a:off x="8418195" y="1517650"/>
            <a:ext cx="791845" cy="1010285"/>
            <a:chOff x="6807" y="6217"/>
            <a:chExt cx="2132" cy="2656"/>
          </a:xfrm>
        </p:grpSpPr>
        <p:sp>
          <p:nvSpPr>
            <p:cNvPr id="1695" name="椭圆 1694"/>
            <p:cNvSpPr/>
            <p:nvPr/>
          </p:nvSpPr>
          <p:spPr>
            <a:xfrm rot="2220000">
              <a:off x="6807" y="6271"/>
              <a:ext cx="2133" cy="2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64" name="组合 1763"/>
            <p:cNvGrpSpPr/>
            <p:nvPr/>
          </p:nvGrpSpPr>
          <p:grpSpPr>
            <a:xfrm>
              <a:off x="6886" y="6217"/>
              <a:ext cx="1958" cy="2351"/>
              <a:chOff x="6886" y="6217"/>
              <a:chExt cx="1958" cy="2351"/>
            </a:xfrm>
          </p:grpSpPr>
          <p:cxnSp>
            <p:nvCxnSpPr>
              <p:cNvPr id="1697" name="直接连接符 1696"/>
              <p:cNvCxnSpPr/>
              <p:nvPr/>
            </p:nvCxnSpPr>
            <p:spPr>
              <a:xfrm flipH="1">
                <a:off x="8348" y="6322"/>
                <a:ext cx="391" cy="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98" name="直接连接符 1697"/>
              <p:cNvCxnSpPr/>
              <p:nvPr/>
            </p:nvCxnSpPr>
            <p:spPr>
              <a:xfrm flipH="1" flipV="1">
                <a:off x="8739" y="6322"/>
                <a:ext cx="11" cy="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702" name="椭圆 1701"/>
              <p:cNvSpPr/>
              <p:nvPr/>
            </p:nvSpPr>
            <p:spPr>
              <a:xfrm>
                <a:off x="8644" y="7152"/>
                <a:ext cx="201" cy="19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705" name="椭圆 1704"/>
              <p:cNvSpPr/>
              <p:nvPr/>
            </p:nvSpPr>
            <p:spPr>
              <a:xfrm>
                <a:off x="8319" y="6629"/>
                <a:ext cx="201" cy="19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706" name="椭圆 1705"/>
              <p:cNvSpPr/>
              <p:nvPr/>
            </p:nvSpPr>
            <p:spPr>
              <a:xfrm>
                <a:off x="7671" y="6496"/>
                <a:ext cx="201" cy="19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707" name="椭圆 1706"/>
              <p:cNvSpPr/>
              <p:nvPr/>
            </p:nvSpPr>
            <p:spPr>
              <a:xfrm>
                <a:off x="8118" y="7232"/>
                <a:ext cx="201" cy="19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708" name="椭圆 1707"/>
              <p:cNvSpPr/>
              <p:nvPr/>
            </p:nvSpPr>
            <p:spPr>
              <a:xfrm>
                <a:off x="7671" y="6933"/>
                <a:ext cx="201" cy="19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710" name="椭圆 1709"/>
              <p:cNvSpPr/>
              <p:nvPr/>
            </p:nvSpPr>
            <p:spPr>
              <a:xfrm>
                <a:off x="7134" y="6965"/>
                <a:ext cx="201" cy="19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711" name="椭圆 1710"/>
              <p:cNvSpPr/>
              <p:nvPr/>
            </p:nvSpPr>
            <p:spPr>
              <a:xfrm>
                <a:off x="7470" y="7429"/>
                <a:ext cx="201" cy="19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712" name="椭圆 1711"/>
              <p:cNvSpPr/>
              <p:nvPr/>
            </p:nvSpPr>
            <p:spPr>
              <a:xfrm>
                <a:off x="8007" y="7626"/>
                <a:ext cx="201" cy="19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713" name="椭圆 1712"/>
              <p:cNvSpPr/>
              <p:nvPr/>
            </p:nvSpPr>
            <p:spPr>
              <a:xfrm>
                <a:off x="8643" y="7720"/>
                <a:ext cx="201" cy="19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714" name="椭圆 1713"/>
              <p:cNvSpPr/>
              <p:nvPr/>
            </p:nvSpPr>
            <p:spPr>
              <a:xfrm>
                <a:off x="6886" y="7523"/>
                <a:ext cx="201" cy="19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715" name="椭圆 1714"/>
              <p:cNvSpPr/>
              <p:nvPr/>
            </p:nvSpPr>
            <p:spPr>
              <a:xfrm>
                <a:off x="7806" y="8372"/>
                <a:ext cx="201" cy="19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717" name="椭圆 1716"/>
              <p:cNvSpPr/>
              <p:nvPr/>
            </p:nvSpPr>
            <p:spPr>
              <a:xfrm>
                <a:off x="7248" y="8372"/>
                <a:ext cx="201" cy="19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718" name="椭圆 1717"/>
              <p:cNvSpPr/>
              <p:nvPr/>
            </p:nvSpPr>
            <p:spPr>
              <a:xfrm>
                <a:off x="8319" y="8175"/>
                <a:ext cx="201" cy="19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719" name="椭圆 1718"/>
              <p:cNvSpPr/>
              <p:nvPr/>
            </p:nvSpPr>
            <p:spPr>
              <a:xfrm>
                <a:off x="6989" y="7978"/>
                <a:ext cx="201" cy="19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1723" name="直接连接符 1722"/>
              <p:cNvCxnSpPr>
                <a:endCxn id="1705" idx="5"/>
              </p:cNvCxnSpPr>
              <p:nvPr/>
            </p:nvCxnSpPr>
            <p:spPr>
              <a:xfrm flipH="1" flipV="1">
                <a:off x="8491" y="6797"/>
                <a:ext cx="217" cy="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24" name="直接连接符 1723"/>
              <p:cNvCxnSpPr>
                <a:endCxn id="1706" idx="6"/>
              </p:cNvCxnSpPr>
              <p:nvPr/>
            </p:nvCxnSpPr>
            <p:spPr>
              <a:xfrm flipH="1" flipV="1">
                <a:off x="7872" y="6595"/>
                <a:ext cx="447" cy="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25" name="直接连接符 1724"/>
              <p:cNvCxnSpPr/>
              <p:nvPr/>
            </p:nvCxnSpPr>
            <p:spPr>
              <a:xfrm flipV="1">
                <a:off x="7751" y="6691"/>
                <a:ext cx="18" cy="2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26" name="直接连接符 1725"/>
              <p:cNvCxnSpPr>
                <a:stCxn id="1707" idx="6"/>
              </p:cNvCxnSpPr>
              <p:nvPr/>
            </p:nvCxnSpPr>
            <p:spPr>
              <a:xfrm flipV="1">
                <a:off x="8319" y="7281"/>
                <a:ext cx="343" cy="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27" name="直接连接符 1726"/>
              <p:cNvCxnSpPr>
                <a:stCxn id="1707" idx="2"/>
              </p:cNvCxnSpPr>
              <p:nvPr/>
            </p:nvCxnSpPr>
            <p:spPr>
              <a:xfrm flipH="1" flipV="1">
                <a:off x="7831" y="7096"/>
                <a:ext cx="287" cy="2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28" name="直接连接符 1727"/>
              <p:cNvCxnSpPr/>
              <p:nvPr/>
            </p:nvCxnSpPr>
            <p:spPr>
              <a:xfrm flipV="1">
                <a:off x="8160" y="7429"/>
                <a:ext cx="48" cy="1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29" name="直接连接符 1728"/>
              <p:cNvCxnSpPr>
                <a:stCxn id="1713" idx="0"/>
              </p:cNvCxnSpPr>
              <p:nvPr/>
            </p:nvCxnSpPr>
            <p:spPr>
              <a:xfrm flipV="1">
                <a:off x="8744" y="7349"/>
                <a:ext cx="24" cy="3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30" name="直接连接符 1729"/>
              <p:cNvCxnSpPr>
                <a:stCxn id="1710" idx="7"/>
              </p:cNvCxnSpPr>
              <p:nvPr/>
            </p:nvCxnSpPr>
            <p:spPr>
              <a:xfrm flipV="1">
                <a:off x="7306" y="6639"/>
                <a:ext cx="375" cy="3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31" name="直接连接符 1730"/>
              <p:cNvCxnSpPr>
                <a:stCxn id="1714" idx="0"/>
              </p:cNvCxnSpPr>
              <p:nvPr/>
            </p:nvCxnSpPr>
            <p:spPr>
              <a:xfrm flipV="1">
                <a:off x="6987" y="7152"/>
                <a:ext cx="203" cy="3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32" name="直接连接符 1731"/>
              <p:cNvCxnSpPr/>
              <p:nvPr/>
            </p:nvCxnSpPr>
            <p:spPr>
              <a:xfrm flipH="1" flipV="1">
                <a:off x="7010" y="7725"/>
                <a:ext cx="40" cy="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33" name="直接连接符 1732"/>
              <p:cNvCxnSpPr>
                <a:endCxn id="1717" idx="1"/>
              </p:cNvCxnSpPr>
              <p:nvPr/>
            </p:nvCxnSpPr>
            <p:spPr>
              <a:xfrm>
                <a:off x="7134" y="8175"/>
                <a:ext cx="143" cy="2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34" name="直接连接符 1733"/>
              <p:cNvCxnSpPr>
                <a:endCxn id="1715" idx="2"/>
              </p:cNvCxnSpPr>
              <p:nvPr/>
            </p:nvCxnSpPr>
            <p:spPr>
              <a:xfrm flipV="1">
                <a:off x="7449" y="8471"/>
                <a:ext cx="357" cy="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35" name="直接连接符 1734"/>
              <p:cNvCxnSpPr>
                <a:endCxn id="1718" idx="3"/>
              </p:cNvCxnSpPr>
              <p:nvPr/>
            </p:nvCxnSpPr>
            <p:spPr>
              <a:xfrm flipV="1">
                <a:off x="8007" y="8343"/>
                <a:ext cx="341" cy="1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36" name="直接连接符 1735"/>
              <p:cNvCxnSpPr/>
              <p:nvPr/>
            </p:nvCxnSpPr>
            <p:spPr>
              <a:xfrm flipV="1">
                <a:off x="8507" y="7888"/>
                <a:ext cx="185" cy="3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37" name="直接连接符 1736"/>
              <p:cNvCxnSpPr>
                <a:endCxn id="1711" idx="1"/>
              </p:cNvCxnSpPr>
              <p:nvPr/>
            </p:nvCxnSpPr>
            <p:spPr>
              <a:xfrm>
                <a:off x="7324" y="7130"/>
                <a:ext cx="175" cy="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38" name="直接连接符 1737"/>
              <p:cNvCxnSpPr>
                <a:endCxn id="1712" idx="2"/>
              </p:cNvCxnSpPr>
              <p:nvPr/>
            </p:nvCxnSpPr>
            <p:spPr>
              <a:xfrm>
                <a:off x="7681" y="7557"/>
                <a:ext cx="326" cy="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39" name="直接连接符 1738"/>
              <p:cNvCxnSpPr>
                <a:endCxn id="1713" idx="2"/>
              </p:cNvCxnSpPr>
              <p:nvPr/>
            </p:nvCxnSpPr>
            <p:spPr>
              <a:xfrm>
                <a:off x="8206" y="7754"/>
                <a:ext cx="437" cy="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740" name="椭圆 1739"/>
              <p:cNvSpPr/>
              <p:nvPr/>
            </p:nvSpPr>
            <p:spPr>
              <a:xfrm>
                <a:off x="7499" y="7917"/>
                <a:ext cx="201" cy="19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1743" name="直接连接符 1742"/>
              <p:cNvCxnSpPr/>
              <p:nvPr/>
            </p:nvCxnSpPr>
            <p:spPr>
              <a:xfrm flipH="1">
                <a:off x="7161" y="7599"/>
                <a:ext cx="363" cy="4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44" name="直接连接符 1743"/>
              <p:cNvCxnSpPr>
                <a:endCxn id="1740" idx="1"/>
              </p:cNvCxnSpPr>
              <p:nvPr/>
            </p:nvCxnSpPr>
            <p:spPr>
              <a:xfrm>
                <a:off x="7074" y="7652"/>
                <a:ext cx="454" cy="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45" name="直接连接符 1744"/>
              <p:cNvCxnSpPr>
                <a:endCxn id="1718" idx="1"/>
              </p:cNvCxnSpPr>
              <p:nvPr/>
            </p:nvCxnSpPr>
            <p:spPr>
              <a:xfrm>
                <a:off x="7700" y="8023"/>
                <a:ext cx="648" cy="1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46" name="直接连接符 1745"/>
              <p:cNvCxnSpPr>
                <a:stCxn id="1715" idx="1"/>
              </p:cNvCxnSpPr>
              <p:nvPr/>
            </p:nvCxnSpPr>
            <p:spPr>
              <a:xfrm flipH="1" flipV="1">
                <a:off x="7671" y="8100"/>
                <a:ext cx="164" cy="3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pic>
            <p:nvPicPr>
              <p:cNvPr id="1747" name="图片 174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>
                <a:off x="7585" y="6346"/>
                <a:ext cx="379" cy="121"/>
              </a:xfrm>
              <a:prstGeom prst="rect">
                <a:avLst/>
              </a:prstGeom>
            </p:spPr>
          </p:pic>
          <p:pic>
            <p:nvPicPr>
              <p:cNvPr id="1748" name="图片 174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5400000">
                <a:off x="8220" y="6488"/>
                <a:ext cx="375" cy="120"/>
              </a:xfrm>
              <a:prstGeom prst="rect">
                <a:avLst/>
              </a:prstGeom>
            </p:spPr>
          </p:pic>
          <p:pic>
            <p:nvPicPr>
              <p:cNvPr id="1750" name="图片 174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8557" y="7003"/>
                <a:ext cx="390" cy="120"/>
              </a:xfrm>
              <a:prstGeom prst="rect">
                <a:avLst/>
              </a:prstGeom>
            </p:spPr>
          </p:pic>
          <p:pic>
            <p:nvPicPr>
              <p:cNvPr id="1751" name="图片 175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5400000">
                <a:off x="8564" y="7575"/>
                <a:ext cx="376" cy="120"/>
              </a:xfrm>
              <a:prstGeom prst="rect">
                <a:avLst/>
              </a:prstGeom>
            </p:spPr>
          </p:pic>
          <p:pic>
            <p:nvPicPr>
              <p:cNvPr id="1752" name="图片 175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>
                <a:off x="8023" y="7101"/>
                <a:ext cx="393" cy="120"/>
              </a:xfrm>
              <a:prstGeom prst="rect">
                <a:avLst/>
              </a:prstGeom>
            </p:spPr>
          </p:pic>
          <p:pic>
            <p:nvPicPr>
              <p:cNvPr id="1753" name="图片 1752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5400000">
                <a:off x="7572" y="6822"/>
                <a:ext cx="375" cy="120"/>
              </a:xfrm>
              <a:prstGeom prst="rect">
                <a:avLst/>
              </a:prstGeom>
            </p:spPr>
          </p:pic>
          <p:pic>
            <p:nvPicPr>
              <p:cNvPr id="1754" name="图片 1753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>
                <a:off x="7059" y="6842"/>
                <a:ext cx="385" cy="123"/>
              </a:xfrm>
              <a:prstGeom prst="rect">
                <a:avLst/>
              </a:prstGeom>
            </p:spPr>
          </p:pic>
          <p:pic>
            <p:nvPicPr>
              <p:cNvPr id="1755" name="图片 175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rot="5400000">
                <a:off x="7398" y="7300"/>
                <a:ext cx="372" cy="120"/>
              </a:xfrm>
              <a:prstGeom prst="rect">
                <a:avLst/>
              </a:prstGeom>
            </p:spPr>
          </p:pic>
          <p:pic>
            <p:nvPicPr>
              <p:cNvPr id="1756" name="图片 1755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5400000">
                <a:off x="7915" y="7507"/>
                <a:ext cx="370" cy="120"/>
              </a:xfrm>
              <a:prstGeom prst="rect">
                <a:avLst/>
              </a:prstGeom>
            </p:spPr>
          </p:pic>
          <p:sp>
            <p:nvSpPr>
              <p:cNvPr id="1757" name="矩形 1756"/>
              <p:cNvSpPr/>
              <p:nvPr/>
            </p:nvSpPr>
            <p:spPr>
              <a:xfrm rot="5400000">
                <a:off x="8557" y="6995"/>
                <a:ext cx="376" cy="12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1758" name="图片 1757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>
                <a:off x="6818" y="7411"/>
                <a:ext cx="380" cy="120"/>
              </a:xfrm>
              <a:prstGeom prst="rect">
                <a:avLst/>
              </a:prstGeom>
            </p:spPr>
          </p:pic>
          <p:pic>
            <p:nvPicPr>
              <p:cNvPr id="1759" name="图片 1758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 rot="5400000">
                <a:off x="7434" y="7819"/>
                <a:ext cx="361" cy="133"/>
              </a:xfrm>
              <a:prstGeom prst="rect">
                <a:avLst/>
              </a:prstGeom>
            </p:spPr>
          </p:pic>
          <p:pic>
            <p:nvPicPr>
              <p:cNvPr id="1760" name="图片 1759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 rot="5400000" flipV="1">
                <a:off x="8239" y="8041"/>
                <a:ext cx="376" cy="127"/>
              </a:xfrm>
              <a:prstGeom prst="rect">
                <a:avLst/>
              </a:prstGeom>
            </p:spPr>
          </p:pic>
          <p:pic>
            <p:nvPicPr>
              <p:cNvPr id="1761" name="图片 1760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>
                <a:off x="6905" y="7867"/>
                <a:ext cx="385" cy="120"/>
              </a:xfrm>
              <a:prstGeom prst="rect">
                <a:avLst/>
              </a:prstGeom>
            </p:spPr>
          </p:pic>
          <p:pic>
            <p:nvPicPr>
              <p:cNvPr id="1762" name="图片 1761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 rot="5400000">
                <a:off x="7160" y="8258"/>
                <a:ext cx="372" cy="121"/>
              </a:xfrm>
              <a:prstGeom prst="rect">
                <a:avLst/>
              </a:prstGeom>
            </p:spPr>
          </p:pic>
          <p:pic>
            <p:nvPicPr>
              <p:cNvPr id="1763" name="图片 1762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>
                <a:off x="7720" y="8264"/>
                <a:ext cx="384" cy="121"/>
              </a:xfrm>
              <a:prstGeom prst="rect">
                <a:avLst/>
              </a:prstGeom>
            </p:spPr>
          </p:pic>
        </p:grpSp>
      </p:grpSp>
      <p:sp>
        <p:nvSpPr>
          <p:cNvPr id="123" name="矩形 122"/>
          <p:cNvSpPr/>
          <p:nvPr/>
        </p:nvSpPr>
        <p:spPr>
          <a:xfrm>
            <a:off x="9316085" y="1130935"/>
            <a:ext cx="1385570" cy="186944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7" name="直接箭头连接符 206"/>
          <p:cNvCxnSpPr/>
          <p:nvPr/>
        </p:nvCxnSpPr>
        <p:spPr>
          <a:xfrm flipV="1">
            <a:off x="9254490" y="2046605"/>
            <a:ext cx="26670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8152130" y="2523490"/>
            <a:ext cx="128524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Attribute Graph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10338435" y="3806825"/>
            <a:ext cx="269875" cy="26924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1" name="组合 210"/>
          <p:cNvGrpSpPr/>
          <p:nvPr/>
        </p:nvGrpSpPr>
        <p:grpSpPr>
          <a:xfrm>
            <a:off x="10448925" y="4109085"/>
            <a:ext cx="26670" cy="156845"/>
            <a:chOff x="2314" y="7442"/>
            <a:chExt cx="42" cy="247"/>
          </a:xfrm>
          <a:solidFill>
            <a:schemeClr val="bg2">
              <a:lumMod val="50000"/>
            </a:schemeClr>
          </a:solidFill>
        </p:grpSpPr>
        <p:sp>
          <p:nvSpPr>
            <p:cNvPr id="212" name="椭圆 211"/>
            <p:cNvSpPr/>
            <p:nvPr/>
          </p:nvSpPr>
          <p:spPr>
            <a:xfrm>
              <a:off x="2314" y="7442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2314" y="7548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2314" y="7649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5" name="椭圆 214"/>
          <p:cNvSpPr/>
          <p:nvPr/>
        </p:nvSpPr>
        <p:spPr>
          <a:xfrm>
            <a:off x="10338435" y="4284345"/>
            <a:ext cx="269875" cy="26924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圆角矩形 215"/>
          <p:cNvSpPr/>
          <p:nvPr/>
        </p:nvSpPr>
        <p:spPr>
          <a:xfrm>
            <a:off x="10286365" y="5240655"/>
            <a:ext cx="365760" cy="8001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10337165" y="5274945"/>
            <a:ext cx="269875" cy="26924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8" name="组合 217"/>
          <p:cNvGrpSpPr/>
          <p:nvPr/>
        </p:nvGrpSpPr>
        <p:grpSpPr>
          <a:xfrm>
            <a:off x="10447655" y="5577205"/>
            <a:ext cx="26670" cy="156845"/>
            <a:chOff x="2314" y="7442"/>
            <a:chExt cx="42" cy="247"/>
          </a:xfrm>
          <a:solidFill>
            <a:schemeClr val="bg2">
              <a:lumMod val="50000"/>
            </a:schemeClr>
          </a:solidFill>
        </p:grpSpPr>
        <p:sp>
          <p:nvSpPr>
            <p:cNvPr id="219" name="椭圆 218"/>
            <p:cNvSpPr/>
            <p:nvPr/>
          </p:nvSpPr>
          <p:spPr>
            <a:xfrm>
              <a:off x="2314" y="7442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2314" y="7548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2314" y="7649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2" name="椭圆 221"/>
          <p:cNvSpPr/>
          <p:nvPr/>
        </p:nvSpPr>
        <p:spPr>
          <a:xfrm>
            <a:off x="10337165" y="5752465"/>
            <a:ext cx="269875" cy="26924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4" name="组合 223"/>
          <p:cNvGrpSpPr/>
          <p:nvPr/>
        </p:nvGrpSpPr>
        <p:grpSpPr>
          <a:xfrm>
            <a:off x="802005" y="1576705"/>
            <a:ext cx="26670" cy="156845"/>
            <a:chOff x="2314" y="7442"/>
            <a:chExt cx="42" cy="247"/>
          </a:xfrm>
          <a:solidFill>
            <a:schemeClr val="bg2">
              <a:lumMod val="50000"/>
            </a:schemeClr>
          </a:solidFill>
        </p:grpSpPr>
        <p:sp>
          <p:nvSpPr>
            <p:cNvPr id="225" name="椭圆 224"/>
            <p:cNvSpPr/>
            <p:nvPr/>
          </p:nvSpPr>
          <p:spPr>
            <a:xfrm>
              <a:off x="2314" y="7442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2314" y="7548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2314" y="7649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32" name="直接连接符 231"/>
          <p:cNvCxnSpPr/>
          <p:nvPr/>
        </p:nvCxnSpPr>
        <p:spPr>
          <a:xfrm>
            <a:off x="9825355" y="3705860"/>
            <a:ext cx="1270635" cy="6985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233" name="文本框 232"/>
          <p:cNvSpPr txBox="1"/>
          <p:nvPr/>
        </p:nvSpPr>
        <p:spPr>
          <a:xfrm>
            <a:off x="9498330" y="3249295"/>
            <a:ext cx="192786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0">
                <a:solidFill>
                  <a:schemeClr val="tx1"/>
                </a:solidFill>
                <a:latin typeface="Times New Roman" panose="02020603050405020304" charset="0"/>
                <a:ea typeface="Poppins-Medium"/>
                <a:cs typeface="Times New Roman" panose="02020603050405020304" charset="0"/>
              </a:rPr>
              <a:t>Specific Feature Extractor</a:t>
            </a:r>
            <a:endParaRPr lang="en-US" altLang="zh-CN" sz="1400" b="1" i="0">
              <a:solidFill>
                <a:schemeClr val="tx1"/>
              </a:solidFill>
              <a:latin typeface="Times New Roman" panose="02020603050405020304" charset="0"/>
              <a:ea typeface="Poppins-Medium"/>
              <a:cs typeface="Times New Roman" panose="02020603050405020304" charset="0"/>
            </a:endParaRPr>
          </a:p>
        </p:txBody>
      </p:sp>
      <p:grpSp>
        <p:nvGrpSpPr>
          <p:cNvPr id="237" name="组合 236"/>
          <p:cNvGrpSpPr/>
          <p:nvPr/>
        </p:nvGrpSpPr>
        <p:grpSpPr>
          <a:xfrm>
            <a:off x="10419080" y="4753610"/>
            <a:ext cx="76200" cy="410845"/>
            <a:chOff x="15916" y="7396"/>
            <a:chExt cx="120" cy="647"/>
          </a:xfrm>
        </p:grpSpPr>
        <p:sp>
          <p:nvSpPr>
            <p:cNvPr id="234" name="椭圆 233"/>
            <p:cNvSpPr/>
            <p:nvPr/>
          </p:nvSpPr>
          <p:spPr>
            <a:xfrm>
              <a:off x="15916" y="739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15916" y="7653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15916" y="7923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38" name="文本框 237"/>
          <p:cNvSpPr txBox="1"/>
          <p:nvPr/>
        </p:nvSpPr>
        <p:spPr>
          <a:xfrm>
            <a:off x="10337165" y="4546600"/>
            <a:ext cx="3105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900" b="1" baseline="3000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900" b="1" baseline="30000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0346690" y="6025515"/>
            <a:ext cx="3105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900" b="1" baseline="30000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900" b="1" baseline="30000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40" name="直接箭头连接符 239"/>
          <p:cNvCxnSpPr/>
          <p:nvPr/>
        </p:nvCxnSpPr>
        <p:spPr>
          <a:xfrm flipH="1">
            <a:off x="10668000" y="3900805"/>
            <a:ext cx="708660" cy="7112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/>
          <p:nvPr/>
        </p:nvCxnSpPr>
        <p:spPr>
          <a:xfrm flipH="1">
            <a:off x="10661650" y="4829810"/>
            <a:ext cx="709295" cy="62293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/>
          <p:nvPr/>
        </p:nvCxnSpPr>
        <p:spPr>
          <a:xfrm flipH="1" flipV="1">
            <a:off x="10668000" y="4270375"/>
            <a:ext cx="702945" cy="10864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167" idx="1"/>
          </p:cNvCxnSpPr>
          <p:nvPr/>
        </p:nvCxnSpPr>
        <p:spPr>
          <a:xfrm flipH="1">
            <a:off x="10655300" y="5382260"/>
            <a:ext cx="721360" cy="39433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4" name="圆角矩形 243"/>
          <p:cNvSpPr/>
          <p:nvPr/>
        </p:nvSpPr>
        <p:spPr>
          <a:xfrm>
            <a:off x="7748270" y="3277870"/>
            <a:ext cx="1273810" cy="2948305"/>
          </a:xfrm>
          <a:prstGeom prst="roundRect">
            <a:avLst>
              <a:gd name="adj" fmla="val 9870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圆角矩形 244"/>
          <p:cNvSpPr/>
          <p:nvPr/>
        </p:nvSpPr>
        <p:spPr>
          <a:xfrm>
            <a:off x="8210550" y="3772535"/>
            <a:ext cx="365760" cy="800100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8261350" y="3806825"/>
            <a:ext cx="269875" cy="26924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7" name="组合 246"/>
          <p:cNvGrpSpPr/>
          <p:nvPr/>
        </p:nvGrpSpPr>
        <p:grpSpPr>
          <a:xfrm>
            <a:off x="8371840" y="4109085"/>
            <a:ext cx="26670" cy="156845"/>
            <a:chOff x="2314" y="7442"/>
            <a:chExt cx="42" cy="247"/>
          </a:xfrm>
          <a:solidFill>
            <a:schemeClr val="bg2">
              <a:lumMod val="50000"/>
            </a:schemeClr>
          </a:solidFill>
        </p:grpSpPr>
        <p:sp>
          <p:nvSpPr>
            <p:cNvPr id="248" name="椭圆 247"/>
            <p:cNvSpPr/>
            <p:nvPr/>
          </p:nvSpPr>
          <p:spPr>
            <a:xfrm>
              <a:off x="2314" y="7442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2314" y="7548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2314" y="7649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51" name="椭圆 250"/>
          <p:cNvSpPr/>
          <p:nvPr/>
        </p:nvSpPr>
        <p:spPr>
          <a:xfrm>
            <a:off x="8261350" y="4284345"/>
            <a:ext cx="269875" cy="26924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圆角矩形 251"/>
          <p:cNvSpPr/>
          <p:nvPr/>
        </p:nvSpPr>
        <p:spPr>
          <a:xfrm>
            <a:off x="8201025" y="5243195"/>
            <a:ext cx="365760" cy="8001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8260080" y="5274945"/>
            <a:ext cx="269875" cy="26924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54" name="组合 253"/>
          <p:cNvGrpSpPr/>
          <p:nvPr/>
        </p:nvGrpSpPr>
        <p:grpSpPr>
          <a:xfrm>
            <a:off x="8370570" y="5577205"/>
            <a:ext cx="26670" cy="156845"/>
            <a:chOff x="2314" y="7442"/>
            <a:chExt cx="42" cy="247"/>
          </a:xfrm>
          <a:solidFill>
            <a:schemeClr val="bg2">
              <a:lumMod val="50000"/>
            </a:schemeClr>
          </a:solidFill>
        </p:grpSpPr>
        <p:sp>
          <p:nvSpPr>
            <p:cNvPr id="255" name="椭圆 254"/>
            <p:cNvSpPr/>
            <p:nvPr/>
          </p:nvSpPr>
          <p:spPr>
            <a:xfrm>
              <a:off x="2314" y="7442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2314" y="7548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2314" y="7649"/>
              <a:ext cx="43" cy="4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58" name="椭圆 257"/>
          <p:cNvSpPr/>
          <p:nvPr/>
        </p:nvSpPr>
        <p:spPr>
          <a:xfrm>
            <a:off x="8260080" y="5752465"/>
            <a:ext cx="269875" cy="26924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9" name="直接连接符 258"/>
          <p:cNvCxnSpPr/>
          <p:nvPr/>
        </p:nvCxnSpPr>
        <p:spPr>
          <a:xfrm>
            <a:off x="7748270" y="3705860"/>
            <a:ext cx="1270635" cy="6985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grpSp>
        <p:nvGrpSpPr>
          <p:cNvPr id="260" name="组合 259"/>
          <p:cNvGrpSpPr/>
          <p:nvPr/>
        </p:nvGrpSpPr>
        <p:grpSpPr>
          <a:xfrm>
            <a:off x="8341995" y="4753610"/>
            <a:ext cx="76200" cy="410845"/>
            <a:chOff x="15916" y="7396"/>
            <a:chExt cx="120" cy="647"/>
          </a:xfrm>
        </p:grpSpPr>
        <p:sp>
          <p:nvSpPr>
            <p:cNvPr id="261" name="椭圆 260"/>
            <p:cNvSpPr/>
            <p:nvPr/>
          </p:nvSpPr>
          <p:spPr>
            <a:xfrm>
              <a:off x="15916" y="739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15916" y="7653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916" y="7923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8260080" y="4546600"/>
            <a:ext cx="3105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altLang="zh-CN" sz="900" b="1" baseline="3000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900" b="1" baseline="30000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8269605" y="6025515"/>
            <a:ext cx="3105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altLang="zh-CN" sz="900" b="1" baseline="30000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900" b="1" baseline="30000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6" name="直接箭头连接符 265"/>
          <p:cNvCxnSpPr/>
          <p:nvPr/>
        </p:nvCxnSpPr>
        <p:spPr>
          <a:xfrm flipH="1">
            <a:off x="8591550" y="3968750"/>
            <a:ext cx="1675765" cy="317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7" name="直接箭头连接符 266"/>
          <p:cNvCxnSpPr/>
          <p:nvPr/>
        </p:nvCxnSpPr>
        <p:spPr>
          <a:xfrm flipH="1">
            <a:off x="8591550" y="4262755"/>
            <a:ext cx="1675765" cy="31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/>
          <p:nvPr/>
        </p:nvCxnSpPr>
        <p:spPr>
          <a:xfrm flipH="1">
            <a:off x="8591550" y="5464175"/>
            <a:ext cx="1675765" cy="317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/>
          <p:nvPr/>
        </p:nvCxnSpPr>
        <p:spPr>
          <a:xfrm flipH="1">
            <a:off x="8591550" y="5752465"/>
            <a:ext cx="1675765" cy="31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0" name="文本框 269"/>
          <p:cNvSpPr txBox="1"/>
          <p:nvPr/>
        </p:nvSpPr>
        <p:spPr>
          <a:xfrm>
            <a:off x="7426325" y="3246755"/>
            <a:ext cx="192786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0">
                <a:solidFill>
                  <a:schemeClr val="tx1"/>
                </a:solidFill>
                <a:latin typeface="Times New Roman" panose="02020603050405020304" charset="0"/>
                <a:ea typeface="Poppins-Medium"/>
                <a:cs typeface="Times New Roman" panose="02020603050405020304" charset="0"/>
              </a:rPr>
              <a:t>Domain Specific</a:t>
            </a:r>
            <a:endParaRPr lang="en-US" altLang="zh-CN" sz="1400" b="1" i="0">
              <a:solidFill>
                <a:schemeClr val="tx1"/>
              </a:solidFill>
              <a:latin typeface="Times New Roman" panose="02020603050405020304" charset="0"/>
              <a:ea typeface="Poppins-Medium"/>
              <a:cs typeface="Times New Roman" panose="02020603050405020304" charset="0"/>
            </a:endParaRPr>
          </a:p>
          <a:p>
            <a:pPr marL="0" indent="0"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0">
                <a:solidFill>
                  <a:schemeClr val="tx1"/>
                </a:solidFill>
                <a:latin typeface="Times New Roman" panose="02020603050405020304" charset="0"/>
                <a:ea typeface="Poppins-Medium"/>
                <a:cs typeface="Times New Roman" panose="02020603050405020304" charset="0"/>
              </a:rPr>
              <a:t>Classifier</a:t>
            </a:r>
            <a:endParaRPr lang="en-US" altLang="zh-CN" sz="1400" b="1" i="0">
              <a:solidFill>
                <a:schemeClr val="tx1"/>
              </a:solidFill>
              <a:latin typeface="Times New Roman" panose="02020603050405020304" charset="0"/>
              <a:ea typeface="Poppins-Medium"/>
              <a:cs typeface="Times New Roman" panose="02020603050405020304" charset="0"/>
            </a:endParaRPr>
          </a:p>
        </p:txBody>
      </p:sp>
      <p:sp>
        <p:nvSpPr>
          <p:cNvPr id="271" name="圆角矩形 270"/>
          <p:cNvSpPr/>
          <p:nvPr/>
        </p:nvSpPr>
        <p:spPr>
          <a:xfrm>
            <a:off x="9163685" y="3338830"/>
            <a:ext cx="504825" cy="2667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2" name="直接箭头连接符 271"/>
          <p:cNvCxnSpPr/>
          <p:nvPr/>
        </p:nvCxnSpPr>
        <p:spPr>
          <a:xfrm flipV="1">
            <a:off x="9291955" y="3605530"/>
            <a:ext cx="3810" cy="35623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flipH="1" flipV="1">
            <a:off x="9493250" y="3594735"/>
            <a:ext cx="5080" cy="6604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4" name="文本框 273"/>
          <p:cNvSpPr txBox="1"/>
          <p:nvPr/>
        </p:nvSpPr>
        <p:spPr>
          <a:xfrm>
            <a:off x="9102725" y="3360420"/>
            <a:ext cx="6483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mmd loss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5" name="圆角矩形 274"/>
          <p:cNvSpPr/>
          <p:nvPr/>
        </p:nvSpPr>
        <p:spPr>
          <a:xfrm rot="10800000">
            <a:off x="9176385" y="5939790"/>
            <a:ext cx="504825" cy="2667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6" name="直接箭头连接符 275"/>
          <p:cNvCxnSpPr/>
          <p:nvPr/>
        </p:nvCxnSpPr>
        <p:spPr>
          <a:xfrm>
            <a:off x="9294495" y="5467350"/>
            <a:ext cx="1905" cy="47180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7" name="直接箭头连接符 276"/>
          <p:cNvCxnSpPr/>
          <p:nvPr/>
        </p:nvCxnSpPr>
        <p:spPr>
          <a:xfrm>
            <a:off x="9498330" y="5770245"/>
            <a:ext cx="1905" cy="1778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9" name="文本框 278"/>
          <p:cNvSpPr txBox="1"/>
          <p:nvPr/>
        </p:nvSpPr>
        <p:spPr>
          <a:xfrm>
            <a:off x="9110980" y="5948045"/>
            <a:ext cx="6483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mmd loss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0" name="直接箭头连接符 279"/>
          <p:cNvCxnSpPr/>
          <p:nvPr/>
        </p:nvCxnSpPr>
        <p:spPr>
          <a:xfrm>
            <a:off x="9403080" y="3971925"/>
            <a:ext cx="6985" cy="73977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1" name="直接箭头连接符 280"/>
          <p:cNvCxnSpPr/>
          <p:nvPr/>
        </p:nvCxnSpPr>
        <p:spPr>
          <a:xfrm flipH="1" flipV="1">
            <a:off x="9410065" y="4969510"/>
            <a:ext cx="3175" cy="49784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2" name="圆角矩形 281"/>
          <p:cNvSpPr/>
          <p:nvPr/>
        </p:nvSpPr>
        <p:spPr>
          <a:xfrm>
            <a:off x="9163685" y="4702810"/>
            <a:ext cx="504825" cy="266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文本框 282"/>
          <p:cNvSpPr txBox="1"/>
          <p:nvPr/>
        </p:nvSpPr>
        <p:spPr>
          <a:xfrm>
            <a:off x="9107170" y="4724400"/>
            <a:ext cx="8458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LSD loss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4" name="直接箭头连接符 283"/>
          <p:cNvCxnSpPr/>
          <p:nvPr/>
        </p:nvCxnSpPr>
        <p:spPr>
          <a:xfrm flipH="1">
            <a:off x="6964680" y="4257675"/>
            <a:ext cx="1231265" cy="1905"/>
          </a:xfrm>
          <a:prstGeom prst="straightConnector1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/>
          <p:nvPr/>
        </p:nvCxnSpPr>
        <p:spPr>
          <a:xfrm flipH="1">
            <a:off x="6966585" y="5749290"/>
            <a:ext cx="1215390" cy="635"/>
          </a:xfrm>
          <a:prstGeom prst="straightConnector1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/>
          <p:nvPr/>
        </p:nvCxnSpPr>
        <p:spPr>
          <a:xfrm flipH="1">
            <a:off x="7482205" y="4255135"/>
            <a:ext cx="4445" cy="4502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/>
          <p:nvPr/>
        </p:nvCxnSpPr>
        <p:spPr>
          <a:xfrm flipV="1">
            <a:off x="7486650" y="4981575"/>
            <a:ext cx="8890" cy="77089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8" name="圆角矩形 287"/>
          <p:cNvSpPr/>
          <p:nvPr/>
        </p:nvSpPr>
        <p:spPr>
          <a:xfrm rot="10800000">
            <a:off x="7214235" y="4716145"/>
            <a:ext cx="504825" cy="2667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文本框 289"/>
          <p:cNvSpPr txBox="1"/>
          <p:nvPr/>
        </p:nvSpPr>
        <p:spPr>
          <a:xfrm>
            <a:off x="7159625" y="4745355"/>
            <a:ext cx="6483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disc loss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91" name="直接箭头连接符 290"/>
          <p:cNvCxnSpPr/>
          <p:nvPr/>
        </p:nvCxnSpPr>
        <p:spPr>
          <a:xfrm flipH="1">
            <a:off x="7637780" y="3973830"/>
            <a:ext cx="565150" cy="190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2" name="圆角矩形 291"/>
          <p:cNvSpPr/>
          <p:nvPr/>
        </p:nvSpPr>
        <p:spPr>
          <a:xfrm rot="10800000">
            <a:off x="7139940" y="3850005"/>
            <a:ext cx="504825" cy="2667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文本框 292"/>
          <p:cNvSpPr txBox="1"/>
          <p:nvPr/>
        </p:nvSpPr>
        <p:spPr>
          <a:xfrm>
            <a:off x="7131050" y="3863975"/>
            <a:ext cx="6483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cls loss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94" name="直接箭头连接符 293"/>
          <p:cNvCxnSpPr/>
          <p:nvPr/>
        </p:nvCxnSpPr>
        <p:spPr>
          <a:xfrm flipH="1">
            <a:off x="6974840" y="4255135"/>
            <a:ext cx="635" cy="4603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5" name="直接箭头连接符 294"/>
          <p:cNvCxnSpPr/>
          <p:nvPr/>
        </p:nvCxnSpPr>
        <p:spPr>
          <a:xfrm flipH="1">
            <a:off x="6975475" y="5241290"/>
            <a:ext cx="1270" cy="50419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7" name="同侧圆角矩形 296"/>
          <p:cNvSpPr/>
          <p:nvPr/>
        </p:nvSpPr>
        <p:spPr>
          <a:xfrm rot="16200000">
            <a:off x="6645910" y="4751705"/>
            <a:ext cx="532765" cy="4343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1CCDB"/>
          </a:solidFill>
          <a:ln>
            <a:solidFill>
              <a:srgbClr val="4BACC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文本框 297"/>
          <p:cNvSpPr txBox="1"/>
          <p:nvPr/>
        </p:nvSpPr>
        <p:spPr>
          <a:xfrm>
            <a:off x="6633845" y="4846955"/>
            <a:ext cx="6483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average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99" name="直接箭头连接符 298"/>
          <p:cNvCxnSpPr/>
          <p:nvPr/>
        </p:nvCxnSpPr>
        <p:spPr>
          <a:xfrm flipH="1" flipV="1">
            <a:off x="6435090" y="4965065"/>
            <a:ext cx="245110" cy="63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0" name="圆角矩形 299"/>
          <p:cNvSpPr/>
          <p:nvPr/>
        </p:nvSpPr>
        <p:spPr>
          <a:xfrm>
            <a:off x="6228080" y="4745355"/>
            <a:ext cx="130175" cy="37909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02" name="文本框 301"/>
          <p:cNvSpPr txBox="1"/>
          <p:nvPr/>
        </p:nvSpPr>
        <p:spPr>
          <a:xfrm>
            <a:off x="5756275" y="5179695"/>
            <a:ext cx="9982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Target label</a:t>
            </a:r>
            <a:endParaRPr lang="en-US" altLang="zh-CN" sz="9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 flipH="1">
            <a:off x="7850505" y="5452745"/>
            <a:ext cx="331470" cy="1905"/>
          </a:xfrm>
          <a:prstGeom prst="straightConnector1">
            <a:avLst/>
          </a:prstGeom>
          <a:ln w="19050">
            <a:solidFill>
              <a:schemeClr val="accent3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H="1" flipV="1">
            <a:off x="7857173" y="5462588"/>
            <a:ext cx="1270" cy="535940"/>
          </a:xfrm>
          <a:prstGeom prst="straightConnector1">
            <a:avLst/>
          </a:prstGeom>
          <a:ln w="19050">
            <a:solidFill>
              <a:schemeClr val="accent3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7637780" y="5989320"/>
            <a:ext cx="222885" cy="254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6" name="圆角矩形 305"/>
          <p:cNvSpPr/>
          <p:nvPr/>
        </p:nvSpPr>
        <p:spPr>
          <a:xfrm rot="10800000">
            <a:off x="7139305" y="5874385"/>
            <a:ext cx="504825" cy="2667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文本框 306"/>
          <p:cNvSpPr txBox="1"/>
          <p:nvPr/>
        </p:nvSpPr>
        <p:spPr>
          <a:xfrm>
            <a:off x="7127240" y="5893435"/>
            <a:ext cx="6483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cls loss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8" name="文本框 307"/>
          <p:cNvSpPr txBox="1"/>
          <p:nvPr/>
        </p:nvSpPr>
        <p:spPr>
          <a:xfrm rot="5400000">
            <a:off x="7212330" y="5422265"/>
            <a:ext cx="4286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train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9" name="文本框 308"/>
          <p:cNvSpPr txBox="1"/>
          <p:nvPr/>
        </p:nvSpPr>
        <p:spPr>
          <a:xfrm rot="5400000">
            <a:off x="6697980" y="5458460"/>
            <a:ext cx="4286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test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1" name="圆角矩形 310"/>
          <p:cNvSpPr/>
          <p:nvPr/>
        </p:nvSpPr>
        <p:spPr>
          <a:xfrm>
            <a:off x="10789920" y="1611630"/>
            <a:ext cx="307975" cy="9334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noFill/>
            </a:endParaRPr>
          </a:p>
        </p:txBody>
      </p:sp>
      <p:cxnSp>
        <p:nvCxnSpPr>
          <p:cNvPr id="312" name="直接箭头连接符 311"/>
          <p:cNvCxnSpPr/>
          <p:nvPr/>
        </p:nvCxnSpPr>
        <p:spPr>
          <a:xfrm flipV="1">
            <a:off x="10661650" y="2047240"/>
            <a:ext cx="12827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3" name="文本框 312"/>
          <p:cNvSpPr txBox="1"/>
          <p:nvPr/>
        </p:nvSpPr>
        <p:spPr>
          <a:xfrm rot="5400000" flipH="1">
            <a:off x="10537825" y="1890395"/>
            <a:ext cx="846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 Pooling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5" name="圆角矩形 314"/>
          <p:cNvSpPr/>
          <p:nvPr/>
        </p:nvSpPr>
        <p:spPr>
          <a:xfrm>
            <a:off x="937260" y="3392805"/>
            <a:ext cx="4781550" cy="2108200"/>
          </a:xfrm>
          <a:prstGeom prst="roundRect">
            <a:avLst>
              <a:gd name="adj" fmla="val 9936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文本框 316"/>
          <p:cNvSpPr txBox="1"/>
          <p:nvPr/>
        </p:nvSpPr>
        <p:spPr>
          <a:xfrm>
            <a:off x="865505" y="5093970"/>
            <a:ext cx="128524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 Matrix (X)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318" name="直接连接符 317"/>
          <p:cNvCxnSpPr/>
          <p:nvPr/>
        </p:nvCxnSpPr>
        <p:spPr>
          <a:xfrm>
            <a:off x="974725" y="3789045"/>
            <a:ext cx="4744720" cy="1905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319" name="文本框 318"/>
          <p:cNvSpPr txBox="1"/>
          <p:nvPr/>
        </p:nvSpPr>
        <p:spPr>
          <a:xfrm>
            <a:off x="1520190" y="3448050"/>
            <a:ext cx="3380740" cy="3067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0">
                <a:solidFill>
                  <a:schemeClr val="tx1"/>
                </a:solidFill>
                <a:latin typeface="Times New Roman" panose="02020603050405020304" charset="0"/>
                <a:ea typeface="Poppins-Medium"/>
                <a:cs typeface="Times New Roman" panose="02020603050405020304" charset="0"/>
              </a:rPr>
              <a:t>Key Feature Reconstruction (KFR)</a:t>
            </a:r>
            <a:endParaRPr lang="en-US" altLang="zh-CN" sz="1400" b="1" i="0">
              <a:solidFill>
                <a:schemeClr val="tx1"/>
              </a:solidFill>
              <a:latin typeface="Times New Roman" panose="02020603050405020304" charset="0"/>
              <a:ea typeface="Poppins-Medium"/>
              <a:cs typeface="Times New Roman" panose="02020603050405020304" charset="0"/>
            </a:endParaRPr>
          </a:p>
        </p:txBody>
      </p:sp>
      <p:cxnSp>
        <p:nvCxnSpPr>
          <p:cNvPr id="321" name="直接箭头连接符 320"/>
          <p:cNvCxnSpPr/>
          <p:nvPr/>
        </p:nvCxnSpPr>
        <p:spPr>
          <a:xfrm flipV="1">
            <a:off x="2079625" y="4441190"/>
            <a:ext cx="271780" cy="17843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41" name="组合 340"/>
          <p:cNvGrpSpPr/>
          <p:nvPr/>
        </p:nvGrpSpPr>
        <p:grpSpPr>
          <a:xfrm rot="5400000">
            <a:off x="2703195" y="4091940"/>
            <a:ext cx="76200" cy="686435"/>
            <a:chOff x="4201" y="7271"/>
            <a:chExt cx="120" cy="1081"/>
          </a:xfrm>
        </p:grpSpPr>
        <p:sp>
          <p:nvSpPr>
            <p:cNvPr id="332" name="矩形 331"/>
            <p:cNvSpPr/>
            <p:nvPr/>
          </p:nvSpPr>
          <p:spPr>
            <a:xfrm>
              <a:off x="4201" y="7271"/>
              <a:ext cx="120" cy="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4201" y="7391"/>
              <a:ext cx="120" cy="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34" name="矩形 333"/>
            <p:cNvSpPr/>
            <p:nvPr/>
          </p:nvSpPr>
          <p:spPr>
            <a:xfrm>
              <a:off x="4201" y="7511"/>
              <a:ext cx="120" cy="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35" name="矩形 334"/>
            <p:cNvSpPr/>
            <p:nvPr/>
          </p:nvSpPr>
          <p:spPr>
            <a:xfrm>
              <a:off x="4201" y="7631"/>
              <a:ext cx="120" cy="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36" name="矩形 335"/>
            <p:cNvSpPr/>
            <p:nvPr/>
          </p:nvSpPr>
          <p:spPr>
            <a:xfrm>
              <a:off x="4201" y="7750"/>
              <a:ext cx="120" cy="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37" name="矩形 336"/>
            <p:cNvSpPr/>
            <p:nvPr/>
          </p:nvSpPr>
          <p:spPr>
            <a:xfrm>
              <a:off x="4201" y="7870"/>
              <a:ext cx="120" cy="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38" name="矩形 337"/>
            <p:cNvSpPr/>
            <p:nvPr/>
          </p:nvSpPr>
          <p:spPr>
            <a:xfrm>
              <a:off x="4201" y="7990"/>
              <a:ext cx="120" cy="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39" name="矩形 338"/>
            <p:cNvSpPr/>
            <p:nvPr/>
          </p:nvSpPr>
          <p:spPr>
            <a:xfrm>
              <a:off x="4201" y="8112"/>
              <a:ext cx="120" cy="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40" name="矩形 339"/>
            <p:cNvSpPr/>
            <p:nvPr/>
          </p:nvSpPr>
          <p:spPr>
            <a:xfrm>
              <a:off x="4201" y="8232"/>
              <a:ext cx="120" cy="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pic>
        <p:nvPicPr>
          <p:cNvPr id="388" name="图片 3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790" y="4140200"/>
            <a:ext cx="1066165" cy="939165"/>
          </a:xfrm>
          <a:prstGeom prst="rect">
            <a:avLst/>
          </a:prstGeom>
        </p:spPr>
      </p:pic>
      <p:sp>
        <p:nvSpPr>
          <p:cNvPr id="389" name="矩形 388"/>
          <p:cNvSpPr/>
          <p:nvPr/>
        </p:nvSpPr>
        <p:spPr>
          <a:xfrm rot="5400000">
            <a:off x="3084513" y="4397058"/>
            <a:ext cx="76200" cy="76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390" name="组合 389"/>
          <p:cNvGrpSpPr/>
          <p:nvPr/>
        </p:nvGrpSpPr>
        <p:grpSpPr>
          <a:xfrm rot="5400000">
            <a:off x="3757295" y="4091940"/>
            <a:ext cx="76200" cy="686435"/>
            <a:chOff x="4201" y="7271"/>
            <a:chExt cx="120" cy="1081"/>
          </a:xfrm>
        </p:grpSpPr>
        <p:sp>
          <p:nvSpPr>
            <p:cNvPr id="391" name="矩形 390"/>
            <p:cNvSpPr/>
            <p:nvPr/>
          </p:nvSpPr>
          <p:spPr>
            <a:xfrm>
              <a:off x="4201" y="7271"/>
              <a:ext cx="120" cy="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2" name="矩形 391"/>
            <p:cNvSpPr/>
            <p:nvPr/>
          </p:nvSpPr>
          <p:spPr>
            <a:xfrm>
              <a:off x="4201" y="7391"/>
              <a:ext cx="120" cy="1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93" name="矩形 392"/>
            <p:cNvSpPr/>
            <p:nvPr/>
          </p:nvSpPr>
          <p:spPr>
            <a:xfrm>
              <a:off x="4201" y="7511"/>
              <a:ext cx="120" cy="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94" name="矩形 393"/>
            <p:cNvSpPr/>
            <p:nvPr/>
          </p:nvSpPr>
          <p:spPr>
            <a:xfrm>
              <a:off x="4201" y="7631"/>
              <a:ext cx="120" cy="1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95" name="矩形 394"/>
            <p:cNvSpPr/>
            <p:nvPr/>
          </p:nvSpPr>
          <p:spPr>
            <a:xfrm>
              <a:off x="4201" y="7750"/>
              <a:ext cx="120" cy="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96" name="矩形 395"/>
            <p:cNvSpPr/>
            <p:nvPr/>
          </p:nvSpPr>
          <p:spPr>
            <a:xfrm>
              <a:off x="4201" y="7870"/>
              <a:ext cx="120" cy="1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97" name="矩形 396"/>
            <p:cNvSpPr/>
            <p:nvPr/>
          </p:nvSpPr>
          <p:spPr>
            <a:xfrm>
              <a:off x="4201" y="7990"/>
              <a:ext cx="120" cy="1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98" name="矩形 397"/>
            <p:cNvSpPr/>
            <p:nvPr/>
          </p:nvSpPr>
          <p:spPr>
            <a:xfrm>
              <a:off x="4201" y="8112"/>
              <a:ext cx="120" cy="1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99" name="矩形 398"/>
            <p:cNvSpPr/>
            <p:nvPr/>
          </p:nvSpPr>
          <p:spPr>
            <a:xfrm>
              <a:off x="4201" y="8232"/>
              <a:ext cx="120" cy="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400" name="直接箭头连接符 399"/>
          <p:cNvCxnSpPr/>
          <p:nvPr/>
        </p:nvCxnSpPr>
        <p:spPr>
          <a:xfrm>
            <a:off x="3215640" y="4436745"/>
            <a:ext cx="196215" cy="444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01" name="图片 4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9615" y="4140200"/>
            <a:ext cx="1066165" cy="939165"/>
          </a:xfrm>
          <a:prstGeom prst="rect">
            <a:avLst/>
          </a:prstGeom>
        </p:spPr>
      </p:pic>
      <p:cxnSp>
        <p:nvCxnSpPr>
          <p:cNvPr id="402" name="直接箭头连接符 401"/>
          <p:cNvCxnSpPr/>
          <p:nvPr/>
        </p:nvCxnSpPr>
        <p:spPr>
          <a:xfrm>
            <a:off x="4189095" y="4436745"/>
            <a:ext cx="318135" cy="21209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2079625" y="4915535"/>
            <a:ext cx="2437130" cy="508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4" name="文本框 403"/>
          <p:cNvSpPr txBox="1"/>
          <p:nvPr/>
        </p:nvSpPr>
        <p:spPr>
          <a:xfrm rot="19620000">
            <a:off x="1968500" y="4305935"/>
            <a:ext cx="4629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800" baseline="-25000">
                <a:latin typeface="Times New Roman" panose="02020603050405020304" charset="0"/>
                <a:cs typeface="Times New Roman" panose="02020603050405020304" charset="0"/>
              </a:rPr>
              <a:t>sq</a:t>
            </a: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(·)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5" name="文本框 404"/>
          <p:cNvSpPr txBox="1"/>
          <p:nvPr/>
        </p:nvSpPr>
        <p:spPr>
          <a:xfrm>
            <a:off x="3084830" y="4232275"/>
            <a:ext cx="657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800" baseline="-25000">
                <a:latin typeface="Times New Roman" panose="02020603050405020304" charset="0"/>
                <a:cs typeface="Times New Roman" panose="02020603050405020304" charset="0"/>
              </a:rPr>
              <a:t>ex</a:t>
            </a: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(·,w)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6" name="文本框 405"/>
          <p:cNvSpPr txBox="1"/>
          <p:nvPr/>
        </p:nvSpPr>
        <p:spPr>
          <a:xfrm>
            <a:off x="3986530" y="4701540"/>
            <a:ext cx="5848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800" baseline="-25000">
                <a:latin typeface="Times New Roman" panose="02020603050405020304" charset="0"/>
                <a:cs typeface="Times New Roman" panose="02020603050405020304" charset="0"/>
              </a:rPr>
              <a:t>scale</a:t>
            </a: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(·,</a:t>
            </a: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·)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7" name="文本框 406"/>
          <p:cNvSpPr txBox="1"/>
          <p:nvPr/>
        </p:nvSpPr>
        <p:spPr>
          <a:xfrm>
            <a:off x="4244975" y="5126990"/>
            <a:ext cx="159258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Reconstruction Matrix (X</a:t>
            </a:r>
            <a:r>
              <a:rPr lang="en-US" altLang="zh-CN" sz="900" b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sz="9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文本框 1861"/>
          <p:cNvSpPr txBox="1"/>
          <p:nvPr/>
        </p:nvSpPr>
        <p:spPr>
          <a:xfrm>
            <a:off x="1913255" y="46640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cxnSp>
        <p:nvCxnSpPr>
          <p:cNvPr id="2" name="直接连接符 1"/>
          <p:cNvCxnSpPr/>
          <p:nvPr/>
        </p:nvCxnSpPr>
        <p:spPr>
          <a:xfrm>
            <a:off x="4735195" y="558165"/>
            <a:ext cx="635" cy="253111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 rot="7020000">
            <a:off x="1736090" y="643255"/>
            <a:ext cx="1292860" cy="176085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3060000">
            <a:off x="2809875" y="643255"/>
            <a:ext cx="1292860" cy="1760855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6300000">
            <a:off x="2549525" y="1480820"/>
            <a:ext cx="1292860" cy="176085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3479800" y="2493645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3021330" y="2776220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3209925" y="2625090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3021330" y="2499360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3700780" y="2527935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3437890" y="2802890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3869055" y="2323465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3335655" y="2304415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3592195" y="2700655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3526790" y="2246630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3602355" y="1999615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8" name="十字星 37"/>
          <p:cNvSpPr/>
          <p:nvPr/>
        </p:nvSpPr>
        <p:spPr>
          <a:xfrm>
            <a:off x="2570480" y="2482215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9" name="十字星 38"/>
          <p:cNvSpPr/>
          <p:nvPr/>
        </p:nvSpPr>
        <p:spPr>
          <a:xfrm>
            <a:off x="2697480" y="2609215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0" name="十字星 39"/>
          <p:cNvSpPr/>
          <p:nvPr/>
        </p:nvSpPr>
        <p:spPr>
          <a:xfrm>
            <a:off x="2865120" y="2292985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1" name="十字星 40"/>
          <p:cNvSpPr/>
          <p:nvPr/>
        </p:nvSpPr>
        <p:spPr>
          <a:xfrm>
            <a:off x="3137535" y="2108835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2" name="十字星 41"/>
          <p:cNvSpPr/>
          <p:nvPr/>
        </p:nvSpPr>
        <p:spPr>
          <a:xfrm>
            <a:off x="3250565" y="1912620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4" name="十字星 43"/>
          <p:cNvSpPr/>
          <p:nvPr/>
        </p:nvSpPr>
        <p:spPr>
          <a:xfrm>
            <a:off x="2616200" y="2075180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5" name="十字星 44"/>
          <p:cNvSpPr/>
          <p:nvPr/>
        </p:nvSpPr>
        <p:spPr>
          <a:xfrm>
            <a:off x="2531110" y="2395220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6" name="十字星 45"/>
          <p:cNvSpPr/>
          <p:nvPr/>
        </p:nvSpPr>
        <p:spPr>
          <a:xfrm>
            <a:off x="2934970" y="1912620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十字星 46"/>
          <p:cNvSpPr/>
          <p:nvPr/>
        </p:nvSpPr>
        <p:spPr>
          <a:xfrm>
            <a:off x="3052445" y="2292985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8" name="十字星 47"/>
          <p:cNvSpPr/>
          <p:nvPr/>
        </p:nvSpPr>
        <p:spPr>
          <a:xfrm>
            <a:off x="2696210" y="2278380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9" name="十字星 48"/>
          <p:cNvSpPr/>
          <p:nvPr/>
        </p:nvSpPr>
        <p:spPr>
          <a:xfrm>
            <a:off x="2595245" y="2686050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1910715" y="967105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>
            <a:off x="2540635" y="967105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等腰三角形 51"/>
          <p:cNvSpPr/>
          <p:nvPr/>
        </p:nvSpPr>
        <p:spPr>
          <a:xfrm>
            <a:off x="2545715" y="1433195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3" name="等腰三角形 52"/>
          <p:cNvSpPr/>
          <p:nvPr/>
        </p:nvSpPr>
        <p:spPr>
          <a:xfrm>
            <a:off x="2901315" y="1536700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4" name="等腰三角形 53"/>
          <p:cNvSpPr/>
          <p:nvPr/>
        </p:nvSpPr>
        <p:spPr>
          <a:xfrm>
            <a:off x="2365375" y="1295400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5" name="等腰三角形 54"/>
          <p:cNvSpPr/>
          <p:nvPr/>
        </p:nvSpPr>
        <p:spPr>
          <a:xfrm>
            <a:off x="2056130" y="1116330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6" name="等腰三角形 55"/>
          <p:cNvSpPr/>
          <p:nvPr/>
        </p:nvSpPr>
        <p:spPr>
          <a:xfrm>
            <a:off x="2267585" y="1040765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7" name="等腰三角形 56"/>
          <p:cNvSpPr/>
          <p:nvPr/>
        </p:nvSpPr>
        <p:spPr>
          <a:xfrm>
            <a:off x="2131695" y="891540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等腰三角形 57"/>
          <p:cNvSpPr/>
          <p:nvPr/>
        </p:nvSpPr>
        <p:spPr>
          <a:xfrm>
            <a:off x="2720975" y="1786255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1" name="等腰三角形 60"/>
          <p:cNvSpPr/>
          <p:nvPr/>
        </p:nvSpPr>
        <p:spPr>
          <a:xfrm>
            <a:off x="2874645" y="1295400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2" name="等腰三角形 61"/>
          <p:cNvSpPr/>
          <p:nvPr/>
        </p:nvSpPr>
        <p:spPr>
          <a:xfrm>
            <a:off x="2616200" y="1191895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十字星 63"/>
          <p:cNvSpPr/>
          <p:nvPr/>
        </p:nvSpPr>
        <p:spPr>
          <a:xfrm>
            <a:off x="2468245" y="1988185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65" name="十字星 64"/>
          <p:cNvSpPr/>
          <p:nvPr/>
        </p:nvSpPr>
        <p:spPr>
          <a:xfrm>
            <a:off x="2553335" y="1873250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6" name="十字星 65"/>
          <p:cNvSpPr/>
          <p:nvPr/>
        </p:nvSpPr>
        <p:spPr>
          <a:xfrm>
            <a:off x="1971040" y="1774825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67" name="十字星 66"/>
          <p:cNvSpPr/>
          <p:nvPr/>
        </p:nvSpPr>
        <p:spPr>
          <a:xfrm>
            <a:off x="2257425" y="1948815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68" name="十字星 67"/>
          <p:cNvSpPr/>
          <p:nvPr/>
        </p:nvSpPr>
        <p:spPr>
          <a:xfrm>
            <a:off x="2172335" y="1699260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69" name="十字星 68"/>
          <p:cNvSpPr/>
          <p:nvPr/>
        </p:nvSpPr>
        <p:spPr>
          <a:xfrm>
            <a:off x="2131695" y="1497330"/>
            <a:ext cx="85090" cy="86995"/>
          </a:xfrm>
          <a:prstGeom prst="star4">
            <a:avLst>
              <a:gd name="adj" fmla="val 12773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70" name="十字星 69"/>
          <p:cNvSpPr/>
          <p:nvPr/>
        </p:nvSpPr>
        <p:spPr>
          <a:xfrm>
            <a:off x="2806065" y="1988185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71" name="十字星 70"/>
          <p:cNvSpPr/>
          <p:nvPr/>
        </p:nvSpPr>
        <p:spPr>
          <a:xfrm>
            <a:off x="2440940" y="1687830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72" name="十字星 71"/>
          <p:cNvSpPr/>
          <p:nvPr/>
        </p:nvSpPr>
        <p:spPr>
          <a:xfrm>
            <a:off x="1723390" y="1267460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73" name="十字星 72"/>
          <p:cNvSpPr/>
          <p:nvPr/>
        </p:nvSpPr>
        <p:spPr>
          <a:xfrm>
            <a:off x="1825625" y="1612265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74" name="十字星 73"/>
          <p:cNvSpPr/>
          <p:nvPr/>
        </p:nvSpPr>
        <p:spPr>
          <a:xfrm>
            <a:off x="1961515" y="1370965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75" name="等腰三角形 74"/>
          <p:cNvSpPr/>
          <p:nvPr/>
        </p:nvSpPr>
        <p:spPr>
          <a:xfrm>
            <a:off x="3583940" y="967105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3869055" y="1042670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3335655" y="965200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3659505" y="1267460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9" name="等腰三角形 78"/>
          <p:cNvSpPr/>
          <p:nvPr/>
        </p:nvSpPr>
        <p:spPr>
          <a:xfrm>
            <a:off x="3563620" y="1497330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0" name="等腰三角形 79"/>
          <p:cNvSpPr/>
          <p:nvPr/>
        </p:nvSpPr>
        <p:spPr>
          <a:xfrm>
            <a:off x="3944620" y="1295400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1" name="等腰三角形 80"/>
          <p:cNvSpPr/>
          <p:nvPr/>
        </p:nvSpPr>
        <p:spPr>
          <a:xfrm>
            <a:off x="3902075" y="1433195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2" name="等腰三角形 81"/>
          <p:cNvSpPr/>
          <p:nvPr/>
        </p:nvSpPr>
        <p:spPr>
          <a:xfrm>
            <a:off x="3432810" y="1191895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3" name="等腰三角形 82"/>
          <p:cNvSpPr/>
          <p:nvPr/>
        </p:nvSpPr>
        <p:spPr>
          <a:xfrm>
            <a:off x="3175000" y="1116330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4" name="等腰三角形 83"/>
          <p:cNvSpPr/>
          <p:nvPr/>
        </p:nvSpPr>
        <p:spPr>
          <a:xfrm>
            <a:off x="3717925" y="1710690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5" name="等腰三角形 84"/>
          <p:cNvSpPr/>
          <p:nvPr/>
        </p:nvSpPr>
        <p:spPr>
          <a:xfrm>
            <a:off x="3750945" y="1118235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6" name="十字星 85"/>
          <p:cNvSpPr/>
          <p:nvPr/>
        </p:nvSpPr>
        <p:spPr>
          <a:xfrm>
            <a:off x="3020060" y="1106805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7" name="十字星 86"/>
          <p:cNvSpPr/>
          <p:nvPr/>
        </p:nvSpPr>
        <p:spPr>
          <a:xfrm>
            <a:off x="2976880" y="1433195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8" name="十字星 87"/>
          <p:cNvSpPr/>
          <p:nvPr/>
        </p:nvSpPr>
        <p:spPr>
          <a:xfrm>
            <a:off x="2691765" y="1572895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9" name="十字星 88"/>
          <p:cNvSpPr/>
          <p:nvPr/>
        </p:nvSpPr>
        <p:spPr>
          <a:xfrm>
            <a:off x="2776855" y="1433195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0" name="十字星 89"/>
          <p:cNvSpPr/>
          <p:nvPr/>
        </p:nvSpPr>
        <p:spPr>
          <a:xfrm>
            <a:off x="3460750" y="1901190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1" name="十字星 90"/>
          <p:cNvSpPr/>
          <p:nvPr/>
        </p:nvSpPr>
        <p:spPr>
          <a:xfrm>
            <a:off x="3052445" y="1774825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2" name="十字星 91"/>
          <p:cNvSpPr/>
          <p:nvPr/>
        </p:nvSpPr>
        <p:spPr>
          <a:xfrm>
            <a:off x="3250565" y="1433195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3" name="十字星 92"/>
          <p:cNvSpPr/>
          <p:nvPr/>
        </p:nvSpPr>
        <p:spPr>
          <a:xfrm>
            <a:off x="3347720" y="1623695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4" name="十字星 93"/>
          <p:cNvSpPr/>
          <p:nvPr/>
        </p:nvSpPr>
        <p:spPr>
          <a:xfrm>
            <a:off x="3326130" y="2075180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5" name="十字星 94"/>
          <p:cNvSpPr/>
          <p:nvPr/>
        </p:nvSpPr>
        <p:spPr>
          <a:xfrm>
            <a:off x="2874645" y="1786255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6" name="十字星 95"/>
          <p:cNvSpPr/>
          <p:nvPr/>
        </p:nvSpPr>
        <p:spPr>
          <a:xfrm>
            <a:off x="3605530" y="1912620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7" name="椭圆 96"/>
          <p:cNvSpPr/>
          <p:nvPr/>
        </p:nvSpPr>
        <p:spPr>
          <a:xfrm rot="3060000">
            <a:off x="5476875" y="872490"/>
            <a:ext cx="1292860" cy="1760855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3480000">
            <a:off x="5490210" y="916940"/>
            <a:ext cx="1292860" cy="176085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4200000">
            <a:off x="5477510" y="1001395"/>
            <a:ext cx="1292860" cy="176085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等腰三角形 99"/>
          <p:cNvSpPr/>
          <p:nvPr/>
        </p:nvSpPr>
        <p:spPr>
          <a:xfrm>
            <a:off x="6217285" y="1066800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1" name="等腰三角形 100"/>
          <p:cNvSpPr/>
          <p:nvPr/>
        </p:nvSpPr>
        <p:spPr>
          <a:xfrm>
            <a:off x="6383020" y="1078230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2" name="等腰三角形 101"/>
          <p:cNvSpPr/>
          <p:nvPr/>
        </p:nvSpPr>
        <p:spPr>
          <a:xfrm>
            <a:off x="6544945" y="1142365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3" name="等腰三角形 102"/>
          <p:cNvSpPr/>
          <p:nvPr/>
        </p:nvSpPr>
        <p:spPr>
          <a:xfrm>
            <a:off x="6292850" y="1255395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4" name="等腰三角形 103"/>
          <p:cNvSpPr/>
          <p:nvPr/>
        </p:nvSpPr>
        <p:spPr>
          <a:xfrm>
            <a:off x="6469380" y="1330960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5" name="等腰三角形 104"/>
          <p:cNvSpPr/>
          <p:nvPr/>
        </p:nvSpPr>
        <p:spPr>
          <a:xfrm>
            <a:off x="6620510" y="1457960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6" name="等腰三角形 105"/>
          <p:cNvSpPr/>
          <p:nvPr/>
        </p:nvSpPr>
        <p:spPr>
          <a:xfrm>
            <a:off x="6696075" y="1303020"/>
            <a:ext cx="76200" cy="762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7" name="等腰三角形 106"/>
          <p:cNvSpPr/>
          <p:nvPr/>
        </p:nvSpPr>
        <p:spPr>
          <a:xfrm>
            <a:off x="5941060" y="1303020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9" name="等腰三角形 108"/>
          <p:cNvSpPr/>
          <p:nvPr/>
        </p:nvSpPr>
        <p:spPr>
          <a:xfrm>
            <a:off x="6016625" y="1153795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0" name="等腰三角形 109"/>
          <p:cNvSpPr/>
          <p:nvPr/>
        </p:nvSpPr>
        <p:spPr>
          <a:xfrm>
            <a:off x="6141720" y="1382395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1" name="等腰三角形 110"/>
          <p:cNvSpPr/>
          <p:nvPr/>
        </p:nvSpPr>
        <p:spPr>
          <a:xfrm>
            <a:off x="6696710" y="1647825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2" name="等腰三角形 111"/>
          <p:cNvSpPr/>
          <p:nvPr/>
        </p:nvSpPr>
        <p:spPr>
          <a:xfrm>
            <a:off x="6393815" y="1179830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4" name="等腰三角形 113"/>
          <p:cNvSpPr/>
          <p:nvPr/>
        </p:nvSpPr>
        <p:spPr>
          <a:xfrm>
            <a:off x="6596380" y="1303020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5" name="等腰三角形 114"/>
          <p:cNvSpPr/>
          <p:nvPr/>
        </p:nvSpPr>
        <p:spPr>
          <a:xfrm>
            <a:off x="6671945" y="1179830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6" name="等腰三角形 115"/>
          <p:cNvSpPr/>
          <p:nvPr/>
        </p:nvSpPr>
        <p:spPr>
          <a:xfrm>
            <a:off x="6165215" y="1179830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7" name="等腰三角形 116"/>
          <p:cNvSpPr/>
          <p:nvPr/>
        </p:nvSpPr>
        <p:spPr>
          <a:xfrm>
            <a:off x="6393815" y="1544320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8" name="等腰三角形 117"/>
          <p:cNvSpPr/>
          <p:nvPr/>
        </p:nvSpPr>
        <p:spPr>
          <a:xfrm>
            <a:off x="5917565" y="1406525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9" name="等腰三角形 118"/>
          <p:cNvSpPr/>
          <p:nvPr/>
        </p:nvSpPr>
        <p:spPr>
          <a:xfrm>
            <a:off x="6574790" y="1608455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0" name="等腰三角形 119"/>
          <p:cNvSpPr/>
          <p:nvPr/>
        </p:nvSpPr>
        <p:spPr>
          <a:xfrm>
            <a:off x="6747510" y="1532890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1" name="等腰三角形 120"/>
          <p:cNvSpPr/>
          <p:nvPr/>
        </p:nvSpPr>
        <p:spPr>
          <a:xfrm>
            <a:off x="6092190" y="1303020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2" name="等腰三角形 121"/>
          <p:cNvSpPr/>
          <p:nvPr/>
        </p:nvSpPr>
        <p:spPr>
          <a:xfrm>
            <a:off x="6141720" y="1496695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3" name="等腰三角形 122"/>
          <p:cNvSpPr/>
          <p:nvPr/>
        </p:nvSpPr>
        <p:spPr>
          <a:xfrm>
            <a:off x="6368415" y="1393190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4" name="等腰三角形 123"/>
          <p:cNvSpPr/>
          <p:nvPr/>
        </p:nvSpPr>
        <p:spPr>
          <a:xfrm>
            <a:off x="5806440" y="1330960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6" name="等腰三角形 125"/>
          <p:cNvSpPr/>
          <p:nvPr/>
        </p:nvSpPr>
        <p:spPr>
          <a:xfrm>
            <a:off x="6016625" y="1255395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7" name="等腰三角形 126"/>
          <p:cNvSpPr/>
          <p:nvPr/>
        </p:nvSpPr>
        <p:spPr>
          <a:xfrm>
            <a:off x="6196965" y="1293495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8" name="等腰三角形 127"/>
          <p:cNvSpPr/>
          <p:nvPr/>
        </p:nvSpPr>
        <p:spPr>
          <a:xfrm>
            <a:off x="6016625" y="1417955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9" name="等腰三角形 128"/>
          <p:cNvSpPr/>
          <p:nvPr/>
        </p:nvSpPr>
        <p:spPr>
          <a:xfrm>
            <a:off x="6292850" y="1670685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0" name="等腰三角形 129"/>
          <p:cNvSpPr/>
          <p:nvPr/>
        </p:nvSpPr>
        <p:spPr>
          <a:xfrm>
            <a:off x="6272530" y="1457325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1" name="等腰三角形 130"/>
          <p:cNvSpPr/>
          <p:nvPr/>
        </p:nvSpPr>
        <p:spPr>
          <a:xfrm>
            <a:off x="6383020" y="1293495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2" name="等腰三角形 131"/>
          <p:cNvSpPr/>
          <p:nvPr/>
        </p:nvSpPr>
        <p:spPr>
          <a:xfrm>
            <a:off x="6747510" y="1406525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3" name="等腰三角形 132"/>
          <p:cNvSpPr/>
          <p:nvPr/>
        </p:nvSpPr>
        <p:spPr>
          <a:xfrm>
            <a:off x="6499225" y="1457325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4" name="等腰三角形 133"/>
          <p:cNvSpPr/>
          <p:nvPr/>
        </p:nvSpPr>
        <p:spPr>
          <a:xfrm>
            <a:off x="6823075" y="1619885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5" name="等腰三角形 134"/>
          <p:cNvSpPr/>
          <p:nvPr/>
        </p:nvSpPr>
        <p:spPr>
          <a:xfrm>
            <a:off x="6443980" y="1684020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37" name="曲线连接符 136"/>
          <p:cNvCxnSpPr/>
          <p:nvPr/>
        </p:nvCxnSpPr>
        <p:spPr>
          <a:xfrm>
            <a:off x="5219700" y="1496695"/>
            <a:ext cx="2070100" cy="495300"/>
          </a:xfrm>
          <a:prstGeom prst="curvedConnector3">
            <a:avLst>
              <a:gd name="adj1" fmla="val 43588"/>
            </a:avLst>
          </a:prstGeom>
          <a:ln w="222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9" name="十字星 138"/>
          <p:cNvSpPr/>
          <p:nvPr/>
        </p:nvSpPr>
        <p:spPr>
          <a:xfrm>
            <a:off x="5523865" y="1597025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141" name="十字星 140"/>
          <p:cNvSpPr/>
          <p:nvPr/>
        </p:nvSpPr>
        <p:spPr>
          <a:xfrm>
            <a:off x="5438775" y="1861185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142" name="十字星 141"/>
          <p:cNvSpPr/>
          <p:nvPr/>
        </p:nvSpPr>
        <p:spPr>
          <a:xfrm>
            <a:off x="5721350" y="1659255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143" name="十字星 142"/>
          <p:cNvSpPr/>
          <p:nvPr/>
        </p:nvSpPr>
        <p:spPr>
          <a:xfrm>
            <a:off x="5975985" y="1810385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144" name="十字星 143"/>
          <p:cNvSpPr/>
          <p:nvPr/>
        </p:nvSpPr>
        <p:spPr>
          <a:xfrm>
            <a:off x="5774690" y="1936750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145" name="十字星 144"/>
          <p:cNvSpPr/>
          <p:nvPr/>
        </p:nvSpPr>
        <p:spPr>
          <a:xfrm>
            <a:off x="5689600" y="2124710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146" name="十字星 145"/>
          <p:cNvSpPr/>
          <p:nvPr/>
        </p:nvSpPr>
        <p:spPr>
          <a:xfrm>
            <a:off x="5604510" y="2241550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147" name="十字星 146"/>
          <p:cNvSpPr/>
          <p:nvPr/>
        </p:nvSpPr>
        <p:spPr>
          <a:xfrm>
            <a:off x="6297930" y="2009775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148" name="十字星 147"/>
          <p:cNvSpPr/>
          <p:nvPr/>
        </p:nvSpPr>
        <p:spPr>
          <a:xfrm>
            <a:off x="6499225" y="2023745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149" name="十字星 148"/>
          <p:cNvSpPr/>
          <p:nvPr/>
        </p:nvSpPr>
        <p:spPr>
          <a:xfrm>
            <a:off x="5958840" y="2035175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150" name="十字星 149"/>
          <p:cNvSpPr/>
          <p:nvPr/>
        </p:nvSpPr>
        <p:spPr>
          <a:xfrm>
            <a:off x="6132195" y="1922780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151" name="十字星 150"/>
          <p:cNvSpPr/>
          <p:nvPr/>
        </p:nvSpPr>
        <p:spPr>
          <a:xfrm>
            <a:off x="6111875" y="2313940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152" name="十字星 151"/>
          <p:cNvSpPr/>
          <p:nvPr/>
        </p:nvSpPr>
        <p:spPr>
          <a:xfrm>
            <a:off x="5519420" y="2071370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3" name="十字星 152"/>
          <p:cNvSpPr/>
          <p:nvPr/>
        </p:nvSpPr>
        <p:spPr>
          <a:xfrm>
            <a:off x="5579745" y="1849755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4" name="十字星 153"/>
          <p:cNvSpPr/>
          <p:nvPr/>
        </p:nvSpPr>
        <p:spPr>
          <a:xfrm>
            <a:off x="5721350" y="2241550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5" name="十字星 154"/>
          <p:cNvSpPr/>
          <p:nvPr/>
        </p:nvSpPr>
        <p:spPr>
          <a:xfrm>
            <a:off x="5664835" y="1948180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6" name="十字星 155"/>
          <p:cNvSpPr/>
          <p:nvPr/>
        </p:nvSpPr>
        <p:spPr>
          <a:xfrm>
            <a:off x="6082665" y="2154555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7" name="十字星 156"/>
          <p:cNvSpPr/>
          <p:nvPr/>
        </p:nvSpPr>
        <p:spPr>
          <a:xfrm>
            <a:off x="5890895" y="2211705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8" name="十字星 157"/>
          <p:cNvSpPr/>
          <p:nvPr/>
        </p:nvSpPr>
        <p:spPr>
          <a:xfrm>
            <a:off x="6308725" y="2211705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9" name="十字星 158"/>
          <p:cNvSpPr/>
          <p:nvPr/>
        </p:nvSpPr>
        <p:spPr>
          <a:xfrm>
            <a:off x="6165215" y="2037715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0" name="十字星 159"/>
          <p:cNvSpPr/>
          <p:nvPr/>
        </p:nvSpPr>
        <p:spPr>
          <a:xfrm>
            <a:off x="5832475" y="2037715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1" name="十字星 160"/>
          <p:cNvSpPr/>
          <p:nvPr/>
        </p:nvSpPr>
        <p:spPr>
          <a:xfrm>
            <a:off x="5608955" y="1723390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2" name="十字星 161"/>
          <p:cNvSpPr/>
          <p:nvPr/>
        </p:nvSpPr>
        <p:spPr>
          <a:xfrm>
            <a:off x="5832475" y="1810385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3" name="十字星 162"/>
          <p:cNvSpPr/>
          <p:nvPr/>
        </p:nvSpPr>
        <p:spPr>
          <a:xfrm>
            <a:off x="5832475" y="2359025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4" name="十字星 163"/>
          <p:cNvSpPr/>
          <p:nvPr/>
        </p:nvSpPr>
        <p:spPr>
          <a:xfrm>
            <a:off x="6016625" y="2415540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5" name="十字星 164"/>
          <p:cNvSpPr/>
          <p:nvPr/>
        </p:nvSpPr>
        <p:spPr>
          <a:xfrm>
            <a:off x="5806440" y="2158365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6" name="十字星 165"/>
          <p:cNvSpPr/>
          <p:nvPr/>
        </p:nvSpPr>
        <p:spPr>
          <a:xfrm>
            <a:off x="6393815" y="2124710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7" name="十字星 166"/>
          <p:cNvSpPr/>
          <p:nvPr/>
        </p:nvSpPr>
        <p:spPr>
          <a:xfrm>
            <a:off x="6155690" y="2211705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8" name="十字星 167"/>
          <p:cNvSpPr/>
          <p:nvPr/>
        </p:nvSpPr>
        <p:spPr>
          <a:xfrm>
            <a:off x="5556885" y="1984375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9" name="十字星 168"/>
          <p:cNvSpPr/>
          <p:nvPr/>
        </p:nvSpPr>
        <p:spPr>
          <a:xfrm>
            <a:off x="5494655" y="2211705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0" name="十字星 169"/>
          <p:cNvSpPr/>
          <p:nvPr/>
        </p:nvSpPr>
        <p:spPr>
          <a:xfrm>
            <a:off x="5409565" y="2023745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1" name="十字星 170"/>
          <p:cNvSpPr/>
          <p:nvPr/>
        </p:nvSpPr>
        <p:spPr>
          <a:xfrm>
            <a:off x="5917565" y="1922780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2" name="十字星 171"/>
          <p:cNvSpPr/>
          <p:nvPr/>
        </p:nvSpPr>
        <p:spPr>
          <a:xfrm>
            <a:off x="5721350" y="1810385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4" name="十字星 173"/>
          <p:cNvSpPr/>
          <p:nvPr/>
        </p:nvSpPr>
        <p:spPr>
          <a:xfrm>
            <a:off x="5873750" y="1684020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5" name="上下箭头 174"/>
          <p:cNvSpPr/>
          <p:nvPr/>
        </p:nvSpPr>
        <p:spPr>
          <a:xfrm rot="2220000">
            <a:off x="6094730" y="1675130"/>
            <a:ext cx="75565" cy="18097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文本框 175"/>
          <p:cNvSpPr txBox="1"/>
          <p:nvPr/>
        </p:nvSpPr>
        <p:spPr>
          <a:xfrm>
            <a:off x="1737360" y="423545"/>
            <a:ext cx="2476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Before Adaptation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5039360" y="423545"/>
            <a:ext cx="2193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Multi-source domain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adaptation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490345" y="3214370"/>
            <a:ext cx="924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source1: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0" name="等腰三角形 189"/>
          <p:cNvSpPr/>
          <p:nvPr/>
        </p:nvSpPr>
        <p:spPr>
          <a:xfrm>
            <a:off x="2219325" y="3325495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91" name="十字星 190"/>
          <p:cNvSpPr/>
          <p:nvPr/>
        </p:nvSpPr>
        <p:spPr>
          <a:xfrm>
            <a:off x="2437765" y="3329305"/>
            <a:ext cx="85090" cy="86995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2922905" y="3214370"/>
            <a:ext cx="924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source2: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9" name="等腰三角形 198"/>
          <p:cNvSpPr/>
          <p:nvPr/>
        </p:nvSpPr>
        <p:spPr>
          <a:xfrm>
            <a:off x="3844925" y="1837690"/>
            <a:ext cx="75565" cy="7556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00" name="等腰三角形 199"/>
          <p:cNvSpPr/>
          <p:nvPr/>
        </p:nvSpPr>
        <p:spPr>
          <a:xfrm>
            <a:off x="3700780" y="3325495"/>
            <a:ext cx="75565" cy="75565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01" name="十字星 200"/>
          <p:cNvSpPr/>
          <p:nvPr/>
        </p:nvSpPr>
        <p:spPr>
          <a:xfrm>
            <a:off x="3961765" y="3329305"/>
            <a:ext cx="85090" cy="86995"/>
          </a:xfrm>
          <a:prstGeom prst="star4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`</a:t>
            </a:r>
            <a:endParaRPr lang="zh-CN" altLang="en-US">
              <a:sym typeface="+mn-ea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4483735" y="3214370"/>
            <a:ext cx="924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target: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3" name="等腰三角形 202"/>
          <p:cNvSpPr/>
          <p:nvPr/>
        </p:nvSpPr>
        <p:spPr>
          <a:xfrm>
            <a:off x="5166995" y="3325495"/>
            <a:ext cx="75565" cy="75565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04" name="十字星 203"/>
          <p:cNvSpPr/>
          <p:nvPr/>
        </p:nvSpPr>
        <p:spPr>
          <a:xfrm>
            <a:off x="5440045" y="3314065"/>
            <a:ext cx="85090" cy="86995"/>
          </a:xfrm>
          <a:prstGeom prst="star4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6002020" y="3214370"/>
            <a:ext cx="924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Spliting: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6" name="上下箭头 205"/>
          <p:cNvSpPr/>
          <p:nvPr/>
        </p:nvSpPr>
        <p:spPr>
          <a:xfrm rot="5400000">
            <a:off x="6833870" y="3276600"/>
            <a:ext cx="75565" cy="18097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WPS 演示</Application>
  <PresentationFormat>宽屏</PresentationFormat>
  <Paragraphs>172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Times New Roman</vt:lpstr>
      <vt:lpstr>Poppins-Medium</vt:lpstr>
      <vt:lpstr>Segoe Print</vt:lpstr>
      <vt:lpstr>微软雅黑</vt:lpstr>
      <vt:lpstr>Arial Unicode MS</vt:lpstr>
      <vt:lpstr>Calibri</vt:lpstr>
      <vt:lpstr>Dubai Medium</vt:lpstr>
      <vt:lpstr>Poppins-Medium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十八子</cp:lastModifiedBy>
  <cp:revision>161</cp:revision>
  <dcterms:created xsi:type="dcterms:W3CDTF">2019-06-19T02:08:00Z</dcterms:created>
  <dcterms:modified xsi:type="dcterms:W3CDTF">2025-07-23T05:14:52Z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00FB64F16485485391E0AEFD69547571_13</vt:lpwstr>
  </property>
</Properties>
</file>